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ink/ink1.xml" ContentType="application/inkml+xml"/>
  <Override PartName="/ppt/slides/slide2.xml" ContentType="application/vnd.openxmlformats-officedocument.presentationml.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slides/slide3.xml" ContentType="application/vnd.openxmlformats-officedocument.presentationml.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slides/slide4.xml" ContentType="application/vnd.openxmlformats-officedocument.presentationml.slide+xml"/>
  <Override PartName="/ppt/slides/slide5.xml" ContentType="application/vnd.openxmlformats-officedocument.presentationml.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slides/slide6.xml" ContentType="application/vnd.openxmlformats-officedocument.presentationml.slide+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slides/slide7.xml" ContentType="application/vnd.openxmlformats-officedocument.presentationml.slide+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slides/slide8.xml" ContentType="application/vnd.openxmlformats-officedocument.presentationml.slide+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slides/slide9.xml" ContentType="application/vnd.openxmlformats-officedocument.presentationml.slide+xml"/>
  <Override PartName="/ppt/slides/slide10.xml" ContentType="application/vnd.openxmlformats-officedocument.presentationml.slide+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slides/slide11.xml" ContentType="application/vnd.openxmlformats-officedocument.presentationml.slide+xml"/>
  <Override PartName="/ppt/ink/ink2178.xml" ContentType="application/inkml+xml"/>
  <Override PartName="/ppt/ink/ink2179.xml" ContentType="application/inkml+xml"/>
  <Override PartName="/ppt/ink/ink2180.xml" ContentType="application/inkml+xml"/>
  <Override PartName="/ppt/slides/slide12.xml" ContentType="application/vnd.openxmlformats-officedocument.presentationml.slide+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slides/slide13.xml" ContentType="application/vnd.openxmlformats-officedocument.presentationml.slide+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slides/slide14.xml" ContentType="application/vnd.openxmlformats-officedocument.presentationml.slide+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slides/slide15.xml" ContentType="application/vnd.openxmlformats-officedocument.presentationml.slide+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slides/slide16.xml" ContentType="application/vnd.openxmlformats-officedocument.presentationml.slide+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slides/slide17.xml" ContentType="application/vnd.openxmlformats-officedocument.presentationml.slide+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slides/slide18.xml" ContentType="application/vnd.openxmlformats-officedocument.presentationml.slide+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slides/slide19.xml" ContentType="application/vnd.openxmlformats-officedocument.presentationml.slide+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slides/slide20.xml" ContentType="application/vnd.openxmlformats-officedocument.presentationml.slide+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slides/slide21.xml" ContentType="application/vnd.openxmlformats-officedocument.presentationml.slide+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slides/slide22.xml" ContentType="application/vnd.openxmlformats-officedocument.presentationml.slide+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slides/slide23.xml" ContentType="application/vnd.openxmlformats-officedocument.presentationml.slide+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slides/slide24.xml" ContentType="application/vnd.openxmlformats-officedocument.presentationml.slide+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slides/slide25.xml" ContentType="application/vnd.openxmlformats-officedocument.presentationml.slide+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slides/slide26.xml" ContentType="application/vnd.openxmlformats-officedocument.presentationml.slide+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slides/slide27.xml" ContentType="application/vnd.openxmlformats-officedocument.presentationml.slide+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slides/slide28.xml" ContentType="application/vnd.openxmlformats-officedocument.presentationml.slide+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slides/slide29.xml" ContentType="application/vnd.openxmlformats-officedocument.presentationml.slide+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slides/slide30.xml" ContentType="application/vnd.openxmlformats-officedocument.presentationml.slide+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slides/slide31.xml" ContentType="application/vnd.openxmlformats-officedocument.presentationml.slide+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slides/slide32.xml" ContentType="application/vnd.openxmlformats-officedocument.presentationml.slide+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slides/slide33.xml" ContentType="application/vnd.openxmlformats-officedocument.presentationml.slide+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slides/slide34.xml" ContentType="application/vnd.openxmlformats-officedocument.presentationml.slide+xml"/>
  <Override PartName="/ppt/ink/ink3339.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slides/slide35.xml" ContentType="application/vnd.openxmlformats-officedocument.presentationml.slide+xml"/>
  <Override PartName="/ppt/slides/slide36.xml" ContentType="application/vnd.openxmlformats-officedocument.presentationml.slide+xml"/>
  <Override PartName="/ppt/ink/ink3340.xml" ContentType="application/inkml+xml"/>
  <Override PartName="/ppt/ink/ink3341.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slides/slide37.xml" ContentType="application/vnd.openxmlformats-officedocument.presentationml.slide+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slides/slide38.xml" ContentType="application/vnd.openxmlformats-officedocument.presentationml.slide+xml"/>
  <Override PartName="/ppt/slides/slide39.xml" ContentType="application/vnd.openxmlformats-officedocument.presentationml.slide+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slides/slide40.xml" ContentType="application/vnd.openxmlformats-officedocument.presentationml.slide+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slides/slide41.xml" ContentType="application/vnd.openxmlformats-officedocument.presentationml.slide+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slides/slide42.xml" ContentType="application/vnd.openxmlformats-officedocument.presentationml.slide+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slides/slide43.xml" ContentType="application/vnd.openxmlformats-officedocument.presentationml.slide+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slides/slide44.xml" ContentType="application/vnd.openxmlformats-officedocument.presentationml.slide+xml"/>
  <Override PartName="/ppt/ink/ink3348.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slides/slide45.xml" ContentType="application/vnd.openxmlformats-officedocument.presentationml.slide+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90" r:id="rId34"/>
    <p:sldId id="289" r:id="rId35"/>
    <p:sldId id="293" r:id="rId36"/>
    <p:sldId id="295" r:id="rId37"/>
    <p:sldId id="296" r:id="rId38"/>
    <p:sldId id="294" r:id="rId39"/>
    <p:sldId id="298" r:id="rId40"/>
    <p:sldId id="287" r:id="rId41"/>
    <p:sldId id="300" r:id="rId42"/>
    <p:sldId id="291" r:id="rId43"/>
    <p:sldId id="302" r:id="rId44"/>
    <p:sldId id="305" r:id="rId45"/>
    <p:sldId id="307" r:id="rId46"/>
    <p:sldId id="304" r:id="rId47"/>
    <p:sldId id="292" r:id="rId48"/>
    <p:sldId id="299" r:id="rId49"/>
    <p:sldId id="306" r:id="rId50"/>
    <p:sldId id="308" r:id="rId51"/>
    <p:sldId id="309" r:id="rId52"/>
  </p:sldIdLst>
  <p:sldSz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9900"/>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000" autoAdjust="0"/>
    <p:restoredTop sz="94660"/>
  </p:normalViewPr>
  <p:slideViewPr>
    <p:cSldViewPr snapToGrid="0">
      <p:cViewPr varScale="1">
        <p:scale>
          <a:sx n="72" d="100"/>
          <a:sy n="72" d="100"/>
        </p:scale>
        <p:origin x="660" y="66"/>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tableStyles" Target="tableStyles.xml"/><Relationship Id="rId54" Type="http://schemas.openxmlformats.org/officeDocument/2006/relationships/presProps" Target="presProps.xml"/><Relationship Id="rId55" Type="http://schemas.openxmlformats.org/officeDocument/2006/relationships/viewProps" Target="viewProps.xml"/></Relationships>
</file>

<file path=ppt/ink/ink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15636 1951 874, 15562 1877 699</trace>
</ink>
</file>

<file path=ppt/ink/ink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2033 9558 874, 2011 9637 867, 1987 9700 8</trace>
</ink>
</file>

<file path=ppt/ink/ink1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22032 4411 874, 21964 4532 861, 21847 4681 848, 21742 4791 836, 21655 4874 799</trace>
</ink>
</file>

<file path=ppt/ink/ink10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2584 3310 874, 2675 3310 874, 2771 3310 816, 2836 3312 702</trace>
</ink>
</file>

<file path=ppt/ink/ink10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2524 3521 874, 2615 3522 867, 2711 3515 857, 2793 3506 842</trace>
</ink>
</file>

<file path=ppt/ink/ink10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3344 3189 874, 3382 3119 869, 3484 3073 866, 3574 3088 865, 3656 3168 860, 3690 3274 853, 3664 3388 847, 3625 3452 843, 3529 3559 833, 3463 3611 817, 3397 3653 390</trace>
</ink>
</file>

<file path=ppt/ink/ink10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3850 3054 874, 3766 3143 858, 3691 3229 848, 3626 3319 844, 3582 3398 849, 3570 3485 852, 3696 3554 855, 3782 3572 853, 3847 3566 823</trace>
</ink>
</file>

<file path=ppt/ink/ink10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4223 3446 874, 4291 3403 868, 4366 3324 862, 4412 3255 860, 4438 3165 860, 4336 3202 855, 4272 3310 856, 4253 3407 857, 4298 3493 856, 4398 3524 855, 4476 3506 853</trace>
</ink>
</file>

<file path=ppt/ink/ink10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4536 3370 874, 4609 3453 865, 4622 3516 861, 4615 3586 858, 4566 3684 855, 4501 3735 858</trace>
</ink>
</file>

<file path=ppt/ink/ink10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4790 3385 874, 4724 3454 864, 4669 3517 863, 4624 3602 865, 4644 3683 865, 4755 3687 859, 4831 3666 843</trace>
</ink>
</file>

<file path=ppt/ink/ink10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4283 2947 874, 4377 2930 865, 4456 2918 858, 4543 2908 847, 4626 2896 832, 4692 2888 790</trace>
</ink>
</file>

<file path=ppt/ink/ink10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4596 2812 874, 4675 2841 868, 4748 2940 862, 4748 3008 858, 4730 3083 844</trace>
</ink>
</file>

<file path=ppt/ink/ink10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5073 3415 874, 5165 3411 863, 5262 3402 859, 5344 3384 850, 5422 3363 824</trace>
</ink>
</file>

<file path=ppt/ink/ink1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21685 4457 874, 21739 4586 862, 21793 4690 854, 21838 4774 834</trace>
</ink>
</file>

<file path=ppt/ink/ink10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5177 3279 874, 5183 3378 862, 5215 3481 859, 5243 3554 854</trace>
</ink>
</file>

<file path=ppt/ink/ink10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5638 3159 874, 5729 3137 869, 5811 3173 865, 5863 3248 863, 5838 3348 860, 5785 3430 855, 5721 3493 830</trace>
</ink>
</file>

<file path=ppt/ink/ink10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5623 3189 874, 5697 3181 871, 5797 3196 869, 5859 3265 867, 5861 3347 864, 5832 3427 862, 5920 3424 859, 5974 3357 854, 6019 3283 850, 6058 3185 852, 6085 3099 855, 6101 3203 851, 6105 3268 847, 6112 3344 843, 6117 3427 842, 6120 3561 840, 6116 3648 838, 6108 3739 838, 6095 3825 839, 6081 3893 842, 6048 3992 849, 5966 4066 858, 5885 4032 862, 5872 3912 857, 5898 3802 846, 5938 3734 839, 5989 3669 828, 6081 3579 797, 6145 3521 733</trace>
</ink>
</file>

<file path=ppt/ink/ink10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6413 3325 874, 6479 3272 865, 6549 3198 861, 6580 3123 863, 6498 3071 862, 6431 3101 859, 6361 3188 855, 6355 3271 853, 6385 3363 852, 6441 3428 855, 6507 3456 858, 6580 3430 861, 6661 3367 864, 6731 3438 864, 6773 3501 866, 6841 3444 864, 6894 3354 860, 6962 3331 858, 6976 3398 852, 6978 3463 847, 6974 3538 843, 6966 3605 842, 6932 3727 842, 6896 3794 842, 6776 3873 843, 6705 3912 849, 6641 3909 826</trace>
</ink>
</file>

<file path=ppt/ink/ink10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6369 2902 874, 6454 2893 864, 6558 2882 857, 6646 2873 849, 6731 2865 835, 6816 2857 793</trace>
</ink>
</file>

<file path=ppt/ink/ink10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6681 2736 874, 6767 2765 865, 6832 2799 860, 6892 2882 861, 6875 2974 860, 6861 3038 859</trace>
</ink>
</file>

<file path=ppt/ink/ink10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7277 3325 874, 7362 3327 864, 7461 3318 859, 7546 3291 849, 7627 3257 823</trace>
</ink>
</file>

<file path=ppt/ink/ink10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7411 3129 874, 7371 3216 862, 7338 3328 859, 7327 3421 852, 7335 3485 839, 7351 3551 705</trace>
</ink>
</file>

<file path=ppt/ink/ink10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7829 3113 874, 7934 3055 861, 8052 3032 860, 8131 3065 861, 8153 3149 858, 8099 3239 851, 8042 3314 850, 8001 3382 855, 8086 3470 856, 8178 3506 853, 8266 3558 858, 8281 3642 858, 8200 3695 852, 8103 3708 841, 8034 3712 809</trace>
</ink>
</file>

<file path=ppt/ink/ink10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8469 3189 874, 8539 3149 866, 8626 3075 861, 8680 3006 861, 8696 2933 862, 8586 2917 862, 8516 2968 855, 8471 3059 856, 8469 3136 857, 8528 3200 857, 8624 3210 857, 8688 3188 857, 8782 3144 855, 8867 3090 859, 8932 3071 862, 8944 3172 863, 8906 3257 863, 8875 3350 863, 8924 3413 860, 9002 3437 861, 9073 3483 862, 9109 3552 862, 9090 3639 860, 9012 3711 859, 8924 3733 857, 8822 3699 849, 8752 3672 834</trace>
</ink>
</file>

<file path=ppt/ink/ink1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22292 4019 874, 22277 4145 863, 22243 4293 856, 22223 4380 847, 22191 4467 8</trace>
</ink>
</file>

<file path=ppt/ink/ink10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8455 2676 874, 8551 2670 861, 8621 2663 854, 8686 2653 845, 8783 2637 825, 8857 2613 782</trace>
</ink>
</file>

<file path=ppt/ink/ink10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8782 2495 874, 8871 2528 864, 8944 2604 861, 8932 2682 862, 8916 2746 840</trace>
</ink>
</file>

<file path=ppt/ink/ink10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2584 5166 874, 2668 5154 868, 2790 5137 861, 2869 5125 857, 2945 5111 843</trace>
</ink>
</file>

<file path=ppt/ink/ink10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2539 5438 874, 2634 5419 867, 2702 5404 859, 2806 5383 846, 2901 5364 828, 2966 5351 795</trace>
</ink>
</file>

<file path=ppt/ink/ink10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3403 5000 874, 3422 5088 866, 3450 5208 860, 3470 5306 857, 3482 5373 856, 3467 5310 857, 3475 5226 856, 3501 5135 857, 3555 5062 859, 3632 5018 861, 3724 4985 864</trace>
</ink>
</file>

<file path=ppt/ink/ink10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4133 5257 874, 4217 5171 870, 4226 5089 869, 4140 5063 866, 4074 5106 863, 4049 5185 862, 4061 5274 861, 4119 5358 860, 4195 5407 862, 4287 5400 862, 4370 5346 864, 4427 5437 858, 4416 5525 856, 4397 5592 858, 4367 5511 852, 4366 5417 847, 4385 5329 852, 4448 5250 857, 4528 5234 859, 4600 5231 865</trace>
</ink>
</file>

<file path=ppt/ink/ink10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3955 4819 874, 4034 4794 865, 4153 4769 859, 4246 4753 854, 4323 4741 843, 4402 4728 807</trace>
</ink>
</file>

<file path=ppt/ink/ink10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4312 4638 874, 4385 4651 867, 4449 4700 864, 4461 4771 861, 4459 4836 750</trace>
</ink>
</file>

<file path=ppt/ink/ink10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5832 5287 874, 5945 5288 860, 6073 5294 848, 6167 5297 832, 6250 5291 814, 6316 5290 682</trace>
</ink>
</file>

<file path=ppt/ink/ink10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6086 5106 874, 6086 5210 863, 6087 5331 853, 6093 5425 837, 6100 5499 799</trace>
</ink>
</file>

<file path=ppt/ink/ink1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22230 4050 874, 22330 3986 864, 22427 3947 860, 22527 3929 860, 22616 3941 861, 22648 4043 861, 22533 4169 863, 22528 4290 864, 22648 4381 865, 22644 4475 865, 22539 4524 859, 22394 4545 845, 22278 4527 825, 22194 4512 738</trace>
</ink>
</file>

<file path=ppt/ink/ink10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6577 5046 874, 6664 4997 868, 6766 4993 867, 6813 5069 865, 6779 5163 861, 6763 5258 862, 6823 5361 859, 6894 5434 853, 6978 5504 852, 7016 5572 856, 6971 5648 856, 6865 5671 853, 6775 5639 847, 6745 5549 833, 6726 5484 801</trace>
</ink>
</file>

<file path=ppt/ink/ink10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7277 5121 874, 7351 5090 868, 7440 5035 855, 7499 4954 861, 7409 4931 860, 7334 4989 861, 7316 5089 863, 7380 5169 862, 7466 5182 860, 7536 5154 860, 7617 5117 860, 7683 5120 862, 7730 5211 861, 7725 5314 861, 7677 5405 861, 7750 5453 860, 7834 5485 859, 7917 5553 858, 7956 5616 858, 7953 5701 858, 7913 5773 859, 7803 5817 857, 7701 5816 853, 7629 5773 846, 7550 5737 827, 7485 5673 531</trace>
</ink>
</file>

<file path=ppt/ink/ink10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7248 4774 874, 7331 4749 862, 7398 4735 855, 7469 4724 849, 7578 4709 838, 7674 4702 820, 7754 4698 774</trace>
</ink>
</file>

<file path=ppt/ink/ink10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7635 4562 874, 7717 4610 866, 7767 4693 866, 7764 4791 865, 7761 4857 864</trace>
</ink>
</file>

<file path=ppt/ink/ink10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11107 2510 874, 11014 2616 851, 10962 2682 841, 10908 2757 833, 10832 2879 824, 10786 2996 825, 10768 3070 824, 10759 3153 824, 10762 3238 826, 10780 3321 830, 10824 3433 839, 10919 3501 847, 11001 3540 854</trace>
</ink>
</file>

<file path=ppt/ink/ink10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11181 2947 874, 11261 2956 869, 11327 3014 867, 11352 3094 864, 11321 3193 860, 11241 3265 859, 11177 3284 857</trace>
</ink>
</file>

<file path=ppt/ink/ink10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11479 2932 874, 11408 3040 869, 11400 3128 867, 11480 3184 863, 11543 3185 752</trace>
</ink>
</file>

<file path=ppt/ink/ink10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11777 3098 874, 11758 3187 863, 11731 3284 859, 11709 3363 850</trace>
</ink>
</file>

<file path=ppt/ink/ink10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11926 2932 874, 11930 3012 869, 11960 3085 869, 12035 3101 867, 12105 3035 862, 12156 2965 861, 12204 3067 857, 12199 3132 856, 12180 3227 856, 12116 3306 856, 12030 3329 855, 11967 3338 856</trace>
</ink>
</file>

<file path=ppt/ink/ink10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12432 3054 874, 12425 3143 863, 12397 3246 859, 12368 3324 851, 12341 3389 784</trace>
</ink>
</file>

<file path=ppt/ink/ink1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18839 4939 874, 18951 4909 867, 19050 4888 861, 19160 4870 858, 19331 4850 857, 19432 4838 856, 19597 4820 853, 19709 4811 852, 19833 4802 849, 19945 4793 846, 20041 4786 844, 20160 4777 841, 20294 4766 838, 20442 4754 835, 20545 4746 833, 20668 4735 830, 20811 4725 827, 20966 4713 824, 21106 4702 818, 21218 4693 810, 21351 4682 794, 21499 4673 770, 21652 4665 738, 21764 4658 699, 21879 4653 653, 22004 4646 600, 22127 4637 542, 22235 4626 478, 22393 4611 342, 22547 4592 215, 22643 4580 34</trace>
</ink>
</file>

<file path=ppt/ink/ink10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12581 2872 874, 12653 2859 852, 12719 2883 858, 12725 2963 861, 12702 3031 861, 12806 3106 863, 12870 3143 864, 12902 3235 864, 12858 3321 863, 12793 3325 863, 12825 3243 859, 12863 3171 850</trace>
</ink>
</file>

<file path=ppt/ink/ink10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13088 2661 874, 13154 2743 862, 13210 2857 857, 13227 2929 855, 13244 3043 852, 13244 3149 849, 13233 3216 847, 13213 3290 846, 13185 3367 846, 13131 3474 847, 13044 3558 848, 12980 3613 849</trace>
</ink>
</file>

<file path=ppt/ink/ink10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10853 4713 874, 10822 4804 862, 10769 4922 857, 10738 4993 854, 10695 5106 849, 10666 5210 847, 10662 5341 847, 10683 5413 848, 10735 5515 849, 10847 5602 846, 10911 5647 840, 10976 5671 729</trace>
</ink>
</file>

<file path=ppt/ink/ink10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11225 5106 874, 11264 5208 861, 11302 5332 856, 11319 5397 855, 11340 5488 855, 11305 5402 858, 11338 5280 860, 11399 5187 860, 11473 5137 859, 11536 5104 833</trace>
</ink>
</file>

<file path=ppt/ink/ink10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11688 5287 874, 11691 5352 865, 11682 5473 859, 11673 5537 859, 11663 5611 856, 11645 5675 239</trace>
</ink>
</file>

<file path=ppt/ink/ink10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12031 5196 874, 12007 5285 863, 11992 5386 863, 12032 5458 861, 12131 5414 854, 12206 5316 852, 12236 5186 854, 12219 5121 855, 12162 5033 855, 12065 5001 858, 12012 5090 861, 12102 5166 852, 12169 5217 833, 12234 5233 543</trace>
</ink>
</file>

<file path=ppt/ink/ink10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12448 5196 874, 12438 5281 864, 12420 5389 859, 12406 5468 853</trace>
</ink>
</file>

<file path=ppt/ink/ink10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12611 5076 874, 12684 5001 866, 12752 4981 866, 12828 5021 866, 12814 5098 863, 12761 5163 863, 12771 5234 861, 12854 5272 857, 12934 5310 855, 12993 5381 858, 13008 5459 859, 12982 5527 860, 12907 5559 863, 12854 5487 863, 12822 5410 860</trace>
</ink>
</file>

<file path=ppt/ink/ink10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13073 4804 874, 13136 4863 864, 13199 4962 857, 13226 5027 854, 13247 5100 852, 13269 5212 850, 13274 5316 847, 13254 5441 848, 13225 5540 851, 13188 5618 858, 13127 5681 865, 13061 5713 242</trace>
</ink>
</file>

<file path=ppt/ink/ink10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4819 4684 874, 4807 4773 867, 4793 4863 862, 4772 4972 859, 4754 5071 858, 4744 5198 856, 4744 5312 854, 4753 5388 854, 4775 5504 853, 4796 5569 850, 4836 5664 841, 4862 5727 803</trace>
</ink>
</file>

<file path=ppt/ink/ink1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21417 4503 874, 21534 4534 869, 21694 4591 867, 21788 4704 866, 21707 4794 864, 21597 4874 861</trace>
</ink>
</file>

<file path=ppt/ink/ink10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4953 5152 874, 4951 5242 869, 4950 5329 866, 4970 5443 866, 5029 5508 865, 5110 5443 864, 5142 5364 864, 5147 5248 861, 5124 5157 861, 5061 5091 863, 4972 5090 865, 4967 5180 867, 5057 5192 866, 5138 5190 862</trace>
</ink>
</file>

<file path=ppt/ink/ink10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5131 4819 874, 5207 4923 862, 5256 5026 859, 5287 5116 857, 5307 5204 855, 5314 5334 853, 5311 5398 853, 5295 5502 854, 5249 5613 858, 5189 5699 862, 5134 5763 815</trace>
</ink>
</file>

<file path=ppt/ink/ink10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15010 668 874, 15015 732 863, 15019 797 854, 15020 883 843, 15017 992 831, 15013 1123 819, 15009 1208 810, 15004 1330 802, 15000 1409 797, 14990 1541 780, 14971 1713 754, 14950 1877 726, 14929 2022 699, 14902 2214 673, 14871 2441 647, 14840 2695 622, 14819 2872 602, 14795 3086 585, 14769 3340 562, 14741 3623 543, 14716 3885 530, 14697 4095 519, 14674 4353 510, 14649 4637 508, 14625 4937 506, 14604 5242 506, 14588 5483 508, 14575 5703 510, 14561 5949 520, 14547 6211 532, 14533 6477 547, 14524 6654 559, 14514 6862 538, 14506 7084 506, 14500 7250 466, 14494 7410 419, 14487 7577 366, 14478 7739 309, 14467 7880 250, 14459 7975 196, 14448 8060 145, 14440 8129 62, 14429 8199 10</trace>
</ink>
</file>

<file path=ppt/ink/ink10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16157 1574 874, 16220 1570 869, 16293 1533 863, 16379 1455 859, 16436 1368 859, 16469 1299 860, 16441 1232 863, 16370 1259 861, 16293 1334 855, 16226 1447 845, 16199 1518 842, 16170 1630 842, 16181 1734 845, 16232 1805 849, 16315 1833 852, 16416 1815 852, 16485 1800 843</trace>
</ink>
</file>

<file path=ppt/ink/ink10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16574 1755 874, 16668 1684 867, 16756 1680 865, 16806 1788 862, 16771 1899 852, 16718 1985 838, 16649 2044 803, 16584 2061 7</trace>
</ink>
</file>

<file path=ppt/ink/ink10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16932 1649 874, 16869 1716 863, 16800 1801 860, 16753 1872 860, 16746 1953 862, 16835 2015 859, 16901 1999 854, 16980 1986 834, 17045 1956 539</trace>
</ink>
</file>

<file path=ppt/ink/ink10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16291 1076 874, 16373 1063 865, 16449 1055 861, 16525 1050 858, 16616 1038 854, 16701 1023 836</trace>
</ink>
</file>

<file path=ppt/ink/ink10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16589 955 874, 16678 963 868, 16764 1003 865, 16805 1084 862, 16806 1159 858, 16757 1239 846, 16692 1286 230</trace>
</ink>
</file>

<file path=ppt/ink/ink10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17392 1796 874, 17365 1882 862, 17316 1997 857, 17283 2073 851</trace>
</ink>
</file>

<file path=ppt/ink/ink10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17618 1695 874, 17691 1659 864, 17775 1588 860, 17857 1494 857, 17915 1414 855, 17949 1345 857, 17883 1302 860, 17819 1350 856, 17754 1467 848, 17725 1570 842, 17751 1666 845, 17855 1695 848, 17930 1678 852</trace>
</ink>
</file>

<file path=ppt/ink/ink1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18659 5589 874, 18647 5706 863, 18637 5887 852, 18633 6001 848, 18630 6119 844, 18629 6215 842, 18629 6299 841, 18630 6448 841, 18635 6599 846, 18637 6706 855, 18557 6588 862, 18464 6515 862, 18328 6512 859, 18223 6544 858, 18187 6658 862, 18288 6700 858, 18375 6703 851, 18484 6691 843, 18595 6664 829, 18690 6647 803, 18774 6624 767</trace>
</ink>
</file>

<file path=ppt/ink/ink10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18035 1559 874, 18026 1638 867, 18038 1702 865, 18104 1700 862, 18173 1611 857, 18208 1544 854, 18206 1629 851, 18191 1733 843, 18172 1843 836, 18151 1944 832, 18131 2008 833, 18090 2100 839, 17986 2120 846, 17911 2122 860, 17846 2082 422</trace>
</ink>
</file>

<file path=ppt/ink/ink10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17752 1092 874, 17840 1095 865, 17969 1091 858, 18060 1079 848, 18124 1068 829</trace>
</ink>
</file>

<file path=ppt/ink/ink10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18050 955 874, 18118 991 866, 18193 1086 863, 18200 1159 862, 18216 1242 861, 18208 1306 752</trace>
</ink>
</file>

<file path=ppt/ink/ink10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18554 1664 874, 18535 1754 862, 18519 1819 859, 18502 1887 852</trace>
</ink>
</file>

<file path=ppt/ink/ink10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18839 1649 874, 18886 1583 864, 18948 1483 859, 18995 1396 857, 19015 1312 858, 18919 1322 853, 18863 1403 845, 18841 1467 841, 18828 1537 839, 18822 1640 840, 18851 1731 843, 18917 1772 854, 19018 1678 859, 19098 1591 853, 19185 1541 855, 19252 1538 856, 19278 1619 856, 19266 1702 853, 19190 1813 848, 19121 1889 849, 19086 1961 855, 19201 1980 854, 19289 1995 856, 19342 2062 859, 19295 2168 854, 19190 2235 841, 19113 2238 834, 19030 2252 806, 18964 2234 768</trace>
</ink>
</file>

<file path=ppt/ink/ink10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18794 1121 874, 18872 1115 868, 18960 1101 861, 19044 1083 856, 19117 1061 848, 19182 1043 776</trace>
</ink>
</file>

<file path=ppt/ink/ink10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19018 970 874, 19103 994 864, 19183 1057 863, 19183 1150 863, 19164 1214 861</trace>
</ink>
</file>

<file path=ppt/ink/ink10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19689 955 874, 19790 1045 850, 19897 1182 835, 19943 1266 832, 19980 1360 830, 20004 1426 829, 20020 1504 829, 20032 1570 826, 20033 1644 824, 20021 1738 822, 19995 1847 819, 19955 1960 816, 19892 2062 807, 19851 2128 798, 19816 2200 775, 19751 2255 209</trace>
</ink>
</file>

<file path=ppt/ink/ink10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16154 958 874, 16096 1072 847, 16055 1158 833, 16012 1259 823, 15970 1376 815, 15931 1507 809, 15902 1604 805, 15877 1710 800, 15857 1805 798, 15839 1903 791, 15825 2023 785, 15817 2151 785, 15822 2275 788, 15827 2356 793, 15847 2440 800, 15887 2518 809, 15952 2583 815, 16014 2658 838, 16078 2696 816</trace>
</ink>
</file>

<file path=ppt/ink/ink10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20448 1710 874, 20451 1797 863, 20440 1912 857, 20432 2003 847, 20423 2069 779</trace>
</ink>
</file>

<file path=ppt/ink/ink1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18836 6426 874, 18809 6525 863, 18756 6661 860, 18702 6785 859, 18658 6883 863, 18703 6739 856, 18754 6593 852, 18805 6490 852, 18904 6530 856, 18937 6685 856, 18967 6818 854, 18985 6905 839</trace>
</ink>
</file>

<file path=ppt/ink/ink10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20463 1544 874, 20463 1623 868, 20458 1689 8</trace>
</ink>
</file>

<file path=ppt/ink/ink10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20699 1898 874, 20690 1971 870, 20674 1899 849, 20715 1803 837, 20786 1740 842, 20858 1777 845, 20875 1876 846, 20883 1946 843, 20869 2011 8</trace>
</ink>
</file>

<file path=ppt/ink/ink10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21298 1710 874, 21216 1777 862, 21134 1853 854, 21075 1928 857, 21052 1996 861, 21139 2010 859, 21209 1963 854, 21278 1838 845, 21307 1756 839, 21346 1618 830, 21364 1533 828, 21377 1461 828, 21391 1362 839, 21351 1431 844, 21334 1495 842, 21319 1572 840, 21307 1654 840, 21297 1767 841, 21307 1850 846, 21405 1853 853, 21471 1805 854, 21535 1722 855, 21561 1637 858, 21488 1665 857, 21468 1761 860, 21530 1821 860, 21604 1822 857, 21695 1740 848, 21754 1650 844, 21794 1567 845, 21786 1661 841, 21766 1750 837, 21746 1856 833, 21732 1925 829, 21718 2015 827, 21706 2112 827, 21696 2205 828, 21688 2279 829, 21681 2362 836, 21729 2294 853, 21747 2172 849, 21757 2097 846, 21775 1988 848, 21819 1892 850, 21895 1874 853, 21967 1889 854, 22047 1907 854, 22110 1930 667</trace>
</ink>
</file>

<file path=ppt/ink/ink10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21744 1151 874, 21731 1217 863, 21711 1285 857, 21692 1354 844</trace>
</ink>
</file>

<file path=ppt/ink/ink10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22713 1649 874, 22629 1716 861, 22571 1779 852, 22522 1847 851, 22506 1936 854, 22597 1969 853, 22665 1927 847, 22769 1833 832, 22828 1748 823, 22884 1648 814, 22931 1555 807, 22964 1484 802, 22995 1409 808, 23023 1310 820, 22991 1379 841, 22959 1486 840, 22941 1557 839, 22927 1631 836, 22914 1740 840, 22952 1807 844, 23038 1809 848, 23103 1778 846, 23203 1709 844, 23274 1603 850, 23297 1521 852, 23224 1491 854, 23141 1552 852, 23062 1656 844, 23024 1750 841, 23058 1847 843, 23152 1902 841, 23220 1936 839</trace>
</ink>
</file>

<file path=ppt/ink/ink10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20270 2993 874, 20341 2967 769, 20416 3035 808, 20450 3138 817, 20446 3207 818, 20421 3315 843, 20349 3425 834, 20268 3472 807, 20205 3480 7</trace>
</ink>
</file>

<file path=ppt/ink/ink10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20535 2890 874, 20439 2997 860, 20378 3102 863, 20365 3191 864, 20423 3271 861, 20491 3293 859, 20599 3278 854, 20672 3263 844, 20734 3236 234</trace>
</ink>
</file>

<file path=ppt/ink/ink10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20925 3144 874, 20928 3230 863, 20920 3341 858, 20910 3426 849, 20900 3492 733</trace>
</ink>
</file>

<file path=ppt/ink/ink10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21178 2917 874, 21178 3002 864, 21191 3103 864, 21282 3156 864, 21374 3057 857, 21421 2954 851, 21444 2886 846, 21414 2993 849, 21385 3100 849, 21370 3167 848, 21354 3244 844, 21339 3323 838, 21325 3389 825, 21312 3461 804</trace>
</ink>
</file>

<file path=ppt/ink/ink10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21715 3054 874, 21715 3142 863, 21709 3264 855, 21704 3335 845, 21692 3400 413</trace>
</ink>
</file>

<file path=ppt/ink/ink1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18720 6653 874, 18848 6639 867, 18933 6636 866, 19068 6695 866, 19125 6814 866, 19109 6713 857, 19127 6583 854, 19171 6488 857, 19264 6465 859, 19319 6563 860, 19267 6687 859, 19197 6785 859, 19288 6800 860, 19376 6860 862, 19340 6954 864, 19243 6983 861, 19139 6924 855, 19059 6838 836</trace>
</ink>
</file>

<file path=ppt/ink/ink10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21924 2888 874, 21989 2837 867, 22074 2817 867, 22141 2896 864, 22115 2992 860, 22087 3059 861, 22174 3114 861, 22243 3143 863, 22308 3225 862, 22332 3301 859, 22311 3384 860, 22239 3416 860, 22163 3329 858, 22130 3264 799</trace>
</ink>
</file>

<file path=ppt/ink/ink10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22460 2585 874, 22524 2638 864, 22594 2731 859, 22641 2811 854, 22673 2892 854, 22684 2956 852, 22684 3033 850, 22673 3113 848, 22637 3243 842, 22584 3312 839, 22534 3390 825, 22470 3440 642</trace>
</ink>
</file>

<file path=ppt/ink/ink10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20211 2823 874, 20157 2914 855, 20119 2984 845, 20080 3066 838, 20045 3156 834, 20018 3251 832, 20004 3349 831, 19995 3420 832, 20000 3493 833, 20026 3576 831, 20042 3648 830, 20076 3717 831</trace>
</ink>
</file>

<file path=ppt/ink/ink10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15830 5106 874, 15907 5022 865, 15951 4946 867, 15971 4843 866, 15862 4831 855, 15783 4888 844, 15727 4963 836, 15693 5049 830, 15694 5143 835, 15724 5212 842, 15821 5249 849, 15886 5249 850, 15985 5234 850, 16077 5188 851, 16156 5112 854, 16128 5215 858, 16118 5337 859, 16118 5428 860, 16106 5321 855, 16113 5218 858, 16162 5115 860, 16286 5066 861, 16358 5063 863, 16423 5093 425</trace>
</ink>
</file>

<file path=ppt/ink/ink10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16142 4503 874, 16040 4541 860, 15924 4573 850, 15825 4579 833, 15757 4583 806</trace>
</ink>
</file>

<file path=ppt/ink/ink10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16023 4381 874, 16120 4381 863, 16189 4395 863, 16238 4476 864, 16200 4559 861, 16157 4627 855</trace>
</ink>
</file>

<file path=ppt/ink/ink10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16738 5181 874, 16689 5295 857, 16628 5421 846, 16592 5495 830, 16552 5559 8</trace>
</ink>
</file>

<file path=ppt/ink/ink10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17200 5196 874, 17284 5089 862, 17348 5000 858, 17400 4921 856, 17430 4843 858, 17407 4766 861, 17317 4779 862, 17247 4864 859, 17200 4969 856, 17177 5082 854, 17176 5147 855, 17187 5210 857, 17223 5289 860, 17321 5310 861, 17405 5285 862, 17472 5243 864, 17467 5339 857, 17449 5425 854, 17447 5500 857, 17503 5568 859, 17586 5523 859, 17658 5439 855, 17706 5334 852, 17708 5219 855, 17628 5165 856, 17540 5178 855, 17477 5259 861, 17549 5307 859, 17617 5312 854, 17692 5293 847, 17759 5283 831, 17826 5257 805</trace>
</ink>
</file>

<file path=ppt/ink/ink10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17587 4518 874, 17486 4531 859, 17415 4542 854, 17304 4557 844, 17216 4560 830, 17152 4561 798</trace>
</ink>
</file>

<file path=ppt/ink/ink10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17475 4381 874, 17543 4392 865, 17633 4437 865, 17685 4523 864, 17653 4610 862, 17591 4673 834</trace>
</ink>
</file>

<file path=ppt/ink/ink1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19480 6313 874, 19630 6315 866, 19722 6314 860, 19810 6318 8</trace>
</ink>
</file>

<file path=ppt/ink/ink10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18128 4419 874, 18219 4507 859, 18280 4628 850, 18305 4701 847, 18336 4820 847, 18347 4890 847, 18355 4969 846, 18364 5097 844, 18362 5180 845, 18356 5266 846, 18347 5337 847, 18337 5400 847, 18318 5471 845, 18291 5542 841, 18264 5621 831, 18227 5685 540</trace>
</ink>
</file>

<file path=ppt/ink/ink10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15576 4306 874, 15539 4392 860, 15507 4458 850, 15468 4544 840, 15422 4644 830, 15373 4755 822, 15326 4872 801, 15294 4954 774, 15263 5048 736, 15241 5153 691, 15229 5239 640, 15223 5315 583, 15226 5400 522, 15237 5489 457, 15257 5576 389, 15280 5660 319, 15314 5774 197, 15337 5853 109</trace>
</ink>
</file>

<file path=ppt/ink/ink10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18974 5136 874, 18889 5166 868, 18801 5226 863, 18734 5305 861, 18723 5379 862, 18810 5425 861, 18902 5331 855, 18931 5257 849, 18959 5171 843, 18985 5080 838, 19003 5016 834, 19021 4950 832, 19044 4856 836, 18993 4933 839, 18981 4998 835, 18975 5074 832, 18978 5151 833, 18995 5260 838, 19040 5342 843, 19129 5370 850, 19212 5347 856, 19306 5246 851, 19368 5149 855, 19374 5082 857, 19306 5071 858, 19219 5154 861, 19201 5254 859, 19218 5332 858, 19293 5349 858, 19361 5345 858</trace>
</ink>
</file>

<file path=ppt/ink/ink10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19316 4789 874, 19263 4867 865, 19221 4931 853</trace>
</ink>
</file>

<file path=ppt/ink/ink10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19558 5078 874, 19561 5177 857, 19563 5247 851, 19565 5325 847, 19566 5407 846, 19564 5490 846, 19560 5605 848, 19553 5699 849, 19539 5777 855, 19496 5685 863, 19505 5617 865, 19563 5518 863, 19631 5434 857, 19728 5332 852, 19811 5235 851, 19872 5130 852, 19892 5049 856, 19806 5050 859, 19718 5149 852, 19701 5251 852, 19717 5329 851, 19780 5406 854, 19844 5436 859, 19923 5349 860, 19958 5279 861, 20029 5292 862, 20102 5307 861, 20142 5216 857, 20206 5256 858, 20258 5336 856, 20295 5400 8</trace>
</ink>
</file>

<file path=ppt/ink/ink10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20553 5166 874, 20462 5256 863, 20394 5337 864, 20466 5348 859, 20547 5260 852, 20590 5172 846, 20621 5073 840, 20644 4958 839, 20654 4887 841, 20667 4778 847, 20641 4865 852, 20634 4936 847, 20628 5014 844, 20623 5077 842, 20625 5186 844, 20686 5261 847, 20795 5257 850, 20889 5205 853, 20950 5109 861, 20873 5101 861, 20836 5200 864, 20862 5266 864, 20939 5285 863, 21019 5251 862, 21092 5195 863, 21162 5269 864, 21238 5202 860, 21284 5120 856, 21333 5057 858, 21369 5147 848, 21381 5243 852, 21474 5252 857, 21531 5173 848, 21560 5101 842, 21586 5017 838, 21604 4937 833, 21625 4824 829, 21622 4759 833, 21581 4858 837, 21571 4923 836, 21563 5000 835, 21554 5121 834, 21552 5187 836, 21551 5285 840, 21565 5191 853, 21617 5092 855, 21686 5025 855, 21774 4990 853, 21838 4970 852</trace>
</ink>
</file>

<file path=ppt/ink/ink10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22236 5121 874, 22141 5142 870, 22044 5200 868, 22045 5263 867, 22128 5277 862, 22215 5206 851, 22268 5089 843, 22287 5012 839, 22307 4895 835, 22312 4804 843, 22277 4903 848, 22267 4975 849, 22261 5051 851, 22261 5154 856, 22295 5243 858, 22362 5275 859, 22448 5260 860, 22523 5206 859, 22575 5141 860, 22584 5067 862, 22497 5046 862, 22451 5116 862, 22448 5194 861, 22521 5251 858, 22591 5288 853</trace>
</ink>
</file>

<file path=ppt/ink/ink10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22937 5076 874, 22920 5152 870, 22942 5243 868, 23024 5271 865, 23103 5240 861, 23186 5150 853, 23218 5081 852, 23221 4981 852, 23198 4896 853, 23144 4831 857, 23076 4798 861, 22997 4801 863, 22938 4877 863, 22949 4964 861, 23036 5031 850, 23100 5076 824</trace>
</ink>
</file>

<file path=ppt/ink/ink10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16142 6057 874, 16130 6164 860, 16123 6233 853, 16116 6315 847, 16108 6407 841, 16099 6499 838, 16092 6576 837, 16077 6690 838, 16056 6769 845, 15978 6681 864, 15900 6669 866, 15879 6733 863, 15920 6815 860, 16027 6862 856, 16144 6835 849, 16256 6779 842, 16323 6731 840, 16387 6677 838, 16467 6599 840, 16490 6526 850, 16393 6548 855, 16328 6596 860, 16290 6668 862, 16309 6759 860, 16378 6822 858, 16471 6837 855, 16568 6796 848, 16634 6765 833</trace>
</ink>
</file>

<file path=ppt/ink/ink10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16560 6177 874, 16478 6248 861, 16399 6327 850, 16333 6388 656</trace>
</ink>
</file>

<file path=ppt/ink/ink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1958 10207 874, 1844 10193 852, 1725 10173 835, 1658 10160 829, 1588 10147 822, 1488 10128 814, 1370 10108 808, 1242 10087 800, 1148 10072 795, 1055 10056 792, 960 10040 796, 881 10028 803, 775 10016 816</trace>
</ink>
</file>

<file path=ppt/ink/ink1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19465 6503 874, 19593 6492 867, 19692 6480 855, 19792 6468 831</trace>
</ink>
</file>

<file path=ppt/ink/ink11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16721 6659 874, 16714 6752 861, 16711 6819 857, 16706 6895 853, 16701 6977 850, 16695 7060 849, 16687 7139 850, 16674 7242 851, 16667 7175 859, 16675 7110 860, 16695 7045 860, 16732 6980 858, 16805 6905 857, 16875 6844 856, 16951 6757 858, 17001 6669 860, 17017 6575 862, 16937 6587 860, 16881 6653 855, 16862 6762 856, 16903 6872 856, 16999 6940 858, 17072 6913 858, 17130 6838 857, 17173 6758 854, 17240 6746 856, 17250 6825 853, 17248 6897 850, 17290 6805 839, 17329 6704 836, 17399 6645 845, 17435 6737 847, 17449 6817 844, 17472 6887 824</trace>
</ink>
</file>

<file path=ppt/ink/ink11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17781 6645 874, 17706 6697 863, 17621 6776 859, 17561 6860 858, 17539 6941 860, 17602 6995 860, 17686 6942 857, 17739 6816 848, 17758 6738 843, 17779 6610 834, 17786 6533 833, 17791 6466 836, 17797 6367 843, 17775 6494 840, 17759 6584 835, 17740 6716 826, 17736 6788 825, 17741 6854 828, 17765 6942 835, 17832 6989 843, 17914 6991 850, 17998 6952 855, 18081 6870 855, 18135 6791 854, 18155 6698 857, 18067 6658 859, 17981 6735 859, 17961 6827 859, 17977 6914 859, 18056 6984 860, 18160 6981 859, 18236 6936 857, 18296 6849 855, 18338 6771 857, 18357 6840 855, 18364 6924 858, 18429 6928 857, 18469 6846 852, 18514 6768 855, 18541 6857 855, 18545 6943 859, 18578 7007 863, 18661 6971 859, 18697 6900 851, 18730 6804 841, 18756 6697 830, 18773 6622 822, 18785 6541 814, 18793 6470 811, 18791 6380 815, 18747 6450 828, 18735 6529 826, 18727 6608 825, 18723 6672 823, 18724 6751 820, 18730 6837 821, 18741 6921 822, 18760 7034 831, 18784 6968 849, 18793 6857 856, 18818 6756 859, 18878 6669 858, 18931 6606 859</trace>
</ink>
</file>

<file path=ppt/ink/ink11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19390 6267 874, 19398 6370 861, 19398 6437 855, 19396 6516 849, 19392 6599 845, 19389 6668 842, 19385 6782 847, 19375 6852 850, 19309 6817 861, 19234 6814 864, 19183 6880 864, 19227 6958 862, 19343 6960 854, 19441 6933 846, 19546 6846 841, 19615 6764 841, 19525 6754 852, 19485 6831 856, 19494 6904 859, 19594 6948 855, 19701 6944 846, 19788 6933 822, 19854 6906 225</trace>
</ink>
</file>

<file path=ppt/ink/ink11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20076 6947 874, 20159 6864 861, 20231 6762 856, 20289 6640 855, 20323 6547 855, 20345 6466 856, 20332 6381 862, 20261 6382 864, 20207 6464 861, 20187 6528 857, 20168 6632 848, 20174 6700 845, 20193 6769 844, 20266 6879 845, 20345 6942 846, 20454 6966 849, 20539 6965 853, 20622 6926 856, 20685 6847 860, 20610 6783 862, 20537 6799 860, 20458 6873 862, 20478 6951 863, 20544 6945 862, 20608 6903 861, 20673 6830 863, 20687 6901 860, 20705 6982 855, 20720 7045 842</trace>
</ink>
</file>

<file path=ppt/ink/ink11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21052 6926 874, 21081 6850 862, 21134 6737 858, 21195 6631 860, 21235 6708 847, 21221 6827 832, 21211 6891 825, 21200 6959 818, 21189 7026 811, 21169 7161 807, 21159 7237 811, 21146 7348 825, 21138 7433 841, 21143 7322 858, 21150 7243 851, 21158 7171 846, 21166 7108 840, 21180 7034 835, 21201 6957 835, 21232 6887 837, 21308 6807 843, 21389 6834 853, 21432 6899 860, 21503 6958 862</trace>
</ink>
</file>

<file path=ppt/ink/ink11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21715 6750 874, 21665 6825 869, 21627 6922 868, 21676 6989 866, 21754 6955 861, 21813 6854 856, 21814 6770 858, 21751 6716 859, 21667 6740 861, 21652 6822 862, 21747 6852 857, 21835 6848 849, 21931 6805 849, 22005 6763 853, 22070 6747 857, 22136 6821 861, 22142 6896 864, 22087 6988 863, 22022 7003 861, 22012 6922 855, 22068 6835 846, 22141 6785 844, 22217 6802 847, 22272 6880 850, 22285 6944 853, 22289 7012 852</trace>
</ink>
</file>

<file path=ppt/ink/ink11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22192 6494 874, 22132 6558 869</trace>
</ink>
</file>

<file path=ppt/ink/ink11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22460 6282 874, 22469 6346 863, 22473 6409 853, 22473 6488 845, 22470 6579 838, 22464 6676 827, 22458 6770 814, 22454 6844 794, 22450 6957 731, 22455 7032 605</trace>
</ink>
</file>

<file path=ppt/ink/ink11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22460 6765 874, 22531 6742 868, 22610 6748 865, 22674 6846 865, 22701 6938 865, 22773 6947 866</trace>
</ink>
</file>

<file path=ppt/ink/ink11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22877 6735 874, 22849 6807 867, 22842 6906 866, 22885 6974 866, 22941 6882 860, 22943 6780 861, 22976 6698 862, 23072 6706 862, 23131 6803 861, 23194 6794 862, 23268 6764 862, 23335 6815 860, 23346 6889 854, 23326 6964 843, 23300 7027 767</trace>
</ink>
</file>

<file path=ppt/ink/ink1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20195 6764 874, 20235 6653 867, 20303 6481 857, 20358 6346 851, 20408 6231 852, 20469 6110 854, 20571 6046 862, 20612 6174 862, 20628 6309 860, 20644 6437 857, 20657 6545 848, 20671 6644 825</trace>
</ink>
</file>

<file path=ppt/ink/ink11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22817 6464 874, 22806 6543 868, 22792 6608 8</trace>
</ink>
</file>

<file path=ppt/ink/ink11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23786 6721 874, 23683 6784 859, 23602 6852 862, 23595 6920 864, 23670 6909 860, 23752 6842 851, 23800 6772 845, 23842 6690 838, 23872 6618 838, 23909 6498 843, 23921 6426 849, 23870 6502 855, 23830 6613 845, 23814 6677 839, 23806 6743 839, 23814 6847 842, 23858 6918 844, 23947 6942 848, 24028 6923 854, 24099 6866 857, 24126 6795 860, 24058 6776 863, 24027 6847 862, 24033 6921 862, 24100 6982 860, 24163 6998 568</trace>
</ink>
</file>

<file path=ppt/ink/ink11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24412 6630 874, 24384 6749 855, 24368 6815 850, 24351 6885 847, 24329 6987 849, 24351 6910 856</trace>
</ink>
</file>

<file path=ppt/ink/ink11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24382 6540 874, 24443 6608 864, 24540 6628 859, 24626 6601 858, 24689 6568 855, 24679 6669 850, 24643 6764 846, 24619 6889 834, 24628 6974 819, 24630 7038 737</trace>
</ink>
</file>

<file path=ppt/ink/ink11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24948 7053 874, 24903 7120 854</trace>
</ink>
</file>

<file path=ppt/ink/ink11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14995 8652 874, 15079 8620 867, 15169 8566 861, 15234 8502 864, 15256 8428 866, 15172 8439 857, 15085 8536 845, 15049 8616 838, 15040 8723 840, 15056 8806 844, 15126 8872 851, 15204 8900 856, 15307 8884 861, 15372 8949 861, 15374 9031 858, 15367 9140 855, 15364 9224 857, 15355 9122 854, 15374 9006 852, 15435 8896 854, 15554 8830 853, 15669 8814 847, 15737 8808 838</trace>
</ink>
</file>

<file path=ppt/ink/ink11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15427 8199 874, 15334 8213 867, 15270 8219 863, 15174 8224 862, 15090 8214 865, 15025 8204 863</trace>
</ink>
</file>

<file path=ppt/ink/ink11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15264 8033 874, 15376 8065 861, 15454 8121 863, 15470 8196 862, 15425 8260 860, 15362 8330 855, 15298 8380 8</trace>
</ink>
</file>

<file path=ppt/ink/ink11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16038 8924 874, 15982 8990 864, 15933 9072 861, 15920 9141 858, 15901 9205 563</trace>
</ink>
</file>

<file path=ppt/ink/ink11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16306 8788 874, 16378 8767 853, 16452 8729 858, 16506 8645 862, 16499 8579 862, 16436 8551 864, 16370 8569 862, 16317 8648 858, 16304 8745 854, 16334 8853 851, 16400 8954 849, 16484 9013 853, 16566 9036 856, 16668 9016 859, 16739 9004 864, 16743 9075 861, 16752 9179 858, 16777 9241 858, 16845 9256 859, 16940 9186 858, 16981 9071 853, 16989 8974 851, 16943 8881 850, 16840 8816 852, 16762 8834 856, 16774 8907 856, 16867 8962 850, 16949 8976 838, 17014 8984 804</trace>
</ink>
</file>

<file path=ppt/ink/ink1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20314 6478 874, 20442 6376 857, 20577 6301 846, 20687 6247 844, 20804 6224 851, 20891 6240 853, 20940 6365 857, 20938 6504 863, 20903 6370 853, 20912 6264 848, 20938 6163 847, 20991 6075 852, 21100 6025 855, 21205 6071 859, 21223 6171 860, 21158 6280 857, 21071 6380 854, 21189 6426 857, 21221 6526 861, 21095 6614 860, 21008 6603 855, 20899 6603 837, 20811 6551 8</trace>
</ink>
</file>

<file path=ppt/ink/ink11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16738 8336 874, 16635 8328 863, 16572 8325 857, 16468 8320 844, 16373 8307 829, 16306 8298 796</trace>
</ink>
</file>

<file path=ppt/ink/ink11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16560 8170 874, 16640 8197 863, 16727 8244 859, 16767 8356 861, 16765 8433 864</trace>
</ink>
</file>

<file path=ppt/ink/ink11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17324 8244 874, 17392 8315 856, 17496 8450 837, 17546 8540 830, 17587 8643 826, 17617 8723 822, 17634 8803 820, 17647 8878 818, 17649 8952 814, 17638 9043 806, 17610 9138 795, 17560 9226 777, 17523 9300 749, 17469 9377 683</trace>
</ink>
</file>

<file path=ppt/ink/ink11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14889 7875 874, 14800 7953 852, 14679 8085 838, 14625 8171 834, 14584 8266 831, 14562 8367 828, 14548 8440 827, 14553 8520 826, 14562 8595 821, 14589 8662 817, 14659 8737 811, 14710 8802 800, 14786 8864 777</trace>
</ink>
</file>

<file path=ppt/ink/ink11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18001 9012 874, 18035 8941 864, 18083 8835 857, 18149 8750 860, 18234 8756 860, 18308 8842 855, 18346 8923 851, 18357 8998 853, 18302 9070 855, 18228 9121 865</trace>
</ink>
</file>

<file path=ppt/ink/ink11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18542 8894 874, 18482 8974 870, 18551 8904 864, 18581 8803 864, 18664 8770 864, 18718 8858 863, 18750 8928 863, 18814 8845 857, 18860 8773 857, 18930 8751 859, 18965 8838 859, 18993 8915 859, 19071 8820 845, 19105 8684 827, 19122 8587 818, 19135 8485 812, 19143 8418 809, 19148 8346 814, 19148 8258 824, 19153 8341 835, 19158 8412 833, 19167 8560 827, 19174 8657 824, 19181 8755 821, 19186 8827 819, 19190 8894 824, 19187 8980 833, 19167 8916 839, 19163 8785 839, 19174 8712 840, 19201 8618 843, 19266 8556 852, 19332 8553 426</trace>
</ink>
</file>

<file path=ppt/ink/ink11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18437 8848 874, 18429 8931 868, 18436 9005 863, 18479 9091 863, 18551 9113 863, 18632 9065 862, 18651 8982 861, 18634 8903 862, 18549 8831 862, 18486 8787 864, 18421 8774 425</trace>
</ink>
</file>

<file path=ppt/ink/ink11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19614 8999 874, 19650 8912 863, 19712 8786 850, 19775 8688 847, 19853 8647 853, 19919 8722 850, 19920 8792 845, 19910 8906 837, 19890 9001 838, 19882 8932 839, 19905 8856 834, 19927 8792 833, 19980 8686 842, 20057 8636 849, 20095 8732 853, 20089 8796 852, 20074 8866 849, 20043 8969 848, 20080 8861 841, 20116 8784 839, 20175 8670 841, 20232 8594 851, 20285 8662 856, 20276 8791 856, 20273 8856 860, 20296 8929 861, 20361 8909 860, 20434 8817 854, 20493 8744 854, 20522 8819 858, 20510 8911 863, 20619 8963 861, 20700 8927 860, 20735 8847 861, 20688 8765 860, 20615 8756 858, 20551 8787 852, 20487 8828 553</trace>
</ink>
</file>

<file path=ppt/ink/ink11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20969 8199 874, 20951 8304 860, 20936 8378 850, 20919 8463 842, 20904 8552 835, 20891 8639 836, 20881 8710 837, 20870 8828 843, 20871 8896 848, 20927 8816 858, 21000 8746 857, 21077 8710 855, 21166 8717 856, 21222 8807 857, 21169 8905 854, 21089 8981 847, 21006 9021 847, 20941 9011 849, 20930 8936 850, 20956 8864 849, 21051 8774 845, 21144 8720 845, 21241 8725 850, 21314 8811 853, 21302 8905 856, 21290 8970 857</trace>
</ink>
</file>

<file path=ppt/ink/ink11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21268 8336 874, 21211 8416 867, 21161 8479 240</trace>
</ink>
</file>

<file path=ppt/ink/ink1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20463 5940 874, 20598 5912 861, 20689 5900 854, 20792 5890 848, 20878 5882 842, 20997 5860 850, 21081 5893 858, 21081 5991 848, 21072 6077 774</trace>
</ink>
</file>

<file path=ppt/ink/ink11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21566 8139 874, 21563 8262 855, 21556 8342 846, 21546 8435 837, 21533 8535 831, 21520 8636 821, 21512 8701 805, 21504 8771 783, 21496 8871 709, 21491 8943 547</trace>
</ink>
</file>

<file path=ppt/ink/ink11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21566 8894 874, 21655 8873 867, 21727 8848 862, 21796 8814 862, 21849 8745 864, 21828 8671 863, 21742 8653 862, 21679 8677 860, 21644 8764 858, 21647 8851 856, 21687 8935 855, 21751 8985 858, 21814 8974 860, 21880 8905 859, 21938 8835 860, 22010 8808 863, 22067 8891 859, 22042 8979 856, 22010 9050 848</trace>
</ink>
</file>

<file path=ppt/ink/ink11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21938 9151 874, 21812 9141 853, 21724 9135 840, 21615 9128 831, 21485 9123 820, 21337 9120 808, 21187 9121 793, 21077 9122 779, 20930 9130 759, 20832 9135 741, 20694 9147 734, 20529 9164 726, 20349 9184 723, 20196 9202 719, 20064 9217 717, 19915 9236 720, 19759 9253 729, 19607 9269 741, 19505 9279 755, 19397 9289 771, 19293 9298 786, 19197 9306 801, 19122 9311 814, 19044 9300 839</trace>
</ink>
</file>

<file path=ppt/ink/ink11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975.0894 8182.927 874.14984, 1063.1056 8167.051 863.8817, 1166.3938 8132.025 860.2714, 1278.2971 8076.371 858.53705, 1358.6201 8022.9575 859.2889, 1403.7347 7945.737 860.72076, 1355.0956 7874.8096 861.7812, 1246.1874 7886.0854 856.32684, 1156.8501 7928.377 849.53925, 1085.5708 8022.678 848.6391, 1055.1469 8109.134 848.44214, 1070.8552 8221.998 849.0246, 1121.58 8308.903 851.32733, 1218.7311 8365.911 853.43243, 1315.964 8384.956 854.61194, 1401.8654 8375.987 857.39, 1468.8254 8362.666 861.31805, 1487.8173 8465.806 862.7238, 1485.8142 8535.118 864.33905, 1485.349 8448.411 856.922, 1502.3163 8353.926 855.02905, 1572.6914 8254.322 857.0005, 1682.0365 8194.903 855.0887, 1766.9955 8185.565 849.89496, 1831.2329 8186.636 830.1517</trace>
</ink>
</file>

<file path=ppt/ink/ink11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1660.857 7595.0034 874.14984, 1533.031 7599.9707 851.20233, 1450.7926 7601.894 840.5044, 1361.8875 7600.6562 833.0072, 1274.3384 7592.6753 821.17487, 1200.0109 7587.3794 799.44794, 1124.0094 7578.974 771.2774</trace>
</ink>
</file>

<file path=ppt/ink/ink11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1377.725 7443.4976 874.14984, 1446.187 7452.8667 862.56445, 1509.057 7465.6177 852.6554, 1577.8961 7483.8853 846.1235, 1674.6371 7516.734 844.5395, 1734.684 7581.26 851.4894, 1739.8425 7664.021 852.50836, 1697.9181 7738.802 854.42664, 1638.7948 7805.4565 862.00946</trace>
</ink>
</file>

<file path=ppt/ink/ink11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2137.953 8152.4194 874.14984, 2233.1816 8157.0483 868.21735, 2327.9978 8162.642 866.98865, 2405.9507 8167.1836 865.9096</trace>
</ink>
</file>

<file path=ppt/ink/ink11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2182.0771 8378.902 874.14984, 2295.1553 8381.568 859.08636, 2368.3105 8374.575 850.98456, 2436.9937 8369.211 833.32605, 2502.586 8363.613 645.6287</trace>
</ink>
</file>

<file path=ppt/ink/ink11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2942.305 8001.9478 874.14984, 2864.349 8049.89 861.52924, 2762.2935 8138.7314 855.13745, 2698.648 8217.71 855.96454, 2700.5874 8308.171 857.6864, 2762.8152 8385.553 855.0395, 2864.557 8394.642 851.98694, 2967.0364 8373.768 846.2545, 3063.7588 8318.446 848.0874, 3100.1023 8403.203 850.2916, 3109.497 8488.644 852.485, 3169.4832 8560.273 854.1453, 3235.288 8586.809 854.02673, 3303.7017 8497.62 855.184, 3289.2317 8415.396 853.8508, 3221.792 8329.155 850.38715, 3162.5554 8263.065 853.06854, 3151.4678 8192.791 857.0662, 3242.859 8129.7124 856.569, 3313.2615 8123.961 851.7142, 3426.0806 8131.953 842.6646, 3489.0127 8155.1816 839.8582, 3579.7703 8240.928 839.75397, 3601.5583 8326.711 840.538, 3540.3137 8430.138 832.0077, 3492.9417 8500.417 814.8792</trace>
</ink>
</file>

<file path=ppt/ink/ink11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3821.1174 8212.919 874.14984, 3784.816 8316.638 861.6214, 3772.744 8426.3 860.8972, 3822.0205 8504.328 862.21783, 3900.6006 8511.474 860.558, 3967.9172 8478.685 856.444, 4012.08 8392.905 851.3771, 4028.058 8321.231 847.069, 4035.772 8239.312 841.6747, 4034.7708 8117.693 834.3974, 4018.0994 8048.9883 834.1696, 3964.1553 7937.7754 838.37396, 3899.9355 7884.1 845.0543, 3822.585 7872.2354 852.5393, 3763.4373 7940.831 860.98553, 3845.6145 8056.276 855.4958, 3910.08 8135.969 836.1326, 3975.6155 8185.4365 542.5967</trace>
</ink>
</file>

<file path=ppt/ink/ink1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21228 6328 874, 21219 6436 867, 21206 6520 856</trace>
</ink>
</file>

<file path=ppt/ink/ink11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4432.425 8319.4375 874.14984, 4535.468 8330.439 866.48083, 4634.2324 8300.272 861.1221, 4708.3 8230.994 860.2224, 4732.23 8124.569 859.2617, 4714.69 8055.579 856.80963, 4625.2896 8022.3325 856.634, 4544.871 8051.5654 855.8693, 4479.847 8149.109 852.98627, 4461.743 8245.422 850.0255, 4477.714 8312.107 846.7587, 4509.9863 8382.992 842.3668, 4556.0635 8447.554 834.2036, 4602.316 8521.537 813.75104, 4667.23 8585.446 7.945907</trace>
</ink>
</file>

<file path=ppt/ink/ink11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4819.433 8378.902 874.14984, 4888.958 8428.33 863.7115, 4933.277 8517.017 860.44946, 4922.0303 8624.529 858.7862, 4876.9663 8702.884 859.35187, 4796.4126 8732.557 858.957, 4732.7827 8695.245 754.8847</trace>
</ink>
</file>

<file path=ppt/ink/ink11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5117.273 8409.41 874.14984, 5047.3853 8464.47 864.9323, 4972.7754 8550.127 866.15985, 4965.933 8644.263 865.4137, 5053.3066 8709.649 859.92255, 5145.763 8723.177 850.4501, 5221.6777 8724.384 829.1065, 5287.64 8699.956 8.208284</trace>
</ink>
</file>

<file path=ppt/ink/ink11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4565.7173 7760.9873 874.14984, 4675.369 7760.9863 856.92346, 4754.613 7760.9863 848.0314, 4839.7 7760.9873 836.28687, 4910.225 7760.9863 824.51245, 4997.088 7760.9863 795.7348, 5060.8584 7761.432 731.00555</trace>
</ink>
</file>

<file path=ppt/ink/ink11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4804.725 7624.4775 874.14984, 4885.0596 7632.749 864.5349, 4977.8174 7657.1787 860.36755, 5041.246 7702.211 862.20447, 5055.822 7791.782 861.8074, 5034.6426 7879.843 859.91864, 4998.6885 7964.2017 859.3205</trace>
</ink>
</file>

<file path=ppt/ink/ink11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5519.909 8303.408 874.14984, 5630.3535 8298.6045 863.1974, 5711.7607 8295.583 855.8782, 5806.865 8292.948 846.6962, 5877.4976 8290.877 835.7977, 5951.9614 8288.929 818.2772</trace>
</ink>
</file>

<file path=ppt/ink/ink11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5728.581 8077.96 874.14984, 5741.4194 8179.269 858.7457, 5742.159 8253.194 849.57404, 5740.4995 8337.973 842.269, 5736.1133 8425.543 831.4022, 5733.407 8498.202 812.98834, 5728.581 8575.911 785.57635</trace>
</ink>
</file>

<file path=ppt/ink/ink11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6592.685 7926.971 874.14984, 6507.14 7959.668 863.67975, 6395.7837 8011.601 859.1688, 6333.8125 8088.7627 862.4506, 6404.186 8156.99 856.8515, 6500.779 8204.613 846.5198, 6588.957 8260.645 850.9348, 6587.3086 8355.065 853.38727, 6520.8584 8397.794 851.17474, 6444.983 8401.762 847.0779, 6380.8965 8397.538 807.3102</trace>
</ink>
</file>

<file path=ppt/ink/ink11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6830.7734 8061.9297 874.14984, 6833.353 8171.433 860.8219, 6828.053 8297.232 845.8611, 6825.0493 8370.192 826.82935, 6817.3003 8435.434 227.30789</trace>
</ink>
</file>

<file path=ppt/ink/ink11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6771.0215 7820.4517 874.14984, 6760.1846 7888.886 868.7426</trace>
</ink>
</file>

<file path=ppt/ink/ink1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21402 6683 874, 21442 6594 869, 21492 6449 862, 21530 6331 858, 21565 6228 857, 21611 6108 858, 21695 6161 858, 21704 6257 855, 21715 6391 845, 21730 6511 826, 21748 6621 779</trace>
</ink>
</file>

<file path=ppt/ink/ink11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7128.613 7993.158 874.14984, 7123.7554 8103.049 857.9584, 7120.734 8173.4307 854.2983, 7118.395 8245.981 857.03595, 7115.651 8315.285 859.94684, 7094.6694 8395.275 862.80707, 7072.362 8298.888 854.2398, 7088.131 8203.124 847.0153, 7120.918 8111.0225 840.5119, 7164.9736 8031.6846 835.619, 7237.354 7974.996 841.53345, 7320.9834 7972.2583 847.946, 7389.635 8053.1836 852.0528, 7408.972 8145.4785 851.696, 7385.776 8253.466 847.54517, 7366.1406 8324.527 830.98016</trace>
</ink>
</file>

<file path=ppt/ink/ink11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7620.4175 8031.939 874.14984, 7605.1147 8132.156 860.308, 7581.788 8255.818 856.92126, 7582.9956 8369.664 860.2552, 7691.2314 8384.672 858.36414, 7779.413 8288.782 845.2804, 7838.507 8152.756 831.8167, 7852.134 8066.525 829.5269, 7852.305 7984.1714 827.6721, 7833.574 7858.747 826.5197, 7773.648 7756.4326 834.09393, 7692.763 7708.837 844.34546, 7618.0986 7719.626 853.8229, 7585.665 7799.63 856.32104, 7596.766 7862.4966 854.0329, 7643.0537 7965.8755 845.34216, 7761.5176 8055.9595 835.3283, 7832.889 8104.3545 815.5724, 7895.9766 8124.512 801.398</trace>
</ink>
</file>

<file path=ppt/ink/ink11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8186.6807 8168.449 874.14984, 8264.07 8189.03 865.21014, 8359.12 8165.594 864.7545, 8430.291 8073.2314 863.4844, 8429.8 7995.477 860.6429, 8342.036 7924.4565 858.3644, 8272.138 7930.5327 856.6626, 8206.9375 7998.727 854.2646, 8181.9893 8093.022 851.7593, 8211.207 8204.933 847.4021, 8289.013 8310.712 842.6397, 8367.879 8361.752 848.4764, 8446.137 8360.022 852.87726, 8519.3 8286.067 854.204, 8588.326 8289.479 860.44696, 8642.319 8369.189 859.52155, 8725.802 8356.807 858.67236, 8794.984 8272.532 855.9268, 8853.918 8339.541 848.0626, 8852.909 8409.986 839.66077, 8845.529 8499.752 831.66724, 8828.965 8597.031 825.0364, 8814.069 8667.064 820.1385, 8788.362 8738.726 816.03107, 8741.901 8805.565 815.16565, 8673.184 8855.017 815.7621, 8578.938 8871.1 813.7308, 8505.531 8892.818 813.7522, 8438.546 8901.947 817.7798</trace>
</ink>
</file>

<file path=ppt/ink/ink11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8126.929 7654.468 874.14984, 8202.332 7640.633 856.71497, 8283.785 7629.3433 839.33295, 8382.191 7621.8896 825.6961, 8488.785 7622.868 795.8218, 8553.19 7623.4595 774.71704, 8636.979 7621.6304 714.9406</trace>
</ink>
</file>

<file path=ppt/ink/ink11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8353.986 7436.259 874.14984, 8439.281 7471.337 860.20667, 8557.263 7529.454 856.3936, 8623.012 7608.7305 857.6036, 8630.367 7672.014 857.8458, 8558.981 7700.489 855.68945</trace>
</ink>
</file>

<file path=ppt/ink/ink11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1154.345 9481.324 874.14984, 1220.922 9474.838 869.88043, 1306.7645 9435.731 864.4486, 1383.5581 9375.744 861.2132, 1460.6615 9287.06 858.97614, 1492.069 9197.285 860.6841, 1412.4188 9154.275 861.14716, 1312.9744 9216.3955 857.6797, 1266.3462 9281.773 851.71, 1210.9149 9398.863 838.04144, 1201.1525 9481.973 831.0708, 1209.5885 9564.245 827.26013, 1226.1693 9627.683 825.9355, 1289.4943 9721.78 826.23145, 1415.54 9758.966 827.65625, 1521.0266 9750.987 829.9489, 1585.353 9723.715 831.44104, 1681.7357 9673.981 840.26373, 1730.4631 9748.969 848.58606, 1715.0383 9830.801 842.73755, 1693.2876 9960.454 831.1976, 1690.2406 10037.308 828.07806, 1701.456 10102.796 832.0303, 1741.0012 10179.991 836.4251, 1828.5563 10194.184 837.2206, 1913.5037 10160.517 838.3661, 1973.3003 10083.17 844.3837, 1999.3652 9959.645 846.20544, 1996.1038 9843.585 842.8495, 1974.7198 9778.952 842.5066, 1909.2246 9682.928 846.42676, 1820.0923 9643.569 851.3009, 1740.5658 9655.378 853.43695, 1692.6705 9720.217 855.87213, 1697.177 9793.134 858.6294, 1813.9039 9874.484 850.3091, 1902.8506 9891.829 841.4574, 1987.0771 9870.36 824.9256, 2056.048 9860.265 798.1919, 2122.9607 9846.532 757.0006</trace>
</ink>
</file>

<file path=ppt/ink/ink11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1303.265 9012.848 874.14984, 1438.9404 9025.038 857.2775, 1544.6411 9032.085 845.68335, 1619.5793 9037.227 832.8156, 1705.9006 9042.839 809.7979</trace>
</ink>
</file>

<file path=ppt/ink/ink11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1556.0614 8876.854 874.14984, 1667.0403 8952.409 849.1441, 1764.8247 9051.143 841.58545, 1810.4321 9130.119 841.82495, 1817.8997 9199.908 846.5679, 1766.9781 9279.577 856.09406, 1701.5435 9311.384 238.80539</trace>
</ink>
</file>

<file path=ppt/ink/ink11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691.9574 8197.923 874.14984, 716.55225 8284.198 866.99274, 748.372 8353.627 852.6043, 793.37024 8439.387 840.0233, 829.54486 8506.627 831.2673, 865.5184 8577.42 824.16534, 899.6469 8644.638 819.3324, 924.63885 8709.708 815.9673, 946.1248 8793.223 814.8598, 956.6365 8885.723 812.9187, 951.0187 8975.657 814.34076, 925.0327 9100.414 822.45874, 891.2375 9164.522 827.42645, 828.91205 9263.962 840.44006, 790.64703 9343.076 852.413, 829.5311 9431.216 861.1173, 925.4667 9528.4795 857.617, 1004.9083 9628.629 847.3865, 1042.0304 9700.698 841.9278, 1069.2094 9786.967 838.3435, 1081.2742 9882.334 834.0776, 1078.4849 9982.89 830.2899, 1075.4312 10052.766 827.67316, 1062.6144 10130.124 825.1163, 1049.3622 10210.741 819.0735, 1043.6735 10314.768 800.11456, 1044.302 10390.674 751.5723</trace>
</ink>
</file>

<file path=ppt/ink/ink11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2405.4575 9752.276 874.14984, 2510.8015 9757.463 860.7356, 2587.0186 9761.348 851.451, 2657.8748 9765.008 834.86676, 2721.926 9770.615 720.9032</trace>
</ink>
</file>

<file path=ppt/ink/ink1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21536 6536 874, 21636 6416 859, 21742 6327 852, 21857 6265 853, 21961 6280 857, 22008 6405 858, 22009 6510 859, 21956 6394 855, 21942 6253 849, 21961 6141 852, 22018 6056 855, 22132 6020 857, 22222 6033 860, 22251 6153 861, 22153 6265 860, 22068 6373 863, 22160 6491 861, 22297 6567 862, 22292 6669 862, 22207 6677 857, 22068 6669 845, 21951 6605 827, 21866 6548 781</trace>
</ink>
</file>

<file path=ppt/ink/ink11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2405.4575 9978.759 874.14984, 2518.1663 9998.535 857.21155, 2615.1255 10002.58 838.62616, 2703.131 10007.726 796.3174, 2766.5098 10009.189 757.3558</trace>
</ink>
</file>

<file path=ppt/ink/ink11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3076.5166 9933.255 874.14984, 3186.5938 9936.901 853.46204, 3266.7607 9935.456 842.47687, 3340.8542 9934.794 817.29706, 3403.751 9934.476 750.0174</trace>
</ink>
</file>

<file path=ppt/ink/ink11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3821.1174 9541.823 874.14984, 3751.3464 9562.443 862.2093, 3637.8723 9606.952 851.8774, 3560.2466 9680.159 857.58563, 3546.7334 9750.797 858.6443, 3627.379 9845.258 850.567, 3695.698 9898.42 842.61847, 3804.1929 9975.703 833.1918, 3867.8284 10021.108 836.6365, 3947.053 10095.999 842.89874, 3943.826 10166.308 846.6911, 3866.9927 10208.991 848.6823, 3786.9124 10212.813 844.9037, 3731.9492 10144.743 797.08777</trace>
</ink>
</file>

<file path=ppt/ink/ink11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4044.4973 9812.775 874.14984, 4046.0642 9911.886 863.41724, 4059.7354 10029.457 855.72345, 4068.57 10098.337 844.6665, 4078.0146 10164.816 233.20221</trace>
</ink>
</file>

<file path=ppt/ink/ink11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4310.1636 9820.531 874.14984, 4309.587 9903.664 862.57495, 4312.02 10026.141 861.2279, 4306.816 10099.496 863.3936, 4311.402 10022.394 856.9925, 4327.6343 9949.1455 853.7847, 4366.309 9863.244 856.2348, 4468.2554 9792.861 859.3988, 4557.1104 9845.196 858.5611, 4601.9443 9928.732 853.30164, 4604.761 10043.377 843.1939, 4587.509 10129.53 822.5129, 4567.4116 10193.621 763.3707</trace>
</ink>
</file>

<file path=ppt/ink/ink11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4804.725 9752.276 874.14984, 4781.908 9857.901 861.80914, 4762.2656 9983.755 853.99744, 4761.991 10048.522 856.1257, 4802.568 10150.885 859.3987, 4880.608 10167.226 858.59894, 4944.362 10104.753 855.18304, 4977.056 10012.455 848.6607, 4987.9146 9900.38 838.4976, 4983.67 9784.291 830.04407, 4971.094 9712.021 829.6063, 4950.637 9642.188 831.7458, 4910.982 9548.228 837.6525, 4838.3145 9484.921 845.69073, 4759.2256 9474.946 853.4312, 4681.2334 9568.768 858.53894, 4687.973 9655.634 857.31964, 4781.1914 9755.538 847.3069, 4863.6494 9798.978 839.0798, 4926.9614 9837.761 821.71967, 5013.397 9873.791 790.2315</trace>
</ink>
</file>

<file path=ppt/ink/ink11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5162.3164 9993.755 874.14984, 5254.4927 9966.764 864.54266, 5347.5967 9903.112 865.75726, 5365.7544 9814.342 865.72876, 5298.1226 9773.217 863.1118, 5242.9375 9844.052 858.92975, 5233.789 9940.906 853.34686, 5268.851 10051.313 845.29846, 5317.8535 10136.989 845.4866, 5406.451 10188.684 852.88153, 5478.358 10097.72 859.8362, 5559.6343 10100.872 865.08826, 5586.5796 10171.469 861.5522, 5579.591 10272.314 855.6798, 5555.646 10354.976 854.7261, 5551.8374 10256.085 850.0531, 5615.1353 10155.442 846.9208, 5663.159 10084.662 853.08496, 5636.473 10149.76 862.41736, 5647.0083 10253.081 864.7414, 5693.536 10318.257 862.6372, 5795.2715 10320.93 857.3846, 5864.4424 10314.6 846.10175</trace>
</ink>
</file>

<file path=ppt/ink/ink11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5131.9814 9571.298 874.14984, 5263.2227 9576.627 849.4081, 5386.4805 9582.832 823.0775, 5468.4053 9589.623 801.25085, 5536.9277 9594.901 765.8973, 5609.077 9601.288 709.20734</trace>
</ink>
</file>

<file path=ppt/ink/ink11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5370.9883 9420.309 874.14984, 5443.5093 9456.315 865.634, 5540.3975 9523.398 864.293, 5575.3486 9613.594 864.95734, 5556.679 9677.3 865.6602</trace>
</ink>
</file>

<file path=ppt/ink/ink11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6055.8374 10024.779 874.14984, 6181.142 10029.746 854.68585, 6259.283 10030.441 857.2363, 6334.686 10022.622 858.58624, 6403.8223 10017.375 856.4378, 6470.314 10008.202 842.3676</trace>
</ink>
</file>

<file path=ppt/ink/ink1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21551 6033 874, 21711 5966 856, 21805 5938 848, 21906 5915 843, 22042 5882 845, 22111 5770 853, 22151 5874 865, 22061 5995 861, 21952 6033 854</trace>
</ink>
</file>

<file path=ppt/ink/ink11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6175.3413 9857.761 874.14984, 6193.6655 9946.871 863.2618, 6237.375 10075.542 850.71564, 6263.82 10152.093 834.2796, 6285.9707 10216.421 544.0435</trace>
</ink>
</file>

<file path=ppt/ink/ink11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6875.817 9857.761 874.14984, 6794.684 9933.613 863.55884, 6782.8105 10000.694 864.3228, 6806.101 10064.858 862.94684, 6882.7744 10133.318 857.516, 6977.1436 10135.087 857.2894, 7067.8765 10094.86 856.0237, 7141.679 10027.057 853.3029, 7211.655 10027.379 858.96356, 7237.8237 10099.45 858.4715, 7287.6147 10030.015 856.27014, 7273.089 9945.684 859.93146, 7322.5396 9870.212 862.6358, 7443.6396 9885.171 853.57764, 7544.7124 9926.575 847.6374, 7580.0947 10017.108 850.1574, 7569.8984 10091.479 848.9434, 7522.6304 10160.011 843.2327, 7459.6177 10220.6455 411.6796</trace>
</ink>
</file>

<file path=ppt/ink/ink11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7769.337 9873.791 874.14984, 7757.169 9986.149 860.7056, 7752.5244 10049.557 855.60626, 7751.9287 10115.537 854.3511, 7758.674 10178.43 853.8374, 7780.889 10264.907 856.25055, 7853.742 10305.696 857.4085, 7920.754 10302.1455 857.2422, 7996.9614 10215.92 855.54364, 8039.1875 10113.837 850.0464, 8041.8965 9984.448 845.4273, 8024.647 9914.675 844.6196, 7986.4126 9817.212 845.47723, 7899.232 9732.14 850.10583, 7814.474 9708.875 856.2779, 7825.14 9818.482 855.56976, 7881.5176 9882.072 846.3003, 7957.658 9938.304 836.29565, 8034.9297 10005.39 795.836, 8100.614 10040.923 764.0753</trace>
</ink>
</file>

<file path=ppt/ink/ink11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8290.558 9964.28 874.14984, 8357.577 9953.327 871.80664, 8436.507 9908.685 863.2645, 8449.085 9819.462 863.9602, 8363.772 9787.683 862.4376, 8336.84 9897.146 859.2731, 8343.786 9960.219 854.6494, 8388.968 10078.057 842.0732, 8494.604 10169.688 845.69214, 8602.147 10172.173 847.94696, 8671.085 10130.148 850.1334, 8745.254 10109.319 860.66534, 8799.9 10198.65 858.9556, 8875.341 10218.087 860.03406, 8920.622 10142.152 856.9394, 8943.119 10076.223 855.0775, 8978.168 10011.399 858.89197, 9054.579 10131.681 850.7205, 9065.176 10209.748 844.7249, 9066.877 10274.395 839.3934, 9059.714 10338.619 834.03815, 9035.477 10412.154 829.8447, 8996.817 10485.759 827.49036, 8948.069 10549.845 826.3343, 8866.989 10625.311 827.8526, 8739.259 10602.649 832.067, 8667.182 10580.165 839.4441, 8605.442 10514.474 549.20404</trace>
</ink>
</file>

<file path=ppt/ink/ink11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8246.434 9586.292 874.14984, 8373.66 9585.135 850.61633, 8456.136 9587.846 842.1755, 8541.698 9586.278 830.31213, 8619.446 9569.916 818.36316, 8686.739 9558.511 796.3009, 8752.944 9541.823 767.9737</trace>
</ink>
</file>

<file path=ppt/ink/ink11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8529.565 9390.835 874.14984, 8598.892 9416.695 860.9559, 8719.645 9487.601 851.628, 8793.27 9581.986 854.59076, 8793.752 9662.098 856.30835, 8767.653 9737.799 860.7302</trace>
</ink>
</file>

<file path=ppt/ink/ink11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1442.0731 10770.414 874.14984, 1384.7888 10871.902 863.8741, 1317.4958 10976.684 859.8689, 1282.1471 11041.596 857.6746, 1251.896 11116.661 855.3793, 1229.8444 11204.516 852.5014, 1218.061 11307.701 848.2426, 1209.9991 11389.462 841.9416, 1210.7804 11481.688 835.44147, 1213.5054 11557.881 829.09735, 1221.8593 11646.223 821.737, 1236.3146 11761.843 813.83276, 1253.5344 11883.627 806.3142, 1266.7649 11973.912 799.5729, 1285.2587 12090.108 793.573, 1307.7552 12224.53 769.88763, 1336.3711 12370.527 739.02875, 1363.5096 12485.299 700.98193, 1395.679 12593.624 656.1148, 1450.1522 12709.311 604.57574, 1536.3507 12815.719 547.32513, 1592.2607 12884.096 496.3417, 1636.6018 12955.401 346.128, 1699.7588 13004.809 82.6786</trace>
</ink>
</file>

<file path=ppt/ink/ink11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1705.9006 11035.161 874.14984, 1773.0765 11034.936 869.33765, 1852.6862 10984.799 867.74695, 1889.2678 10913.549 866.412, 1803.5416 10902.025 862.43195, 1734.5691 10930.657 856.4722, 1667.8317 11015.234 851.7337, 1639.4849 11100.441 850.88196, 1660.1129 11209.839 850.2346, 1716.8694 11299.651 849.8306, 1820.2433 11360.267 849.29584, 1886.9022 11373.621 848.7347, 1988.2031 11375.2 848.1775, 2075.6987 11337.921 852.0456, 2142.9883 11336.018 856.8262, 2158.6387 11433.67 854.0557, 2166.2349 11540.334 847.99634, 2168.645 11612.196 847.6065, 2133.203 11546.532 845.78296, 2129.955 11471.89 843.14386, 2146.8992 11391.744 842.24426, 2220.5718 11302.044 830.3233, 2301.562 11254.557 807.6052, 2364.9958 11224.856 764.1942</trace>
</ink>
</file>

<file path=ppt/ink/ink11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2033.1572 10703.71 874.14984, 1935.0743 10710.333 849.12225, 1869.0853 10710.576 844.00775, 1775.9381 10700.899 853.9851, 1712.5049 10635.553 685.2404</trace>
</ink>
</file>

<file path=ppt/ink/ink11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1943.9889 10567.2 874.14984, 2022.4102 10603.702 847.4287, 2097.9382 10651.31 854.8006, 2148.559 10739.624 860.2439, 2082.5383 10790.147 858.1259, 2017.4894 10825.608 803.48004</trace>
</ink>
</file>

<file path=ppt/ink/ink1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20731 5830 874, 20857 5841 866, 20981 5887 867, 20995 5971 866, 20955 6055 857</trace>
</ink>
</file>

<file path=ppt/ink/ink11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1809.7771 12499.541 874.14984, 1891.5013 12503.483 871.45917, 1990.2692 12473.442 867.81384, 2058.3213 12389.672 865.67084, 2014.7263 12307.667 864.4912, 1946.2401 12299.963 863.05536, 1888.5566 12400.565 857.5885, 1881.7721 12509.094 845.042, 1908.7988 12585.847 836.635, 1952.7878 12664.923 829.3045, 1997.8835 12728.785 823.93677, 2086.3438 12819.777 815.36084, 2172.6047 12845.591 825.8922, 2238.9636 12920.495 856.80536, 2265.6047 13018.919 849.6364, 2336.5 13125.564 846.7448, 2410.7168 13180.749 848.30865, 2482.6458 13170.008 849.65936, 2529.9316 13105.871 851.30566, 2546.8945 13012.553 850.5068, 2542.6611 12944.789 849.6679, 2531.0117 12872.793 847.85046, 2503.4565 12761.444 845.2497, 2440.8499 12646.4 847.97833, 2374.0586 12587.814 852.67773, 2307.323 12605.337 856.484, 2305.3667 12718.338 854.9894, 2424.6033 12831.194 840.55145, 2494.1426 12892.617 810.4742, 2557.7114 12923.433 788.1597</trace>
</ink>
</file>

<file path=ppt/ink/ink11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1780.3607 12001.072 874.14984, 1848.9473 12034.011 869.6774, 1933.5751 12061.239 868.7067, 2000.4705 12070.811 868.47394, 2064.941 12077.188 868.87476</trace>
</ink>
</file>

<file path=ppt/ink/ink11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1988.1135 11896.1045 874.14984, 2065.6694 11939.173 864.0178, 2156.1956 11994.749 855.83215, 2213.675 12082.138 861.8951, 2215.0215 12148.558 869.73584</trace>
</ink>
</file>

<file path=ppt/ink/ink11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2471.644 10891.929 874.14984, 2541.4812 10976.808 853.4583, 2592.4075 11047.2705 840.3439, 2649.4165 11139.727 827.6821, 2710.1792 11255.758 815.4288, 2772.605 11396.468 800.40186, 2833.6228 11559.151 782.2201, 2890.2075 11741.857 763.7455, 2932.8496 11887.401 748.8733, 2971.0198 12039.803 725.10944, 3000.2646 12185.423 673.72546, 3022.453 12314.666 617.40155, 3035.859 12474.462 556.6063, 3035.437 12644.398 491.80157, 3034.7812 12754.293 423.95874, 3017.0635 12878.561 355.3615, 2981.4443 12995.029 288.3139, 2925.1118 13080.486 225.23636, 2885.4836 13149.938 116.40588, 2841.729 13217.238 18.451345</trace>
</ink>
</file>

<file path=ppt/ink/ink11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3180.3933 11986.594 874.14984, 3288.282 11979.035 861.0082, 3415.6096 11982.229 845.54663, 3489.901 11984.325 825.8448, 3556.3052 11993.666 227.0049</trace>
</ink>
</file>

<file path=ppt/ink/ink11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3254.8533 12242.55 874.14984, 3323.6035 12259.839 862.6309, 3464.2234 12263.265 844.1471, 3538.318 12262.562 822.1532, 3601.627 12256.87 708.8942</trace>
</ink>
</file>

<file path=ppt/ink/ink11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4000.3728 10658.206 874.14984, 3970.6343 10761.349 861.32776, 3950.0154 10828.815 854.1838, 3927.3206 10915.147 845.6603, 3905.149 11021.357 836.43427, 3884.74 11148.791 826.6908, 3867.9148 11296.497 816.8799, 3857.0264 11393.38 808.92737, 3847.8413 11529.937 792.69635, 3841.6772 11628.826 779.9447, 3837.657 11759.409 762.8551, 3836.7983 11923.886 742.98694, 3839.3577 12080.956 725.7486, 3843.0798 12215.272 709.7151, 3858.0022 12387.732 695.551, 3888.011 12586.889 681.5467, 3936.5945 12802.767 667.8647, 3973.942 12955.75 657.6031, 4027.367 13118.401 649.35657, 4103.1895 13279.943 609.9614, 4152.4746 13384.046 576.6569, 4182.4243 13466.286 533.0564, 4238.461 13555.944 422.86896</trace>
</ink>
</file>

<file path=ppt/ink/ink11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4342.3374 10839.702 874.14984, 4257.5107 10905.339 861.62213, 4179.4604 10994.551 858.39813, 4143.7524 11098.933 858.23444, 4180.175 11195.115 857.79346, 4266.606 11272.011 853.9157, 4360.1274 11279.546 852.10077, 4440.7017 11253.862 852.1031, 4512.591 11183.565 852.9653, 4582.4805 11227.0625 856.6051, 4604.623 11296.73 856.208, 4655.8345 11378.848 858.337, 4725.9277 11340.409 860.574, 4719.728 11261.727 857.9162, 4683.965 11155.954 852.744, 4653.792 11073.943 856.763, 4682.7476 11008.099 860.19763, 4784.156 11050.51 852.9707, 4872.803 11125.623 843.1084, 4925.87 11249.694 818.78455, 4916.412 11357.817 765.72974, 4900.25 11428.8 666.09235</trace>
</ink>
</file>

<file path=ppt/ink/ink11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5206.4414 11096.176 874.14984, 5187.1494 11186.727 863.8983, 5192.866 11297.547 859.50055, 5251.1953 11405.837 857.6092, 5346.824 11474.891 859.30505, 5422.7573 11496.63 859.7643, 5508.9844 11420.669 859.64343, 5531.259 11316.223 855.2185, 5517.474 11204.654 850.82306, 5493.625 11139.1455 849.2507, 5435.951 11034.974 848.35547, 5343.263 10949.381 848.5821, 5259.228 10903.697 852.632, 5264.123 10998.202 852.96356, 5327.802 11059.868 844.02686, 5399.2397 11133.89 809.52893, 5463.2964 11189.535 517.85583</trace>
</ink>
</file>

<file path=ppt/ink/ink11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7217.7817 11050.155 874.14984, 7124.4014 11063.186 868.7909, 7060.062 11122.842 866.19293, 7061.2505 11209.944 862.7507, 7104.4004 11286.583 856.3887, 7183.952 11367.647 845.3652, 7276.6533 11461.038 849.16864, 7281.1055 11540.921 851.90186, 7178.7827 11577.727 850.65515, 7098.827 11558.751 845.1093, 7051.1543 11485.146 803.9469</trace>
</ink>
</file>

<file path=ppt/ink/ink1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23020 5513 874, 22856 5525 850, 22740 5528 839, 22597 5532 828, 22431 5537 817, 22260 5544 808, 22139 5548 802, 21981 5557 797, 21872 5562 790, 21717 5574 784, 21535 5593 779, 21338 5618 777, 21164 5642 775, 21022 5662 776, 20860 5686 778, 20696 5712 784, 20542 5736 793, 20432 5753 802, 20337 5770 813, 20198 5804 833, 20091 5928 854, 20075 6064 860, 20079 6153 858, 20086 6244 856, 20101 6398 852, 20106 6501 851, 20110 6614 850, 20114 6704 849, 20115 6792 848, 20118 6888 848, 20119 6982 851, 20117 7104 856, 20015 7094 860, 19951 6970 858, 19906 6858 859, 19890 6722 861, 19882 6632 869</trace>
</ink>
</file>

<file path=ppt/ink/ink11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7397.0376 11231.135 874.14984, 7405.727 11315.277 864.83026, 7417.0024 11432.654 858.50903, 7431.646 11497.413 853.06525, 7446.9834 11577.298 838.67084, 7464.5156 11642.098 231.0107</trace>
</ink>
</file>

<file path=ppt/ink/ink11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7591.001 11246.647 874.14984, 7606.193 11328.757 864.50525, 7628.2314 11435.091 860.56305, 7646.8438 11522.927 861.46063, 7651.4526 11451.48 860.19965, 7669.9785 11368.226 859.8277, 7736.878 11289.824 861.4996, 7804.674 11263.838 861.1131, 7876.3516 11313.287 860.544, 7912.5366 11391.754 860.1404, 7913.393 11489.085 859.0671, 7910.903 11556.897 855.8804</trace>
</ink>
</file>

<file path=ppt/ink/ink11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7426.453 10974.661 874.14984, 7527.7134 11033.757 840.9528, 7593.243 11067.804 771.66516</trace>
</ink>
</file>

<file path=ppt/ink/ink11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8037.761 11277.155 874.14984, 8010.008 11357.758 864.6952, 7984.1406 11461.089 861.81946, 7982.2954 11562.317 862.5822, 8020.0146 11636.238 863.7032, 8102.5967 11654.727 861.934, 8166.207 11627.137 860.61285, 8213.13 11533.116 857.6583, 8231.017 11435.996 855.4689, 8210.151 11322.119 853.12, 8150.357 11203.953 852.8094, 8086.307 11129.263 856.0306, 8015.425 11122.391 859.416, 7988.3496 11194.49 859.2038, 8034.6606 11299.672 854.28644, 8077.529 11378.208 840.60175, 8136.86 11442.46 8.3223095</trace>
</ink>
</file>

<file path=ppt/ink/ink11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8335.601 11186.666 874.14984, 8399.989 11276.276 859.5818, 8437.826 11343.368 849.61786, 8480.905 11429.288 839.04846, 8525.881 11531.825 829.0087, 8570.749 11650.434 821.9835, 8608.03 11762.87 815.4194, 8636.616 11854.715 809.67975, 8663.343 11945.88 801.0567, 8682.912 12037.225 799.06396, 8700.66 12162.205 794.4712, 8714.577 12313.332 787.8842, 8723.691 12481.869 776.7717, 8726.99 12621.232 762.0918, 8725.703 12752.297 748.676, 8713.551 12905.005 736.76215, 8690.206 13065.768 732.59766, 8656.704 13224.477 740.68335, 8634.719 13327.596 747.9553, 8600.946 13440.626 746.0137, 8561.639 13552.466 736.22687, 8523.009 13649.162 718.6537, 8493.573 13725.86 707.81555, 8462.601 13797.5625 652.2016</trace>
</ink>
</file>

<file path=ppt/ink/ink11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4238.461 13072.987 874.14984, 4310.4907 13084.098 869.9731, 4393.6885 13086.294 866.9997, 4493.018 13080.701 863.2117, 4589.5264 13085.001 859.53125, 4655.8047 13087.981 852.60236</trace>
</ink>
</file>

<file path=ppt/ink/ink11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4968.353 12741.02 874.14984, 4874.894 12768.326 863.2954, 4792.5786 12798.958 861.7154, 4720.243 12869.197 864.7932, 4757.3584 12961.3955 862.0251, 4822.504 13032.68 853.8349, 4921.4175 13105.356 856.4299, 4981.396 13186.42 856.9508, 4978.901 13250.885 856.01605, 4912.2354 13306.911 856.33, 4848.3716 13351.468 861.2168, 4912.5264 13357.572 715.62396</trace>
</ink>
</file>

<file path=ppt/ink/ink11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5162.3164 12967.502 874.14984, 5174.064 13054.082 864.93945, 5185.1 13147.602 853.2006, 5193.4434 13233.871 840.15155, 5198.7163 13299.711 807.6378</trace>
</ink>
</file>

<file path=ppt/ink/ink11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5370.9883 13072.987 874.14984, 5370.9883 13153.59 865.27277, 5370.9883 13253.68 861.4033, 5370.108 13320.84 861.93445, 5375.772 13237.548 856.74524, 5390.523 13149.764 852.6397, 5416.4536 13063.962 853.4002, 5478.3237 12996.462 857.4532, 5560.367 13013.091 857.823, 5625.1924 13123.931 854.9854, 5630.289 13187.817 852.4816, 5628.6357 13285.861 838.63434, 5612.2407 13362.225 804.14215</trace>
</ink>
</file>

<file path=ppt/ink/ink11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5222.069 12650.012 874.14984, 5293.2417 12717.652 853.9485, 5357.924 12773.1875 807.2953</trace>
</ink>
</file>

<file path=ppt/ink/ink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3180 4756 874, 3292 4685 862, 3447 4573 852, 3597 4455 840, 3705 4362 832, 3833 4254 823, 3929 4173 812, 4069 4060 793, 4247 3924 770, 4460 3772 743, 4701 3613 715, 4932 3473 690, 5117 3365 668, 5347 3244 648, 5606 3124 634, 5781 3043 625, 6001 2959 621, 6252 2879 623, 6518 2811 632, 6746 2762 648, 6932 2727 665, 7134 2705 685, 7337 2700 708, 7526 2714 732, 7654 2727 753, 7778 2758 773, 7894 2811 792, 7980 2869 807, 8104 3013 826, 8152 3124 831, 8194 3248 832, 8225 3333 832, 8266 3428 831, 8330 3524 832, 8422 3614 833, 8541 3690 830, 8678 3749 825, 8780 3789 819, 8925 3822 812, 9105 3844 804, 9238 3860 797, 9404 3864 787, 9612 3855 775, 9852 3838 758, 10084 3822 741, 10259 3810 726, 10469 3806 715, 10687 3821 715, 10891 3856 722, 11037 3891 732, 11162 3937 743, 11269 4008 757, 11357 4103 770, 11423 4214 783, 11507 4396 804, 11551 4518 814, 11611 4648 820, 11669 4750 823, 11734 4842 825, 11838 4940 823, 11979 5037 817, 12159 5128 806, 12277 5186 796, 12445 5244 779, 12646 5301 764, 12870 5353 753, 13102 5403 746, 13309 5453 746, 13465 5490 747, 13631 5543 751, 13793 5610 759, 13937 5694 770, 14043 5761 781, 14130 5836 794, 14210 5935 806, 14286 6052 815, 14363 6171 821, 14418 6255 824, 14498 6356 826, 14605 6460 826, 14741 6563 822, 14860 6641 818, 14984 6709 811, 15148 6775 803, 15347 6838 790, 15566 6902 777, 15710 6943 740, 15890 6996 695, 16087 7063 644, 16288 7144 586, 16451 7218 524, 16584 7285 458, 16720 7370 389, 16847 7462 319, 16958 7552 251, 17050 7631 189, 17146 7711 58</trace>
</ink>
</file>

<file path=ppt/ink/ink1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18124 6959 874, 18284 6970 858, 18388 6972 849, 18516 6969 839, 18666 6963 830, 18840 6954 821, 19030 6944 812, 19157 6937 806, 19333 6928 795, 19448 6922 787, 19614 6916 778, 19815 6910 768, 19991 6906 762, 20154 6904 756, 20357 6902 752, 20590 6902 747, 20847 6902 740, 21020 6902 736, 21236 6905 730, 21488 6909 719, 21761 6915 710, 22008 6923 703, 22209 6932 696, 22448 6944 661, 22710 6960 618, 22986 6978 569, 23270 6991 514, 23455 7000 464, 23539 7005 380, 23641 7011 311, 23765 7015 262</trace>
</ink>
</file>

<file path=ppt/ink/ink12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5803.0405 13133.485 874.14984, 5804.8145 13208.396 868.9069, 5813.888 13311.612 863.9107, 5821.613 13374.575 862.02014, 5858.3438 13455.097 865.26306, 5947.87 13443.811 863.7337, 5999.949 13351.537 858.64325, 6027.9014 13234.666 849.25494, 6032.331 13165.076 844.3555, 6028.94 13048.92 838.6838, 6015.491 12984.696 839.3766, 5969.871 12879.102 843.8119, 5890.872 12810.154 854.5775, 5834.4355 12927.565 861.2487, 5851.5815 12993.904 857.15326, 5905.3613 13090.077 844.9063, 5944.607 13155.72 816.8456</trace>
</ink>
</file>

<file path=ppt/ink/ink12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7337.2847 12921.998 874.14984, 7270.3726 12895.808 871.47284, 7196.7046 12928.461 865.61163, 7127.235 13017.95 860.10626, 7101.731 13098.893 856.63434, 7095.95 13188.185 854.8905, 7126.2617 13269.509 855.7022, 7226.166 13332.551 859.2027, 7326.0728 13323.948 859.7956, 7432.2065 13268.859 856.5585, 7506.9395 13199.394 856.8822, 7478.041 13290.2705 848.3, 7472.2256 13358.15 846.8847, 7475.268 13462.716 847.1323, 7524.713 13526.63 850.9299, 7608.9795 13475.621 854.4362, 7638.0435 13360.771 851.29956, 7637.1963 13290.389 849.05994, 7623.766 13189.511 849.61383, 7571.4946 13098.973 850.7287, 7487.182 13056.026 855.78656, 7459.6226 13157.657 862.9822, 7527.8184 13218.763 863.56793, 7612.236 13232.834 862.5646, 7726.9194 13200.654 858.77783, 7817.5654 13175.127 857.5342, 7888.466 13220.569 857.29736, 7889.4355 13283.898 855.1129, 7870.5645 13355.322 849.7187, 7839.1816 13431.814 814.2591</trace>
</ink>
</file>

<file path=ppt/ink/ink12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8037.761 13118.49 874.14984, 8014.944 13231.067 860.15564, 7995.302 13356.953 852.84717, 8002.9663 13469.672 857.9412, 8094.96 13498.0625 858.62164, 8154.664 13417.868 854.6882, 8199.6875 13317.706 851.60077, 8218.246 13252.276 849.9641, 8230.502 13180.781 849.5223, 8235.034 13105.151 849.5177, 8232.801 12994.892 849.97534, 8195.461 12883.442 852.2637, 8132.429 12809.977 856.1155, 8065.629 12799.851 859.20953, 7996.237 12880.78 858.7887, 8016.8984 12980.609 856.07025, 8066.0615 13059.535 850.79553, 8136.7144 13086.946 838.9681, 8201.13 13098.484 762.6855</trace>
</ink>
</file>

<file path=ppt/ink/ink12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9118.811 11193.905 874.14984, 9099.849 11280.942 860.1485, 9085.602 11355.993 848.136, 9069.269 11452.737 835.78235, 9053.573 11569.096 824.3974, 9042.397 11704.101 814.0116, 9039.115 11856.887 801.61884, 9045.257 12026.329 787.3625, 9058.715 12203.184 773.15735, 9068.333 12330.94 754.57684, 9087.37 12494.059 733.7118, 9100.909 12605.654 717.23883, 9123.731 12754.376 701.00854, 9158.239 12935.112 688.4557, 9207.163 13132.913 677.92535, 9274.211 13331.451 639.075, 9317.742 13459.596 605.5435, 9341.99 13549.335 561.03534, 9373.43 13635.733 515.51996</trace>
</ink>
</file>

<file path=ppt/ink/ink12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9393.669 11427.626 874.14984, 9467.809 11439.476 868.607, 9557.537 11406.766 866.5404, 9635.948 11300.145 865.6667, 9612.379 11212.487 864.86707, 9540.993 11215.3545 862.15717, 9484.702 11287.369 856.6485, 9470.666 11393.763 848.9355, 9482.831 11460.423 844.9936, 9506.08 11525.571 846.1402, 9580.557 11617.145 850.3187, 9671.817 11629.085 852.4108, 9740.053 11605.718 855.46265, 9810.796 11582.702 860.2351, 9870.836 11661.068 859.654, 9877.266 11736.99 857.3222, 9865.438 11813.462 855.92236, 9852.996 11725.844 847.4144, 9884.292 11655.444 844.157, 9936.667 11554.561 843.853, 9920.55 11622.144 852.07404, 9904.79 11724.569 857.41595, 9926.714 11810.426 859.4828, 10022.753 11867.266 857.348, 10126.091 11859.367 850.28204, 10198.021 11850.084 831.9587</trace>
</ink>
</file>

<file path=ppt/ink/ink12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9453.421 10884.688 874.14984, 9532.328 10893.808 857.8533, 9604.847 10905.344 846.4325, 9687.933 10917.64 837.7453, 9767.584 10924.348 825.23627, 9864.226 10909.329 798.61914, 9930.113 10905.6045 749.53406</trace>
</ink>
</file>

<file path=ppt/ink/ink12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9751.261 10718.706 874.14984, 9839.663 10759.452 861.7318, 9958.214 10845.888 853.2227, 10014.836 10958.219 855.8447, 9984.476 11059.69 854.5978, 9924.616 11135.745 846.8446, 9859.007 11160.15 550.58435</trace>
</ink>
</file>

<file path=ppt/ink/ink12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9617.049 12876.495 874.14984, 9687.9375 12931.765 864.3487, 9782.384 12959.227 863.3554, 9853.574 12953.81 863.6519, 9886.047 12860.018 861.9183, 9821.569 12787.186 862.6427, 9754.605 12798.594 862.11053, 9708.567 12896.808 857.4464, 9703.6875 12992.1045 850.11676, 9724.278 13056.381 846.09186, 9777.232 13153.748 847.0934, 9852.856 13205.161 851.00037, 9928.717 13199.106 854.2102, 10001.357 13133.719 856.01373, 10049.31 13223.346 854.1615, 10064.222 13311.51 848.8897, 10089.025 13385.398 849.9373, 10172.809 13398.686 855.7441, 10217.471 13321.352 856.4511, 10256.73 13238.152 855.5526, 10340.232 13206.001 856.9309, 10360.018 13319.268 850.0119, 10324.797 13446.431 844.3906, 10277.515 13537.172 842.22375, 10175.353 13602.268 843.8758, 10079.2 13608.691 845.9293, 9998.538 13552.673 843.60297, 9935.837 13488.865 656.5945</trace>
</ink>
</file>

<file path=ppt/ink/ink12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9646.466 12545.044 874.14984, 9776.762 12570.227 853.46075, 9855.475 12583.8 856.41785, 9924.942 12588.313 859.5107, 9997.907 12573.605 862.4953, 9991.367 12499.716 864.33203, 10024.52 12583.832 864.95087, 9999.602 12654.428 865.75854, 9962.498 12717.728 682.5491</trace>
</ink>
</file>

<file path=ppt/ink/ink12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10472.879 11490.193 874.14984, 10534.91 11613.707 841.96594, 10577.413 11712.652 824.3815, 10624.1045 11837.088 810.6805, 10671.601 11988.228 789.36505, 10716.538 12165.563 764.1059, 10757.3955 12370.8 736.43567, 10786.564 12562.046 710.9452, 10807.358 12724.05 688.20514, 10818.111 12912.512 656.12335, 10823.6045 13058.035 627.95337, 10810.283 13242.48 568.9766, 10778.169 13436.311 505.9788, 10726.024 13613.712 439.2916, 10691.87 13728.028 382.34976, 10675.373 13810.514 262.8849, 10647.875 13887.341 183.91162</trace>
</ink>
</file>

<file path=ppt/ink/ink1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15308 6645 874, 15244 6674 772</trace>
</ink>
</file>

<file path=ppt/ink/ink12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8306.185 10976.5 874.14984, 8270.146 10912.331 868.6748, 8195.552 10817.451 868.3341, 8112.4897 10743.117 863.5426, 7997.7793 10673.879 856.24725, 7914.2803 10636.889 851.07635, 7831.4116 10607.448 846.52374, 7695.455 10571.975 841.2569, 7622.7334 10567.21 840.8039, 7556.832 10573.568 841.79175, 7453.1426 10608.875 846.1081, 7371.577 10662.672 850.80774, 7259.3843 10739.427 854.5421, 7164.307 10793.68 856.46344, 7040.383 10841.618 856.07227, 6936.891 10871.499 855.84235, 6800.3286 10880.559 855.6638, 6701.4424 10868.91 852.9193, 6626.7583 10857.87 848.89545, 6533.917 10837.249 841.8987, 6417.5005 10807.02 831.5034, 6293.915 10772.22 821.3717, 6189.7837 10742.001 813.3069, 6113.1855 10719.023 805.93756, 6046.2314 10699.841 799.29596, 5951.4033 10704.6045 813.79675, 5851.0615 10757.597 824.9838, 5757.021 10790.379 836.33215, 5676.916 10793.872 837.0127, 5579.187 10784.138 834.6178, 5491.112 10769.67 831.54, 5415.069 10754.016 828.569, 5327.607 10730.553 824.6015, 5236.9614 10706.835 822.3865, 5146.6396 10684.764 823.9729, 5057.6426 10663.286 827.1498, 4989.7617 10647.048 830.1751, 4924.1895 10631.587 833.3558, 4847.904 10614.651 837.5884, 4762.7373 10596.467 841.9714, 4676.138 10579.411 845.4528, 4537.979 10555.198 848.81946, 4453.9165 10544.361 848.9171, 4369.0444 10537.406 849.15405, 4302.5796 10533.678 849.61035, 4179.96 10533.753 852.277, 4093.523 10546.397 856.0414, 4029.1833 10557.713 812.27344</trace>
</ink>
</file>

<file path=ppt/ink/ink12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6130.2974 10554.043 874.14984, 6212.354 10534.145 870.9892, 6303.311 10527.888 853.8828, 6399.439 10530.806 844.5386, 6495.9355 10540.214 841.64124, 6635.165 10556.634 836.0585, 6719.4287 10565.537 835.6241, 6792.775 10572.956 835.7465, 6856.402 10579.135 837.3724, 6933.7993 10585.904 838.83563, 7020.556 10591.553 840.3269, 7116.3154 10595.583 841.9623, 7184.6885 10598.147 843.0098, 7264.9136 10599.799 842.57294, 7362.5635 10601.728 841.4626, 7475.466 10604.76 838.6374, 7586.805 10608.524 833.77545, 7674.316 10611.685 828.789, 7786.747 10616.288 822.2974, 7915.761 10622.18 815.7952, 8055.8706 10628.924 810.2473, 8161.469 10633.995 805.9928, 8271.057 10639.17 802.1239, 8397.574 10645.285 799.7688, 8533.655 10650.717 798.5996, 8666.309 10653.6045 798.4848, 8760.628 10655.34 798.87274, 8874.236 10653.337 799.9503, 8998.533 10646.132 802.0754, 9129.119 10632.421 804.59454, 9232.216 10619.455 807.0863, 9331.247 10604.209 808.8292, 9448.225 10581.614 809.67725, 9579.6045 10552.034 808.90717, 9718.519 10519.165 807.275, 9811.684 10496.934 805.3907, 9931.805 10469.279 802.4312, 10071.47 10440.521 798.72577, 10224.832 10414.388 794.87427, 10355.309 10394.757 791.5039, 10471.009 10379.311 788.103, 10606.44 10365.691 786.0423, 10752.784 10355.7295 785.525, 10904.225 10348.171 786.3393, 11004.548 10343.421 787.56213, 11120.257 10339.997 790.01135, 11240.645 10338.864 794.4583, 11354.586 10339.376 801.57635, 11446.061 10340.36 809.8029, 11514.877 10339.754 820.8168, 11614.394 10319.052 837.58435, 11680.547 10300.477 841.54297</trace>
</ink>
</file>

<file path=ppt/ink/ink12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6398.7207 10313.081 874.14984, 6377.807 10393.992 868.64545, 6317.019 10472.214 863.9639, 6228.86 10531.851 861.42053, 6162.6343 10551.64 862.26544, 6212.92 10621.339 862.9708, 6276.602 10661.814 865.14075, 6348.4556 10713.247 863.318</trace>
</ink>
</file>

<file path=ppt/ink/ink12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11882.1045 10237.07 874.14984, 11924.316 10333.922 856.54126, 11953.099 10408.177 846.9532, 11983.295 10492.755 842.2005, 12011.687 10579.255 840.5878, 12033.965 10660.993 841.5055, 12050.073 10724.912 842.80615, 12036.506 10636.72 844.5874, 12038.103 10569.894 843.742, 12047.026 10464.477 846.1143, 12104.207 10372.6875 851.82367, 12213.653 10380.532 851.54785, 12302.288 10484.106 845.3399, 12342.929 10588.836 843.22107, 12345.247 10651.695 845.90344, 12329.308 10742.7 847.813, 12287.649 10638.501 844.70233, 12294.058 10556.818 840.9067, 12317.441 10433.369 834.1826, 12391.401 10328.248 833.9085, 12469.074 10291.426 837.3676, 12543.519 10323.486 840.432, 12593.137 10396.668 845.408, 12615.13 10487.565 846.7368, 12620.622 10586.139 836.13605, 12620.647 10671.531 818.67053, 12618.127 10734.886 777.0927</trace>
</ink>
</file>

<file path=ppt/ink/ink12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13073.465 10524.568 874.14984, 12993.943 10501.378 866.39716, 12889.664 10523.408 865.17255, 12845.553 10604.456 864.17615, 12875.428 10672.214 862.7795, 12946.591 10682.851 860.8618, 13013.029 10643.954 859.7624, 13064.01 10562.017 858.9487, 13088.819 10497.778 861.80505, 13099.834 10607.946 858.62714, 13105.644 10671.574 854.54675, 13119.93 10773.08 854.0292, 13159.525 10864.564 856.0851, 13234.583 10895.608 857.93427, 13291.31 10799.959 854.7159, 13328.554 10670.836 842.208, 13343.346 10569.082 832.37054, 13356.091 10452.238 822.9539, 13364.776 10366.19 816.1855, 13372.724 10271.783 809.8642, 13376.389 10166.089 807.127, 13375.004 10059.8545 807.7539, 13372.164 9972.3545 810.3921, 13362.402 9890.238 821.6564, 13353.67 9992.189 822.7077, 13353.937 10085.703 816.89905, 13354.29 10158.445 811.9838, 13356.284 10246.432 805.60803, 13358.332 10322.725 799.4881, 13363.552 10403.326 792.93787, 13375.118 10501.287 792.8197, 13393.774 10604.499 792.70306, 13411.452 10691.055 796.61414, 13432.076 10755.767 800.5159, 13472.261 10834.296 819.8704, 13538.486 10777.437 837.83954, 13570.642 10686.488 837.40436, 13594.532 10618.305 834.90814, 13644.875 10512.883 842.3315, 13727.935 10498.78 846.5047, 13751.309 10601.773 847.13153, 13760.763 10706.653 849.19025, 13765.707 10774.229 851.31494, 13777.721 10877.661 854.09595, 13833.944 10948.939 858.4617, 13924.558 10854.004 855.8114, 13956.35 10785.366 851.25977, 13981.883 10719.289 846.5736, 14016.392 10602.395 840.2924, 14032.38 10508.161 841.32587, 13989.542 10606.324 843.7956, 13976.42 10712.802 840.3405, 14005.062 10813.494 826.15405, 14029.39 10876.766 791.4561</trace>
</ink>
</file>

<file path=ppt/ink/ink12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14027.656 10071.6045 874.14984, 14015.926 10136.012 857.8075</trace>
</ink>
</file>

<file path=ppt/ink/ink12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13162.634 10086.6 874.14984, 13258.773 10105.474 851.0686, 13370.164 10122.987 817.33453, 13449.882 10135.807 754.6608, 13520.226 10146.581 684.54095</trace>
</ink>
</file>

<file path=ppt/ink/ink12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14325.497 10493.544 874.14984, 14248.996 10589.947 863.3214, 14204.31 10688.144 860.1715, 14199.552 10798.509 859.5607, 14223.943 10879.883 858.2867, 14321.4 10961.94 856.01135, 14445.945 10982.904 853.56213, 14510.517 10971.711 853.33984, 14617.313 10921.4 853.13745, 14687.604 10845.607 853.053, 14722.523 10728.931 855.20917, 14719.709 10637.065 857.9908, 14652.791 10568.514 862.18085, 14588.422 10633.94 860.7539, 14554.243 10725.037 852.7273, 14552.771 10793.661 846.8489, 14565.531 10871.172 842.61676, 14589.706 10944.06 838.6442, 14644.974 11044.461 821.2521, 14698.264 11118.729 785.8368</trace>
</ink>
</file>

<file path=ppt/ink/ink12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15010.346 10886.527 874.14984, 15093.955 10849.415 867.5725, 15173.1455 10755.118 861.27484, 15230.928 10634.9795 863.01385, 15321.089 10570.57 863.6884, 15403.012 10573.603 861.1987, 15453.298 10667.171 858.3067, 15462.406 10736.517 855.02216, 15467.01 10799.628 852.2866, 15472.596 10915.026 847.463, 15492.355 11026.284 849.41693, 15546.782 11093.135 855.5425, 15611.234 11048.021 858.13477, 15666.539 10977.17 854.88696, 15708.137 10881.073 853.70996, 15701.293 10964.327 851.19727, 15753.254 11081.866 846.7712, 15841.262 11167.279 846.9333, 15936.72 11191.864 847.2394, 15989.181 11122.31 847.0506, 15989.031 11039.881 843.91156, 15919.727 10933.523 840.46875, 15839.947 10864.3125 843.62866, 15751.14 10858.63 847.69684, 15709.285 10923.248 858.99976, 15716.864 10988.447 566.2146</trace>
</ink>
</file>

<file path=ppt/ink/ink12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15964.536 9951.123 874.14984, 15966.311 10020.109 862.7445, 15969.47 10088.313 850.72424, 15974.07 10177.308 839.4303, 15982.292 10285.079 827.8464, 15995.72 10407.477 817.86346, 16013.357 10541.405 811.9824, 16033.124 10678.831 806.453, 16046.295 10769.943 802.3873, 16062.361 10881.623 797.13293, 16073.133 10956.308 795.0321, 16084.025 11039.614 796.0536, 16093.201 11111.951 801.852, 16085.197 11178.684 850.2407</trace>
</ink>
</file>

<file path=ppt/ink/ink1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2451 7233 874, 2572 7233 863, 2729 7233 859, 2827 7233 857, 2942 7233 853, 3072 7236 850, 3219 7240 844, 3348 7242 837, 3470 7245 830, 3621 7249 823, 3779 7252 817, 3896 7254 812, 4046 7260 807, 4221 7266 804, 4415 7274 800, 4570 7281 796, 4724 7286 793, 4906 7290 790, 5102 7293 789, 5300 7296 788, 5432 7297 788, 5585 7301 791, 5741 7308 795, 5895 7314 802, 6016 7321 811, 6117 7327 819, 6219 7335 826, 6312 7343 834, 6442 7359 848, 6550 7386 860, 6645 7474 864, 6710 7619 861, 6750 7800 852, 6767 7896 846, 6780 7982 841, 6796 8096 837, 6812 8232 833, 6828 8386 828, 6839 8497 823, 6850 8629 818, 6862 8790 813, 6877 8972 807, 6890 9146 803, 6902 9283 799, 6917 9450 796, 6937 9630 793, 6952 9754 792, 6970 9898 792, 6989 10058 793, 7010 10217 797, 7034 10371 804, 7057 10507 812, 7073 10602 820, 7092 10697 828, 7111 10789 835, 7131 10873 842, 7159 10991 854, 7161 11091 863, 7056 11180 863, 6954 11202 861, 6764 11196 854, 6632 11182 847, 6546 11172 841, 6422 11154 834, 6267 11131 826, 6086 11102 817, 5926 11077 809, 5775 11054 802, 5581 11023 792, 5365 10991 779, 5214 10969 766, 5011 10942 749, 4773 10912 732, 4514 10882 687, 4244 10854 637, 4017 10833 580, 3820 10816 518, 3596 10797 452, 3359 10779 383, 3122 10761 315, 2947 10749 248, 2782 10740 188, 2612 10733 136, 2452 10728 98, 2320 10723 69, 2226 10720 47, 2140 10715 30, 2039 10704 13</trace>
</ink>
</file>

<file path=ppt/ink/ink12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15874.449 10463.554 874.14984, 16008.989 10461.478 848.72076, 16100.216 10477.654 834.8298, 16166.141 10490.4375 824.72253, 16245.202 10519.366 816.9245, 16313.22 10540.977 790.49805, 16380.961 10569.039 765.68115</trace>
</ink>
</file>

<file path=ppt/ink/ink12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16471.049 10871.532 874.14984, 16361.526 10888.516 867.75574, 16278.174 10956.551 866.55994, 16259.578 11024.308 866.04565, 16336.211 11075.05 863.40405, 16418.928 11081.24 859.3014, 16497.938 11029.302 858.5111, 16545.8 10960.936 858.5683, 16548.854 11038.824 856.95746, 16568.008 11148.521 857.4381, 16634.18 11230.673 857.67535, 16704.053 11258.05 856.98975, 16789.697 11191.151 851.42346, 16852.994 11119.833 833.12994</trace>
</ink>
</file>

<file path=ppt/ink/ink12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16813.014 10101.077 874.14984, 16834.34 10181.953 863.91394, 16847.006 10245.132 858.152, 16859.89 10326.446 850.3612, 16872.41 10423.34 843.3319, 16885.834 10531.72 835.8756, 16900.873 10647.626 829.77527, 16914.672 10753.2705 825.8822, 16926.053 10839.617 819.88153, 16938.69 10931.746 809.37177, 16947.773 10997.695 791.7013, 16958.82 11074.139 766.3997, 16968.418 11141.885 727.7583, 16977.621 11205.967 648.1834</trace>
</ink>
</file>

<file path=ppt/ink/ink12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16738.555 10825.512 874.14984, 16805.53 10803.668 862.2378, 16940.773 10792.57 848.8908, 17016.643 10801.909 846.0564, 17089.547 10822.583 845.36273, 17198.357 10895.268 848.1637, 17251.002 10996.638 849.4224, 17257.164 11093.842 851.2178, 17252.645 11159.207 859.1513, 17238.127 11224.559 766.408</trace>
</ink>
</file>

<file path=ppt/ink/ink12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17484.074 10795.521 874.14984, 17437.816 10871.312 863.7818, 17385.682 10982.19 860.1765, 17377.91 11045.372 860.7851, 17422.867 11155.535 860.45404, 17493.844 11216.684 860.0753, 17536.309 11104.424 859.5208, 17521.045 10991.236 848.7193, 17499.602 10862.471 841.9407, 17501.342 10799.65 843.2875, 17520.445 10718.822 846.74255, 17590.836 10689.225 849.3889, 17659.246 10713.815 853.38806, 17729.793 10822.144 856.45886, 17761.203 10900.012 853.0588, 17785.924 10968.416 848.1814, 17819.932 11073.481 849.0002, 17898.3 11019.824 846.587, 17968.225 10943.226 850.56793, 18042.309 10911.038 849.53735, 18110.904 10956.391 850.2121, 18133.533 11046.067 852.8879, 18058.25 11090.3545 855.5063, 17994.49 11093.228 833.1622</trace>
</ink>
</file>

<file path=ppt/ink/ink12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17215.65 10479.065 874.14984, 17214.209 10611.534 755.09503, 17214.713 10674.45 589.9521</trace>
</ink>
</file>

<file path=ppt/ink/ink12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12358.282 11022.004 874.14984, 12363.87 11119.406 867.712, 12368.539 11183.873 860.5802, 12377.216 11256.545 858.4467, 12389.535 11334.923 856.7143, 12402.73 11414.439 855.567, 12421.636 11527.585 854.61945, 12435.4 11618.364 853.9588, 12440.38 11709.583 857.40643, 12371.128 11720.657 861.4062, 12267.367 11674.158 863.77747, 12182.673 11653.735 865.51074, 12159.697 11732.225 863.2829, 12229.995 11792.527 853.84186, 12341.258 11825.367 853.7161, 12440.103 11798.1875 853.2618, 12507.201 11776.429 856.59985</trace>
</ink>
</file>

<file path=ppt/ink/ink12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12790.334 11670.943 874.14984, 12703.204 11647.868 867.59625, 12632.374 11730.885 863.13873, 12622.908 11818.624 864.51764, 12682.0625 11884.705 863.3037, 12762.235 11845.86 860.34045, 12831.679 11737.697 857.175, 12840.011 11647.199 858.3467, 12850.217 11717.203 855.99884, 12879.031 11797.1045 855.33057, 12947.146 11855.682 858.1557, 13021.083 11820.053 856.87524, 13064.802 11755.706 856.27924, 13087.743 11663.583 859.45044, 13121.368 11751.658 858.0553, 13142.651 11822.72 861.42065, 13206.744 11864.981 863.3848, 13299.281 11831.952 863.8389, 13361.915 11764.463 864.7925, 13463.083 11804.542 861.2709, 13582.184 11876.883 855.09894, 13666.182 11931.939 854.12744, 13713.896 12010.177 856.7315, 13703.129 12087.044 857.098, 13626.03 12150.843 855.9022, 13556.512 12192.171 850.70514</trace>
</ink>
</file>

<file path=ppt/ink/ink12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13982.612 11368.967 874.14984, 13983.111 11473.168 860.3908, 13987.647 11551.477 851.04236, 13996.877 11642.307 842.4221, 14013.277 11737.723 838.02594, 14033.315 11822.715 835.67426, 14072.969 11943.17 835.25323, 14118.371 12024.412 837.4384, 14207.331 12053.65 847.8139, 14267.726 11977.267 851.95044, 14295.524 11881.426 852.5446, 14294.168 11790.4375 856.252, 14227.192 11792.247 859.101, 14227.885 11888.875 855.8029, 14292.429 12008.321 849.1798, 14340.7705 12087.233 829.35645</trace>
</ink>
</file>

<file path=ppt/ink/ink12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14683.088 12017.907 874.14984, 14727.882 11949.299 864.2329, 14788.256 11876.145 863.1437, 14855.265 11859.072 864.135, 14898.92 11935.722 861.0557, 14911.109 12005.946 855.29645, 14922.603 12133.5625 842.6917, 14924.271 12199.485 836.2535, 14924.752 12271.559 829.5866, 14924.207 12367.18 823.0798, 14923.335 12473.344 818.0633, 14922.455 12564.169 814.8878, 14919.697 12628.733 812.3938, 14933.365 12534.892 817.1706, 14967.239 12434.156 810.4257, 14996.303 12354.828 804.5114, 15032.621 12269.29 797.953, 15079.713 12171.088 792.72327, 15130.547 12069.538 794.59717, 15179.925 11968.594 798.38495, 15223.157 11869.756 803.6326, 15251.537 11804.737 808.0754, 15275.481 11731.775 815.27985, 15289.863 11655.863 823.5216, 15293.497 11589.928 832.6182, 15279.966 11504.919 849.30756, 15194.437 11515.799 859.96094, 15137.804 11650.291 846.90265, 15127.373 11734.374 837.95654, 15122.807 11802.751 829.6243, 15133.605 11891.093 810.3949, 15157.93 11984.529 783.31537, 15205.828 12107.847 706.9343, 15239.902 12184.13 586.6415</trace>
</ink>
</file>

<file path=ppt/ink/ink1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2154 7279 874, 2152 7418 866, 2151 7519 856, 2147 7632 850, 2142 7788 847, 2138 7936 846, 2136 8049 844, 2135 8163 840, 2134 8260 836, 2134 8385 832, 2135 8534 828, 2141 8700 824, 2145 8821 821, 2154 8957 817, 2167 9118 812, 2184 9297 808, 2201 9465 806, 2216 9594 803, 2230 9747 793, 2244 9914 774, 2259 10082 748, 2270 10207 714, 2283 10326 673, 2296 10450 625, 2308 10569 570, 2316 10677 509, 2321 10767 444, 2324 10851 316</trace>
</ink>
</file>

<file path=ppt/ink/ink12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15591.317 11927.934 874.14984, 15506.491 11923.621 864.95844, 15421.271 11958.712 861.6907, 15361.025 12043.018 860.8509, 15348.256 12135.336 861.79395, 15399.77 12199.841 861.6019, 15470.989 12190.266 861.35455, 15546.758 12086.853 852.3163, 15596.11 11976.318 849.25854, 15612.728 11908.28 851.05554, 15600.3 12011.621 847.04486, 15608.633 12083.455 845.5718, 15625.268 12149.19 845.83234, 15659.9375 12239.124 846.261, 15752.562 12286.082 850.01764, 15794.76 12221.99 851.23004, 15810.764 12142.8125 851.8083, 15824.243 12077.173 856.77075, 15890.153 12094.713 856.7147, 15900.947 12191.154 851.39276, 15900.084 12255.84 848.2677, 15899.263 12352.716 850.4316, 15963.286 12322.086 856.70917, 15989.449 12250.998 852.5649, 16012.683 12186.343 847.09863, 16060.434 12095.46 843.5746, 16136.328 12144.868 839.86804, 16156.088 12208.839 835.48975, 16179.896 12303.643 819.5764, 16170.02 12367.593 765.91455</trace>
</ink>
</file>

<file path=ppt/ink/ink12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16500.465 12048.414 874.14984, 16571.352 12026.894 865.9367, 16662.912 12056.611 861.7548, 16742.328 12149.79 858.09375, 16778.865 12265.905 854.69617, 16772.1 12359.439 856.40936, 16743.615 12290.808 851.7282, 16776.402 12191.533 841.779, 16826.275 12082.605 835.1894, 16875.506 11987.411 831.905, 16873.166 12103.917 843.05414, 16875.125 12200.318 840.2035, 16925.914 12292.132 843.33685, 17004.291 12336.073 845.176, 17094.129 12323.569 846.10504, 17177.697 12255.501 847.81744, 17229.14 12181.492 851.7005, 17235.535 12266.38 857.154, 17261.94 12343.053 858.99994, 17342.646 12384.472 860.1017, 17382.684 12267.397 857.07715, 17365.979 12166.453 852.11127, 17325.793 12055.549 850.61584, 17304.447 11953.595 855.3827, 17387.936 11940.264 858.06616, 17452.186 12027.734 853.5938, 17487.393 12132.353 847.1395, 17499.809 12195.111 845.5523, 17517.422 12296.793 846.39685, 17546.42 12381.094 850.582, 17611.309 12330.822 855.9913, 17642.959 12206.596 853.3524, 17659.773 12100.798 849.3402, 17745.654 12156.3125 834.84375, 17789.914 12281.112 816.7364, 17816.385 12421.235 801.4106, 17823.008 12489.576 795.47375, 17818.943 12561.141 790.32947, 17801.23 12644.794 789.02966, 17769.01 12726.991 791.7073, 17726.176 12794.976 798.4459, 17648.686 12872.779 813.70294, 17520.555 12868.555 825.23236, 17414.604 12804.4 827.7166, 17363.33 12724.25 823.88983, 17303.104 12644.336 796.6662, 17275.4 12576.873 769.08014</trace>
</ink>
</file>

<file path=ppt/ink/ink12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17971.283 11866.401 874.14984, 18056.84 11982.652 837.7377, 18108.9 12080.946 822.4565, 18157.053 12202.577 809.4365, 18197.041 12343.287 795.3797, 18225.26 12496.815 783.2562, 18239.123 12651.192 745.37103, 18231.117 12789.85 704.7854, 18188.18 12890.952 661.62555, 18161.512 12961.078 613.715, 18156.184 13030.216 513.15076, 18092.863 13078.145 117.90479</trace>
</ink>
</file>

<file path=ppt/ink/ink12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16574.926 11595.449 874.14984, 16494.387 11625.156 864.33405, 16414.996 11733.168 852.7806, 16379.127 11822.167 843.9551, 16345.893 11928.447 834.46, 16316.372 12045.433 826.2458, 16297.355 12121.147 819.9924, 16278.729 12217.096 813.4035, 16266.225 12283.925 810.37976, 16259.176 12363.005 808.4038, 16266.275 12448.681 809.9371, 16297.877 12533.723 813.3843, 16352.408 12608.348 815.85657, 16492.465 12714.537 815.0783, 16565.799 12762.57 811.6149, 16664.094 12803.356 776.55475</trace>
</ink>
</file>

<file path=ppt/ink/ink12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18407.93 12440.364 874.14984, 18328.883 12435.1 864.554, 18238.732 12381.865 849.13043, 18174.037 12338.88 774.1498</trace>
</ink>
</file>

<file path=ppt/ink/ink12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1249.1945 830.4928 874.14984, 1272.6439 759.4194 868.0112, 1281.6241 670.0926 862.166, 1253.586 606.5097 862.00616, 1178.1615 650.11224 851.5501, 1126.4833 723.03766 839.308, 1083.4672 803.03766 825.24976, 1048.1842 880.4274 807.88165, 1016.0952 988.01 787.6744, 993.67334 1104.65 777.90985, 983.9979 1212.561 775.22095, 978.5589 1286.9651 775.81055, 985.12714 1350.8779 782.096, 1040.4044 1426.9302 799.6565, 1110.1056 1432.8345 818.0118, 1202.7125 1356.9945 829.69684, 1253.2601 1289.0848 830.96606, 1303.9554 1213.0151 830.0368, 1345.1 1149.0868 830.35754, 1415.5554 1061.0907 838.17017, 1462.473 1196.1444 843.11896, 1463.729 1275.4591 847.41846, 1478.8284 1381.2 854.4621, 1553.9551 1414.7119 854.83997, 1633.0283 1379.5895 848.4151, 1723.7006 1275.3566 837.1038, 1780.9197 1174.5869 838.9642, 1761.8805 1081.096 843.6168, 1683.504 1033.6338 843.93896, 1570.7423 1026.3882 849.515, 1489.2451 1044.8687 858.4827, 1552.5985 1054.9102 859.19183, 1667.5166 1020.4296 847.42755, 1775.2521 1009.33594 850.43335, 1861.1853 1037.6144 852.8232, 1905.032 1132.0221 851.0614, 1910.4194 1242.0967 851.0366, 1905.3975 1337.8265 859.9736, 1991.026 1324.5408 858.7573, 2082.1804 1219.8358 848.98773, 2139.2527 1129.7373 847.78796, 2136.6729 1056.5966 850.6465, 2062.5652 1036.2582 847.8352, 1965.4875 1047.1339 840.5666, 1889.8624 1046.4844 848.59796, 1966.7821 981.5899 840.79877, 2030.4363 964.8387 836.10144, 2132.6123 952.0882 832.51965, 2252.3633 1001.3972 836.10583, 2331.6519 1127.6235 833.44244, 2357.179 1241.3827 829.6931, 2347.9365 1346.0812 829.5276, 2299.9324 1243.9542 835.9373, 2309.9312 1162.1853 831.8079, 2325.1501 1088.929 829.651, 2362.1946 983.49347 832.0109, 2438.4941 929.07837 837.9422, 2513.6829 906.8852 863.32806</trace>
</ink>
</file>

<file path=ppt/ink/ink12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2796.3113 997.7301 874.14984, 2724.0442 1010.11017 861.01154, 2657.8115 1064.6608 851.47076, 2576.1072 1161.8536 842.91144, 2528.6272 1244.5193 841.51807, 2539.8845 1319.2516 846.00934, 2644.1733 1289.5402 847.6207, 2701.6196 1219.6283 839.52893, 2782.665 1089.079 823.168, 2815.2092 999.6261 817.7929, 2837.7083 902.7224 812.86066, 2851.2205 810.7756 817.4911, 2856.5269 740.76025 821.7977, 2827.7786 810.91754 836.9028, 2818.036 929.4712 836.83, 2818.8494 1011.4046 830.9802, 2824.2747 1097.2781 819.61346, 2835.0078 1177.9553 800.29083, 2852.769 1244.4058 773.22174, 2870.2275 1325.3105 701.827</trace>
</ink>
</file>

<file path=ppt/ink/ink12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3489.119 841.84845 874.14984, 3436.6072 925.23175 858.3392, 3384.496 1050.4196 855.5738, 3371.6484 1113.3208 857.6544, 3387.1184 1196.4019 860.2162, 3450.8477 1212.2997 859.40967, 3561.9043 1138.928 847.26776, 3618.2114 1070.5621 841.204, 3691.9004 962.02466 830.45026, 3742.6006 866.0651 838.6693, 3733.7046 985.70605 846.8269, 3731.9731 1055.546 846.5687, 3738.2764 1165.9211 851.0947, 3819.049 1218.5223 853.0636, 3902.7507 1143.9814 844.94214, 3949.897 1065.5034 835.89984, 3990.5886 983.70135 828.3103, 4044.2634 866.1048 816.8926, 4064.9373 933.839 823.0226, 4058.6694 1050.9767 821.0028, 4062.994 1130.7208 821.23627, 4073.906 1218.0067 823.0616, 4083.9502 1298.5667 827.584, 4092.3186 1365.447 827.25757, 4091.9038 1452.2456 827.3247, 4068.2422 1557.5769 825.9307, 4010.289 1677.012 821.78986, 3963.029 1761.538 815.63354, 3884.3293 1853.4944 804.386, 3755.9985 1942.8218 779.3075, 3672.5085 2000.4109 736.9638, 3605.3242 2058.7644 656.6747, 3524.9065 2096.1277 574.65216</trace>
</ink>
</file>

<file path=ppt/ink/ink12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4342.5103 454.7251 874.14984, 4348.0894 525.1701 860.92474, 4351.186 597.8563 847.0021, 4352.474 693.0322 833.27905, 4350.6797 795.6025 821.282, 4349.0234 868.2842 812.5825, 4344.722 967.72327 804.59076, 4341.9644 1031.2086 773.89624, 4338.9023 1115.8374 739.2081, 4340.166 1201.8 691.64813, 4359.1904 1298.4342 590.7803, 4367.9814 1361.9174 413.5585</trace>
</ink>
</file>

<file path=ppt/ink/ink12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4684.7847 981.2128 874.14984, 4678.6084 1072.3168 850.9547, 4671.075 1161.4915 833.97485, 4664.514 1237.2584 821.24896, 4658.292 1302.9001 790.84515, 4651.494 1373.3362 756.8378, 4645.5864 1436.2357 701.5426, 4638.5312 1499.7648 608.569</trace>
</ink>
</file>

<file path=ppt/ink/ink1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2684 10692 874, 2714 10829 858, 2733 10923 855, 2749 11025 853, 2765 11132 852, 2782 11237 852, 2796 11338 852, 2810 11424 853, 2827 11548 854, 2802 11458 856, 2788 11372 846</trace>
</ink>
</file>

<file path=ppt/ink/ink12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4907.7676 1042.1202 874.14984, 4906.4395 1112.5653 861.44495, 4902.3135 1183.9319 847.1384, 4893.574 1268.7986 837.3567, 4881.1064 1348.0702 841.58386, 4863.0454 1443.2759 848.33344, 4897.2554 1320.4452 838.97424, 4918.241 1254.4907 831.3023, 4948.89 1170.0365 820.4746, 4977.37 1094.2493 810.6409, 5038.4634 996.6665 821.8196, 5103.6826 976.2718 829.32776, 5172.823 1075.3687 827.5055, 5189.9653 1161.8733 823.6725, 5200.4634 1224.8666 809.30853, 5174.208 1327.5468 757.90894, 5142.3496 1396.6296 604.6589</trace>
</ink>
</file>

<file path=ppt/ink/ink12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4788.477 785.58655 874.14984, 4794.373 887.4263 866.6765, 4804.076 951.2753 860.6756</trace>
</ink>
</file>

<file path=ppt/ink/ink12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5651.045 469.1777 874.14984, 5676.7085 601.0947 847.3143, 5678.9004 697.4409 832.7656, 5672.872 810.7244 820.77466, 5668.973 881.18616 812.72015, 5658.5117 970.903 806.6554, 5650.6084 1035.0431 803.5772, 5640.671 1102.929 802.3387, 5631.9307 1169.3512 808.55054, 5629.9053 1236.3612 820.1553, 5622.768 1300.2712 680.73456</trace>
</ink>
</file>

<file path=ppt/ink/ink12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5576.7173 951.2753 874.14984, 5496.714 1071.5546 848.6584, 5457.9053 1139.6051 840.61053, 5407.0146 1243.9702 838.6376, 5414.5396 1337.7963 847.09985, 5502.4404 1379.1277 848.6719, 5614.9575 1324.661 840.93463, 5681.8574 1272.7881 827.19806, 5754.858 1220.8383 787.77844, 5818.855 1161.9462 490.47958</trace>
</ink>
</file>

<file path=ppt/ink/ink12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5859.346 951.2753 874.14984, 5873.5923 1056.8359 861.33105, 5889.8433 1184.8989 855.7242, 5905.5137 1281.7856 856.35986, 5930.49 1350.4327 859.4949, 5926.8716 1271.9513 856.70667, 5929.553 1146.8644 851.5465, 5951.3794 1041.1947 848.245, 6028.2153 922.4439 846.69714, 6130.478 839.2318 842.67035, 6201.6196 785.58655 837.18115</trace>
</ink>
</file>

<file path=ppt/ink/ink12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6246.584 936.3065 874.14984, 6241.7354 1001.84503 865.1976, 6238.726 1105.5826 853.7228, 6256.094 1182.5839 856.4306, 6329.6733 1169.0361 858.4409</trace>
</ink>
</file>

<file path=ppt/ink/ink12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6290.63 635.3826 874.14984, 6299.3076 701.8178 868.202, 6306.203 766.49744 839.2647</trace>
</ink>
</file>

<file path=ppt/ink/ink12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6469.567 1177.3553 874.14984, 6554.685 1146.4227 862.901, 6674.6987 1061.2664 847.8573, 6765.8105 981.3698 837.43274, 6793.1304 880.0202 843.01013, 6765.593 805.1828 842.4104, 6701.078 768.7363 841.0369, 6626.545 767.1117 843.8563, 6562.0596 829.9437 851.8796, 6570.272 964.5189 849.29156, 6598.0234 1044.1031 842.7916, 6651.344 1186.5681 830.1742, 6677.115 1293.4077 825.9554, 6687.5576 1415.2216 821.6946, 6691.226 1520.4761 816.12067, 6684.364 1600.7393 821.0427, 6646.8228 1701.7692 830.1728, 6622.835 1764.536 858.1385</trace>
</ink>
</file>

<file path=ppt/ink/ink12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6841.2056 846.4939 874.14984, 6858.555 937.7066 862.87573, 6864.0386 1001.9378 856.651, 6869.29 1073.0317 857.275, 6879.5537 1137.6428 859.5713, 6963.9688 1160.9957 860.247, 7017.2666 1093.0208 850.28296, 7066.297 989.3427 835.5718, 7103.7236 1071.0723 833.21594, 7132.9336 1137.4368 842.20654, 7213.9834 1159.3826 850.7411, 7310.1016 1129.3951 845.8964, 7423.9565 1039.0138 840.86487, 7494.668 956.81067 847.8033, 7503.9214 874.05066 851.821, 7428.192 842.7431 855.36365, 7348.204 908.1051 857.5498, 7310.376 981.97656 858.2301, 7361.1616 1057.5774 858.162, 7473.642 1078.9497 853.7915, 7564.8525 1057.1891 848.22406, 7631.772 1019.02454 845.28314, 7706.379 957.0432 853.5255, 7772.0054 1012.13513 857.7977, 7784.919 1084.1023 856.96185, 7725.583 1178.4872 850.5123, 7663.7695 1248.4963 825.2494</trace>
</ink>
</file>

<file path=ppt/ink/ink12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1085.857 1794.1719 874.14984, 1182.1135 1788.6427 867.34467, 1248.6165 1786.16 861.3319, 1346.8531 1781.8792 853.6095, 1424.7238 1777.6647 849.3371, 1490.1101 1774.0354 846.45013, 1556.8367 1771.4546 843.45355, 1628.7983 1769.3326 840.5535, 1693.6761 1767.5887 835.62067, 1783.3696 1765.1931 829.9123, 1892.7042 1761.8258 824.7324, 2018.3212 1756.9033 819.52374, 2160.1675 1749.8588 813.8798, 2277.3882 1743.6777 809.23035, 2392.9766 1736.1929 804.3572, 2537.2263 1727.3129 797.9093, 2704.8748 1718.065 787.26025, 2889.1985 1709.0299 773.568, 3010.8542 1703.0782 761.30865, 3170.674 1696.6628 746.7791, 3357.2056 1689.038 731.60486, 3563.6565 1680.6395 716.7687, 3785.5886 1670.6549 701.9688, 3995.612 1660.9014 688.6252, 4157.61 1653.3151 675.8176, 4357.6865 1645.3256 661.75543, 4583.102 1638.8976 648.57324, 4823.987 1634.394 636.99536, 5006.7627 1631.4677 629.11035, 5192.003 1629.5997 622.8159, 5405.371 1627.8834 621.22406, 5634.71 1623.8846 623.38556, 5873.091 1616.9518 625.9586, 6118.3022 1606.8132 630.45654, 6278.892 1600.1437 634.51874, 6468.9854 1592.6508 609.6905, 6676.8687 1587.6147 576.82477, 6889.818 1585.9949 536.2266, 7067.312 1586.4271 487.5209, 7210.384 1587.7864 433.0632, 7355.504 1589.7753 373.0525, 7480.1743 1587.6288 309.652, 7559.9917 1586.2926 252.58612, 7625.5312 1586.7223 118.17396, 7689.091 1584.0927 56.0579</trace>
</ink>
</file>

<file path=ppt/ink/ink1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2733 11259 874, 2843 11216 864, 2950 11170 860, 3091 11085 856, 3199 10990 851, 3295 10825 847, 3326 10729 847, 3351 10581 848, 3324 10446 851, 3234 10363 859, 3131 10447 860, 3099 10615 853, 3102 10772 845, 3122 10873 842, 3152 10983 834, 3189 11087 825, 3255 11235 795, 3299 11326 748</trace>
</ink>
</file>

<file path=ppt/ink/ink12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8046.0474 890.88403 874.14984, 8022.3296 980.93414 865.60236, 7999.1323 1045.5535 859.0786</trace>
</ink>
</file>

<file path=ppt/ink/ink12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8016.6836 1253.2316 874.14984, 7980.331 1187.1472 239.92465</trace>
</ink>
</file>

<file path=ppt/ink/ink12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1977.7893 3075.292 874.14984, 1964.0791 3196.5776 856.4019, 1953.8845 3270.5652 846.98285, 1942.7866 3351.2012 840.268, 1933.5481 3418.3484 835.5466, 1931.0062 3534.9976 845.19824, 1970.3524 3635.3652 849.91113, 2033.9263 3673.5488 851.73083, 2125.0398 3615.74 852.20374, 2185.9365 3536.4011 848.97815, 2209.3943 3473.3567 845.4626, 2224.2507 3403.282 842.2136, 2231.3462 3339.2642 841.1564, 2230.2344 3236.8289 842.4637, 2187.8513 3127.1577 845.87256, 2112.3777 3046.21 850.62396, 2026.5337 3025.538 856.65027, 1948.4823 3071.0461 859.87067, 1883.9181 3121.8357 754.97125</trace>
</ink>
</file>

<file path=ppt/ink/ink12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2451.2842 3262.6597 874.14984, 2434.26 3371.944 857.695, 2423.92 3443.9163 853.0479, 2414.045 3520.931 851.1378, 2406.2578 3597.063 851.5945, 2397.3215 3706.0723 854.4801, 2389.697 3778.5776 859.9072</trace>
</ink>
</file>

<file path=ppt/ink/ink12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2423.7554 3180.5896 874.14984, 2460.044 3256.7031 864.61237, 2525.314 3341.1504 864.6219, 2632.2039 3357.0842 862.9485, 2719.4468 3321.1934 857.5629, 2783.3633 3260.8013 848.12463, 2824.0984 3187.3398 842.84296, 2848.114 3076.3345 844.9794, 2799.655 3202.1538 843.67426, 2788.8462 3278.0938 841.5367, 2777.7537 3392.6252 838.65247, 2776.4543 3463.2983 833.20184, 2776.8901 3572.4924 815.664, 2778.8364 3664.2346 788.3731, 2780.0515 3729.7659 725.8232</trace>
</ink>
</file>

<file path=ppt/ink/ink12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2156.7263 2804.3054 874.14984, 2278.8896 2788.4575 851.67084, 2367.1304 2776.5435 840.8256, 2435.8025 2767.2437 832.9753, 2503.98 2758.6575 820.7834, 2567.8643 2750.7153 802.05786, 2657.5457 2737.9714 757.94574, 2722.0625 2730.4106 651.8566</trace>
</ink>
</file>

<file path=ppt/ink/ink12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2632.0564 2593.1943 874.14984, 2740.1013 2616.6711 862.0068, 2817.2026 2656.769 850.07605, 2863.1829 2739.8052 824.2861, 2842.3308 2813.3118 795.0542, 2813.9973 2876.3096 642.49243</trace>
</ink>
</file>

<file path=ppt/ink/ink12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3350.5571 2879.1494 874.14984, 3314.1401 2974.911 858.01447, 3285.0862 3044.9473 849.3358, 3254.6938 3126.2437 844.22876, 3227.0674 3213.0542 842.2042, 3204.6343 3301.7903 840.5651, 3190.192 3383.1443 840.1466, 3178.1458 3507.5085 842.0206, 3180.9875 3607.7478 843.35626, 3215.7378 3682.4448 850.8634, 3283.2458 3652.9631 856.93933, 3337.0967 3588.9065 238.38477</trace>
</ink>
</file>

<file path=ppt/ink/ink12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3494.6245 3075.292 874.14984, 3489.7766 3140.668 865.12665, 3481.2988 3265.112 852.328, 3478.307 3370.2961 849.4296, 3500.0647 3485.9138 854.16614, 3577.1 3553.115 855.71796, 3654.0261 3513.2622 858.1412</trace>
</ink>
</file>

<file path=ppt/ink/ink12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3360.6511 3301.372 874.14984, 3457.7412 3274.5723 860.41644, 3584.2249 3211.1514 848.3282, 3669.3555 3150.189 847.72186, 3722.7498 3053.918 853.4351, 3755.9578 2988.7957 856.3997, 3820.9114 3016.2825 855.6859, 3867.0513 3086.892 848.8632, 3894.0842 3155.089 841.35565, 3926.7278 3275.7407 827.88605, 3931.3997 3347.2002 816.5462, 3925.3137 3425.3384 797.50336, 3909.7751 3505.0479 771.3099, 3877.1616 3613.7944 697.3627, 3853.844 3680.8267 581.34424</trace>
</ink>
</file>

<file path=ppt/ink/ink1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3562 10901 874, 3474 10985 862, 3387 11084 859, 3346 11206 861, 3433 11214 862, 3490 11124 861, 3532 11037 860, 3628 11069 861, 3684 11181 860, 3793 11248 863, 3887 11145 860, 3984 11122 861, 4041 11270 856, 4064 11382 857, 4148 11338 855, 4240 11236 854, 4333 11213 857, 4427 11308 856, 4439 11412 854, 4441 11500 825</trace>
</ink>
</file>

<file path=ppt/ink/ink12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4313.1465 3240.9807 874.14984, 4382.372 3225.0413 863.7611, 4448.272 3215.7783 853.0702, 4530.291 3207.9768 840.68286, 4608.13 3199.5496 818.17004, 4673.799 3197.3926 703.0532</trace>
</ink>
</file>

<file path=ppt/ink/ink12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4282.8647 3467.5771 874.14984, 4366.7905 3462.2097 854.37775, 4445.5845 3457.6787 837.9679, 4540.294 3449.54 824.0345, 4609.33 3443.7952 795.4657, 4684.7847 3437.123 757.6071</trace>
</ink>
</file>

<file path=ppt/ink/ink12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5250.042 2984.9631 874.14984, 5272.0474 3056.4539 874.14984, 5292.458 3144.1887 863.39014, 5307.6323 3250.7358 863.645, 5314.015 3316.2524 863.8892, 5313.778 3404.368 865.04456, 5302.7783 3330.4932 862.2993, 5313.884 3204.8665 863.89, 5334.215 3133.5054 862.4595, 5364.9697 3067.4888 860.91736, 5433.604 2976.9927 853.41876, 5518.1924 2938.7014 838.6086, 5593.3984 2950.1394 819.17267, 5657.1333 2974.6416 684.0389</trace>
</ink>
</file>

<file path=ppt/ink/ink12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5918.991 2773.8518 874.14984, 5883.3267 2856.326 867.4547, 5836.1206 2959.4966 861.0127, 5790.7007 3055.357 858.59357, 5754.4854 3151.3042 857.863, 5732.5713 3268.312 856.7622, 5730.2227 3337.6155 855.87115, 5737.707 3441.347 856.2259, 5779.884 3517.0234 855.6424, 5835.7476 3582.3704 670.4447</trace>
</ink>
</file>

<file path=ppt/ink/ink12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6172.2563 2834.7595 874.14984, 6147.661 2910.5605 865.0258, 6115.573 3001.9832 860.05884, 6082.953 3095.256 862.25226, 6057.228 3210.588 862.5735, 6062.4844 3302.6543 861.8616, 6128.7275 3334.8008 861.5199, 6201.6196 3331.3093 857.11444</trace>
</ink>
</file>

<file path=ppt/ink/ink12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5949.2734 3150.652 874.14984, 6048.6367 3124.6025 860.21844, 6146.142 3098.6663 851.17926, 6232.0405 3072.025 836.7264, 6306.2295 3045.8706 800.1273</trace>
</ink>
</file>

<file path=ppt/ink/ink12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6380.5576 2789.337 874.14984, 6436.5225 2869.5757 863.4864, 6485.6816 2969.306 859.42896, 6513.023 3046.2004 858.41956, 6527.4736 3118.9924 858.51416, 6523.587 3231.139 856.9962, 6502.5127 3343.404 857.1733, 6470.642 3440.6711 860.3329, 6413.1304 3528.9177 863.1336, 6363.4487 3593.7258 845.34705</trace>
</ink>
</file>

<file path=ppt/ink/ink12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6989.861 3165.6206 874.14984, 7060.5913 3113.7678 871.0248, 7151.6294 3026.5842 867.93396, 7203.5786 2914.6917 867.2781, 7191.2075 2842.1992 866.3929, 7114.005 2829.7253 862.5858, 7010.2935 2888.369 854.27124, 6941.888 2965.1702 849.6547, 6911.9404 3076.1716 847.41846, 6937.742 3195.9849 847.7203, 6981.3765 3275.2627 850.3087, 7047.5835 3326.5952 856.6269, 7131.4243 3341.576 861.0658, 7200.973 3329.772 864.0989, 7274.04 3339.1228 865.3613, 7293.2397 3407.784 862.99646, 7299.455 3513.1267 859.9772, 7296.332 3596.6084 859.21484, 7246.209 3495.9666 859.5577, 7243.5737 3392.7258 849.8235, 7284.4956 3286.4055 851.129, 7362.8584 3221.261 850.7359, 7460.007 3209.1145 847.8975, 7526.9077 3207.728 843.3474</trace>
</ink>
</file>

<file path=ppt/ink/ink12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6945.815 2639.1333 874.14984, 7032.4956 2631.0103 864.5753, 7148.4287 2626.6853 857.86053, 7223.062 2624.687 854.39874, 7290.4927 2614.6482 845.29926, 7353.4175 2603.273 814.06714</trace>
</ink>
</file>

<file path=ppt/ink/ink12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7243.1255 2517.8345 874.14984, 7332.5337 2539.212 868.98236, 7418.4395 2608.3875 867.74493, 7424.9507 2682.011 865.73706, 7418.373 2745.6096 861.6469</trace>
</ink>
</file>

<file path=ppt/ink/ink1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3172 8878 874, 3076 9018 863, 3007 9118 864, 2930 9205 866, 2844 9211 872</trace>
</ink>
</file>

<file path=ppt/ink/ink12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7986.4023 2639.1333 874.14984, 7910.793 2735.582 855.80225, 7831.5435 2871.7397 843.39655, 7799.1157 2952.421 839.82513, 7763.506 3071.9016 838.2775, 7747.9023 3187.4563 839.68506, 7745.529 3264.982 839.37366, 7747.793 3343.293 840.31305, 7751.3286 3407.9238 842.4324, 7778.268 3510.5266 851.11914, 7846.3164 3584.8381 862.38116, 7911.6904 3615.989 427.273</trace>
</ink>
</file>

<file path=ppt/ink/ink12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8120.376 2999.9321 874.14984, 8118.6704 3089.0193 864.3169, 8103.2007 3180.4863 860.19763, 8095.0664 3263.6055 863.3527, 8130.9883 3349.8987 864.26776, 8201.823 3407.282 862.94476, 8273.719 3395.9233 863.64526, 8357.759 3314.7173 862.93713, 8390.713 3246.293 860.3397, 8424.515 3137.0544 853.7675, 8410.988 3018.2878 851.1902, 8372.687 2937.9048 852.37823, 8296.436 2887.085 854.96173, 8177.0713 2885.306 858.14514, 8094.4736 2930.6062 862.49115, 8118.174 3020.5234 862.751, 8198.824 3058.6475 854.0231, 8283.687 3069.9436 839.4408, 8347.067 3075.421 807.33203</trace>
</ink>
</file>

<file path=ppt/ink/ink12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8655.352 2804.3054 874.14984, 8641.825 2879.3333 868.6871, 8618.341 2957.9717 863.08966, 8591.847 3034.4897 860.29486, 8564.523 3125.3232 859.17975, 8550.939 3233.5042 858.4676, 8558.614 3316.7817 858.9822, 8630.082 3382.0818 861.4004, 8704.825 3355.7566 860.8413</trace>
</ink>
</file>

<file path=ppt/ink/ink12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8879.252 2864.181 874.14984, 8840.891 2971.0076 861.3156, 8799.443 3088.666 862.8022, 8789.639 3152.133 863.63354, 8815.608 3259.669 862.6499, 8893.821 3318.439 859.49036, 8961.619 3291.6135 857.04474, 9027.907 3240.9807 840.73615</trace>
</ink>
</file>

<file path=ppt/ink/ink12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8700.314 3105.2295 874.14984, 8800.597 3110.0142 862.27545, 8911.913 3103.4226 855.1196, 8989.862 3086.6423 845.5797, 9053.678 3072.6997 804.43036</trace>
</ink>
</file>

<file path=ppt/ink/ink12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9057.271 2880.182 874.14984, 9123.31 2949.5771 863.6824, 9177.102 3026.4385 859.7907, 9196.784 3105.1511 861.4547, 9160.97 3214.1367 861.86676, 9132.85 3289.572 863.99725</trace>
</ink>
</file>

<file path=ppt/ink/ink12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9146.281 2593.1943 874.14984, 9214.082 2657.1672 862.9862, 9295.5 2762.152 855.56976, 9334.468 2831.428 852.2125, 9366.221 2907.0994 848.6904, 9401.859 3027.2559 843.4723, 9414.193 3144.5837 837.1098, 9405.099 3224.9336 834.97003, 9385.277 3312.2283 829.7385, 9356.825 3401.4062 822.6669, 9321.484 3488.458 813.9835, 9282.709 3568.9546 798.7899, 9224.661 3668.387 744.9509, 9159.978 3704.41 671.9826, 9095.968 3711.1672 5.2470074</trace>
</ink>
</file>

<file path=ppt/ink/ink12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9875.793 3316.3408 874.14984, 9982.692 3312.7546 858.40717, 10096.605 3308.4688 845.61865, 10179.241 3306.483 842.8522, 10304.544 3303.829 838.50024, 10373.809 3302.9573 832.86664, 10436.733 3301.9585 818.86066, 10499.778 3301.372 801.80786</trace>
</ink>
</file>

<file path=ppt/ink/ink12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10053.8125 3180.5896 874.14984, 10059.391 3247.46 862.9327, 10069.443 3371.163 855.4825, 10074.642 3435.9927 849.773, 10080.683 3511.0532 836.8505, 10081.24 3576.6208 230.62721</trace>
</ink>
</file>

<file path=ppt/ink/ink12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10827.371 2880.182 874.14984, 10906.97 2846.979 869.0337, 11016.241 2868.2458 866.9927, 11060.094 2968.5266 863.4191, 11041.731 3057.1252 856.4641, 10980.356 3140.3848 856.41583, 11055.433 3208.3306 856.793, 11154.863 3224.185 853.1671, 11249.755 3269.66 854.0999, 11318.493 3369.5088 853.7099, 11339.802 3469.8767 851.4179, 11312.276 3574.3362 851.0453, 11248.254 3657.4067 854.0634, 11184.75 3692.9946 857.6745, 11090.967 3649.8577 858.4556, 11033.086 3554.057 855.3666, 11032.302 3451.1035 847.9858, 11085.043 3361.4006 833.77856, 11131.237 3297.9873 796.76263</trace>
</ink>
</file>

<file path=ppt/ink/ink1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2867 8864 874, 2928 8952 865, 3021 9082 858, 3092 9174 845, 3183 9268 818</trace>
</ink>
</file>

<file path=ppt/ink/ink12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11526.603 2698.4922 874.14984, 11514.964 2800.5261 861.00824, 11506.493 2866.1946 855.2426, 11498.474 2940.0728 850.8858, 11492.277 3017.0044 843.7491, 11488.951 3087.7642 835.5605, 11488.936 3197.661 814.02057, 11497.011 3288.8252 760.4823, 11534.994 3369.482 679.06104, 11599.42 3427.274 4.7975564</trace>
</ink>
</file>

<file path=ppt/ink/ink12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11764.267 2773.8518 874.14984, 11741.489 2887.5396 859.79834, 11716.465 3013.4768 855.9477, 11695.916 3125.962 856.04596, 11698.31 3204.1968 859.83856, 11786.771 3262.6357 859.8256, 11869.77 3234.4182 857.68475, 11934.482 3207.3823 841.6218</trace>
</ink>
</file>

<file path=ppt/ink/ink12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11615.611 3075.292 874.14984, 11710.05 3069.9587 862.85205, 11773.661 3061.0344 856.9322, 11869.359 3038.761 852.77545, 11933.805 3002.2805 854.907, 11958.016 2930.457 856.74347, 11973.678 2864.3352 809.94434</trace>
</ink>
</file>

<file path=ppt/ink/ink12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11942.286 2698.4922 874.14984, 12013.416 2760.5625 863.5729, 12080.649 2858.852 858.14014, 12107.402 2922.7434 855.7859, 12136.691 3022.096 854.0935, 12146.312 3111.101 853.15686, 12124.582 3234.8623 850.3209, 12088.022 3329.7495 843.5454, 12059.539 3394.304 779.57227</trace>
</ink>
</file>

<file path=ppt/ink/ink12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12403.853 3121.2305 874.14984, 12483.638 3098.417 869.09186, 12576.303 3038.6055 867.02747, 12631.983 2933.9285 865.63776, 12609.205 2853.3606 864.6928, 12512.934 2825.201 862.20245, 12442.5625 2868.9534 859.11414, 12406.34 2943.6978 857.1605, 12416.503 3044.126 855.5778, 12450.858 3120.062 854.4527, 12534.712 3187.3623 858.4622, 12602.758 3162.7422 860.0823, 12689.414 3072.5056 859.4104, 12754.698 3014.3784 860.68304, 12851.555 3001.0098 861.9147, 12934.914 3077.5076 860.1328, 12932.469 3207.5415 853.8308, 12878.313 3313.1228 845.71936, 12788.763 3392.4412 845.05255, 12724.164 3432.1829 849.84296, 12792.547 3428.146 854.60114, 12914.155 3441.6492 850.95764, 13010.146 3478.165 852.3216, 13089.3545 3555.4158 851.46826, 13124.221 3644.1042 851.1907, 13099.632 3726.3484 852.582, 12999.366 3788.3748 851.7223, 12872.709 3798.2178 842.3612, 12800.221 3799.177 826.2988, 12730.527 3783.4695 802.9281</trace>
</ink>
</file>

<file path=ppt/ink/ink12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12403.853 2608.163 874.14984, 12506.621 2586.9424 858.6551, 12580.014 2577.1555 850.8912, 12661.655 2568.182 843.8131, 12730.063 2561.1448 838.38007, 12827.545 2541.0 818.9519, 12902.168 2522.5693 772.4167</trace>
</ink>
</file>

<file path=ppt/ink/ink12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12730.527 2382.5994 874.14984, 12840.136 2438.2375 858.22577, 12928.85 2498.8901 852.33905, 12981.102 2580.9268 853.5932, 12942.959 2678.0562 853.44006, 12880.1 2743.9146 854.0511</trace>
</ink>
</file>

<file path=ppt/ink/ink12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1903.4614 5756.7666 874.14984, 1852.0133 5670.288 866.7929, 1770.2146 5626.3545 866.17596, 1706.3397 5628.8975 863.6996, 1641.9636 5654.4272 860.69794, 1569.1716 5735.338 859.66003, 1552.1224 5840.9453 860.2581, 1575.7413 5945.3467 861.26544, 1626.2142 6011.402 863.1731, 1715.9698 6002.436 862.6272, 1798.6727 5901.02 850.0238, 1847.4539 5785.974 833.9861, 1876.4718 5662.791 823.60046, 1888.7327 5578.728 820.82556, 1898.2697 5489.4487 821.1913, 1904.7695 5398.927 823.7627, 1909.7472 5324.749 826.8666, 1919.4247 5199.562 835.96826, 1926.7114 5107.415 848.57214, 1912.8132 5189.441 849.53937, 1905.3945 5292.8657 840.32214, 1903.6747 5376.0474 834.07324, 1904.1722 5470.583 823.1205, 1908.033 5568.9854 805.0543, 1914.238 5652.7456 778.4995, 1920.7499 5720.3877 744.3532, 1934.1534 5790.015 703.43866, 1968.5271 5889.912 614.8989, 1992.4713 5953.4253 444.38464</trace>
</ink>
</file>

<file path=ppt/ink/ink12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2245.736 5546.687 874.14984, 2248.3123 5636.1406 863.27826, 2241.1802 5771.4307 852.7249, 2240.155 5846.961 849.709, 2245.8218 5949.719 850.15546, 2297.9907 6017.577 853.2857, 2379.3376 6003.601 852.5919, 2470.5327 5903.441 842.2961, 2541.3052 5782.131 828.5458, 2581.3547 5671.3896 823.88184, 2577.9146 5559.024 825.7996, 2519.3438 5493.452 831.82825, 2423.0237 5475.6855 835.7889, 2359.3684 5483.364 836.64197, 2293.8494 5498.6875 833.674, 2197.4163 5530.371 817.21594, 2129.9988 5557.5093 768.7611</trace>
</ink>
</file>

<file path=ppt/ink/ink12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2736.6655 5530.686 874.14984, 2729.257 5637.899 857.51965, 2718.7473 5708.671 849.97754, 2706.7725 5788.2314 845.3172, 2694.8088 5867.8354 843.41956, 2685.0605 5932.7397 842.52924, 2697.4258 5796.3306 822.942, 2709.0186 5717.2144 818.31244, 2722.5127 5649.708 825.18976, 2739.4844 5579.0522 830.9898, 2777.293 5490.9863 840.5973, 2841.4172 5579.7646 847.34467, 2871.018 5672.1245 856.75256, 2955.9592 5741.593 859.0871, 3027.7341 5683.2163 854.98956, 3103.428 5559.3354 850.66583, 3152.8115 5468.508 852.71356, 3212.5005 5398.664 856.33154, 3241.6084 5469.858 853.8305, 3240.0679 5532.988 850.51044, 3231.7637 5608.414 844.32684, 3219.512 5687.697 838.6226, 3208.003 5754.9966 828.65753, 3187.449 5861.9536 791.8437, 3174.1516 5927.0693 735.5912</trace>
</ink>
</file>

<file path=ppt/ink/ink1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4750 7988 874, 4703 8085 868, 4646 8183 862, 4597 8267 856, 4544 8355 841</trace>
</ink>
</file>

<file path=ppt/ink/ink12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2423.7554 5229.7627 874.14984, 2550.6191 5205.6787 849.7689, 2614.291 5193.1426 838.2743, 2679.0264 5181.4077 829.05457, 2743.2998 5169.854 811.0597, 2856.8142 5140.6704 757.5752, 2925.6704 5122.034 673.2782</trace>
</ink>
</file>

<file path=ppt/ink/ink12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2825.6753 4988.714 874.14984, 2942.5276 5012.967 858.1453, 3048.5205 5041.107 850.2267, 3115.1167 5090.905 854.3824, 3109.273 5183.479 855.87897, 3100.8254 5247.9233 860.6727</trace>
</ink>
</file>

<file path=ppt/ink/ink12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3702.9258 5108.9795 874.14984, 3673.6592 5193.2744 862.9555, 3623.2302 5331.182 848.5757, 3590.7576 5416.7656 842.0093, 3556.999 5506.2803 831.84155, 3532.1733 5572.192 820.3448, 3509.4111 5638.956 802.04047, 3475.8284 5756.2495 736.4327, 3466.8767 5824.569 693.39197, 3464.7656 5897.3643 643.7641, 3475.2039 6006.96 528.3936, 3486.2666 6075.814 326.1552</trace>
</ink>
</file>

<file path=ppt/ink/ink12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3866.2627 5335.06 874.14984, 3832.462 5423.336 863.0178, 3788.4954 5548.1665 854.25055, 3770.5107 5618.8604 852.12335, 3759.0156 5688.682 851.89984, 3751.2869 5787.36 852.97925, 3761.5017 5859.48 854.313, 3847.7888 5877.221 857.3955, 3907.3992 5811.179 856.10846, 3952.0747 5745.3384 844.34503</trace>
</ink>
</file>

<file path=ppt/ink/ink12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3702.9258 5606.0464 874.14984, 3810.7341 5592.312 855.4327, 3915.875 5567.118 843.20703, 4005.2893 5527.506 841.7245, 4069.8018 5450.6973 846.3282, 4091.5188 5363.98 847.9791, 4097.072 5286.2334 853.5299, 4175.027 5248.9375 860.6774, 4235.4976 5324.824 855.9056, 4260.4136 5388.0024 851.671, 4276.957 5465.617 846.5787, 4282.5146 5555.1816 842.14954, 4283.1675 5626.1133 838.7414, 4277.309 5698.8047 834.84204, 4262.208 5783.895 831.54205, 4240.283 5872.658 824.61096, 4215.7715 5955.11 815.8982, 4176.135 6055.644 791.72955, 4148.891 6119.114 742.57196</trace>
</ink>
</file>

<file path=ppt/ink/ink12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4639.8213 5666.954 874.14984, 4759.9775 5657.96 856.5129, 4836.298 5654.7764 851.1074, 4900.173 5652.5474 847.4941, 4984.62 5652.212 835.8904, 5049.086 5653.318 806.27484</trace>
</ink>
</file>

<file path=ppt/ink/ink12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4610.4575 5878.065 874.14984, 4688.959 5870.9546 855.6916, 4767.718 5864.747 840.146, 4870.4023 5857.7573 824.785, 4944.371 5852.604 792.55835, 5027.0596 5847.0947 748.14746</trace>
</ink>
</file>

<file path=ppt/ink/ink12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5918.991 5696.375 874.14984, 5829.488 5649.213 866.63135, 5754.47 5658.171 859.55334, 5665.228 5715.7134 853.9713, 5607.0996 5781.5513 851.51416, 5582.3154 5879.7075 850.5551, 5599.1055 5956.673 852.6221, 5680.404 5998.7324 855.6704, 5787.899 5984.4604 856.0044, 5876.301 5923.154 852.5143, 5940.388 5793.5415 848.6873, 5960.106 5708.45 845.20715, 5982.1577 5579.471 838.85254, 5988.0923 5497.9834 836.9346, 5988.961 5416.4526 837.411, 5987.083 5350.103 839.495, 5978.537 5240.597 845.01514, 5964.5728 5144.9263 852.6643, 5919.4707 5259.052 853.9532, 5908.931 5368.3633 848.5699, 5914.1304 5439.358 846.55914, 5927.9653 5517.4746 844.85236, 5946.9795 5592.1094 844.3336, 5984.683 5709.815 841.2065, 6025.2095 5811.9814 834.41785, 6052.964 5878.065 820.01526</trace>
</ink>
</file>

<file path=ppt/ink/ink12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6157.574 5486.296 874.14984, 6159.1377 5584.902 863.3314, 6166.671 5700.456 858.49963, 6175.2773 5791.795 858.78955, 6182.396 5855.1787 860.96985, 6164.059 5737.7866 856.9497, 6164.025 5672.6094 856.91016, 6176.8535 5568.4214 857.3518, 6227.215 5477.208 857.38934, 6322.5547 5434.344 859.3126, 6409.871 5462.2305 860.8152, 6473.6084 5493.112 855.80255</trace>
</ink>
</file>

<file path=ppt/ink/ink12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5933.6733 5139.9497 874.14984, 5927.807 5231.004 870.62836, 5925.2236 5297.3276 868.3763, 5923.12 5374.1914 867.0013, 5922.947 5456.293 865.0919, 5923.3486 5524.2314 862.8672, 5928.814 5639.399 855.0614, 5943.9253 5762.4683 840.1381, 5951.2173 5828.8306 804.1268</trace>
</ink>
</file>

<file path=ppt/ink/ink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4331 3219 874, 4307 3332 867, 4280 3424 862, 4244 3521 859, 4178 3652 858, 4119 3761 858, 4063 3874 859, 4018 3966 862</trace>
</ink>
</file>

<file path=ppt/ink/ink1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4491 8018 874, 4592 8113 863, 4700 8224 858, 4789 8319 851, 4859 8403 8</trace>
</ink>
</file>

<file path=ppt/ink/ink13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6915.533 5756.7666 874.14984, 6982.744 5711.6284 865.2856, 7058.5728 5642.32 861.09296, 7137.4126 5565.278 859.10895, 7197.8003 5497.2197 859.8178, 7238.047 5410.839 862.55115, 7125.606 5407.158 862.73627, 7014.5347 5497.2974 853.56146, 6940.9688 5581.6577 849.5941, 6892.7173 5692.456 848.989, 6892.27 5809.9404 850.0246, 6916.1914 5887.794 852.00006, 6992.032 5954.1597 855.7989, 7074.8857 5985.5107 858.8391, 7169.4424 5969.1924 861.08484, 7246.613 5921.1353 861.62885, 7328.614 5850.115 865.14966, 7345.0234 5937.393 860.565, 7342.2764 6000.4575 855.4844, 7337.493 6100.8726 847.0053, 7336.551 6213.665 847.1008, 7339.608 6289.217 848.1294, 7313.1724 6175.402 846.758, 7301.8906 6108.627 844.6567, 7291.3057 6009.35 849.14496, 7317.8 5906.034 853.33685, 7371.074 5832.5586 854.3479, 7492.792 5778.1855 851.7303, 7577.3584 5746.508 843.69543, 7641.5815 5743.417 551.9315</trace>
</ink>
</file>

<file path=ppt/ink/ink13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6975.178 5260.2163 874.14984, 7094.6045 5258.6763 854.40265, 7174.1196 5255.8125 847.6806, 7288.592 5250.6284 835.0715, 7367.182 5246.8975 812.5445</trace>
</ink>
</file>

<file path=ppt/ink/ink13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7257.807 5154.402 874.14984, 7336.6655 5183.9536 867.0221, 7394.6826 5261.2456 864.7437, 7361.5786 5328.2466 863.6566, 7298.8047 5365.0454 862.7656</trace>
</ink>
</file>

<file path=ppt/ink/ink13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8135.0576 5997.815 874.14984, 8242.476 6002.773 862.5707, 8369.195 6013.0513 855.0003, 8437.7 6018.461 849.1523, 8540.29 6022.9404 833.8844, 8618.712 6008.3525 814.1683, 8682.353 5999.1665 612.52356</trace>
</ink>
</file>

<file path=ppt/ink/ink13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8358.041 5832.6426 874.14984, 8384.089 5916.1797 863.8124, 8418.8125 6034.6094 858.58606, 8445.602 6128.539 852.2117, 8463.674 6209.192 839.48676, 8477.332 6284.8027 800.889</trace>
</ink>
</file>

<file path=ppt/ink/ink13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9042.59 5696.375 874.14984, 9066.43 5785.412 864.29486, 9093.327 5885.557 861.02454, 9119.042 5996.4756 861.9313, 9128.264 6069.83 862.45966, 9110.961 5969.7925 855.05566, 9122.921 5843.326 855.9959, 9148.203 5753.073 854.8918, 9210.241 5669.535 851.2448, 9278.14 5648.815 834.89923, 9359.115 5653.4604 813.86237, 9423.945 5663.6084 753.4358</trace>
</ink>
</file>

<file path=ppt/ink/ink13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10098.776 5756.7666 874.14984, 10020.982 5747.738 868.66833, 9944.171 5759.373 862.33417, 9879.809 5782.4766 861.90546, 9812.652 5857.912 863.32086, 9809.539 5955.6553 862.68445, 9886.5 5992.2456 861.8093, 9980.506 5939.319 858.9891, 10037.074 5870.766 854.9567, 10071.8955 5739.453 850.82697, 10079.902 5658.828 848.6408, 10085.79 5585.096 847.3887, 10093.782 5466.6895 846.9802, 10092.953 5358.1035 848.79987, 10068.591 5469.0347 846.36487, 10071.065 5537.012 843.3538, 10084.615 5658.5103 827.4749, 10108.372 5768.026 793.76184, 10146.493 5870.886 738.57794, 10173.1045 5937.4233 627.8246</trace>
</ink>
</file>

<file path=ppt/ink/ink13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10396.087 5727.3447 874.14984, 10468.123 5738.864 869.2442, 10566.573 5719.408 868.06177, 10637.594 5661.1304 866.1496, 10681.02 5570.8984 864.5267, 10689.647 5481.533 861.88306, 10619.79 5412.059 861.8947, 10516.846 5452.759 858.89886, 10424.127 5555.672 852.3377, 10401.402 5621.1675 851.1293, 10390.018 5723.1665 850.6564, 10445.948 5848.3247 845.91315, 10519.068 5942.316 848.75836, 10603.646 5987.8955 855.0883, 10679.266 5983.3438 859.449, 10765.625 5930.7236 862.0209, 10832.7295 5986.618 861.65466, 10839.535 6097.3374 853.23926, 10841.876 6195.4497 850.81256, 10834.983 6271.6177 853.92206, 10799.182 6161.363 847.779, 10798.885 6097.529 845.9057, 10805.205 6028.9214 848.1578, 10818.101 5962.749 852.22504, 10860.535 5863.686 855.91425, 10927.378 5811.1157 857.3282, 11024.623 5794.6997 858.4893, 11102.226 5792.5146 857.6416, 11165.382 5795.314 844.3109</trace>
</ink>
</file>

<file path=ppt/ink/ink13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10410.769 5184.34 874.14984, 10511.439 5187.759 862.8813, 10646.315 5187.6855 851.72833, 10760.581 5186.364 841.28, 10824.136 5183.0576 833.39435, 10898.397 5180.1504 809.8671, 10963.873 5178.2173 523.70325</trace>
</ink>
</file>

<file path=ppt/ink/ink13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10693.397 5034.136 874.14984, 10783.828 5065.0146 863.5173, 10894.535 5111.4062 852.41705, 10973.244 5147.6084 848.2243, 11045.382 5232.796 854.6662, 11019.587 5318.955 847.5556, 10987.063 5386.1904 816.6292</trace>
</ink>
</file>

<file path=ppt/ink/ink1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4656 7674 874, 4656 7790 866, 4667 7925 866, 4668 7780 865, 4667 7694 865, 4685 7575 865, 4796 7486 863, 4918 7532 863, 4954 7631 862, 4877 7743 863, 5010 7798 862, 5054 7894 863, 4898 7956 860, 4790 7957 854, 4694 7964 840, 4596 7957 817</trace>
</ink>
</file>

<file path=ppt/ink/ink13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11600.93 5727.3447 874.14984, 11714.028 5719.0796 859.0805, 11781.152 5715.403 853.0402, 11853.613 5710.545 848.6587, 11961.9 5702.699 832.91187, 12032.829 5697.564 805.7244</trace>
</ink>
</file>

<file path=ppt/ink/ink13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11764.267 5530.686 874.14984, 11783.181 5603.381 865.8094, 11797.402 5711.74 861.2675, 11801.079 5775.614 859.6941, 11805.462 5873.577 855.746, 11808.685 5940.11 846.7021</trace>
</ink>
</file>

<file path=ppt/ink/ink13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12671.8 5576.1084 874.14984, 12568.962 5589.1045 862.9054, 12472.189 5632.083 860.1402, 12394.945 5707.5977 862.1539, 12389.837 5774.384 862.2996, 12462.09 5842.6665 862.1835, 12585.474 5823.3667 860.7956, 12685.717 5707.1035 850.7524, 12715.537 5643.6953 844.80896, 12747.133 5508.429 835.3522, 12750.372 5425.725 832.5648, 12746.966 5343.2026 833.17755, 12741.137 5274.5767 836.0637, 12726.398 5168.309 842.7662, 12697.658 5263.576 846.5071, 12698.41 5385.7485 836.70996, 12703.479 5465.7285 825.6716, 12712.984 5549.156 808.52997, 12732.431 5671.127 750.4861, 12757.933 5769.663 675.5791, 12775.49 5832.6426 530.0488</trace>
</ink>
</file>

<file path=ppt/ink/ink13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12849.818 5530.686 874.14984, 12916.069 5489.329 868.2552, 12980.07 5472.2266 865.48376, 13057.185 5488.959 864.78345, 13108.275 5566.418 863.56036, 13095.434 5636.0938 861.2226, 13037.323 5715.9917 858.8322, 12973.705 5762.119 860.85315, 13050.853 5741.5117 842.80786, 13150.189 5764.736 842.9828, 13232.553 5818.812 844.02625, 13287.063 5894.05 854.48364, 13315.652 6008.538 854.07513, 13318.135 6074.722 854.2367, 13310.435 6170.714 855.0896, 13258.187 6274.678 855.9892, 13196.562 6338.433 857.2298, 13119.344 6349.6875 859.4589, 13039.324 6287.8496 859.18604, 13023.999 6156.2505 851.71277, 13023.479 6092.602 840.33624, 13043.4375 6027.753 820.9979</trace>
</ink>
</file>

<file path=ppt/ink/ink13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13638.059 5636.5 874.14984, 13703.895 5595.9087 865.97186, 13783.656 5534.1655 862.9665, 13829.983 5451.29 864.44763, 13803.106 5364.0176 863.1562, 13738.923 5347.8633 862.10535, 13662.13 5393.399 860.4321, 13616.127 5479.935 857.52527, 13613.128 5574.709 854.70123, 13654.238 5672.8804 853.0039, 13713.926 5739.243 855.7931, 13780.905 5765.9707 859.4208, 13869.36 5720.907 859.6624, 13932.807 5663.153 858.19824, 14019.329 5589.859 861.3372, 14092.674 5554.7617 862.9976, 14155.987 5594.693 862.9804, 14148.764 5705.556 858.4756, 14111.818 5794.918 852.1336, 14034.24 5873.003 853.6745, 14131.058 5875.549 842.78796, 14253.281 5876.356 835.5898, 14323.726 5893.4185 834.7451, 14420.879 5937.218 838.97424, 14468.089 6028.145 842.4285, 14465.421 6123.701 846.5179, 14406.611 6228.0 848.3027, 14316.218 6309.8267 850.3444, 14212.873 6354.1855 849.486, 14100.051 6349.6377 850.30347, 14024.978 6318.507 851.81006, 13981.08 6222.381 853.7685, 13989.876 6152.6743 852.26105, 13993.312 6065.257 845.6976, 14029.985 5999.666 233.27643</trace>
</ink>
</file>

<file path=ppt/ink/ink13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13518.768 5123.9487 874.14984, 13599.594 5119.1543 851.7125, 13678.142 5115.919 840.32965, 13774.902 5113.5796 831.77026, 13879.416 5111.838 824.98157, 13980.727 5108.5073 811.7789, 14066.503 5098.0415 791.35547, 14137.787 5090.5137 759.4718, 14205.089 5084.2935 713.58636</trace>
</ink>
</file>

<file path=ppt/ink/ink13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13920.688 4928.3228 874.14984, 14014.872 4974.876 860.3797, 14124.238 5038.2446 849.8644, 14200.768 5086.531 843.6323, 14263.855 5183.8564 851.2119, 14265.422 5246.919 853.60736, 14207.573 5315.767 864.7258</trace>
</ink>
</file>

<file path=ppt/ink/ink13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1769.4883 7519.984 874.14984, 1834.0651 7487.8564 869.0911, 1920.2256 7439.706 863.4591, 1991.4523 7395.317 864.3413, 2070.2642 7334.52 863.6217, 2131.647 7264.5317 863.6351, 2166.837 7198.9575 865.8207, 2157.0437 7124.981 865.68823, 2068.2239 7113.646 859.97144, 1969.5027 7155.395 855.5058, 1882.177 7240.6484 848.66565, 1821.8523 7350.472 846.48975, 1798.9874 7432.1274 847.96313, 1823.9736 7524.329 851.65485, 1868.1929 7590.2993 854.9269, 1957.007 7628.6147 860.26373, 2064.5125 7606.763 863.10706, 2156.456 7557.473 865.62335, 2230.1274 7614.6104 865.1727, 2244.0037 7691.2993 859.7665, 2237.0088 7818.095 853.707, 2225.8745 7923.4604 853.56903, 2213.0798 7995.042 855.6614, 2192.23 7928.434 860.3379, 2193.9712 7798.984 860.39197, 2205.137 7735.05 857.8803, 2233.3 7645.8867 845.7948, 2302.378 7575.1724 825.5689, 2372.9253 7544.7295 786.3725, 2447.6565 7559.1675 727.46954, 2511.9172 7586.4927 402.28687</trace>
</ink>
</file>

<file path=ppt/ink/ink13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2289.7817 6916.588 874.14984, 2191.5754 6926.331 859.1325, 2118.5552 6929.2173 849.99066, 2035.0474 6932.2524 842.8057, 1952.1702 6933.325 832.10565, 1884.8002 6933.619 820.91956, 1810.1467 6895.193 753.8245</trace>
</ink>
</file>

<file path=ppt/ink/ink13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2052.1167 6796.3213 874.14984, 2122.0735 6805.6733 859.795, 2190.7893 6819.941 848.2323, 2271.767 6842.6753 839.63416, 2351.8806 6872.9985 843.62415, 2452.8235 6929.578 849.3738, 2485.2844 7020.2837 853.53143, 2414.0786 7083.439 851.5962, 2347.3806 7128.215 845.3204, 2282.754 7146.796 656.2297</trace>
</ink>
</file>

<file path=ppt/ink/ink1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2812 8339 874, 2738 8443 863, 2676 8573 860, 2695 8463 848, 2745 8356 842, 2801 8269 839, 2895 8321 847, 2928 8477 842, 2942 8601 832, 2950 8684 801</trace>
</ink>
</file>

<file path=ppt/ink/ink13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2825.6753 7459.5923 874.14984, 2928.4775 7454.897 860.1019, 2999.6782 7455.121 855.15796, 3116.099 7457.219 844.66144, 3190.448 7458.6445 826.4178</trace>
</ink>
</file>

<file path=ppt/ink/ink13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2840.3574 7715.0938 874.14984, 2955.321 7728.3965 855.26086, 3037.6929 7729.055 843.12683, 3124.8647 7722.9897 834.6795, 3200.8372 7703.746 822.02484, 3266.493 7690.482 799.721, 3331.2874 7670.7036 768.6596</trace>
</ink>
</file>

<file path=ppt/ink/ink13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3836.899 7218.028 874.14984, 3750.095 7253.6377 864.1707, 3655.9358 7336.048 859.30646, 3602.4075 7420.7974 857.5299, 3582.132 7497.319 856.9099, 3601.3367 7591.0347 854.5502, 3675.8972 7666.8916 853.975, 3776.5586 7702.9277 850.6073, 3849.093 7701.779 846.99976, 3927.1885 7685.38 843.0035, 4037.3394 7646.7363 837.6872, 4130.665 7576.184 841.0132, 4177.659 7512.9927 848.1988, 4146.0244 7585.272 862.82324, 4171.115 7685.022 859.09076, 4211.038 7757.6953 858.23566, 4302.4937 7795.4927 858.12787, 4383.4717 7794.584 857.4407, 4455.5234 7737.968 858.6847, 4474.8213 7666.259 859.50793, 4416.59 7571.2734 855.74, 4345.805 7506.4297 849.8034, 4253.163 7453.461 850.1296, 4235.897 7377.343 851.9266, 4341.297 7356.4287 842.12646, 4432.6206 7358.3784 833.96893, 4532.2827 7371.675 826.77466, 4601.5 7381.6685 820.4171, 4670.8438 7401.4644 815.20715, 4772.002 7475.7593 824.4481, 4770.6226 7607.844 829.2932, 4721.943 7719.961 825.8506, 4686.2725 7788.511 823.01013</trace>
</ink>
</file>

<file path=ppt/ink/ink13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4994.025 7410.0405 874.14984, 4916.1567 7496.655 865.4358, 4902.5454 7611.288 862.48376, 4924.856 7702.3804 858.07745, 4971.3813 7771.0454 853.9283, 5056.9595 7825.8047 852.4922, 5169.0166 7815.9717 854.8216, 5253.563 7754.88 854.64484, 5306.6323 7646.329 851.14746, 5318.3545 7579.5005 849.8397, 5322.535 7476.272 851.49243, 5287.815 7362.388 851.606, 5237.475 7274.1807 852.5752, 5168.084 7200.095 855.74915, 5090.842 7154.009 861.19775, 4989.3564 7154.699 862.7271, 4914.0483 7186.4106 862.83875, 4874.456 7269.0825 862.7604, 4881.5537 7343.3853 861.1998, 4963.6226 7418.605 857.29456, 5050.284 7462.342 852.5921, 5169.3677 7475.818 845.722, 5249.3438 7479.9634 831.4233, 5313.094 7469.243 229.10661</trace>
</ink>
</file>

<file path=ppt/ink/ink13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5725.3726 7685.673 874.14984, 5799.546 7649.5923 868.27783, 5888.777 7574.7827 865.6837, 5938.829 7462.397 865.1764, 5940.7812 7382.2144 864.2926, 5872.4487 7336.7593 862.31274, 5782.617 7369.0474 859.0492, 5714.2026 7449.812 855.88025, 5702.2896 7522.1895 854.61755, 5724.2505 7604.738 853.3741, 5779.1133 7689.979 853.52094, 5883.7656 7758.098 859.2513, 5969.7476 7724.4473 860.318, 6068.103 7649.132 862.9354, 6132.425 7617.26 865.6611, 6200.719 7643.7393 865.43384, 6233.531 7720.745 863.0574, 6217.261 7844.782 857.4486, 6186.5376 7936.9424 855.3901, 6140.178 8012.9097 858.585, 6134.129 7925.4497 858.2263, 6214.826 7832.098 848.34595, 6290.715 7753.352 850.9315, 6353.699 7676.627 855.01605, 6295.2686 7770.197 866.3828, 6310.207 7856.7524 862.8054, 6386.3066 7924.6416 859.01355, 6464.0366 7953.294 857.3934, 6542.6616 7930.9624 857.42377, 6605.7114 7904.6875 837.0658</trace>
</ink>
</file>

<file path=ppt/ink/ink13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5710.6904 7157.6367 874.14984, 5799.641 7136.691 867.7282, 5893.8813 7124.3174 854.62103, 5985.552 7117.149 854.1466, 6089.239 7111.42 851.4227, 6158.1665 7096.702 839.9917, 6220.838 7077.9087 762.1189</trace>
</ink>
</file>

<file path=ppt/ink/ink13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6097.928 6901.6187 874.14984, 6169.2847 6935.23 867.5845, 6231.7393 7010.2617 867.1316, 6253.234 7145.299 862.08295, 6263.1846 7209.4243 855.9947, 6261.265 7278.935 842.8195</trace>
</ink>
</file>

<file path=ppt/ink/ink13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7004.543 7715.0938 874.14984, 7118.9824 7707.284 858.1784, 7188.119 7704.858 851.0439, 7261.741 7703.067 841.25586, 7367.848 7699.1387 820.22845, 7443.429 7685.841 770.33466</trace>
</ink>
</file>

<file path=ppt/ink/ink13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7153.198 7489.014 874.14984, 7176.6753 7572.6953 864.8699, 7190.0957 7692.403 858.5775, 7189.599 7797.489 851.11884, 7187.84 7872.416 836.0888</trace>
</ink>
</file>

<file path=ppt/ink/ink13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8031.3657 7323.325 874.14984, 7943.787 7330.044 863.5255, 7844.241 7355.82 864.5957, 7800.071 7433.974 864.7948, 7877.4556 7508.2266 856.53174, 7946.7437 7550.821 848.29645, 8048.869 7613.6304 842.8259, 8114.5225 7689.029 847.5127, 8078.073 7782.4707 849.092, 7985.997 7830.7925 843.56036, 7908.6904 7835.4087 831.9186, 7843.793 7825.5737 781.89197</trace>
</ink>
</file>

<file path=ppt/ink/ink1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2644 8441 874, 2739 8441 861, 2809 8441 853, 2898 8441 843, 2975 8441 822, 3046 8441 798</trace>
</ink>
</file>

<file path=ppt/ink/ink13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8224.067 7459.5923 874.14984, 8225.631 7555.4634 862.8038, 8231.915 7656.6685 846.524, 8239.667 7746.064 812.4504</trace>
</ink>
</file>

<file path=ppt/ink/ink13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8447.968 7519.984 874.14984, 8456.643 7606.3174 863.33563, 8459.354 7722.4053 864.4608, 8474.843 7622.7554 853.38446, 8500.876 7530.738 853.4066, 8556.791 7466.6567 854.9721, 8624.218 7448.3745 855.2828, 8709.909 7504.224 860.8913, 8730.382 7627.76 862.2148, 8738.673 7714.0796 861.089, 8719.17 7778.447 567.5989</trace>
</ink>
</file>

<file path=ppt/ink/ink13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8194.703 7157.6367 874.14984, 8260.47 7206.2393 864.55145, 8324.331 7238.6377 831.7718</trace>
</ink>
</file>

<file path=ppt/ink/ink13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8965.509 7511.209 874.14984, 8950.256 7582.0405 864.57886, 8951.79 7685.222 866.0039, 9005.798 7770.6206 866.29535, 9069.729 7791.4043 865.64954, 9143.282 7730.355 861.5238, 9170.204 7657.9272 855.7153, 9170.355 7548.4565 850.59674, 9150.85 7457.436 849.6814, 9093.082 7364.3174 850.7517, 8984.519 7283.128 855.95703, 8881.476 7285.6143 860.7069, 8856.418 7355.79 862.18427, 8966.088 7406.1616 851.81494, 9050.978 7420.4604 841.89417, 9125.425 7437.6226 815.7693, 9205.927 7444.624 779.0207</trace>
</ink>
</file>

<file path=ppt/ink/ink13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9518.837 7549.4053 874.14984, 9598.086 7510.1387 866.17737, 9690.226 7442.917 863.63574, 9733.708 7354.759 864.88446, 9692.569 7282.5474 863.2901, 9613.924 7271.1826 860.8277, 9538.487 7304.9507 859.3717, 9500.05 7405.9287 853.6995, 9503.425 7503.829 846.2005, 9568.238 7620.144 840.854, 9644.063 7693.0996 844.61224, 9728.389 7707.824 849.5756, 9819.406 7636.0376 854.97876, 9858.685 7562.7686 855.18915, 9915.463 7664.604 857.3047, 9985.704 7730.079 857.86957, 10048.487 7736.5767 858.3978, 10119.305 7667.8364 858.2541, 10189.138 7629.3374 860.1912, 10202.241 7718.686 853.37006, 10204.498 7809.1553 845.34735, 10203.244 7926.5054 838.81433, 10199.091 7994.219 839.42175, 10184.415 8094.942 843.9552, 10103.276 8157.912 849.36206, 10022.084 8152.2705 847.3195, 9953.989 8155.63 848.8574, 9875.793 8136.7993 829.4255</trace>
</ink>
</file>

<file path=ppt/ink/ink13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9443.592 6976.979 874.14984, 9522.647 6974.1763 858.4097, 9593.739 6972.731 846.52405, 9673.808 6970.3267 832.40924, 9753.447 6966.2246 819.146, 9852.469 6955.08 773.98584, 9915.763 6947.1333 708.6854</trace>
</ink>
</file>

<file path=ppt/ink/ink13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9726.22 6766.9004 874.14984, 9825.141 6822.2866 867.7414, 9923.369 6913.5454 866.4075, 9960.4375 6984.864 864.7716, 9930.976 7065.3003 861.7114, 9866.914 7107.852 8.583773</trace>
</ink>
</file>

<file path=ppt/ink/ink13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2082.3987 8649.869 874.14984, 2071.9934 8748.269 867.3872, 2067.6016 8845.12 851.16284, 2068.024 8947.384 845.3924, 2071.8938 9012.809 843.20087, 2079.5837 9087.494 843.2278, 2090.0234 9164.617 844.2606, 2099.202 9229.655 844.0041, 2114.9778 9342.404 848.0504, 2122.7234 9414.068 855.0351, 2034.6566 9338.582 856.8719, 1960.283 9279.3545 857.70294, 1864.609 9247.807 859.4938, 1762.986 9275.779 860.68933, 1736.0813 9366.712 862.18494, 1822.3737 9434.022 858.91296, 1916.3604 9459.691 854.6031, 2034.3759 9424.266 849.7792, 2112.8643 9394.69 841.60583</trace>
</ink>
</file>

<file path=ppt/ink/ink13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2289.7817 9266.685 874.14984, 2370.9211 9295.889 869.2599, 2476.9556 9273.67 867.31775, 2549.1597 9219.416 865.5271, 2587.5745 9129.077 861.7398, 2524.428 9055.673 860.66, 2457.2944 9042.548 860.3038, 2372.419 9095.775 858.9058, 2323.774 9165.855 857.0937, 2314.2695 9283.032 854.10065, 2330.8315 9387.66 851.76807, 2381.6738 9486.44 852.8754, 2485.2996 9544.043 856.1986, 2570.596 9546.836 858.39136, 2642.6968 9509.368 858.74066, 2697.561 9597.252 857.9152, 2698.095 9710.29 855.1186, 2705.1147 9817.316 857.3157, 2689.5696 9753.415 854.56134, 2679.6902 9680.443 855.96204, 2676.8926 9607.026 857.6645, 2703.1006 9515.096 859.26984, 2755.5977 9450.958 860.5399, 2858.9043 9417.532 861.5532, 2930.0652 9399.688 861.156, 2993.58 9413.255 239.78581</trace>
</ink>
</file>

<file path=ppt/ink/ink13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2379.7092 8830.01 874.14984, 2468.6606 8835.787 867.3422, 2581.5493 8844.582 863.5171, 2671.0525 8840.057 864.8426, 2751.348 8830.01 869.61487</trace>
</ink>
</file>

<file path=ppt/ink/ink1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5167 8139 874, 5080 8184 868, 4961 8259 860, 4861 8324 857, 4740 8403 854, 4652 8458 851, 4553 8519 848, 4397 8616 844, 4297 8679 842, 4183 8747 840, 4071 8812 839, 3987 8861 837, 3883 8920 834, 3768 8987 829, 3653 9052 822, 3568 9101 813, 3405 9195 770, 3251 9279 697, 3145 9337 596, 3037 9399 473, 2940 9447 279</trace>
</ink>
</file>

<file path=ppt/ink/ink13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2588.0103 8710.26 874.14984, 2654.181 8741.729 868.93805, 2731.6768 8792.849 863.27515, 2780.7415 8895.762 865.1902, 2764.4553 8981.739 864.61194, 2745.9185 9046.918 858.0025</trace>
</ink>
</file>

<file path=ppt/ink/ink13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3301.923 9282.686 874.14984, 3416.0347 9292.946 861.7666, 3525.634 9303.713 849.3185, 3602.3179 9311.359 828.5417</trace>
</ink>
</file>

<file path=ppt/ink/ink13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3376.251 9478.313 874.14984, 3474.9705 9502.693 862.81506, 3541.6113 9516.95 857.98456, 3622.5156 9534.494 846.05634</trace>
</ink>
</file>

<file path=ppt/ink/ink13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3911.2266 9463.344 874.14984, 3995.8516 9459.132 865.02515, 4073.3396 9458.739 860.1201, 4150.221 9461.197 857.8396, 4249.81 9463.645 851.0184, 4316.479 9464.452 836.4254</trace>
</ink>
</file>

<file path=ppt/ink/ink13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4580.176 9086.027 874.14984, 4509.865 9129.611 867.91986, 4413.17 9187.494 860.6934, 4351.6646 9286.861 864.2795, 4406.071 9382.036 860.3081, 4516.1875 9442.4795 852.8353, 4611.972 9485.903 851.5422, 4710.352 9543.262 855.296, 4732.2764 9614.394 857.10443, 4648.6494 9701.644 860.42126, 4577.9106 9731.708 862.10895, 4505.8477 9749.814 855.73804</trace>
</ink>
</file>

<file path=ppt/ink/ink13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4833.44 9282.686 874.14984, 4835.0044 9373.076 866.4756, 4843.2324 9491.729 863.6784, 4860.762 9596.118 861.0018, 4872.6475 9661.623 856.1115</trace>
</ink>
</file>

<file path=ppt/ink/ink13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5012.377 9342.045 874.14984, 5040.359 9424.186 864.6257, 5061.196 9533.27 862.8792, 5070.59 9621.519 864.1229, 5023.0513 9554.684 857.4866, 5032.4263 9467.876 849.5172, 5053.4316 9387.418 842.5142, 5094.241 9312.565 844.29333, 5176.991 9267.14 848.5186, 5274.732 9296.552 851.2004, 5330.6377 9364.89 855.4534, 5347.9478 9474.0625 860.71063, 5341.8438 9574.338 862.5673, 5332.2324 9648.901 866.9819</trace>
</ink>
</file>

<file path=ppt/ink/ink13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4788.477 8920.339 874.14984, 4813.3125 8984.602 761.6233</trace>
</ink>
</file>

<file path=ppt/ink/ink13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5502.389 9252.232 874.14984, 5490.1255 9339.962 864.53864, 5489.9287 9436.959 855.46497, 5517.863 9532.021 858.5137, 5594.7666 9591.053 859.98425, 5666.6675 9594.998 857.9241, 5735.615 9521.819 858.2241, 5755.621 9458.549 859.0296, 5770.029 9353.103 858.821, 5759.46 9282.175 856.0772, 5735.711 9209.586 852.2513, 5699.7783 9142.33 850.0016, 5626.413 9048.491 850.7238, 5529.5693 8992.085 852.4075, 5420.797 8985.318 856.0422, 5348.131 9055.655 860.02936, 5379.1562 9152.612 858.40533, 5470.123 9248.907 852.6858, 5568.0015 9296.9375 840.96387, 5636.363 9327.076 816.8638</trace>
</ink>
</file>

<file path=ppt/ink/ink13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6186.938 9358.046 874.14984, 6114.125 9348.8545 868.47845, 6048.146 9357.71 867.1563, 5987.2256 9463.07 863.68884, 6021.2324 9544.234 860.88116, 6092.0757 9596.751 858.60223, 6165.4043 9608.046 857.9775, 6255.665 9532.651 854.5959, 6274.2773 9466.632 850.8027, 6281.1606 9389.318 845.17584, 6278.205 9254.503 833.29114, 6263.903 9165.639 828.1678, 6245.1274 9075.094 825.3417, 6227.9297 9000.017 825.5022, 6205.2993 8894.76 830.65497, 6201.5083 8983.64 838.6808, 6209.839 9097.174 834.15717, 6217.6665 9183.264 832.83905, 6228.6772 9276.066 830.2455, 6245.6123 9365.988 823.4845, 6258.931 9442.854 806.2413, 6270.335 9506.791 797.27734</trace>
</ink>
</file>

<file path=ppt/ink/ink1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2659 8395 874, 2781 8427 872, 2886 8455 873</trace>
</ink>
</file>

<file path=ppt/ink/ink13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6469.567 9252.232 874.14984, 6451.7163 9332.469 864.62866, 6448.0156 9432.522 861.326, 6483.263 9539.516 862.50726, 6564.2036 9600.011 863.2998, 6653.9795 9564.239 860.27, 6706.05 9492.461 854.39606, 6721.7505 9424.824 849.57007, 6726.6816 9346.844 845.3679, 6720.313 9266.741 841.1178, 6706.037 9192.447 840.23065, 6674.1797 9086.387 841.07605, 6602.5137 8989.472 847.11194, 6514.496 8943.347 853.39874, 6429.382 8975.737 857.9178, 6404.2764 9077.036 857.72296, 6442.2734 9172.234 852.11273, 6566.883 9264.406 836.6819, 6643.626 9316.882 808.9491, 6707.2314 9342.045 787.4399</trace>
</ink>
</file>

<file path=ppt/ink/ink13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7153.198 9463.344 874.14984, 7225.11 9404.707 868.87415, 7285.602 9304.868 864.58527, 7308.4653 9220.298 862.75793, 7263.867 9153.208 862.7808, 7186.36 9137.942 860.33185, 7119.09 9234.584 856.68427, 7120.425 9299.899 852.55853, 7135.9575 9398.411 844.5342, 7193.5864 9516.82 843.95935, 7278.934 9603.94 849.9867, 7376.1787 9604.752 854.00696, 7443.384 9573.161 859.0425, 7521.685 9551.279 864.9747, 7587.5884 9582.315 865.3967, 7628.526 9690.125 858.26654, 7633.4136 9781.726 851.93866, 7599.5493 9879.562 852.4586, 7564.7314 9942.445 854.05444, 7565.028 9831.369 860.031, 7601.578 9746.204 856.8937, 7665.7954 9633.057 854.1642, 7720.4033 9546.241 854.67834, 7762.2305 9461.364 861.2538, 7677.0244 9535.411 863.3846, 7640.6313 9619.138 863.0889, 7634.7134 9727.88 863.3586, 7715.386 9819.105 861.09564, 7778.4004 9838.446 858.5831, 7842.1646 9829.76 854.7379, 7928.297 9828.828 840.4799</trace>
</ink>
</file>

<file path=ppt/ink/ink13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7078.8706 8966.277 874.14984, 7165.717 8976.538 863.8966, 7293.041 8985.867 853.6258, 7364.8413 8983.977 846.4117, 7452.914 8983.921 826.0937, 7518.1113 8980.651 402.38058</trace>
</ink>
</file>

<file path=ppt/ink/ink13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7332.135 8875.948 874.14984, 7420.0825 8901.086 864.7393, 7507.4893 8929.86 860.48047, 7582.533 8960.23 858.99133, 7639.2456 9038.086 861.41595, 7592.4604 9137.228 860.291, 7525.754 9206.81 856.711</trace>
</ink>
</file>

<file path=ppt/ink/ink13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8239.667 9673.422 874.14984, 8335.923 9663.745 866.73096, 8399.298 9653.354 863.6064, 8467.98 9641.477 861.5284, 8572.545 9624.947 858.36694, 8638.749 9615.02 852.8792</trace>
</ink>
</file>

<file path=ppt/ink/ink13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8358.041 9417.405 874.14984, 8370.859 9500.629 865.0664, 8375.688 9627.062 859.80707, 8379.086 9727.976 855.3647, 8393.087 9802.4 846.9647, 8401.716 9868.173 653.16876</trace>
</ink>
</file>

<file path=ppt/ink/ink13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9116.917 9266.685 874.14984, 9044.147 9276.634 871.70276, 8966.94 9313.706 863.6835, 8924.227 9380.146 863.6303, 8911.656 9476.098 861.29553, 8935.379 9568.746 857.9917, 9010.36 9650.272 855.5864, 9086.325 9694.826 855.4045, 9189.595 9707.275 855.34357, 9273.915 9688.416 857.97064, 9346.416 9631.953 860.2357, 9400.313 9553.469 859.77295, 9420.462 9489.384 859.67914, 9384.941 9553.948 858.83, 9400.65 9653.185 854.8072, 9454.217 9738.637 853.9148, 9531.649 9787.671 854.6501, 9605.545 9771.288 855.6608, 9627.544 9678.946 856.53827, 9571.043 9582.898 852.81195, 9486.8 9508.15 846.71747, 9423.029 9478.686 844.62915, 9318.709 9448.417 842.8135, 9254.668 9451.2295 846.85876, 9335.989 9509.003 849.0124, 9437.267 9514.126 853.9315, 9538.726 9501.884 857.68677, 9608.067 9489.92 857.4379, 9678.259 9484.663 856.3652, 9773.261 9490.498 855.56647, 9839.125 9544.118 858.5406, 9843.935 9647.852 859.2395, 9814.312 9711.248 859.2137, 9782.161 9793.857 861.27765</trace>
</ink>
</file>

<file path=ppt/ink/ink13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10008.849 9432.374 874.14984, 9983.411 9522.938 868.71783, 9971.684 9585.996 865.84607, 9964.76 9675.359 863.7395, 10012.613 9772.797 864.2608, 10077.864 9812.684 863.28375, 10151.598 9804.423 860.513, 10214.928 9756.913 855.2577, 10250.843 9653.372 848.801, 10254.466 9552.093 843.46765, 10241.112 9487.134 840.88513, 10217.715 9420.471 840.5263, 10172.147 9326.208 842.81445, 10092.438 9240.285 846.9387, 10017.157 9191.264 853.20734, 9943.867 9203.778 858.66516, 9916.892 9267.461 860.8772, 9976.454 9383.879 850.18823, 10060.543 9461.591 838.69604, 10128.652 9515.398 808.48987</trace>
</ink>
</file>

<file path=ppt/ink/ink13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10708.08 9463.344 874.14984, 10635.526 9450.534 869.63477, 10554.748 9474.068 866.44116, 10510.117 9538.143 865.32275, 10508.336 9616.666 864.6027, 10564.078 9687.523 863.43274, 10635.988 9705.501 861.79926, 10714.42 9632.775 857.6304, 10753.92 9542.682 849.91064, 10760.37 9470.98 845.1051, 10757.974 9388.869 839.95605, 10748.941 9301.207 836.1312, 10736.919 9215.658 835.4125, 10716.715 9092.055 836.8082, 10704.679 9027.28 840.4643, 10685.02 8950.247 848.45416, 10672.932 9041.932 849.28296, 10678.894 9158.829 843.3311, 10689.092 9243.905 839.188, 10705.239 9335.831 834.89825, 10717.0 9400.034 832.4059, 10732.587 9469.075 830.6651, 10751.866 9539.655 832.1585, 10786.644 9641.837 840.7792, 10854.699 9702.075 854.2641, 10926.229 9628.93 860.88763, 10957.149 9543.995 859.94086, 10968.366 9441.008 858.94025, 10960.928 9351.609 860.6423, 10905.925 9417.868 857.0573, 10905.192 9523.11 852.1928, 10918.702 9607.77 850.30994, 10974.786 9697.36 853.01764, 11040.981 9744.851 856.2531, 11144.61 9731.08 857.14294, 11215.463 9683.715 857.5313, 11253.615 9572.268 854.1494, 11257.582 9506.787 850.8681, 11251.788 9400.499 846.1199, 11236.317 9336.399 846.203, 11213.564 9271.424 846.8559, 11170.249 9176.428 848.9845, 11098.106 9095.634 852.81134, 11031.537 9056.772 858.27893, 10943.972 9062.587 861.53845, 10895.864 9169.655 862.05084, 10915.837 9249.583 858.54, 11002.046 9335.284 848.2138, 11079.417 9397.594 821.9114</trace>
</ink>
</file>

<file path=ppt/ink/ink13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11585.331 9538.703 874.14984, 11652.433 9485.451 869.2154, 11691.366 9390.174 865.19916, 11697.116 9308.144 861.93713, 11679.722 9243.153 860.8733, 11611.808 9196.938 860.69025, 11531.661 9242.831 859.1744, 11534.7 9359.701 853.4472, 11557.443 9432.084 848.7009, 11605.66 9542.967 845.24255, 11691.226 9620.246 849.72375, 11787.777 9617.737 851.7071, 11866.593 9530.789 855.3314, 11904.491 9605.117 857.9307, 11959.928 9674.362 862.0984, 12041.415 9632.59 861.9359, 12085.556 9518.52 860.9101, 12107.901 9433.219 863.54553, 12138.542 9544.793 850.1736, 12138.655 9620.693 842.5347, 12130.737 9702.634 838.05695, 12111.103 9820.0205 832.8798, 12055.743 9935.296 836.138, 11987.289 10002.881 840.94696, 11882.279 9991.042 845.4422, 11810.977 9971.924 851.2356</trace>
</ink>
</file>

<file path=ppt/ink/ink1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11563 8205 874, 11457 8089 863, 11346 7976 860, 11195 7854 858, 11055 7769 856, 10927 7704 854, 10770 7647 854, 10670 7623 854, 10505 7591 853, 10400 7580 852, 10281 7572 850, 10155 7569 847, 9967 7576 842, 9851 7595 841, 9728 7625 840, 9625 7657 840, 9534 7691 839, 9429 7743 838, 9314 7810 835, 9196 7894 833, 9028 8029 830, 8937 8121 830, 8848 8226 830, 8776 8325 830, 8664 8509 831, 8612 8629 831, 8570 8766 832, 8542 8863 832, 8516 8980 831, 8498 9121 829, 8484 9277 826, 8482 9444 822, 8487 9608 820, 8491 9721 818, 8506 9856 816, 8528 10005 816, 8564 10165 815, 8600 10301 814, 8639 10423 813, 8697 10572 811, 8777 10742 807, 8879 10928 802, 8947 11051 797, 9042 11199 789, 9161 11357 783, 9297 11516 779, 9422 11644 777, 9530 11744 776, 9671 11835 778, 9846 11909 779, 10052 11955 778, 10199 11985 777, 10386 11987 768, 10621 11959 751, 10890 11893 725, 11064 11849 678, 11172 11831 614, 11295 11794 549, 11382 11764 397</trace>
</ink>
</file>

<file path=ppt/ink/ink13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11883.559 8905.886 874.14984, 11776.417 8905.886 861.1545, 11650.932 8905.886 849.27405, 11556.794 8905.886 832.33575, 11481.639 8905.886 790.4325</trace>
</ink>
</file>

<file path=ppt/ink/ink13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11704.621 8739.682 874.14984, 11815.402 8777.733 859.50775, 11921.375 8837.435 857.7738, 11989.319 8918.199 862.09375, 11945.959 8982.546 861.37354, 11879.617 9039.302 239.84038</trace>
</ink>
</file>

<file path=ppt/ink/ink13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3494.6245 10849.245 874.14984, 3577.9968 10843.306 721.52435, 3706.9727 10838.275 770.34143, 3803.3293 10835.743 804.9874, 3872.4402 10834.038 865.6895, 3936.0535 10838.565 8.665724</trace>
</ink>
</file>

<file path=ppt/ink/ink13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3509.3066 11134.684 874.14984, 3624.9426 11136.223 851.9519, 3713.5884 11138.065 840.03345, 3816.5408 11136.785 830.7959, 3905.9487 11136.111 806.06665, 3985.5542 11134.683 786.9697</trace>
</ink>
</file>

<file path=ppt/ink/ink13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4461.802 11029.387 874.14984, 4546.424 11036.338 839.8625, 4639.05 11039.215 747.8884, 4751.3057 11035.965 659.0607, 4823.4194 11032.759 516.7091</trace>
</ink>
</file>

<file path=ppt/ink/ink13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5250.042 10562.258 874.14984, 5148.0815 10596.775 860.9326, 5040.7925 10650.774 858.39526, 5014.952 10735.377 856.7754, 5060.3325 10812.61 847.13043, 5138.0405 10882.858 834.4414, 5248.7173 10958.125 833.1868, 5312.3394 11043.211 838.99994, 5264.533 11126.345 841.1617, 5196.498 11176.405 848.32904, 5127.1006 11197.11 862.4286</trace>
</ink>
</file>

<file path=ppt/ink/ink13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5487.7075 10833.761 874.14984, 5510.1553 10901.615 868.60516, 5532.695 11006.2295 863.4516, 5545.278 11091.292 860.3509, 5550.8296 11156.756 856.0265, 5552.5664 11221.621 741.66583</trace>
</ink>
</file>

<file path=ppt/ink/ink13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5755.6543 10849.245 874.14984, 5774.569 10939.415 863.7797, 5794.4346 11055.948 858.3738, 5801.7764 11122.541 859.33496, 5806.488 11212.811 861.7924, 5816.0356 11120.662 850.4104, 5824.968 11055.16 847.22815, 5837.5586 10986.195 848.8591, 5867.505 10880.326 853.7179, 5933.6895 10818.465 855.6642, 6024.833 10849.469 856.3284, 6076.537 10918.199 854.6067, 6088.8374 11035.452 847.08014, 6081.186 11140.231 828.0698, 6072.5933 11210.193 793.11554</trace>
</ink>
</file>

<file path=ppt/ink/ink13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5532.6714 10337.209 874.14984, 5520.134 10422.186 864.49866, 5509.051 10509.676 860.38074, 5499.57 10573.686 831.507</trace>
</ink>
</file>

<file path=ppt/ink/ink13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6350.2754 10924.605 874.14984, 6291.0273 11001.905 868.4827, 6275.739 11118.075 865.2648, 6305.0137 11205.169 863.6222, 6380.293 11233.514 863.1446, 6468.5664 11169.187 857.0428, 6521.1226 11038.705 847.84937, 6537.044 10929.828 843.38995, 6528.7944 10862.858 842.73816, 6511.019 10796.946 843.49774, 6444.521 10686.793 845.8253, 6369.558 10625.167 849.7321, 6289.2017 10613.128 856.15826, 6251.315 10720.124 858.96844, 6288.832 10806.161 854.1219, 6400.632 10905.021 843.97766, 6464.8486 10958.242 825.12286, 6527.718 10992.084 763.35187</trace>
</ink>
</file>

<file path=ppt/ink/ink1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10769 8113 874, 10728 8000 869, 10716 7913 870, 10830 7965 864, 10933 8065 858, 11010 8152 856, 11099 8269 856, 11174 8378 857, 11272 8547 856, 11327 8649 854, 11373 8738 852, 11453 8909 849, 11496 9014 848, 11534 9126 847, 11568 9243 847, 11592 9335 847, 11606 9423 848, 11617 9526 848, 11622 9635 849, 11622 9743 850, 11620 9912 852, 11610 10017 853, 11597 10131 853, 11585 10223 853, 11573 10305 853, 11558 10403 853, 11538 10507 853, 11516 10612 853, 11477 10760 854, 11448 10846 854, 11411 10937 855, 11347 11081 855, 11263 11237 856, 11175 11377 856, 11081 11505 856, 10962 11629 856, 10860 11722 857, 10700 11829 857, 10588 11875 855, 10499 11915 853, 10391 11957 847</trace>
</ink>
</file>

<file path=ppt/ink/ink13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6855.887 11029.387 874.14984, 6926.0327 10996.405 869.5826, 6990.8413 10918.479 867.12616, 7012.9233 10843.392 865.2111, 6914.6772 10781.391 862.4924, 6847.783 10812.588 859.5501, 6814.942 10905.117 855.1942, 6818.967 10972.753 851.1657, 6835.542 11045.26 846.5053, 6875.056 11153.952 841.76935, 6934.801 11238.08 847.3446, 7000.5273 11254.0 852.16345, 7079.4116 11206.725 859.3987, 7147.7407 11205.736 863.816, 7163.09 11292.276 860.07434, 7154.528 11386.281 859.1906, 7122.2134 11471.25 859.7297, 7110.5225 11375.213 853.0171, 7162.9424 11270.24 846.5922, 7216.3975 11188.436 851.7082, 7174.4233 11251.387 855.4591, 7150.2354 11345.01 857.5327, 7169.9204 11423.966 858.1878, 7253.9688 11492.878 855.8536, 7330.9956 11518.615 853.3013, 7411.58 11481.056 846.71246, 7476.7715 11440.6875 778.25854</trace>
</ink>
</file>

<file path=ppt/ink/ink13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6737.5137 10471.93 874.14984, 6809.1953 10511.027 864.4807, 6919.6084 10548.056 861.62854, 6982.9507 10558.222 862.5804, 7074.691 10542.949 864.2805, 7140.7256 10538.96 844.4314</trace>
</ink>
</file>

<file path=ppt/ink/ink13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7004.543 10412.57 874.14984, 7090.8384 10460.646 863.2248, 7167.75 10525.069 857.47266, 7224.0317 10615.655 856.89026, 7199.2734 10700.862 858.203, 7167.04 10769.957 865.5381</trace>
</ink>
</file>

<file path=ppt/ink/ink13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7674.4097 11134.684 874.14984, 7784.38 11134.683 861.4917, 7905.3364 11132.339 855.84314, 7999.8213 11097.153 844.0265, 8068.0713 11052.613 813.16406</trace>
</ink>
</file>

<file path=ppt/ink/ink13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7792.7827 10878.667 874.14984, 7796.7676 10966.919 867.5596, 7804.8438 11031.577 861.17334, 7817.145 11108.984 854.7551, 7834.323 11191.595 851.0117, 7849.5986 11259.935 848.36163, 7877.784 11346.184 838.65356, 7895.4307 11411.369 801.07605</trace>
</ink>
</file>

<file path=ppt/ink/ink13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8343.358 10924.605 874.14984, 8302.05 11006.3545 863.0948, 8272.186 11123.818 863.4997, 8274.583 11215.558 862.29065, 8311.637 11287.5205 860.7567, 8410.593 11324.35 856.64935, 8495.77 11313.035 852.85724, 8577.22 11241.237 847.7668, 8630.18 11147.894 850.3717, 8662.613 11264.822 853.5244, 8688.165 11364.964 852.58856, 8743.229 11439.869 855.1231, 8818.812 11438.975 856.51685, 8835.41 11337.705 854.43787, 8816.653 11274.257 851.14484, 8769.152 11181.949 844.48114, 8699.96 11107.347 837.83905, 8812.853 11085.479 831.60834, 8877.274 11108.828 834.89526, 8953.692 11193.063 844.60046, 8951.908 11302.651 846.169, 8920.006 11373.983 841.7797, 8867.906 11437.269 410.85864</trace>
</ink>
</file>

<file path=ppt/ink/ink13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9176.563 11105.263 874.14984, 9153.531 11187.041 864.5644, 9132.59 11296.351 863.5361, 9140.756 11411.493 863.11804, 9206.106 11466.776 863.2276, 9295.353 11413.3125 857.83246, 9350.716 11328.135 847.9699, 9379.034 11232.41 839.01105, 9363.641 11104.331 836.25604, 9339.013 11041.126 837.1576, 9280.093 10941.732 840.6333, 9209.932 10886.42 848.8011, 9121.48 10913.185 859.36285, 9106.134 10994.327 859.8138, 9179.097 11115.553 848.20795, 9246.307 11161.047 841.16705, 9313.011 11217.806 813.65643, 9376.271 11242.626 791.0118</trace>
</ink>
</file>

<file path=ppt/ink/ink13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9562.884 11210.044 874.14984, 9644.029 11230.844 869.34155, 9719.473 11227.469 868.494, 9787.209 11125.484 866.42804, 9767.628 11050.036 865.0316, 9691.13 11013.693 864.5299, 9635.432 11100.873 860.42523, 9633.704 11194.999 851.3217, 9663.147 11284.859 841.73584, 9714.8545 11363.786 843.4433, 9797.246 11404.552 847.72253, 9883.227 11374.84 850.43695, 9945.289 11288.417 854.39746, 9994.0 11359.807 859.68896, 10081.666 11408.668 863.00726, 10153.215 11328.523 857.3675, 10179.905 11263.89 852.7929, 10206.062 11334.411 843.1873, 10205.009 11401.73 839.0753, 10200.346 11478.438 835.55896, 10189.77 11555.283 834.0191, 10171.716 11623.509 837.2551, 10134.346 11714.262 843.3265, 10048.448 11760.465 846.81165, 9962.759 11749.023 849.95996, 9875.1 11672.94 843.60565, 9812.803 11610.053 811.63715</trace>
</ink>
</file>

<file path=ppt/ink/ink13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9518.837 10758.916 874.14984, 9627.541 10772.596 860.066, 9692.045 10776.786 859.6256, 9761.603 10772.755 859.0875, 9839.925 10770.959 855.20874, 9903.317 10764.369 566.59106</trace>
</ink>
</file>

<file path=ppt/ink/ink13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9756.503 10622.648 874.14984, 9849.244 10730.692 868.48193, 9892.113 10830.268 868.79224, 9919.84 10894.668 869.33405</trace>
</ink>
</file>

<file path=ppt/ink/ink1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8410 9302 874, 8503 9394 867, 8641 9493 861, 8810 9594 853, 8902 9642 852, 9053 9714 850, 9198 9775 848, 9291 9809 847, 9397 9844 846, 9566 9898 844, 9678 9926 844, 9799 9950 843, 9902 9970 842, 9997 9986 842, 10111 10001 841, 10237 10013 840, 10372 10020 840, 10460 10024 839, 10570 10021 839, 10696 10014 839, 10826 10002 839, 10938 9990 839, 11032 9978 839, 11138 9961 841, 11250 9935 843, 11364 9906 845, 11526 9858 848, 11624 9824 850, 11725 9783 851, 11814 9743 852, 11962 9666 853, 12100 9559 846, 12184 9489 831</trace>
</ink>
</file>

<file path=ppt/ink/ink13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10472.25 10546.257 874.14984, 10538.975 10652.913 853.033, 10573.1 10728.204 845.7089, 10603.654 10814.755 840.48016, 10630.68 10912.221 836.99774, 10654.437 11018.792 833.7072, 10673.829 11132.158 830.67004, 10688.04 11253.8955 827.99695, 10697.422 11339.711 825.81396, 10703.255 11442.8955 822.3091, 10706.699 11514.585 820.92645, 10702.6045 11608.116 818.8756, 10685.088 11717.639 816.1875, 10652.067 11827.824 813.58356, 10597.928 11922.471 805.57074, 10557.022 12003.117 794.57947, 10518.484 12070.851 776.1332</trace>
</ink>
</file>

<file path=ppt/ink/ink13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4476.484 10245.85 874.14984, 4417.8057 10343.157 858.68335, 4382.544 10408.45 849.82446, 4346.2 10490.902 840.9499, 4311.4067 10590.872 832.31384, 4278.531 10707.977 825.4095, 4251.5474 10837.978 818.7806, 4234.122 10955.59 813.7415, 4221.6094 11053.282 806.0663, 4219.84 11159.331 800.25134, 4220.054 11236.038 796.12854, 4238.6567 11330.57 794.7386, 4280.9307 11428.166 796.30554, 4347.6777 11517.042 798.47076, 4441.3647 11582.765 799.1145, 4513.6274 11641.592 800.2494, 4581.649 11687.194 799.35223, 4645.2163 11702.991 7.928285</trace>
</ink>
</file>

<file path=ppt/ink/ink13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11095.317 11270.951 874.14984, 11025.961 11226.7295 869.5878, 10937.855 11221.329 868.3845, 10887.385 11301.889 864.90424, 10929.801 11380.423 863.2491, 11012.113 11393.647 861.25806, 11068.63 11313.651 854.49414, 11088.853 11213.486 845.3516, 11086.691 11140.57 841.02075, 11080.323 11062.542 837.7391, 11073.368 10983.528 838.4298, 11067.276 10918.31 839.9488, 11058.488 10825.595 845.1694, 11028.17 10916.864 844.8656, 11038.747 11057.924 835.77765, 11058.072 11148.253 831.7186, 11079.183 11224.655 828.1885, 11100.965 11291.001 825.0324, 11133.065 11361.331 824.4605, 11172.886 11424.801 828.25806, 11243.197 11499.762 838.73517, 11318.854 11497.049 847.77057, 11377.07 11410.559 852.59705, 11406.509 11329.787 856.7486, 11413.748 11232.96 860.0245, 11371.165 11316.98 853.6374, 11374.965 11383.057 850.1689, 11389.116 11478.298 847.2184, 11437.851 11568.268 850.75385, 11522.677 11591.594 855.1293, 11580.181 11522.776 855.7025, 11613.663 11409.101 850.98584, 11619.228 11326.72 846.25696, 11614.527 11239.796 841.18933, 11599.562 11154.843 838.8693, 11574.832 11077.087 839.4987, 11527.817 10976.466 841.9836, 11451.076 10912.626 848.11926, 11370.11 10935.356 857.6423, 11354.612 11008.233 859.8763, 11403.495 11139.917 848.82996, 11457.225 11203.671 843.12036, 11509.662 11276.838 819.6316, 11573.635 11329.905 634.9307</trace>
</ink>
</file>

<file path=ppt/ink/ink13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4100.2573 12569.621 874.14984, 4189.0537 12578.039 862.1266, 4315.412 12588.276 854.78064, 4380.2075 12591.177 848.6847, 4473.2163 12589.403 836.01447, 4537.2285 12590.645 793.5474</trace>
</ink>
</file>

<file path=ppt/ink/ink13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4164.491 12852.4795 874.14984, 4256.9404 12840.324 867.8612, 4340.983 12827.199 860.79663, 4427.957 12816.757 848.75995, 4509.0645 12811.034 835.1272, 4572.8516 12807.766 798.43243</trace>
</ink>
</file>

<file path=ppt/ink/ink13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5235.3604 12717.244 874.14984, 5142.0537 12646.958 867.5433, 5044.054 12651.113 866.22424, 4980.116 12688.867 864.3433, 4953.157 12789.526 859.8216, 4994.7017 12883.12 857.3846, 5078.6997 12956.697 858.35284, 5153.427 12919.226 858.8343, 5198.0317 12855.981 857.26495, 5228.248 12726.499 850.76154, 5239.5884 12610.75 850.8669, 5239.4307 12546.381 850.5999, 5237.4673 12477.654 850.50806, 5235.985 12409.586 850.9232, 5235.209 12343.897 852.0318, 5234.679 12252.215 854.7488, 5240.77 12353.1875 852.7816, 5243.4546 12416.739 847.6216, 5250.322 12548.017 837.3232, 5257.464 12642.62 832.92535, 5269.591 12743.268 829.8356, 5279.972 12821.574 827.6768, 5295.264 12890.114 827.1142, 5319.849 12954.912 832.0558, 5375.863 13030.916 840.71, 5446.9873 13017.92 847.5972, 5505.001 12925.353 846.37366, 5536.505 12804.474 840.39197, 5544.305 12724.58 837.2816, 5548.2114 12644.581 835.2079, 5549.3813 12536.521 837.2252, 5529.4097 12471.093 843.8573, 5486.3843 12592.044 845.5681, 5488.476 12674.414 841.8248, 5497.364 12753.934 837.3693, 5507.02 12818.847 833.0618, 5527.9824 12896.124 827.51953, 5559.918 12973.942 825.9067, 5599.9966 13043.821 827.1325, 5663.6567 13130.188 833.9613, 5741.8013 13141.627 842.7262, 5813.0327 13046.029 850.54987, 5824.3916 12910.326 848.5684, 5822.103 12846.05 846.1777, 5805.94 12723.826 842.9155, 5785.661 12655.608 843.4644, 5742.884 12553.073 846.8509, 5654.1675 12471.937 852.53284, 5559.062 12455.419 858.2016, 5505.151 12567.737 859.3096, 5538.4463 12659.104 852.19183, 5627.597 12725.279 840.2517, 5730.467 12713.151 819.40576, 5798.236 12696.46 780.82623</trace>
</ink>
</file>

<file path=ppt/ink/ink13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6231.902 12897.901 874.14984, 6299.8433 12867.666 868.81335, 6377.9727 12792.727 865.43695, 6423.6147 12703.412 862.2229, 6428.617 12638.064 861.20624, 6415.8696 12543.345 860.79095, 6329.111 12474.412 860.7164, 6254.777 12540.235 858.27515, 6218.1533 12635.239 849.3232, 6217.1 12707.721 843.4516, 6228.4883 12792.303 837.86346, 6251.2144 12879.966 832.2893, 6297.179 13006.6045 824.98566, 6335.3965 13069.867 825.8832, 6403.089 13150.974 834.3325, 6480.985 13161.854 843.70276, 6563.484 13086.016 854.16016, 6594.4385 13008.275 856.62177, 6575.004 13085.717 851.9811, 6586.6934 13153.354 847.6225, 6613.3057 13253.481 847.6999, 6657.7446 13326.939 852.37274, 6728.5166 13350.814 854.9556, 6797.5576 13313.817 856.01056, 6842.998 13242.942 858.0383, 6864.0063 13132.853 857.49817, 6862.4883 13044.602 855.5841, 6829.3354 12944.764 856.0547, 6783.4434 12875.076 858.5041, 6713.8545 12830.813 861.0789, 6633.122 12837.216 862.57764, 6584.7046 12916.147 863.16437, 6647.6865 13000.084 857.7305, 6742.7217 13042.937 843.611, 6807.7485 13013.29 822.18414, 6858.496 12948.029 748.0338</trace>
</ink>
</file>

<file path=ppt/ink/ink13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6038.283 12219.661 874.14984, 6123.404 12227.406 867.88025, 6257.1406 12237.213 858.9055, 6368.907 12242.014 845.58234, 6463.4414 12228.832 831.0461, 6529.212 12219.661 798.7159</trace>
</ink>
</file>

<file path=ppt/ink/ink13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6380.5576 12069.457 874.14984, 6467.449 12099.369 867.04877, 6559.0903 12142.78 856.9804, 6637.676 12192.368 855.4015, 6692.6606 12271.274 860.388, 6611.1553 12332.759 858.1619, 6546.7915 12354.678 832.6123</trace>
</ink>
</file>

<file path=ppt/ink/ink13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2617.3743 11798.471 874.14984, 2633.801 11897.246 865.7332, 2648.1824 12008.161 840.4849, 2656.7507 12080.338 831.77356, 2672.3914 12229.456 818.5065, 2682.5725 12342.361 813.28986, 2689.7627 12420.751 809.64795, 2699.9119 12521.588 802.7416, 2711.331 12634.071 797.4821, 2722.5986 12742.968 798.4184, 2731.8357 12831.553 803.3855, 2727.0266 12913.081 817.70404, 2656.8408 12835.914 825.49365, 2593.4097 12737.745 829.4043, 2527.484 12665.59 840.55554, 2459.7417 12697.268 844.95135, 2472.3845 12795.432 840.96204, 2512.429 12899.015 838.16205, 2566.1318 12981.014 835.73254, 2650.3726 13038.5625 837.06256, 2748.1482 13047.985 841.5239, 2840.9634 12999.438 844.91223, 2943.786 12881.692 840.8199, 3007.0862 12776.273 837.18335, 3031.2556 12706.314 837.42053, 3046.3423 12633.89 838.85986, 3058.3992 12525.35 842.12476, 3040.4756 12429.512 849.1141, 2949.6462 12417.659 857.88605, 2899.3743 12481.378 857.31683, 2878.2737 12548.271 852.72876, 2864.5767 12630.001 847.32947, 2855.8599 12760.282 836.9957, 2867.194 12839.423 833.69965, 2891.0718 12915.548 833.05695, 2949.2695 13021.296 835.9248, 3041.3342 13077.951 840.39264, 3140.2466 13074.03 845.99786, 3220.963 13029.007 850.27606, 3274.7566 12963.708 855.01776, 3304.3757 13028.058 852.1453, 3303.8462 13146.825 845.9007, 3303.2837 13233.665 846.51245, 3291.0122 13169.523 844.09155, 3278.25 13060.984 844.8951, 3271.7922 12961.11 851.5387, 3303.339 12858.078 855.7538, 3410.868 12783.473 858.8922, 3474.9326 12761.2295 860.9339, 3540.0112 12769.105 424.12793</trace>
</ink>
</file>

<file path=ppt/ink/ink1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12079 9384 874, 11984 9349 874, 11876 9300 864, 11789 9263 862, 11675 9238 863, 11541 9227 862, 11387 9233 860, 11239 9241 859, 11107 9248 861, 10984 9251 862, 10839 9242 863, 10689 9233 863, 10595 9237 862, 10495 9247 859, 10349 9263 855, 10263 9274 854, 10169 9284 854, 10023 9297 854, 9868 9306 855, 9745 9314 858, 9607 9326 863, 9471 9336 864, 9351 9342 863, 9208 9346 864, 9065 9353 865, 8976 9363 865, 8883 9380 865, 8749 9420 865, 8664 9448 864</trace>
</ink>
</file>

<file path=ppt/ink/ink13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3227.5955 12189.208 874.14984, 3134.061 12201.787 863.86926, 3054.4573 12206.962 858.1089, 2972.974 12208.228 858.32666, 2906.9973 12196.932 861.76935, 2971.5093 12174.574 838.1441</trace>
</ink>
</file>

<file path=ppt/ink/ink13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3093.622 12098.88 874.14984, 3170.6848 12101.468 867.82605, 3247.6462 12113.026 862.35, 3331.0686 12134.562 857.808, 3397.6755 12158.503 855.83057, 3313.174 12232.906 857.29456, 3249.6187 12257.342 858.3966</trace>
</ink>
</file>

<file path=ppt/ink/ink13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2126.4446 13138.435 874.14984, 2134.1423 13065.861 847.48364, 2133.1643 12991.356 846.6823, 2126.7942 12904.073 847.8456, 2119.3696 12832.425 846.75195, 2110.7478 12749.197 844.3648, 2101.9922 12657.289 842.0677, 2093.8757 12564.832 838.3562, 2087.9768 12497.37 835.1187, 2080.5574 12416.857 836.58154, 2068.0684 12295.3 836.5649, 2057.8833 12216.84 838.8481, 2047.085 12135.166 840.2201, 2038.281 12066.514 842.51526, 2022.405 11947.359 848.0448, 2013.4663 11882.105 850.9084, 1999.9523 11781.804 857.02216, 1989.2485 11700.649 862.5091, 2005.983 11621.21 866.55664, 2089.507 11602.259 864.0145, 2172.568 11602.08 860.0001, 2256.0928 11608.041 855.3336, 2378.558 11614.589 853.00287, 2451.4553 11616.511 852.38165, 2529.89 11617.489 852.0307, 2646.6028 11617.184 852.4931, 2722.078 11614.383 852.5656, 2806.9622 11611.24 852.64734, 2886.8096 11608.827 851.94293, 2952.0845 11607.042 851.05237, 3035.1514 11605.497 849.0491, 3131.0803 11604.488 845.7583, 3235.3489 11603.832 842.3303, 3312.1714 11603.411 839.3298, 3395.2507 11603.136 836.3574, 3491.5037 11604.257 834.0145, 3595.9292 11608.494 832.3994, 3696.4753 11613.705 831.4941, 3770.6626 11617.772 830.85175, 3862.325 11624.262 830.31335, 3966.6052 11631.232 829.6683, 4080.6965 11638.692 828.87537, 4170.279 11644.838 828.108, 4259.918 11651.381 826.95966, 4364.6157 11658.749 825.8752, 4477.999 11666.999 824.6061, 4593.4795 11674.982 823.67706, 4672.297 11680.401 822.636, 4768.657 11686.662 822.5265, 4875.9556 11693.245 823.03876, 4992.621 11698.768 823.14496, 5090.3457 11702.993 823.2104, 5179.961 11706.511 823.1891, 5286.619 11710.961 822.74884, 5403.8237 11716.377 821.3909, 5526.267 11723.876 820.1207, 5606.7783 11728.885 819.28613, 5701.5107 11736.913 819.4676, 5805.124 11746.307 820.791, 5913.8613 11754.759 822.9204, 6008.1025 11761.305 825.631, 6086.1973 11766.314 828.3496, 6177.2993 11771.754 830.9022, 6273.2974 11777.46 833.44366, 6367.9233 11784.793 837.0561, 6432.865 11790.021 840.85944, 6499.966 11796.568 844.3781, 6568.076 11804.054 847.80304, 6630.924 11811.854 851.76953, 6729.866 11826.936 858.41003, 6825.328 11853.977 862.44116, 6924.2983 11929.804 863.9128, 6991.249 12029.526 861.888, 7026.4614 12149.457 856.5768, 7037.9146 12222.048 853.9303, 7046.8247 12287.826 853.1769, 7062.806 12417.244 852.0591, 7073.8643 12500.5205 851.03864, 7086.3765 12592.924 849.062, 7095.2124 12657.271 847.17267, 7106.96 12733.038 844.92584, 7121.707 12820.162 843.28125, 7138.107 12914.31 842.2412, 7153.642 12999.901 841.9245, 7165.976 13066.737 841.089, 7180.1587 13143.124 841.46234, 7194.2017 13221.611 842.7621, 7206.268 13288.519 845.4007, 7225.415 13400.118 851.98987, 7217.966 13500.6875 858.386, 7148.548 13555.352 862.67114, 7026.066 13579.351 864.5489, 6952.402 13587.886 863.75116, 6874.2026 13596.139 862.1349, 6800.8857 13602.568 859.0092, 6678.3066 13609.245 853.821, 6605.6743 13609.931 853.1735, 6527.152 13609.583 852.71844, 6404.6167 13607.256 852.2817, 6330.527 13603.785 852.1051, 6246.9663 13600.222 851.9742, 6154.9688 13595.85 850.9986, 6055.1064 13590.796 849.57983, 5989.917 13587.483 848.22534, 5906.3433 13584.067 846.10614, 5808.4697 13581.129 842.62836, 5700.3496 13579.2295 838.8607, 5603.9077 13578.001 835.3787, 5522.5806 13577.216 832.09344, 5422.3174 13576.739 829.67426, 5308.47 13575.165 826.71344, 5184.5215 13573.437 823.54285, 5098.189 13572.279 820.9344, 4995.323 13571.037 817.6653, 4874.3267 13568.786 814.3553, 4741.5786 13566.417 810.9052, 4600.879 13564.508 807.917, 4460.7563 13562.951 806.0621, 4362.633 13561.893 804.2398, 4241.874 13561.201 801.7289, 4106.0957 13559.855 800.0583, 3959.9187 13556.061 798.75165, 3840.5605 13552.137 797.7618, 3729.7612 13547.569 797.04364, 3601.507 13541.142 797.1005, 3464.1855 13533.866 797.53265, 3324.013 13526.434 798.5272, 3232.8013 13521.566 799.19525, 3126.081 13515.473 801.18195, 3013.2136 13508.949 805.08057, 2900.5867 13502.156 810.56006, 2808.8147 13496.295 816.9641, 2733.0347 13491.244 823.4738, 2650.3762 13484.142 829.8555, 2566.4878 13476.277 835.71313, 2484.699 13466.63 841.1243, 2371.7312 13451.325 850.2369, 2256.0625 13431.145 858.58374, 2182.307 13372.268 863.11096</trace>
</ink>
</file>

<file path=ppt/ink/ink13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7555.118 12280.569 874.14984, 7568.0244 12363.267 861.48096, 7580.847 12481.218 860.72266, 7590.086 12580.378 858.8335, 7599.196 12675.05 857.5903, 7618.4473 12809.32 855.7402, 7629.115 12883.088 853.74066, 7640.7153 12963.161 846.3509, 7652.221 13033.292 833.24414, 7660.529 13096.509 705.31213</trace>
</ink>
</file>

<file path=ppt/ink/ink13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7971.7197 13078.043 874.14984, 7891.602 13086.124 868.8654, 7772.6177 13088.926 866.60004, 7668.896 13087.193 862.4918, 7574.9595 13083.888 859.14545, 7468.7427 13080.823 859.1134, 7395.826 13079.139 862.23315, 7332.7993 13076.275 850.81647</trace>
</ink>
</file>

<file path=ppt/ink/ink13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8120.376 12958.293 874.14984, 8195.504 12969.773 869.78253, 8295.844 12946.307 868.4505, 8369.558 12852.525 867.21545, 8337.115 12762.566 866.134, 8237.603 12741.491 864.1877, 8152.3257 12792.807 861.6086, 8105.799 12895.776 856.3823, 8103.3833 12961.025 852.87317, 8114.8604 13025.928 851.057, 8152.9536 13122.188 851.0708, 8219.605 13190.455 854.52637, 8313.754 13214.293 858.3353, 8395.348 13208.399 862.7289, 8445.852 13290.958 863.3169, 8451.366 13370.51 861.915, 8439.248 13460.156 862.3958, 8373.292 13374.867 861.1275, 8375.457 13270.963 862.9199, 8432.148 13179.164 862.7449, 8552.522 13139.763 862.1623, 8635.941 13118.457 861.2741, 8700.586 13135.087 424.74545</trace>
</ink>
</file>

<file path=ppt/ink/ink13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8447.968 12491.164 874.14984, 8361.7 12485.467 864.6875, 8254.597 12473.588 859.76044, 8157.016 12466.215 852.30475, 8091.0117 12461.227 837.4114</trace>
</ink>
</file>

<file path=ppt/ink/ink13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8269.031 12339.929 874.14984, 8381.968 12387.473 853.4019, 8474.595 12437.802 839.44336, 8565.075 12497.943 834.4957, 8640.728 12561.377 844.8476, 8656.781 12625.879 847.78894, 8584.435 12707.659 855.89233, 8518.673 12755.995 860.2277</trace>
</ink>
</file>

<file path=ppt/ink/ink13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8298.395 13033.137 874.14984, 8322.016 13096.931 871.98865, 8351.721 13177.587 869.7562, 8379.6045 13254.152 868.51044, 8410.719 13328.06 867.04126, 8435.852 13390.861 840.68506</trace>
</ink>
</file>

<file path=ppt/ink/ink13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8566.341 13048.622 874.14984, 8493.567 13086.352 869.7881, 8428.28 13113.307 867.3527, 8350.75 13146.121 861.9708</trace>
</ink>
</file>

<file path=ppt/ink/ink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3925 3400 874, 4018 3433 871, 4166 3496 868, 4328 3574 866, 4440 3630 865, 4524 3676 755</trace>
</ink>
</file>

<file path=ppt/ink/ink1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8824 8336 874, 8788 8440 872, 8754 8533 872, 8718 8618 429</trace>
</ink>
</file>

<file path=ppt/ink/ink14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15203.528 724.16296 874.14984, 15215.261 827.3959 846.20056, 15222.382 914.0416 831.2906, 15229.813 1023.61194 818.5204, 15234.799 1157.2335 807.59644, 15236.461 1314.7153 788.5256, 15234.505 1494.5795 767.9352, 15230.194 1655.5267 751.1396, 15224.964 1796.2759 735.4414, 15214.53 1983.2239 709.14044, 15201.498 2193.5713 684.2267, 15192.354 2338.8066 663.81934, 15178.223 2538.4036 640.96783, 15161.181 2779.4473 615.94916, 15145.862 3054.635 590.23663, 15135.273 3356.6692 565.2379, 15128.223 3630.5278 543.5965, 15123.5625 3854.7188 523.7353, 15119.916 4127.751 505.9951, 15118.293 4434.9297 489.1427, 15118.62 4766.708 474.73798, 15120.148 5118.8525 462.134, 15121.732 5396.979 453.82236, 15120.757 5664.037 448.09015, 15117.9 5976.837 441.54358, 15110.19 6320.2256 435.30026, 15095.742 6686.117 427.54135, 15076.587 7067.2544 420.10355, 15063.147 7327.9565 415.83072, 15045.636 7621.788 413.791, 15026.745 7952.17 414.04834, 15006.961 8308.464 413.97943, 14984.005 8684.224 412.20847, 14958.115 9053.3545 409.88162, 14939.615 9310.906 407.63248, 14913.674 9621.624 410.83405, 14885.214 9964.126 410.89166, 14858.385 10322.888 411.09714, 14834.448 10684.074 368.6158, 14810.219 11025.736 321.15396, 14778.617 11322.277 270.80084, 14758.176 11513.102 225.57596, 14752.242 11582.98 180.70395, 14744.94 11672.815 116.04647, 14732.775 11784.013 41.95751</trace>
</ink>
</file>

<file path=ppt/ink/ink14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16345.054 1960.3768 874.14984, 16255.983 1994.9172 863.1945, 16166.297 2075.3093 858.1392, 16084.515 2203.8142 852.5625, 16054.647 2276.5676 853.84784, 16039.827 2348.9785 855.98376, 16046.712 2415.6846 856.55066, 16140.886 2482.1904 854.89905, 16210.587 2470.3115 850.05927, 16308.992 2422.6326 839.70776, 16349.398 2350.3477 833.47455, 16402.045 2278.6914 805.3109, 16420.334 2212.8877 790.44855</trace>
</ink>
</file>

<file path=ppt/ink/ink14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16359.736 1433.8892 874.14984, 16373.106 1509.8627 858.4614, 16381.482 1584.3715 844.4152, 16387.045 1676.6368 832.30383, 16390.254 1780.1387 822.9132, 16390.168 1887.5073 800.5493, 16388.787 1992.5977 772.79346, 16390.537 2090.2935 740.5301, 16400.771 2172.5713 704.32635, 16408.16 2242.4893 637.70886, 16414.145 2310.7383 525.77716</trace>
</ink>
</file>

<file path=ppt/ink/ink14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16657.047 1825.1418 874.14984, 16636.225 1940.0798 855.8988, 16623.762 2021.4852 845.408, 16609.96 2115.0027 836.7997, 16598.922 2209.8804 840.09344, 16598.04 2292.661 845.43555, 16627.709 2392.8284 851.5329, 16703.408 2407.9111 852.70856, 16781.688 2308.8787 847.24023, 16821.084 2228.8315 842.8789, 16871.738 2102.5833 830.0114, 16888.814 2029.3701 827.4659, 16899.596 1925.3906 831.0213, 16853.281 1860.3221 836.7773, 16758.014 1849.3234 841.04614, 16663.674 1872.255 836.9544, 16578.297 1926.2887 822.7436, 16562.934 1995.7819 713.2803</trace>
</ink>
</file>

<file path=ppt/ink/ink14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17058.967 1899.9856 874.14984, 17052.791 1995.9956 860.9672, 17045.256 2063.2874 855.4239, 17036.152 2138.623 851.5989, 17027.072 2218.8657 849.45776, 17019.56 2297.7437 849.52814, 17014.898 2366.4712 849.5804, 17017.553 2301.387 842.0739, 17024.28 2194.7966 832.8224, 17030.13 2131.2131 835.635, 17039.172 2065.1328 840.3396, 17064.521 1969.0653 847.2423, 17155.438 1938.0901 854.6537, 17227.643 1997.6555 861.3752, 17303.734 2035.1548 866.25104, 17380.943 1984.3937 862.9354, 17433.602 1908.9446 856.05164, 17476.242 1819.3959 855.46295, 17506.016 1964.1338 845.4565, 17496.477 2060.8208 837.39874, 17483.719 2159.6943 832.2014, 17473.389 2234.9644 830.356, 17463.633 2302.9507 834.93823, 17427.25 2369.7866 840.32086</trace>
</ink>
</file>

<file path=ppt/ink/ink14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16776.34 1508.7328 874.14984, 16885.91 1504.4994 858.05023, 16961.7 1500.0446 850.85187, 17045.76 1494.15 840.9848, 17131.676 1488.8785 830.7066, 17216.521 1485.0466 819.8377, 17285.656 1482.3512 802.28674, 17405.512 1473.6974 743.41656, 17479.783 1467.811 648.33734</trace>
</ink>
</file>

<file path=ppt/ink/ink14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17370.96 1343.0442 874.14984, 17448.576 1365.125 865.2139, 17537.768 1421.828 863.99963, 17564.988 1517.5452 863.95044, 17552.535 1593.1527 864.82117</trace>
</ink>
</file>

<file path=ppt/ink/ink14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17847.207 2142.0667 874.14984, 17942.348 2127.3025 864.35986, 18010.77 2114.9595 858.1926, 18074.37 2103.7695 846.8579, 18138.23 2094.6494 659.6705</trace>
</ink>
</file>

<file path=ppt/ink/ink14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17847.207 2307.7554 874.14984, 17928.787 2295.539 868.4278, 18046.816 2277.361 862.3716, 18126.373 2264.8682 855.106</trace>
</ink>
</file>

<file path=ppt/ink/ink14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18814.387 1975.8618 874.14984, 18748.658 1985.4747 869.503, 18669.484 2036.878 864.0677, 18611.533 2126.435 863.8438, 18583.79 2204.4636 862.7249, 18597.611 2284.0952 862.2062, 18682.438 2353.253 861.71643, 18760.553 2331.9504 861.4797, 18827.398 2220.0686 857.1868, 18853.02 2127.128 848.30396, 18870.555 2023.5275 838.71783, 18881.094 1918.2124 830.96045, 18887.082 1825.2756 830.1985, 18890.557 1757.9285 830.04285, 18891.834 1689.5104 832.1468, 18893.062 1625.1292 835.2813, 18895.666 1537.0239 841.8954, 18888.457 1626.7238 849.59863, 18882.648 1704.3102 847.84216, 18877.615 1783.2822 843.5403, 18871.963 1915.2528 836.0073, 18871.285 1993.2307 837.1731, 18872.799 2069.5066 838.4378, 18877.205 2134.4612 841.3024, 18890.998 2227.9082 847.9118, 18957.906 2288.3335 860.8211</trace>
</ink>
</file>

<file path=ppt/ink/ink1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8707 8365 874, 8779 8469 869, 8862 8554 868, 8946 8627 866</trace>
</ink>
</file>

<file path=ppt/ink/ink14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19066.732 1960.3768 874.14984, 19080.334 2045.2119 863.9395, 19099.281 2152.5347 862.26416, 19118.43 2271.6409 863.27423, 19125.197 2347.4255 865.0885, 19101.898 2283.382 863.9779, 19087.201 2196.356 864.43555, 19083.87 2109.5544 862.56415, 19110.416 2007.6099 859.6078, 19148.451 1931.9679 859.29126, 19217.395 1881.6387 860.94324, 19278.143 1803.1407 857.19495, 19319.621 1728.4556 842.17224</trace>
</ink>
</file>

<file path=ppt/ink/ink14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19646.672 2201.4255 874.14984, 19720.178 2128.1992 866.51044, 19762.654 2055.284 867.5457, 19795.543 1976.2155 867.64825, 19806.21 1879.3556 867.5618, 19790.928 1812.3813 867.30066, 19704.857 1856.6444 865.8948, 19661.61 1985.1484 862.23926, 19652.9 2099.4966 857.6649, 19680.71 2208.9216 855.5155, 19722.238 2279.2544 856.9492, 19793.533 2300.8708 859.45624, 19863.424 2262.7043 860.6253, 19922.248 2182.6367 861.7561, 19986.084 2198.7988 857.22943, 19983.617 2299.0986 847.98846, 19972.072 2423.0308 845.44885, 19956.672 2515.152 848.1929, 19938.164 2415.7124 848.58716, 19939.607 2317.535 852.67554, 19969.299 2196.872 854.91473, 20023.506 2122.4414 857.4195, 20108.156 2104.7422 860.6145, 20210.11 2140.4465 861.91626, 20278.473 2169.2256 865.8055</trace>
</ink>
</file>

<file path=ppt/ink/ink14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19661.355 1628.9993 874.14984, 19772.43 1619.5568 859.2686, 19841.445 1614.0988 851.555, 19915.691 1607.8204 846.13745, 20022.805 1596.4799 828.05414, 20107.193 1580.4662 808.174, 20169.965 1571.392 718.3997</trace>
</ink>
</file>

<file path=ppt/ink/ink14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20018.31 1478.2792 874.14984, 20084.137 1497.0721 867.5594, 20156.836 1538.4711 867.7617, 20200.582 1633.6083 865.6748, 20192.822 1720.9635 861.3043, 20145.498 1783.6615 847.5056</trace>
</ink>
</file>

<file path=ppt/ink/ink14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20479.877 2111.0967 874.14984, 20570.553 2105.1565 867.80206, 20691.105 2098.9006 861.5968, 20788.516 2088.4402 855.094, 20851.516 2081.675 843.7416</trace>
</ink>
</file>

<file path=ppt/ink/ink14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20657.895 1930.4392 874.14984, 20666.568 2049.0361 858.3425, 20672.752 2141.2202 844.637, 20686.332 2231.6309 829.14545, 20695.783 2296.4429 797.41</trace>
</ink>
</file>

<file path=ppt/ink/ink14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21119.46 1825.1418 874.14984, 21143.299 1935.5845 858.90576, 21154.934 2002.6243 853.5569, 21164.777 2073.9724 851.6425, 21172.414 2144.6267 853.5539, 21178.803 2210.5298 854.96906, 21185.428 2283.9822 859.2945, 21140.662 2162.998 859.14777, 21142.64 2076.3467 856.1417, 21182.885 1978.8721 854.99225, 21245.39 1893.7544 854.57086, 21314.51 1837.8596 857.99036, 21385.768 1840.5946 861.9659, 21450.523 1871.3894 761.30646</trace>
</ink>
</file>

<file path=ppt/ink/ink14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21699.4 1990.8306 874.14984, 21626.629 2011.5764 866.67706, 21561.254 2048.1187 865.4305, 21502.594 2117.5652 865.577, 21487.227 2184.6895 865.66516, 21510.43 2253.6528 865.0961, 21598.559 2267.5159 864.5593, 21661.26 2207.9468 860.11725, 21693.594 2139.7073 852.56335, 21721.11 2055.5122 844.21765, 21741.273 1964.8727 837.4791, 21753.121 1890.517 832.3653, 21759.48 1826.1478 829.08966, 21759.953 1756.6215 830.6886, 21755.727 1685.3578 832.9839, 21751.15 1615.2926 835.9269, 21749.639 1512.4307 843.02637, 21761.096 1623.247 855.7259, 21754.18 1686.6937 852.22614, 21735.967 1823.7223 844.3711, 21724.79 1909.8864 841.3075, 21716.512 1998.7775 840.2038, 21710.21 2121.535 842.1389, 21739.373 2206.2195 848.8026, 21823.229 2151.5425 851.882, 21872.37 2060.134 852.30115, 21907.445 2148.9924 854.8601, 21982.186 2186.2068 857.52527, 22031.783 2097.686 851.7644, 22071.47 2009.8322 848.01105, 22103.576 1922.4542 844.9999, 22114.412 1815.636 849.9143, 22089.363 1735.749 854.6048, 22018.64 1707.5078 858.3826, 21934.916 1737.2684 859.1051, 21878.018 1802.1415 861.3949, 21878.285 1893.9106 861.51105, 22001.68 1889.666 853.12573, 22066.463 1881.9552 839.68604, 22145.367 1855.079 807.1618</trace>
</ink>
</file>

<file path=ppt/ink/ink14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22338.986 2171.488 874.14984, 22405.441 2127.9656 868.48395, 22489.271 2058.4604 862.43823, 22554.2 1968.531 864.8289, 22577.176 1892.2953 865.0425, 22558.51 1820.408 865.9875, 22475.117 1831.0936 864.9744, 22416.076 1897.509 861.6898, 22380.97 2013.592 859.6174, 22381.023 2081.3555 858.50726, 22392.06 2144.7646 857.16547, 22422.863 2234.882 855.0958, 22496.523 2301.2664 857.7784, 22589.066 2292.8665 859.1963, 22676.602 2222.7444 859.574, 22664.02 2301.1433 860.2335, 22653.09 2385.7632 858.26587, 22674.37 2469.4822 860.4925, 22740.83 2503.6055 861.7708, 22832.47 2428.516 858.6206, 22857.531 2362.2405 853.63416, 22886.086 2253.8916 844.647, 22879.82 2142.7363 846.69434, 22849.307 2078.7922 850.27686, 22772.166 2060.8994 852.4853, 22692.223 2086.8794 855.3233, 22625.58 2154.3848 858.4495, 22603.03 2226.0603 859.83704, 22657.97 2292.6743 858.7567, 22743.992 2313.062 855.97626, 22838.64 2284.6782 847.92365, 22904.242 2261.8167 828.328</trace>
</ink>
</file>

<file path=ppt/ink/ink14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22383.031 1674.9377 874.14984, 22471.982 1669.5708 867.3424, 22536.512 1665.0397 862.3495, 22605.09 1657.3094 863.76196, 22670.396 1643.857 864.3735, 22747.35 1630.395 864.8631, 22812.791 1614.5029 241.86319</trace>
</ink>
</file>

<file path=ppt/ink/ink1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8443 7999 874, 8412 8100 867, 8377 8207 867, 8364 8116 863, 8394 7996 859, 8454 7895 860, 8551 7962 856, 8581 8065 848, 8601 8173 821</trace>
</ink>
</file>

<file path=ppt/ink/ink14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22621.615 1523.7018 874.14984, 22703.08 1562.3948 868.5204, 22743.746 1644.2837 867.2036, 22726.463 1725.9019 863.5814, 22719.059 1791.6726 857.5507, 22695.943 1870.0479 845.53424</trace>
</ink>
</file>

<file path=ppt/ink/ink14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21937.066 1990.8306 874.14984, 21890.63 2078.5112 869.4694, 21937.066 2142.0664 866.34296</trace>
</ink>
</file>

<file path=ppt/ink/ink14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23112.545 2096.128 874.14984, 23207.68 2091.8943 864.47736, 23326.42 2082.8345 851.5901, 23395.025 2077.1426 834.9571, 23458.674 2074.0715 229.84308</trace>
</ink>
</file>

<file path=ppt/ink/ink14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23230.918 1915.4706 874.14984, 23230.914 2002.3009 863.8194, 23228.678 2104.9382 859.3684, 23232.023 2196.661 850.27167, 23235.1 2260.8 834.4602</trace>
</ink>
</file>

<file path=ppt/ink/ink14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23870.502 1418.404 874.14984, 23858.355 1536.1984 860.02686, 23851.176 1603.8018 854.42303, 23843.902 1676.8429 850.9552, 23838.832 1748.9005 850.26105, 23838.34 1817.7026 850.9221, 23841.932 1917.3871 854.57324, 23849.963 2004.4039 857.23444, 23767.45 1995.8716 865.0122, 23669.852 2005.4681 865.6675, 23620.123 2077.822 864.87756, 23680.232 2141.1738 860.98315, 23802.037 2111.3608 849.99396, 23916.13 2015.0983 842.6312, 23985.67 1933.7983 841.9565, 24031.58 1859.6265 848.5754, 24105.39 1810.0696 861.7905, 24131.082 1894.7584 863.9242, 24130.875 1981.2969 861.30804, 24071.4 2093.6787 853.89795, 23999.016 2170.2239 853.8341, 23936.324 2205.3513 857.3189, 24001.443 2215.7446 861.21625, 24093.244 2266.6316 860.9032, 24149.79 2332.2087 858.9627, 24162.277 2429.8179 856.85785, 24147.451 2501.7205 856.30286, 24071.611 2558.221 857.5725, 23970.424 2570.9243 856.06934, 23891.959 2573.0837 849.7969, 23827.617 2550.536 415.25128</trace>
</ink>
</file>

<file path=ppt/ink/ink14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24346.75 1990.8306 874.14984, 24405.47 1882.9249 869.7213, 24429.62 1779.4515 868.6847, 24363.893 1743.4208 866.1943, 24291.932 1811.8705 859.90405, 24265.742 1877.6659 860.2273, 24260.805 1957.6453 861.1171, 24320.697 2051.403 860.4533, 24393.73 2093.4543 860.1362, 24480.598 2070.3965 857.2016, 24543.594 2048.5227 846.5876</trace>
</ink>
</file>

<file path=ppt/ink/ink14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24555.05 2035.7368 874.14984, 24633.846 1992.866 872.669, 24681.322 2093.562 866.0911, 24644.084 2182.0012 864.419, 24568.115 2246.3606 864.10144, 24659.191 2265.4338 861.2834, 24746.996 2358.658 860.9055, 24778.875 2454.9368 859.3428, 24763.178 2537.8894 855.3682, 24688.305 2609.7036 851.48895, 24623.164 2624.627 849.3299, 24503.557 2614.9824 842.06305, 24436.3 2604.697 829.36127, 24373.172 2575.9465 809.681</trace>
</ink>
</file>

<file path=ppt/ink/ink14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24183.412 1628.9993 874.14984, 24283.695 1621.0962 862.18976, 24348.262 1617.0721 855.8962, 24421.332 1611.0363 850.9412, 24493.816 1601.9506 843.19855, 24584.531 1583.9667 824.9117, 24656.545 1566.8433 781.07837</trace>
</ink>
</file>

<file path=ppt/ink/ink14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24510.088 1448.3417 874.14984, 24584.338 1474.38 868.70593, 24676.797 1526.7905 861.2199, 24730.93 1595.6615 862.4888, 24786.287 1669.382 862.35333</trace>
</ink>
</file>

<file path=ppt/ink/ink14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16374.418 2955.0256 874.14984, 16459.54 2961.053 867.8723, 16523.36 2964.2024 863.4853, 16599.906 2966.4958 857.49835, 16687.537 2968.2112 851.7154, 16784.05 2969.6274 845.9161, 16872.148 2970.5068 841.3207, 16944.166 2971.0613 837.4593, 17029.426 2971.4155 833.9736, 17097.076 2971.7227 828.8162, 17193.18 2971.9019 823.4224, 17313.22 2970.7095 817.9897, 17454.918 2969.185 811.2891, 17570.541 2967.912 804.84155, 17686.877 2966.8047 798.5441, 17828.67 2964.7979 791.0598, 17991.1 2960.9294 782.2758, 18163.727 2954.9312 774.5969, 18282.37 2950.6714 767.2878, 18435.54 2944.2395 758.3337, 18612.85 2936.5796 747.8787, 18807.732 2929.9697 736.4902, 18971.465 2925.8508 727.6189, 19122.66 2923.376 719.3822, 19307.3 2922.3203 711.15393, 19515.291 2922.3838 701.7031, 19740.041 2923.0095 691.10785, 19885.814 2923.466 681.35455, 20070.71 2924.1304 672.1114, 20281.346 2924.9775 663.4495, 20510.637 2925.5754 655.6218, 20710.887 2925.9866 649.9614, 20882.98 2926.2512 643.5294, 21089.297 2925.139 637.7062, 21318.918 2923.6753 632.7289, 21565.62 2923.0808 628.6395, 21734.03 2922.6196 626.5602, 21933.832 2921.6548 623.3773, 22164.064 2922.1216 617.82184, 22415.354 2924.984 610.7897, 22679.656 2928.675 603.9103, 22932.79 2933.2996 600.0014, 23115.965 2936.828 596.4594, 23331.738 2940.4202 596.01215, 23564.451 2941.1165 599.1143, 23802.283 2938.8171 605.34503, 23985.463 2936.991 614.9613, 24153.387 2935.2302 626.21936, 24327.252 2936.2678 649.1025, 24491.621 2942.4026 676.04047, 24628.21 2973.4216 706.1363, 24716.992 2994.5151 732.4321, 24771.184 3082.2004 756.0124, 24838.828 3152.9326 820.0573, 24852.363 3240.9807 831.6185</trace>
</ink>
</file>

<file path=ppt/ink/ink1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8350 8003 874, 8487 8003 859, 8581 8003 849, 8682 8003 839, 8771 8003 820, 8857 8004 794</trace>
</ink>
</file>

<file path=ppt/ink/ink14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1695.1604 800.5553 874.14984, 1636.0074 889.96 853.48413, 1580.9546 985.19635 835.8195, 1543.9594 1065.7974 834.0644, 1495.1149 1194.8867 831.0673, 1479.8152 1268.3254 829.7847, 1476.7279 1338.8202 829.17114, 1502.5234 1434.6621 833.77783, 1568.3805 1469.7219 842.0381, 1682.0762 1420.6656 840.38715, 1783.5774 1324.6332 833.77234, 1830.9485 1260.8427 829.71387, 1875.1812 1197.5844 834.9398, 1936.3912 1119.8022 842.8837, 1964.1647 1183.3834 847.45593, 1943.5065 1304.6354 848.15735, 1940.1409 1374.7362 853.4266, 1995.2573 1452.5493 857.67804, 2090.9348 1424.924 848.13696, 2171.6467 1324.7511 833.39453, 2200.9712 1258.4956 834.859, 2224.9563 1169.8044 841.34875, 2106.4043 1165.0614 839.05695, 2004.2622 1221.1709 831.38257, 1922.899 1294.952 843.39484, 2007.6738 1294.2133 843.65466, 2128.6323 1230.4309 829.6192, 2192.4182 1198.3823 825.9646, 2312.768 1158.6852 834.4207, 2409.1772 1207.5264 837.7197, 2443.8066 1308.0508 833.8348, 2437.299 1386.8756 829.64154, 2427.0374 1456.4396 825.40466, 2419.1145 1382.5309 832.23004, 2424.4514 1293.381 840.283, 2452.7312 1200.2344 851.8806, 2455.6118 1292.8069 857.99524, 2425.0427 1376.9647 848.8338, 2378.6182 1489.8594 847.8633, 2354.542 1567.394 851.8454, 2459.896 1538.086 852.79034, 2520.179 1469.94 843.1008, 2577.241 1394.4989 833.601, 2657.686 1272.6875 815.3255, 2697.573 1177.5803 823.26953, 2650.492 1102.5538 834.1556, 2563.917 1137.8546 841.4879, 2471.794 1221.252 845.37085, 2438.0034 1288.2928 854.2977, 2504.2395 1296.7743 854.1388, 2623.942 1213.9579 841.6276, 2729.4846 1139.7769 837.99896, 2823.815 1135.7701 844.50824, 2866.3364 1255.844 839.8329, 2851.3696 1336.5278 832.97095, 2834.0547 1408.373 827.85535, 2794.6802 1500.8545 832.4926, 2779.497 1361.1862 823.90216, 2805.8594 1240.5864 818.7299, 2837.3342 1177.1823 809.2472, 2921.055 1086.1483 761.44586, 3004.9363 1062.0449 680.0636, 3073.7473 1057.4757 505.46732</trace>
</ink>
</file>

<file path=ppt/ink/ink14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3345.9692 1042.1202 874.14984, 3281.6577 1101.7316 867.21686, 3212.4011 1165.0044 858.8888, 3149.4546 1229.2856 856.8057, 3093.4243 1320.9615 857.92737, 3076.327 1396.8599 859.35004, 3189.2837 1380.1829 853.6894, 3280.944 1298.5658 839.21375, 3336.1 1219.9745 828.41364, 3386.1558 1126.9836 818.88495, 3422.6255 1042.889 811.9965, 3448.601 974.0912 807.3146, 3466.7336 897.7632 808.0153, 3475.6492 822.5147 812.2085, 3478.4377 718.2182 822.7829, 3443.764 799.72534 841.79364, 3439.4453 866.7808 837.28784, 3436.62 933.8657 830.8968, 3435.1453 1018.83624 814.1745, 3434.5288 1110.6808 789.35315, 3436.13 1201.0057 756.88446, 3441.93 1319.7113 669.09467, 3445.8257 1382.5538 557.9011</trace>
</ink>
</file>

<file path=ppt/ink/ink14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4536.13 815.52405 874.14984, 4483.39 899.1329 862.6802, 4430.931 963.0718 859.8242, 4420.261 1043.1051 863.94116, 4524.599 1070.141 856.8243, 4614.5146 1097.9666 848.4166, 4686.876 1172.5518 849.6645, 4703.3843 1249.8754 849.41394, 4673.9453 1324.3678 847.06165, 4636.678 1235.7268 852.32587, 4701.5557 1106.5728 840.4449, 4773.3276 1011.36804 832.023, 4856.116 1029.3999 831.1575, 4865.201 1103.8411 822.4909, 4858.9116 1209.7247 808.80835, 4848.4004 1300.4972 796.11035, 4832.6914 1389.4148 786.6241, 4807.516 1487.3411 783.37524, 4782.6304 1577.605 793.1458, 4754.41 1683.8656 810.1442, 4777.4595 1592.2825 848.4173, 4809.5796 1491.2173 859.7585, 4842.8066 1413.864 854.823, 4890.123 1318.7158 845.636, 4941.437 1219.3572 835.4385, 4981.8574 1141.9567 825.9612, 5034.1187 1038.6338 816.83527, 5090.5415 919.51874 808.2563, 5144.718 795.60944 801.8588, 5185.2646 700.9248 798.06525, 5215.8887 617.78 804.29364, 5234.1216 543.0201 811.4212, 5238.3696 454.35852 827.4595, 5145.662 478.483 843.6418, 5087.8115 583.19885 842.05835, 5067.4155 671.33185 837.3727, 5057.4116 770.7357 828.8318, 5051.199 839.0384 821.2507, 5054.6494 927.0395 815.4113, 5067.504 1024.8092 812.23517, 5084.921 1123.757 811.8524, 5098.256 1200.2909 813.51764, 5109.177 1265.4984 817.57367, 5131.0625 1354.0327 829.7276, 5212.6333 1269.8698 835.1876, 5267.446 1192.8412 840.62115, 5345.6924 1156.3726 850.5411, 5400.294 1246.4692 854.3173, 5449.3833 1335.1265 861.01166, 5536.0693 1353.2554 861.7282, 5640.459 1308.6923 852.4347, 5735.9717 1235.7721 853.28314, 5790.432 1160.1202 855.85126, 5715.8633 1151.745 853.57294, 5640.737 1230.6644 857.5069, 5638.4966 1298.3569 859.29724, 5739.6143 1352.6285 855.26843, 5856.8833 1346.8214 842.8671, 5920.539 1338.9967 824.69855, 5985.161 1309.2416 792.01874</trace>
</ink>
</file>

<file path=ppt/ink/ink14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5904.3096 620.4139 874.14984, 5805.4814 710.9259 850.31714, 5732.7075 758.2671 838.8901, 5665.6846 804.45374 812.48755, 5601.201 838.26495 624.94196</trace>
</ink>
</file>

<file path=ppt/ink/ink14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6082.3286 1042.1202 874.14984, 6091.2725 1122.9509 871.1184, 6101.761 1249.6118 867.765, 6104.178 1324.1125 868.1836, 6082.308 1238.9852 866.7651, 6114.384 1126.9275 862.6957, 6186.263 1036.9022 858.07227, 6279.992 987.7048 847.3231, 6345.154 959.55707 827.06177, 6410.205 964.81555 8.170237</trace>
</ink>
</file>

<file path=ppt/ink/ink14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6498.9307 951.2753 874.14984, 6488.5503 1043.9562 864.6459, 6476.659 1123.9261 864.41144, 6489.1973 1194.2002 866.4772, 6576.0576 1192.4384 861.8913, 6640.4453 1111.6423 858.86096, 6627.2085 1037.7607 857.5445, 6556.5176 964.6597 859.69507, 6660.341 904.6632 853.0979, 6755.102 886.55896 845.69934, 6844.1553 885.3982 841.19305, 6915.7554 903.7045 841.4608, 6956.0073 978.68414 844.333, 6955.3364 1070.0576 846.45557, 6942.786 1162.873 852.40247, 7029.6333 1182.8379 860.15845, 7092.593 1153.5997 803.66473</trace>
</ink>
</file>

<file path=ppt/ink/ink14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6514.5303 695.7739 874.14984, 6521.944 760.5659 857.8075</trace>
</ink>
</file>

<file path=ppt/ink/ink14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6855.887 936.3065 874.14984, 6754.917 941.42944 870.3272, 6680.6865 1017.12 867.9543, 6674.908 1109.0348 866.4616, 6766.255 1132.7327 861.0205, 6836.972 1093.984 853.0618, 6906.5127 1038.8668 846.71735, 6977.5386 982.16077 845.6175, 6985.1025 1045.454 843.01056, 6978.0303 1153.4924 832.5945, 6973.3716 1219.3893 827.2946, 6966.5293 1347.1298 810.4098, 6966.5825 1467.1776 761.8894, 6972.6924 1536.8593 724.2482, 6988.152 1635.9115 630.9341, 7004.543 1704.359 410.03433</trace>
</ink>
</file>

<file path=ppt/ink/ink14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7109.152 936.3065 874.14984, 7103.6978 1048.9219 860.8225, 7105.1255 1166.5603 862.8523, 7170.9546 1211.4585 862.89844, 7270.834 1154.2777 853.34607, 7345.3003 1075.2585 839.87683, 7395.9185 960.81934 844.0096, 7411.9517 895.0341 849.91986, 7393.814 982.28864 848.2223, 7385.126 1081.1223 848.74164, 7419.0103 1173.0876 854.2169, 7526.0605 1207.1893 853.4004, 7637.694 1149.591 846.86993, 7711.6646 1087.2395 844.6054, 7766.6934 987.31165 846.63995, 7787.9277 905.4657 850.19495, 7719.868 858.96716 859.93823, 7673.047 956.51465 863.9117, 7690.5425 1041.5292 861.8616, 7771.821 1135.719 852.28705, 7851.1455 1205.1666 855.99194, 7906.475 1283.2083 858.596, 7881.841 1350.8367 858.6641, 7819.1313 1403.1881 857.6313</trace>
</ink>
</file>

<file path=ppt/ink/ink14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1918.1437 1901.018 874.14984, 2014.9991 1887.7002 860.11957, 2090.3708 1881.7329 849.75226, 2185.6577 1877.3092 839.0041, 2291.7053 1873.4364 829.1749, 2362.6658 1870.9058 821.995, 2462.8823 1867.2783 815.1177, 2528.4995 1864.903 810.4513, 2630.9856 1860.5131 802.2522, 2760.328 1853.8303 794.71423, 2912.1782 1846.2333 787.3557, 3053.0222 1839.3883 781.061, 3173.3723 1833.6262 775.47015, 3327.7773 1825.4977 765.52936, 3509.2246 1814.0039 751.9539, 3713.6946 1797.9275 735.635, 3867.7454 1785.0872 719.0689, 4037.1238 1769.0874 700.8307, 4239.557 1749.202 682.18567, 4465.029 1728.0872 664.9672, 4688.5044 1709.1007 650.3053, 4852.0435 1695.5004 636.9318, 5056.9175 1682.8319 623.2767, 5288.0186 1670.2617 612.8646, 5534.8 1657.9636 605.88824, 5728.3906 1649.2343 602.48584, 5915.6187 1642.0632 600.09845, 6130.1426 1635.3075 601.2656, 6359.8096 1627.749 605.8536, 6588.4624 1618.9438 614.84515, 6743.9453 1612.8997 622.31036, 6930.7 1602.3955 599.56274, 7135.0776 1588.1116 568.49396, 7344.071 1574.1249 529.1514, 7541.759 1566.556 482.24008, 7669.7944 1561.6469 439.5119, 7765.0107 1556.1108 322.2011, 7846.4194 1552.7971 267.71643</trace>
</ink>
</file>

<file path=ppt/ink/ink1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10300 8018 874, 10161 8147 870, 10071 8229 867</trace>
</ink>
</file>

<file path=ppt/ink/ink14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2200.7722 3135.683 874.14984, 2189.803 3246.0754 859.5668, 2189.4229 3315.7925 853.1472, 2194.0667 3397.4797 847.1518, 2205.653 3484.8281 843.2208, 2217.0925 3557.428 840.1966, 2246.942 3669.0527 839.38806, 2287.1777 3754.3584 841.81854, 2352.0085 3794.093 847.4981, 2427.6572 3767.5571 851.9883, 2510.2551 3651.1313 846.4162, 2560.968 3529.2747 837.31476, 2578.3726 3445.1775 832.32104, 2586.8752 3361.4126 829.67426, 2591.0286 3294.5273 829.3147, 2568.3499 3196.4248 836.55566, 2505.1006 3135.4895 843.2784, 2395.9775 3114.9167 847.4254, 2326.3958 3121.8435 847.54315, 2223.1367 3144.008 852.3888, 2154.889 3179.2942 856.59064</trace>
</ink>
</file>

<file path=ppt/ink/ink14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2691.702 3150.652 874.14984, 2719.6868 3262.491 857.4511, 2730.0427 3333.8828 851.5767, 2737.413 3413.2156 847.19934, 2742.6785 3487.8025 844.58795, 2748.652 3600.9104 843.1009, 2752.2275 3692.3474 845.5874, 2755.9182 3794.6135 849.0607, 2758.689 3874.3147 860.517</trace>
</ink>
</file>

<file path=ppt/ink/ink14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2721.066 3226.528 874.14984, 2804.815 3283.2195 863.86926, 2874.4873 3303.9622 858.17096, 2950.8806 3300.9844 854.53046, 3044.3262 3248.2139 850.2558, 3127.2905 3155.2563 844.3265, 3179.0273 3073.4272 841.79865, 3218.1545 2992.021 845.69574, 3207.5989 3110.3132 840.3721, 3183.1465 3237.6152 826.5741, 3163.6626 3328.0227 818.96027, 3144.7417 3422.668 795.0821, 3130.7988 3511.5884 763.49475, 3120.8794 3583.0974 724.45734, 3127.3774 3659.3254 622.9845</trace>
</ink>
</file>

<file path=ppt/ink/ink14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2468.719 2728.9456 874.14984, 2535.2883 2728.9456 864.64435, 2676.295 2723.5808 847.4208, 2752.8313 2717.7266 839.6679, 2883.7795 2705.026 828.9654, 3012.396 2689.664 828.55383, 3099.805 2676.4932 825.7804, 3184.7725 2658.7764 819.6647, 3255.5767 2635.1748 812.4607, 3339.0747 2611.0217 801.94403, 3401.7458 2589.5415 7.8916388</trace>
</ink>
</file>

<file path=ppt/ink/ink14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3137.6682 2473.4443 874.14984, 3210.9268 2509.0747 866.0762, 3279.6074 2558.4856 862.2592, 3336.7842 2641.0159 860.59357, 3339.0583 2734.5007 859.039, 3309.4292 2830.153 857.05817, 3286.3237 2894.6345 855.6191</trace>
</ink>
</file>

<file path=ppt/ink/ink14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3613.9158 3361.7634 874.14984, 3702.392 3353.4043 865.3339, 3805.3027 3348.621 861.2709, 3883.5642 3341.292 851.5033</trace>
</ink>
</file>

<file path=ppt/ink/ink14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3568.9521 3602.812 874.14984, 3674.186 3588.3171 862.86115, 3808.3835 3564.4766 849.79926, 3871.717 3553.004 836.7435, 3937.2 3541.5835 799.8447</trace>
</ink>
</file>

<file path=ppt/ink/ink14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4342.5103 3105.2295 874.14984, 4373.4854 3200.9846 862.19073, 4407.964 3322.6672 857.52484, 4423.7256 3387.2083 856.79065, 4445.1055 3481.9905 857.9286, 4438.3174 3406.3315 851.043, 4449.0796 3295.1067 844.5746, 4480.911 3199.0803 839.9407, 4550.2803 3108.0076 840.5624, 4650.4385 3063.6787 846.4524, 4718.811 3040.7 865.47296, 4782.0586 3058.831 8.6652355</trace>
</ink>
</file>

<file path=ppt/ink/ink14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5086.7046 2849.2122 874.14984, 5025.2847 2956.047 857.2201, 4993.652 3019.4058 850.0167, 4962.5303 3089.2146 844.94006, 4920.9214 3194.9553 839.1704, 4898.1353 3282.8047 843.8341, 4900.212 3389.7185 845.30774, 4935.483 3467.2036 849.7471, 5017.208 3477.3088 856.9781, 5081.7915 3448.8088 423.52942</trace>
</ink>
</file>

<file path=ppt/ink/ink14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5264.7246 2939.5405 874.14984, 5249.4507 3027.4546 863.36224, 5219.356 3152.1882 857.3649, 5193.8774 3253.9739 855.4701, 5186.5503 3368.9963 858.5285, 5209.753 3438.664 859.495, 5302.6626 3448.379 858.6976, 5368.3857 3381.1714 851.6847, 5420.94 3318.0757 777.0756</trace>
</ink>
</file>

<file path=ppt/ink/ink1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10078 7988 874, 10131 8074 865, 10192 8165 862, 10270 8262 855</trace>
</ink>
</file>

<file path=ppt/ink/ink14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5130.7515 3211.0435 874.14984, 5210.581 3203.0112 868.3324, 5292.2627 3182.2837 863.34686, 5356.897 3153.9841 861.5416, 5420.5693 3126.6765 674.83185</trace>
</ink>
</file>

<file path=ppt/ink/ink14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5547.3535 2880.182 874.14984, 5608.1074 2966.4133 862.1444, 5663.2197 3090.351 855.3612, 5682.6997 3161.6677 852.3055, 5702.6665 3270.1196 848.64886, 5706.1006 3367.4495 847.3372, 5678.762 3488.611 839.5378, 5642.137 3573.8638 824.94446, 5606.6562 3637.892 745.97046</trace>
</ink>
</file>

<file path=ppt/ink/ink14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6082.3286 3331.3093 874.14984, 6154.809 3301.0742 868.5394, 6248.129 3242.8374 862.5033, 6310.784 3188.4363 860.0307, 6380.803 3103.0535 859.3505, 6426.299 3022.2715 859.81683, 6437.692 2954.0364 862.55304, 6366.018 2912.4277 863.57513, 6272.6606 2980.9219 861.1634, 6228.2305 3065.2637 858.0868, 6207.7544 3174.5747 855.14075, 6208.928 3238.538 854.3839, 6217.7705 3303.116 854.0847, 6241.162 3397.048 855.7508, 6306.6387 3459.8875 858.5718, 6370.9087 3479.3853 860.17017, 6450.7114 3445.0095 861.1974, 6532.628 3387.7363 862.0632, 6574.66 3452.1304 860.14185, 6568.984 3565.8115 853.6915, 6561.891 3662.546 853.7711, 6543.8506 3725.911 857.0478, 6493.53 3617.5405 850.16815, 6490.8633 3553.0615 848.38153, 6494.8135 3448.1985 851.3369, 6515.0146 3363.9312 855.51605, 6581.6606 3296.7192 857.45685, 6666.248 3264.2761 858.38477, 6757.206 3266.543 859.0631, 6822.8 3272.4187 851.9918</trace>
</ink>
</file>

<file path=ppt/ink/ink14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6112.611 2668.5544 874.14984, 6230.3276 2658.164 853.81775, 6311.609 2650.6292 847.7195, 6376.038 2644.6245 843.3584, 6485.985 2617.454 826.7605, 6559.7905 2597.4468 798.34827</trace>
</ink>
</file>

<file path=ppt/ink/ink14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6454.8853 2488.413 874.14984, 6543.791 2504.8752 867.85175, 6643.2036 2565.4954 868.05804, 6680.2563 2642.555 866.2408, 6674.5703 2717.0515 864.07434, 6647.586 2789.337 859.22296</trace>
</ink>
</file>

<file path=ppt/ink/ink14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7495.4727 2517.8345 874.14984, 7411.8086 2519.3738 864.34753, 7296.4097 2522.545 858.8191, 7205.134 2527.7244 858.5252, 7120.5747 2549.6357 862.1513, 7046.459 2634.8281 862.5035, 7034.9053 2724.0242 861.662, 7041.372 2847.784 857.0644, 7046.4517 2927.9788 854.22107, 7049.809 2991.2595 851.3798, 7051.6426 3057.1326 849.0688, 7049.9746 3135.7751 846.873, 7046.6865 3223.255 845.11, 7043.15 3310.978 844.12225, 7038.264 3449.1528 843.29047, 7035.387 3535.5166 843.78687, 7030.5596 3626.19 844.6818, 7026.0464 3697.3318 845.76526, 7021.2036 3761.5034 847.01874, 7017.0903 3828.5417 848.0763, 7019.6025 3917.3584 853.49536, 7122.3384 3988.8616 855.8808, 7213.44 3988.9236 853.6921, 7306.623 3974.5686 849.433, 7371.4253 3959.9446 853.7341, 7437.842 3948.419 8.569748</trace>
</ink>
</file>

<file path=ppt/ink/ink14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7510.155 3090.2607 874.14984, 7478.702 3184.257 863.41565, 7448.0234 3285.0098 859.09955, 7428.6235 3356.9927 857.44275, 7434.549 3425.0325 860.5186, 7513.877 3484.1646 861.29706, 7614.593 3439.598 859.0597, 7685.527 3370.1184 853.13354, 7737.0063 3245.9158 847.8259, 7745.241 3182.5544 846.02734, 7734.8413 3084.7866 845.422, 7661.6294 2999.8171 846.79016, 7585.797 2955.652 850.20306, 7477.4062 2961.7356 856.4956, 7406.079 3020.3914 860.6525, 7413.8394 3086.3098 861.2369, 7526.5063 3141.04 852.25824, 7599.9707 3140.157 846.17957, 7666.421 3146.5234 827.6134, 7734.0547 3135.683 806.41284</trace>
</ink>
</file>

<file path=ppt/ink/ink14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7986.4023 2880.182 874.14984, 7969.0674 2947.053 863.67957, 7933.1777 3076.2532 848.4985, 7916.938 3148.6565 844.5625, 7898.246 3236.1228 840.98676, 7892.62 3329.8232 848.7028, 7911.9097 3431.0557 852.5796, 7926.7563 3496.9983 870.1363</trace>
</ink>
</file>

<file path=ppt/ink/ink14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8194.703 2969.9944 874.14984, 8182.867 3054.2961 865.57904, 8166.907 3135.1284 866.3105, 8154.8296 3205.4272 865.961, 8163.0767 3280.419 865.1408, 8251.367 3351.942 862.8439, 8340.817 3332.6787 859.09357, 8406.288 3314.2336 848.6341</trace>
</ink>
</file>

<file path=ppt/ink/ink14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8060.73 3180.5896 874.14984, 8163.902 3160.622 860.633, 8245.38 3132.8364 848.5865, 8314.106 3091.7405 831.46735, 8378.973 3040.9612 782.90875</trace>
</ink>
</file>

<file path=ppt/ink/ink1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10346 7980 874, 10354 8078 869, 10362 7979 866, 10443 7892 866, 10551 7927 866, 10564 8008 866, 10592 8103 867, 10612 8202 867, 10508 8218 867, 10416 8214 865</trace>
</ink>
</file>

<file path=ppt/ink/ink14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8358.041 2880.182 874.14984, 8416.379 2970.5728 861.25415, 8461.705 3069.4622 853.6828, 8482.915 3154.466 850.648, 8488.421 3242.1743 851.2869, 8480.183 3339.374 850.4517, 8460.646 3429.1267 848.36285, 8443.076 3495.9116 841.5616</trace>
</ink>
</file>

<file path=ppt/ink/ink14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8804.924 3180.5896 874.14984, 8780.165 3287.416 862.72974, 8755.595 3398.0605 852.2609, 8742.265 3462.307 838.4744, 8728.626 3526.7502 8.302614</trace>
</ink>
</file>

<file path=ppt/ink/ink14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9071.954 2909.6033 874.14984, 9057.2295 2999.114 866.46484, 9062.4 3079.839 864.1983, 9087.616 3147.2322 862.21655, 9150.671 3197.9355 860.5618, 9255.584 3215.6587 857.2156, 9344.482 3202.6226 854.4036, 9442.219 3140.565 852.86584, 9500.603 3075.867 854.3589, 9519.679 3003.5557 857.6759, 9495.458 2938.7131 860.9605, 9415.989 2932.5342 863.9266, 9360.099 2999.9907 861.92804, 9326.715 3108.5273 853.4967, 9321.963 3178.7834 846.43616, 9322.824 3241.857 837.50507, 9338.858 3362.765 811.1462, 9360.106 3433.978 787.8458, 9381.274 3511.5344 726.9112, 9405.026 3575.259 533.25543</trace>
</ink>
</file>

<file path=ppt/ink/ink14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9761.09 2838.3726 874.14984, 9702.108 2945.4143 861.94055, 9660.252 3060.4272 858.8494, 9647.044 3124.4094 858.06726, 9636.744 3221.7527 859.1587, 9687.876 3292.83 861.57733</trace>
</ink>
</file>

<file path=ppt/ink/ink14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9934.521 2804.3054 874.14984, 9914.32 2894.4236 866.7306, 9886.835 3000.0386 860.06323, 9872.916 3093.8926 861.78705, 9906.961 3175.7651 863.35596, 9972.292 3239.583 812.4454</trace>
</ink>
</file>

<file path=ppt/ink/ink14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10083.178 2984.9631 874.14984, 9988.397 3009.706 863.8099, 9903.736 3032.2947 859.58203, 9837.3125 3047.9368 799.31323</trace>
</ink>
</file>

<file path=ppt/ink/ink14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10187.786 2789.337 874.14984, 10229.758 2860.4915 864.58136, 10256.967 2960.366 860.9252, 10258.331 3063.6865 859.09033, 10244.446 3144.9556 857.6708, 10217.283 3218.855 849.8629</trace>
</ink>
</file>

<file path=ppt/ink/ink14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10083.178 2382.5994 874.14984, 10176.607 2369.644 862.97107, 10285.872 2356.5063 859.74054, 10370.865 2350.9006 859.9551, 10451.276 2376.2046 862.8431, 10498.762 2449.738 861.61816, 10506.08 2559.9185 857.6299, 10497.62 2634.0676 853.139, 10486.425 2709.0146 848.88684, 10466.394 2838.1143 844.51886, 10455.017 2923.2295 842.97473, 10444.862 3017.7092 841.3572, 10435.946 3118.6765 839.11664, 10428.296 3206.5676 836.9839, 10421.97 3280.0056 835.30457, 10413.716 3364.2778 835.4358, 10404.544 3450.4795 837.8559, 10397.025 3520.6912 841.7523, 10382.358 3634.5137 850.3757, 10357.728 3716.1743 857.2668, 10288.881 3759.2983 861.56976, 10173.42 3767.4824 859.4238, 10022.034 3756.143 847.5433, 9948.564 3749.7664 829.8548, 9860.193 3738.047 800.33374</trace>
</ink>
</file>

<file path=ppt/ink/ink14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1501.5414 5817.1577 874.14984, 1453.4303 5735.9507 871.1737, 1367.3215 5720.5913 866.8196, 1297.8247 5748.207 859.6764, 1212.6682 5860.072 848.83923, 1186.1633 5950.6187 848.25903, 1197.7634 6060.731 849.25604, 1249.0896 6137.346 852.35913, 1345.6448 6169.595 855.7619, 1420.2314 6160.08 857.5138, 1485.648 6087.3994 856.92865, 1522.8063 6004.3896 855.29626, 1547.1514 5870.823 851.37, 1554.2203 5788.502 849.1051, 1559.545 5701.5713 847.63446, 1565.3997 5572.1045 847.1164, 1566.0847 5497.5063 847.70776, 1564.4933 5420.5933 848.57446, 1562.4563 5356.3823 849.55896, 1553.8004 5256.0557 854.24475, 1553.6168 5352.2285 847.55426, 1559.4957 5442.015 840.1667, 1564.4314 5524.3286 833.08386, 1568.5182 5596.762 819.63464, 1571.8561 5684.8354 797.74536, 1576.991 5777.2383 768.1334, 1585.5482 5864.688 731.025, 1602.2738 5975.4395 635.9158, 1613.0891 6039.9434 490.25458</trace>
</ink>
</file>

<file path=ppt/ink/ink14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1948.4252 5576.1084 874.14984, 1925.3947 5689.4487 860.056, 1915.257 5752.685 854.8906, 1904.21 5852.9214 851.92566, 1923.9221 5967.561 856.2051, 2003.422 6046.583 857.33905, 2117.4502 6030.818 855.15826, 2207.2822 5927.4463 849.7517, 2248.4072 5818.783 846.7246, 2245.9717 5702.6973 844.95245, 2198.2395 5601.598 846.9156, 2113.4702 5534.0737 849.7722, 2028.0576 5503.495 853.5516, 1931.3907 5503.699 855.1383, 1851.9098 5527.919 851.48553, 1789.1356 5551.2495 817.4242</trace>
</ink>
</file>

<file path=ppt/ink/ink1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10317 7958 874, 10341 8056 871, 10363 8171 853, 10394 8307 834, 10415 8392 803, 10434 8480 7</trace>
</ink>
</file>

<file path=ppt/ink/ink14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2379.7092 5621.015 874.14984, 2371.8442 5735.659 859.7467, 2367.6917 5800.4224 857.0264, 2362.862 5870.6514 854.57904, 2356.7146 5979.095 854.5311, 2360.8262 6082.3467 859.63666, 2405.175 6000.857 855.37744, 2411.9763 5938.1523 792.6467</trace>
</ink>
</file>

<file path=ppt/ink/ink14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2349.4277 5636.5 874.14984, 2435.2664 5672.926 866.8217, 2531.4265 5696.222 862.117, 2626.6116 5701.55 854.94006, 2709.7402 5687.877 851.152, 2773.4836 5662.267 851.13605, 2828.5178 5591.8926 854.4964, 2844.4636 5505.806 858.63257, 2798.3757 5591.6665 858.9406, 2785.2278 5714.0444 846.4888, 2783.292 5790.6304 836.0586, 2783.6523 5859.191 823.4599, 2787.6387 5974.841 774.3618, 2792.5876 6071.644 706.67615, 2796.0938 6136.707 572.7809</trace>
</ink>
</file>

<file path=ppt/ink/ink14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2141.1267 5274.669 874.14984, 2207.2754 5269.8745 865.4781, 2277.6135 5265.3193 851.64777, 2366.3599 5259.8237 838.62506, 2464.855 5254.8916 828.71906, 2527.824 5251.783 822.22034, 2603.6565 5248.1143 816.7389, 2720.913 5239.587 778.1826, 2817.2683 5220.277 713.1355, 2880.5793 5206.3174 587.4302</trace>
</ink>
</file>

<file path=ppt/ink/ink14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2632.0564 5094.0107 874.14984, 2721.48 5102.191 863.94244, 2806.0361 5122.629 859.4588, 2879.9011 5149.351 856.56213, 2961.5305 5230.656 857.84265, 2964.9783 5301.7935 858.5376, 2944.967 5379.45 861.87134</trace>
</ink>
</file>

<file path=ppt/ink/ink14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3182.6318 5862.0635 874.14984, 3256.8833 5869.983 868.8491, 3335.9255 5875.285 863.2289, 3414.467 5876.9736 860.38873, 3480.8389 5880.1313 801.23047</trace>
</ink>
</file>

<file path=ppt/ink/ink14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3256.9595 6088.144 874.14984, 3334.7527 6094.482 868.26636, 3430.6501 6090.713 861.57275, 3533.0767 6079.256 863.488, 3613.4456 6069.0005 868.2077</trace>
</ink>
</file>

<file path=ppt/ink/ink14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4387.474 5907.486 874.14984, 4301.7554 5909.5776 867.62994, 4204.714 5928.399 862.2321, 4117.708 5976.9653 864.1683, 4085.0337 6065.6714 863.4888, 4127.791 6151.383 859.2642, 4203.8613 6162.1743 854.8438, 4290.826 6140.869 847.7142, 4382.9946 6061.1333 842.3776, 4435.234 5978.4204 841.8882, 4448.9883 5913.6685 841.49677, 4453.546 5833.0586 839.7523, 4452.821 5749.9434 837.4841, 4450.975 5685.9443 835.4646, 4444.7495 5605.5703 833.14575, 4435.49 5520.2153 832.65173, 4426.8022 5448.356 834.0566, 4409.2715 5356.681 839.68274, 4385.659 5446.9556 835.06287, 4385.2593 5550.0444 827.23425, 4388.0186 5620.8936 822.4367, 4396.407 5749.6562 813.0191, 4407.905 5833.6494 811.4115, 4425.1885 5917.3467 814.1314, 4457.061 6034.578 824.65814, 4505.1216 6108.2227 838.8573, 4567.5674 6173.2256 428.7422</trace>
</ink>
</file>

<file path=ppt/ink/ink14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4714.149 5712.3765 874.14984, 4729.959 5823.123 862.07886, 4749.3677 5946.842 855.8202, 4766.153 6043.31 856.04114, 4775.542 6127.376 859.8061, 4738.553 6039.8174 857.7889, 4732.995 5962.6084 854.5742, 4743.339 5859.967 853.9481, 4763.1562 5781.03 855.2226, 4826.9546 5695.578 856.44507, 4910.425 5635.3716 856.7907, 5025.8486 5607.4346 856.1667, 5090.798 5611.216 852.8653, 5175.4043 5612.1963 842.08514, 5238.6455 5639.5464 8.348285</trace>
</ink>
</file>

<file path=ppt/ink/ink14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5547.3535 5982.846 874.14984, 5631.764 5922.2153 861.5058, 5716.887 5842.2827 850.03064, 5755.093 5778.058 854.1896, 5764.5483 5714.0967 855.9718, 5691.344 5664.5034 858.97125, 5618.866 5705.6216 859.7649, 5567.066 5798.17 856.1582, 5553.2783 5895.0986 852.0557, 5585.0503 6011.109 850.35394, 5639.0674 6100.531 852.8373, 5738.396 6141.2275 856.1642, 5834.759 6107.855 857.27216, 5910.007 6047.956 859.0478, 5983.047 6035.0854 861.33844, 6006.643 6114.532 857.606, 6014.353 6206.2373 857.15125, 6003.9697 6299.233 859.23114, 5973.316 6224.383 854.16797, 5990.357 6125.2827 856.7472, 6027.026 6034.4697 859.085, 6127.4785 5937.1094 855.2546, 6196.8535 5914.2886 850.4508, 6269.3687 5881.523 840.5232, 6335.306 5882.8315 773.1461</trace>
</ink>
</file>

<file path=ppt/ink/ink14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5473.026 5379.45 874.14984, 5570.869 5375.4365 861.25574, 5641.1265 5372.5293 853.54364, 5722.6904 5370.069 846.2722, 5791.899 5368.202 840.3748, 5893.363 5366.313 823.4497, 5963.9556 5364.9976 785.8061</trace>
</ink>
</file>

<file path=ppt/ink/ink1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10348 8170 874, 10471 8187 874, 10581 8248 871, 10564 8344 868, 10432 8365 865, 10339 8380 858</trace>
</ink>
</file>

<file path=ppt/ink/ink14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5800.6177 5229.7627 874.14984, 5906.674 5286.341 856.17035, 5995.9814 5345.088 853.6269, 6044.5527 5439.349 857.75134, 6019.065 5519.8003 858.01587, 5963.9556 5591.0776 857.1013</trace>
</ink>
</file>

<file path=ppt/ink/ink14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6752.1953 5967.8774 874.14984, 6845.367 5944.1885 860.50946, 6912.3877 5932.721 852.6164, 6989.652 5923.169 846.9746, 7055.078 5915.971 842.9152, 7148.114 5910.9673 829.79535, 7212.8433 5907.486 800.6154</trace>
</ink>
</file>

<file path=ppt/ink/ink14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6900.8516 5681.4062 874.14984, 6924.6914 5772.9595 863.368, 6947.558 5906.421 852.5086, 6956.248 5971.6743 848.00934, 6969.871 6082.682 837.7023, 6986.053 6185.0605 817.748, 6996.7983 6249.4434 786.9369, 7007.675 6312.8115 378.27063</trace>
</ink>
</file>

<file path=ppt/ink/ink14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7466.1084 5651.9854 874.14984, 7499.406 5730.957 863.7837, 7529.097 5854.124 857.0141, 7540.0254 5922.776 855.00275, 7553.1836 6016.869 855.49066, 7560.608 6085.7246 857.8614, 7536.2285 6006.245 855.6692, 7528.0176 5923.948 858.3063, 7545.8115 5814.283 858.8801, 7595.477 5718.8267 856.7498, 7694.897 5643.7188 852.1262, 7763.793 5597.883 840.62714, 7827.205 5591.1978 231.76149</trace>
</ink>
</file>

<file path=ppt/ink/ink14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8596.623 5681.4062 874.14984, 8490.658 5714.28 861.6146, 8375.136 5773.6333 852.9236, 8293.176 5831.7803 852.8388, 8242.319 5917.767 857.32166, 8274.166 5989.6436 857.6603, 8344.163 5998.808 857.18365, 8432.5625 5932.2305 852.7766, 8495.796 5822.25 846.1455, 8531.982 5692.973 838.5035, 8542.234 5613.233 837.09607, 8549.053 5536.873 837.4038, 8557.383 5416.6094 839.9382, 8563.024 5318.532 845.41174, 8565.308 5392.73 847.0113, 8559.808 5528.9043 833.9948, 8556.895 5619.5947 827.5837, 8557.267 5713.0747 815.297, 8564.008 5801.0127 794.5009, 8584.357 5913.6865 730.0128, 8598.464 5979.6484 633.1265</trace>
</ink>
</file>

<file path=ppt/ink/ink14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8819.606 5741.7974 874.14984, 8891.356 5728.1484 868.9638, 8982.886 5692.625 863.898, 9062.972 5630.792 862.76996, 9103.993 5537.5117 863.3368, 9076.869 5472.094 864.0196, 8991.839 5452.9326 862.80023, 8922.531 5474.8677 860.57117, 8872.459 5561.001 857.44086, 8852.8955 5655.643 853.24805, 8867.149 5763.6396 851.836, 8904.709 5866.039 852.6129, 8957.37 5934.7285 856.7032, 9026.925 5964.963 859.8332, 9090.631 5938.7905 861.4402, 9156.678 5854.0537 862.2848, 9227.692 5938.621 855.21967, 9231.912 6004.4404 851.9461, 9232.194 6069.924 852.05884, 9228.741 6166.436 852.79333, 9183.742 6082.93 853.1828, 9181.357 5976.9644 850.22015, 9196.2705 5888.9766 850.72375, 9254.093 5809.332 852.562, 9335.275 5756.8857 853.8099, 9443.1875 5728.6025 854.82916, 9515.908 5713.5786 851.9216, 9579.062 5716.908 418.6302</trace>
</ink>
</file>

<file path=ppt/ink/ink14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8804.924 5229.7627 874.14984, 8894.968 5228.2217 863.7783, 9020.416 5221.1626 854.66504, 9094.847 5216.874 842.1367, 9158.393 5215.8555 551.36786</trace>
</ink>
</file>

<file path=ppt/ink/ink14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8968.262 5108.9795 874.14984, 9071.043 5129.391 861.077, 9155.754 5153.5225 858.4399, 9236.189 5217.2686 861.6436, 9251.013 5292.4985 861.59283, 9236.209 5364.9976 861.37225</trace>
</ink>
</file>

<file path=ppt/ink/ink14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2056.7048 6622.89 874.14984, 1941.5421 6611.4966 855.07544, 1872.9296 6603.814 854.6166, 1803.9968 6595.8354 854.89594, 1738.1338 6587.905 855.6603, 1631.9425 6574.539 857.4839, 1536.4658 6564.0933 861.24866, 1431.8738 6555.3447 863.9016, 1507.6569 6536.921 864.29846, 1601.8232 6536.145 858.8256, 1693.1628 6537.489 852.6763, 1779.505 6538.9487 849.7663, 1892.5186 6541.9585 850.61487, 1959.7009 6544.9033 851.3632, 2063.562 6549.529 853.3088, 2129.3103 6551.629 854.35516, 2204.421 6554.6353 855.08014, 2280.0464 6558.13 855.47986, 2410.9016 6564.1055 854.985, 2495.6094 6566.7554 853.2625, 2588.065 6568.8267 850.827, 2660.1729 6570.5635 848.58514, 2732.994 6572.5576 846.2079, 2819.405 6575.4883 844.6707, 2914.8816 6578.851 843.2538, 3011.7458 6581.4985 841.9412, 3079.1445 6583.263 840.5889, 3162.5608 6584.7695 839.50287, 3258.283 6585.7305 838.2473, 3364.928 6585.066 836.787, 3453.078 6583.1523 835.5988, 3536.4473 6579.9 834.1124, 3636.19 6574.2944 832.2857, 3748.673 6568.2495 829.40247, 3871.7144 6561.919 826.10034, 4003.6301 6555.6006 822.824, 4099.4453 6551.067 819.8918, 4204.1206 6547.626 816.6877, 4324.985 6544.839 813.448, 4457.3086 6541.7617 810.3755, 4585.5283 6537.2964 807.8685, 4682.369 6533.611 805.5804, 4801.994 6527.967 803.3539, 4936.4 6520.849 801.3524, 5029.9844 6515.8833 800.063, 5140.83 6509.944 798.6165, 5272.9717 6503.159 796.85284, 5420.7915 6496.192 795.4753, 5557.6685 6489.865 794.3549, 5667.5503 6484.8286 792.8733, 5802.209 6479.2075 790.3871, 5953.035 6474.2837 788.1225, 6114.1064 6470.944 785.8849, 6233.735 6468.502 784.4321, 6359.1807 6465.957 782.7945, 6503.52 6463.422 781.9012, 6660.9897 6462.7305 781.4549, 6827.9385 6462.8633 780.5435, 6998.868 6463.706 780.5054, 7109.8667 6464.269 780.8, 7243.663 6464.848 782.40894, 7391.956 6465.609 783.87244, 7548.6914 6466.107 785.2359, 7684.104 6466.434 786.2192, 7798.6123 6466.6597 787.20105, 7932.7393 6466.8193 787.38947, 8079.607 6466.91 773.8392, 8235.719 6466.962 751.9465, 8344.632 6466.9854 721.5678, 8467.6875 6467.001 683.3111, 8603.479 6467.0083 637.31445, 8744.947 6467.0083 584.50006, 8870.3 6467.0083 525.6002, 8968.214 6467.0083 461.57138, 9080.326 6465.7266 393.64505, 9196.008 6464.3438 323.7083, 9305.87 6462.5293 258.5568, 9383.31 6461.0405 200.38635, 9455.001 6459.0986 151.66237, 9550.799 6456.654 79.46388, 9619.199 6456.3613 36.046497</trace>
</ink>
</file>

<file path=ppt/ink/ink14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1040.8933 7851.362 874.14984, 1124.2131 7846.1284 867.8846, 1232.8008 7808.473 861.31024, 1323.1758 7766.1694 858.0881, 1403.1226 7701.559 859.07654, 1410.6594 7623.145 857.9248, 1327.1626 7613.2017 855.85126, 1240.9836 7641.362 851.57117, 1143.6627 7725.3823 853.6041, 1093.289 7808.6094 855.80975, 1111.4153 7919.889 855.5166, 1198.2349 8006.502 852.95886, 1284.3505 8047.044 854.16205, 1394.3342 8044.859 855.3387, 1480.7106 8005.643 856.8206, 1544.2386 7976.934 859.7853, 1571.5261 8049.473 857.92645, 1571.3969 8114.7803 852.579, 1569.6622 8223.469 842.41986, 1566.6654 8313.581 841.5856, 1555.3832 8209.567 840.4067, 1559.6582 8130.347 842.7327, 1566.9991 8051.1924 847.8771, 1580.2396 7977.018 852.4919, 1603.1813 7913.1733 856.0054, 1664.8857 7830.043 855.5627, 1749.09 7812.0864 855.6451, 1821.3224 7813.1206 856.6345</trace>
</ink>
</file>

<file path=ppt/ink/ink1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9991 9407 874, 9869 9527 869, 9767 9619 869, 9683 9703 427</trace>
</ink>
</file>

<file path=ppt/ink/ink14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1650.1968 7308.3564 874.14984, 1557.2144 7322.0493 862.6721, 1493.3889 7333.1816 858.4703, 1389.8883 7352.855 844.8277, 1316.1676 7365.8755 827.1595, 1241.8534 7361.522 746.3731</trace>
</ink>
</file>

<file path=ppt/ink/ink14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1517.1411 7203.0596 874.14984, 1611.3254 7209.7764 862.9837, 1722.129 7236.859 859.3784, 1803.5403 7278.7896 860.97577, 1845.9501 7378.5405 860.8952, 1821.3903 7471.181 859.2687, 1799.7699 7534.437 858.94556</trace>
</ink>
</file>

<file path=ppt/ink/ink14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2215.4543 7820.9077 874.14984, 2313.4163 7822.667 866.0095, 2411.9827 7832.9595 862.36383, 2480.6401 7841.3037 854.76776</trace>
</ink>
</file>

<file path=ppt/ink/ink14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2156.7263 8016.5337 874.14984, 2278.0276 8013.895 854.7491, 2371.3333 8003.0864 840.3755, 2457.3066 7994.3726 815.19653, 2520.99 7986.379 789.5845</trace>
</ink>
</file>

<file path=ppt/ink/ink14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3078.0225 7549.4053 874.14984, 3007.7117 7583.276 868.0456, 2917.731 7657.477 866.3674, 2907.8528 7743.74 864.32794, 2961.359 7830.6147 860.13367, 3041.4893 7884.7715 855.2425, 3133.5547 7953.1694 853.041, 3176.7507 8052.802 854.99274, 3119.083 8120.0947 856.4825, 3041.5115 8126.0225 860.96906</trace>
</ink>
</file>

<file path=ppt/ink/ink14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3331.2869 7760.5166 874.14984, 3310.4656 7859.451 863.192, 3295.716 7975.4453 858.5814, 3289.4663 8062.6494 859.5922, 3290.6814 8132.576 863.91254</trace>
</ink>
</file>

<file path=ppt/ink/ink14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3465.2605 7805.4233 874.14984, 3481.438 7892.11 864.28094, 3479.7393 7996.447 859.1915, 3473.4912 8069.272 856.8495, 3492.805 7954.6875 850.1208, 3530.1511 7858.9805 846.2517, 3575.317 7791.5547 848.63684, 3642.0198 7780.783 852.4006, 3711.831 7869.3066 852.3671, 3726.1091 7949.4824 858.8245, 3713.642 8012.5684 864.0086, 3685.0166 8076.2095 574.5167</trace>
</ink>
</file>

<file path=ppt/ink/ink14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3360.6511 7489.014 874.14984, 3399.5862 7575.665 866.44653, 3438.7942 7639.4087 851.68665</trace>
</ink>
</file>

<file path=ppt/ink/ink14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3911.2266 7760.5166 874.14984, 3879.3838 7857.912 862.5665, 3868.0925 7961.3535 864.0646, 3886.738 8031.3164 864.9328, 3962.211 8089.6904 863.72046, 4045.6296 8075.782 862.38336, 4127.3296 7991.1484 858.1893, 4171.472 7896.022 853.46686, 4167.8174 7794.47 853.61255, 4098.937 7696.3867 854.9959, 4023.3306 7643.08 857.13245, 3927.3342 7642.5586 860.60675, 3880.5615 7729.8887 861.8793, 3928.3682 7815.883 855.63727, 4023.962 7877.855 843.7157, 4089.8525 7891.181 834.15326, 4159.891 7911.4536 807.5197, 4223.02 7911.314 738.75665</trace>
</ink>
</file>

<file path=ppt/ink/ink14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4461.802 7639.734 874.14984, 4419.147 7715.9575 869.03345, 4404.158 7830.075 867.7853, 4456.506 7911.541 865.1506, 4523.6426 7930.6367 862.4551, 4611.451 7873.587 856.3119, 4687.204 7811.63 853.13025, 4710.6 7879.658 850.9738, 4736.921 7960.343 847.96484, 4775.468 8033.775 847.36053, 4867.0444 8108.8916 853.63617, 4944.282 8072.6396 856.8326, 4931.0693 7980.011 855.52655, 4869.1147 7892.5303 847.78735, 4805.0845 7824.983 847.4827, 4798.0 7762.1436 849.3999, 4881.461 7726.792 847.66907, 4979.781 7732.22 840.8536, 5052.8823 7788.296 827.0622, 5082.9346 7867.175 792.3568, 5078.28 7955.7524 735.8686, 5069.859 8019.106 621.73724</trace>
</ink>
</file>

<file path=ppt/ink/ink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5642 2781 874, 5616 2866 861, 5534 2977 849, 5450 3052 811</trace>
</ink>
</file>

<file path=ppt/ink/ink1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9706 9452 874, 9826 9529 872, 9910 9591 871, 9997 9666 429</trace>
</ink>
</file>

<file path=ppt/ink/ink15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5279.4067 7670.7036 874.14984, 5258.585 7764.514 863.31714, 5253.979 7869.3477 859.5527, 5275.5986 7958.0317 859.3961, 5351.859 8022.692 860.33954, 5464.4463 8027.5825 857.59607, 5572.5894 7980.888 855.7954, 5650.8594 7880.2563 855.4938, 5653.9087 7772.9355 856.45526, 5602.078 7700.3516 858.43005, 5523.0186 7780.7495 856.1205, 5501.6455 7876.722 848.67126, 5499.428 7955.813 843.4316, 5502.918 8042.871 838.1964, 5512.8193 8126.2935 828.9455, 5519.8525 8197.408 811.1118, 5532.6714 8273.066 786.2473</trace>
</ink>
</file>

<file path=ppt/ink/ink15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6023.6006 7956.143 874.14984, 6104.7476 7911.518 863.98047, 6213.7812 7839.609 856.89264, 6290.6714 7777.5923 854.88745, 6362.1 7684.0186 857.1401, 6260.894 7637.834 858.39734, 6170.3223 7681.862 852.58136, 6100.273 7791.541 845.09924, 6083.7505 7857.2046 843.9938, 6076.6616 7954.8867 841.89594, 6121.8755 8051.982 844.6218, 6208.077 8096.471 850.80743, 6318.9136 8060.642 854.38794, 6404.714 8012.376 855.5251, 6490.6367 7987.6416 860.93335, 6546.3545 8052.1978 860.69104, 6547.0083 8178.6143 853.07404, 6526.276 8275.594 851.65027, 6591.621 8152.6987 841.80566, 6650.576 8050.161 848.1855, 6685.8857 7983.694 852.02094, 6612.3677 8091.8486 857.82355, 6610.6494 8188.3467 861.83215, 6703.9575 8223.8125 858.614, 6768.5776 8199.978 851.35876, 6852.0425 8180.4287 827.88965, 6915.681 8130.182 8.095907</trace>
</ink>
</file>

<file path=ppt/ink/ink15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6038.283 7339.326 874.14984, 6136.1265 7348.0474 861.2031, 6206.3843 7349.295 852.7306, 6287.948 7346.8896 844.9992, 6357.156 7343.9165 838.8743, 6458.6196 7331.775 821.31854, 6529.212 7323.325 782.27264</trace>
</ink>
</file>

<file path=ppt/ink/ink15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6424.603 7157.6367 874.14984, 6506.758 7206.363 863.0952, 6589.5796 7286.9414 856.4447, 6633.6807 7359.5483 843.88684, 6634.821 7466.6963 826.79266, 6617.9307 7555.0835 786.8273, 6599.888 7619.7837 711.9188</trace>
</ink>
</file>

<file path=ppt/ink/ink15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7034.824 7820.9077 874.14984, 7141.964 7820.9077 861.1516, 7264.19 7814.4126 849.26263, 7342.654 7798.2275 832.31744, 7413.803 7775.486 790.3996</trace>
</ink>
</file>

<file path=ppt/ink/ink15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7123.834 7670.7036 874.14984, 7127.5825 7763.5757 862.6468, 7127.1885 7826.538 857.7851, 7128.0024 7896.115 853.38916, 7131.872 7962.8516 846.4265, 7135.4683 8047.2446 827.2463, 7138.6304 8111.213 227.38069</trace>
</ink>
</file>

<file path=ppt/ink/ink15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7837.747 7414.1704 874.14984, 7763.3096 7464.849 862.82983, 7698.421 7531.575 860.1494, 7692.456 7611.843 859.9598, 7733.7505 7679.789 858.6884, 7797.3447 7741.5825 852.2638, 7876.849 7815.5244 855.32, 7918.586 7886.43 858.9466, 7881.4443 7959.493 859.0205, 7815.2734 7985.6934 856.90076, 7750.596 7991.9487 842.721</trace>
</ink>
</file>

<file path=ppt/ink/ink15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8091.0117 7609.7964 874.14984, 8060.3135 7698.8833 863.8239, 8038.6543 7803.081 859.9101, 8050.8765 7903.695 853.8943, 8061.858 7968.761 842.6147</trace>
</ink>
</file>

<file path=ppt/ink/ink15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8239.667 7655.7354 874.14984, 8235.386 7757.776 862.2692, 8229.167 7859.834 859.01855, 8226.34 7929.626 860.01416, 8247.457 7835.367 850.9523, 8276.927 7749.2964 844.6375, 8315.448 7671.7163 844.21063, 8380.914 7625.161 847.64, 8464.199 7653.454 852.5395, 8495.157 7766.3374 853.5785, 8493.688 7862.647 846.3564, 8471.755 7941.838 831.7201, 8446.67 8006.265 750.8999</trace>
</ink>
</file>

<file path=ppt/ink/ink15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8075.4116 7308.3564 874.14984, 8119.3667 7374.499 865.3442, 8184.762 7418.3 860.99634, 8250.707 7461.246 421.43112</trace>
</ink>
</file>

<file path=ppt/ink/ink1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10173 9394 874, 10066 9479 870, 10019 9598 869, 10026 9709 868, 10121 9816 861, 10250 9837 850, 10382 9792 841, 10451 9698 836, 10456 9583 842, 10368 9479 851, 10253 9385 858, 10173 9324 866</trace>
</ink>
</file>

<file path=ppt/ink/ink15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8714.997 7609.7964 874.14984, 8678.618 7706.956 862.2812, 8657.9375 7815.4604 863.93805, 8700.186 7905.9106 864.3096, 8784.888 7921.993 862.4256, 8848.481 7898.437 859.40106, 8910.581 7808.8647 856.0972, 8928.669 7712.0083 849.7388, 8908.229 7590.321 848.27637, 8873.894 7506.45 849.3399, 8797.128 7433.7124 853.63293, 8700.052 7414.368 856.8756, 8633.919 7446.2666 860.3709, 8631.379 7537.367 859.506, 8679.23 7614.6313 853.64343, 8744.174 7646.0015 848.1377, 8819.8125 7690.6436 825.5945, 8885.4375 7705.666 641.30176</trace>
</ink>
</file>

<file path=ppt/ink/ink15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9280.254 7398.6855 874.14984, 9208.771 7482.3477 866.5528, 9200.73 7564.063 865.37067, 9231.097 7633.6104 863.0597, 9285.585 7705.4224 862.82965, 9320.233 7791.1357 863.7816, 9313.609 7860.1157 863.29333, 9250.331 7885.2183 862.2487, 9187.18 7894.819 859.913</trace>
</ink>
</file>

<file path=ppt/ink/ink15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9503.238 7489.014 874.14984, 9491.091 7605.758 859.9372, 9482.735 7730.8203 855.6279, 9486.488 7812.893 858.86456, 9550.214 7832.438 866.80396</trace>
</ink>
</file>

<file path=ppt/ink/ink15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9711.538 7505.015 874.14984, 9706.083 7622.0415 860.1233, 9700.25 7688.518 856.0607, 9693.755 7757.1973 857.2599, 9675.606 7844.04 859.3599, 9659.753 7766.745 848.20123, 9684.76 7655.3887 840.204, 9728.708 7550.472 834.2219, 9775.413 7478.506 829.7685, 9845.093 7462.3525 836.29865, 9906.232 7555.708 840.7156, 9912.615 7626.237 838.82153, 9915.542 7737.5254 835.7777, 9910.313 7833.158 825.3608, 9905.158 7896.784 798.1322</trace>
</ink>
</file>

<file path=ppt/ink/ink15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9518.837 7173.6377 874.14984, 9533.379 7254.181 865.1102, 9577.232 7332.3804 858.79297</trace>
</ink>
</file>

<file path=ppt/ink/ink15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10113.458 7459.5923 874.14984, 10092.245 7544.2217 864.19324, 10093.5625 7654.73 864.56134, 10138.002 7750.339 863.38635, 10210.662 7813.774 859.93036, 10305.517 7832.7935 854.6158, 10398.138 7786.3926 853.2536, 10451.371 7716.786 849.7841, 10465.534 7584.052 843.89905, 10449.136 7474.091 840.63385, 10401.052 7371.7764 843.133, 10310.549 7336.2554 850.86505, 10263.915 7452.4175 851.4263, 10267.592 7540.033 844.281, 10281.671 7644.9233 835.9775, 10291.192 7714.0312 828.0725, 10307.258 7804.5005 819.1714, 10325.967 7902.5024 793.31384, 10345.836 7994.164 760.07684, 10361.038 8065.309 712.43616, 10377.103 8136.7017 621.7188</trace>
</ink>
</file>

<file path=ppt/ink/ink15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10664.033 7670.7036 874.14984, 10743.833 7671.4634 864.66956, 10847.387 7639.1123 860.3701, 10943.729 7561.285 858.0987, 10994.358 7486.232 857.133, 11009.676 7414.6914 856.16785, 10960.791 7347.414 858.43164, 10878.311 7349.541 859.3443, 10801.665 7466.933 853.9971, 10795.378 7533.065 850.16113, 10799.134 7632.0674 849.41943, 10825.973 7711.9585 853.3508, 10907.7 7752.108 857.9934, 10984.284 7676.8193 860.65826, 11015.601 7610.704 862.1508, 11076.178 7709.183 859.07477, 11113.182 7777.5215 861.34875, 11181.179 7729.2627 860.58246, 11207.818 7664.926 859.95123, 11252.06 7731.134 854.4239, 11261.747 7805.9087 847.1466, 11269.383 7872.8076 840.3224, 11274.359 7937.122 834.2148, 11275.576 8014.9673 828.8619, 11273.753 8096.55 829.9104, 11266.689 8175.152 832.1462, 11246.221 8278.215 836.88934, 11175.404 8342.8 844.9417, 11085.715 8332.391 850.01044, 11019.479 8312.968 849.20935</trace>
</ink>
</file>

<file path=ppt/ink/ink15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10708.08 7157.6367 874.14984, 10820.424 7139.978 859.75604, 10932.1 7125.197 853.6704, 10999.951 7106.592 854.7943, 11024.525 7040.44 859.3797, 11097.598 7066.2725 861.8497, 11130.394 7159.2715 864.03424, 11097.636 7226.384 862.014, 11038.709 7290.37 567.2567</trace>
</ink>
</file>

<file path=ppt/ink/ink15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11526.603 7715.0938 874.14984, 11594.499 7720.958 863.492, 11657.446 7724.1772 853.93634, 11726.264 7724.0557 847.9196, 11791.366 7714.9966 838.9016, 11867.928 7707.72 816.5233, 11930.824 7693.246 224.20833</trace>
</ink>
</file>

<file path=ppt/ink/ink15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11648.646 7556.632 874.14984, 11654.8 7632.418 863.2665, 11661.244 7747.5786 858.1227, 11678.67 7847.2764 850.3461, 11689.94 7911.7524 836.76984</trace>
</ink>
</file>

<file path=ppt/ink/ink1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8693 8637 874, 8801 8555 873, 8896 8501 871, 9030 8428 870, 9152 8374 870, 9301 8323 869, 9470 8275 869, 9555 8252 869, 9721 8209 869, 9809 8188 869, 9898 8168 869, 9987 8151 869, 10077 8138 869, 10167 8127 869, 10264 8119 866, 10388 8108 861, 10504 8099 851, 10590 8095 825</trace>
</ink>
</file>

<file path=ppt/ink/ink15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12224.915 7489.014 874.14984, 12156.42 7528.5005 868.24756, 12093.533 7590.2466 864.4031, 12070.471 7676.309 865.5548, 12116.832 7752.6606 863.0135, 12185.14 7793.0615 859.2232, 12268.548 7772.8994 857.48834, 12348.203 7694.4814 850.9573, 12402.088 7618.1494 845.3108, 12451.976 7552.712 851.0545, 12459.517 7620.6294 851.1919, 12478.007 7712.9824 851.13184, 12519.325 7783.822 854.31665, 12582.402 7795.4 856.8614, 12610.076 7724.014 855.8784, 12593.698 7625.667 850.0288, 12554.1 7531.2695 843.1672, 12534.832 7448.063 847.16644, 12619.642 7389.505 845.0192, 12683.058 7399.559 840.5141, 12773.439 7433.7026 835.2055, 12835.135 7524.623 837.7279, 12850.716 7614.018 839.7264, 12829.434 7711.348 836.3221, 12810.388 7774.855 835.70374</trace>
</ink>
</file>

<file path=ppt/ink/ink15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12983.792 7474.046 874.14984, 12975.927 7563.1753 863.9703, 12979.867 7661.24 862.85895, 13020.458 7737.8047 864.88214, 13102.945 7730.341 863.205, 13157.1455 7634.717 856.82916, 13165.487 7533.938 848.3232, 13153.472 7468.833 846.3011, 13128.533 7404.3027 844.7427, 13081.638 7317.5864 844.5128, 13005.438 7248.4585 848.73486, 12927.416 7241.964 856.6508, 12926.51 7311.925 858.64264, 12966.863 7392.644 856.0686, 13061.264 7464.4717 849.38153, 13128.04 7509.2744 833.954, 13194.168 7531.3394 230.87819</trace>
</ink>
</file>

<file path=ppt/ink/ink15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13385.712 7564.3745 874.14984, 13454.796 7502.677 864.3683, 13524.055 7411.9023 865.9271, 13515.526 7328.126 865.74347, 13452.733 7295.816 862.9314, 13376.977 7336.5977 860.2518, 13344.862 7457.703 855.63544, 13356.904 7525.963 850.929, 13389.015 7620.7188 843.80725, 13434.57 7686.0845 846.10785, 13517.006 7713.9165 850.7878, 13592.973 7694.692 853.4194, 13665.268 7658.3135 858.57794, 13736.579 7670.512 862.38446, 13766.68 7764.786 859.1912, 13737.552 7849.5083 858.4375, 13677.24 7927.001 860.0502, 13602.993 7981.196 863.43823, 13686.256 7976.772 860.59546, 13773.806 8001.3877 855.8167, 13862.78 8073.3623 852.4079, 13905.602 8139.7256 851.33514, 13897.579 8226.109 851.72534, 13835.8 8300.794 853.2308, 13761.1 8334.868 854.6252, 13693.625 8330.229 853.05756, 13615.148 8303.867 848.52094, 13532.23 8245.297 840.6818, 13464.139 8203.107 824.4828, 13385.712 8136.7993 790.0478</trace>
</ink>
</file>

<file path=ppt/ink/ink15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13177.41 7037.8867 874.14984, 13275.254 7029.621 861.1636, 13345.512 7025.7407 853.4505, 13425.686 7021.1543 846.4996, 13543.116 7014.1636 832.6615, 13627.778 7009.071 804.54315</trace>
</ink>
</file>

<file path=ppt/ink/ink15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13489.404 6886.6504 874.14984, 13572.957 6910.441 863.905, 13664.563 6967.809 864.33704, 13708.033 7049.5337 864.0755, 13684.8 7112.8164 863.8504, 13633.936 7177.3413 8.632675</trace>
</ink>
</file>

<file path=ppt/ink/ink15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1011.52936 8830.01 874.14984, 1026.2893 8893.677 866.3973, 1042.118 8983.999 847.9127, 1060.1044 9099.138 835.06915, 1076.6119 9239.876 828.01263, 1085.086 9330.269 824.6686, 1091.5343 9420.115 823.5209, 1099.9839 9540.824 828.4757, 1103.1316 9619.87 841.2494, 1035.4133 9540.485 849.3746, 954.4679 9448.479 846.31024, 875.735 9413.467 851.0063, 801.68884 9449.909 853.57666, 829.57404 9537.656 853.8639, 914.0484 9617.875 850.7761, 1022.9398 9660.668 844.3929, 1091.8969 9660.043 841.9426, 1161.5396 9641.202 840.7904, 1226.3976 9605.064 839.75854, 1309.6005 9539.048 838.71515, 1366.4648 9430.522 841.8457, 1392.9031 9339.948 848.4478, 1383.0018 9256.286 856.2739, 1304.5884 9216.5 861.54926, 1241.3043 9257.451 861.58844, 1207.8873 9347.63 858.13806, 1222.5626 9470.681 852.64343, 1262.3727 9563.693 850.9918, 1334.3015 9627.595 851.3848, 1416.4987 9650.117 853.15204, 1492.2012 9625.997 855.7119, 1558.4215 9571.729 859.95416, 1619.23 9640.831 857.3895, 1639.2793 9726.448 851.0167, 1654.2605 9813.866 845.9455, 1664.2943 9887.282 844.3049, 1605.2904 9777.851 851.5412, 1632.0669 9655.363 857.3524, 1703.8037 9562.124 859.10657, 1794.8866 9518.695 858.3473, 1858.4979 9492.765 858.10486</trace>
</ink>
</file>

<file path=ppt/ink/ink15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1249.1945 9041.121 874.14984, 1334.3126 9032.762 864.44617, 1435.5344 9028.564 858.57385, 1510.487 9026.817 849.76776, 1574.0829 9028.301 657.8534</trace>
</ink>
</file>

<file path=ppt/ink/ink15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1397.8497 8875.948 874.14984, 1482.9679 8917.4 863.3826, 1565.6696 8962.488 852.65405, 1636.9393 9025.182 836.82495, 1661.0264 9089.321 815.0981, 1665.7965 9161.388 746.8444</trace>
</ink>
</file>

<file path=ppt/ink/ink15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2097.0806 9447.858 874.14984, 2189.7012 9463.752 863.019, 2303.2754 9483.916 858.0006, 2401.9636 9493.8125 849.9973, 2468.719 9500.507 834.01025</trace>
</ink>
</file>

<file path=ppt/ink/ink15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2186.09 9719.361 874.14984, 2259.9812 9757.248 864.3746, 2383.187 9773.142 857.58075, 2457.622 9780.634 848.12024, 2521.2773 9780.3545 662.4953</trace>
</ink>
</file>

<file path=ppt/ink/ink1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10540 8153 874, 10436 8127 871, 10284 8105 868, 10200 8100 868, 10115 8101 867, 9991 8107 867, 9863 8123 866, 9748 8148 866, 9623 8189 866, 9507 8235 866, 9351 8310 866, 9188 8405 866, 9047 8506 866, 8956 8584 867, 9046 8488 866, 9215 8387 863, 9355 8317 858, 9468 8271 855, 9566 8239 855, 9671 8213 856, 9782 8193 860, 9912 8171 862, 10079 8152 863, 10238 8146 864, 10387 8152 864, 10478 8163 864, 10572 8180 864, 10658 8195 864, 10551 8115 865, 10432 8085 864, 10306 8060 861, 10154 8046 862, 10006 8048 864, 9838 8061 861, 9751 8076 860, 9624 8102 858, 9488 8145 860, 9371 8189 859, 9248 8237 859, 9130 8291 860, 9030 8354 863, 8906 8462 864, 8811 8568 865, 8932 8546 867, 9039 8492 866, 9123 8455 865, 9264 8395 861, 9412 8339 861, 9558 8294 863, 9643 8272 862, 9788 8237 861, 9878 8217 860, 9970 8201 860, 10102 8180 860, 10228 8168 862, 10371 8168 863, 10506 8178 864, 10624 8193 865, 10710 8206 839</trace>
</ink>
</file>

<file path=ppt/ink/ink15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3108.304 9387.468 874.14984, 3014.4407 9355.755 869.37933, 2950.0007 9404.547 865.7413, 2901.904 9495.257 861.38055, 2903.643 9594.359 857.84735, 2958.3264 9703.588 855.3082, 3051.438 9788.042 854.09674, 3135.0825 9830.385 853.9604, 3245.6912 9825.869 854.68854, 3338.9285 9765.381 857.56085, 3380.614 9688.308 861.4372, 3396.7715 9781.734 858.3329, 3430.6648 9872.159 859.32324, 3515.0588 9945.336 859.0038, 3588.0215 9852.555 855.91943, 3580.2524 9752.63 852.8936, 3536.866 9659.073 848.4355, 3485.8313 9586.428 851.71124, 3484.8782 9518.195 857.9791, 3591.3918 9530.16 857.56744, 3689.174 9590.744 860.843, 3739.1558 9673.874 861.3204, 3740.4478 9737.496 859.8221, 3720.0435 9843.861 852.3952, 3700.5906 9914.526 838.51337</trace>
</ink>
</file>

<file path=ppt/ink/ink15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3925.9082 9538.703 874.14984, 3907.1357 9613.568 868.6993, 3898.9263 9718.436 863.711, 3904.821 9794.698 863.3313, 3951.7583 9894.469 864.58057, 4023.1501 9950.714 863.49554, 4086.6826 9949.859 861.97906, 4148.6255 9873.675 859.2089, 4164.3403 9796.904 853.65875, 4150.8726 9686.568 848.13855, 4109.7607 9584.26 847.82214, 4050.425 9501.217 848.99554, 3958.2195 9440.709 853.69055, 3884.3079 9447.683 858.6509, 3901.936 9559.313 857.5333, 4016.1785 9651.19 845.1471, 4082.721 9701.045 820.786, 4148.566 9722.997 755.07263</trace>
</ink>
</file>

<file path=ppt/ink/ink15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4431.52 9478.313 874.14984, 4381.537 9541.629 865.86273, 4340.9736 9640.264 862.0248, 4348.246 9741.948 860.6575, 4387.1157 9828.277 859.89856, 4461.583 9851.668 860.449, 4544.845 9829.475 860.4146, 4636.3354 9738.405 854.98016, 4688.0454 9655.69 850.39777, 4685.766 9720.234 849.8712, 4703.42 9823.644 846.4794, 4749.8003 9918.727 847.0852, 4841.9907 9977.4375 851.17175, 4909.1885 9871.964 853.89136, 4898.669 9790.833 854.0146, 4827.4204 9692.627 852.8162, 4765.583 9624.871 853.446, 4848.353 9587.016 847.00934, 4914.8735 9621.935 846.84766, 4977.9067 9667.921 849.063, 5047.2144 9767.021 852.5037, 5041.02 9849.719 853.8231, 5004.119 9923.246 864.41254</trace>
</ink>
</file>

<file path=ppt/ink/ink15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5190.3965 9538.703 874.14984, 5172.6226 9619.019 866.2865, 5168.535 9690.782 858.2915, 5187.4756 9781.634 856.6789, 5282.25 9862.996 856.9351, 5351.899 9871.787 856.15137, 5432.453 9809.14 855.9852, 5475.8047 9724.827 854.42, 5479.2905 9609.621 851.57776, 5458.551 9517.316 852.8815, 5400.3335 9447.852 859.0413, 5351.712 9572.315 857.0095, 5350.3647 9695.778 845.7094, 5362.1504 9776.456 838.6702, 5378.3438 9866.733 826.8631, 5393.275 9944.397 807.3346, 5405.6045 10011.189 780.0513, 5421.6904 10092.602 709.4577</trace>
</ink>
</file>

<file path=ppt/ink/ink15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5876.781 9609.935 874.14984, 5791.2393 9613.185 867.88214, 5693.964 9654.152 865.6305, 5653.6367 9729.06 864.244, 5668.3594 9803.855 860.80383, 5726.7676 9869.728 856.97125, 5805.263 9909.507 857.34094, 5872.6655 9890.065 857.3841, 5902.7397 9799.923 855.47723, 5901.3716 9693.658 849.0397, 5888.2666 9618.141 844.6412, 5869.3267 9537.016 841.07806, 5838.209 9418.112 838.8268, 5809.746 9324.373 841.0962, 5806.814 9442.773 842.35297, 5822.7427 9528.025 835.8811, 5850.4253 9654.98 825.778, 5871.4688 9728.797 825.82184, 5895.9346 9798.262 827.9212, 5940.2964 9889.006 835.2558, 6016.5576 9894.673 848.17365, 6058.9043 9797.771 854.561, 6079.5845 9703.698 858.6193, 6082.143 9631.139 860.647, 6081.313 9709.667 853.85364, 6094.5674 9797.916 847.8657, 6130.6255 9892.508 851.54865, 6231.474 9957.093 855.1217, 6296.455 9901.084 855.5705, 6323.944 9817.758 853.7227, 6310.8184 9688.084 847.4916, 6283.348 9583.573 845.68066, 6224.622 9470.206 847.6559, 6166.3105 9398.243 852.42645, 6097.5347 9365.578 857.88727, 6039.603 9457.631 861.2684, 6053.658 9540.097 857.00903, 6133.7393 9642.919 843.94495, 6226.014 9690.026 824.40576, 6290.6294 9719.361 785.49524</trace>
</ink>
</file>

<file path=ppt/ink/ink15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6603.54 9779.237 874.14984, 6702.7686 9706.868 866.6572, 6764.816 9617.481 867.05005, 6743.177 9536.021 865.9029, 6674.2876 9535.661 863.7421, 6600.1104 9607.964 859.78107, 6607.738 9723.248 851.6653, 6642.336 9820.132 847.6032, 6725.096 9906.549 849.11725, 6802.819 9919.767 851.08765, 6877.6724 9834.999 853.05, 6948.0703 9774.056 861.51105, 6998.8335 9864.696 859.52997, 6992.35 9972.877 856.95374, 6963.03 10075.164 859.5159, 6980.7124 9985.685 853.5552, 7031.385 9885.606 852.0798, 7075.386 9808.547 854.16943, 7066.9785 9898.94 857.48364, 7109.4233 9991.9375 861.4782, 7182.199 10028.282 860.37067, 7256.4805 10004.215 857.1332</trace>
</ink>
</file>

<file path=ppt/ink/ink15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6588.8584 9358.046 874.14984, 6691.7334 9359.79 866.5817, 6760.1074 9361.464 862.3729, 6865.0376 9360.98 849.6841, 6936.648 9359.413 828.5545</trace>
</ink>
</file>

<file path=ppt/ink/ink15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6826.523 9221.778 874.14984, 6921.329 9277.51 861.97064, 6985.9927 9325.868 858.94165, 7014.124 9419.573 861.2025, 7027.5913 9483.722 864.8954, 7002.918 9547.846 240.76349</trace>
</ink>
</file>

<file path=ppt/ink/ink15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7674.4097 9885.05 874.14984, 7757.1875 9866.324 868.53186, 7866.4604 9852.163 867.28436, 7979.0083 9844.466 866.84143, 8052.472 9831.002 865.51587</trace>
</ink>
</file>

<file path=ppt/ink/ink15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8477.332 9312.623 874.14984, 8398.502 9345.041 866.664, 8351.136 9418.749 865.8869, 8354.692 9495.824 863.8323, 8402.083 9578.133 856.5041, 8501.127 9690.7705 840.8457, 8585.058 9779.77 840.6628, 8616.69 9863.597 846.08075, 8593.657 9930.337 849.08167, 8530.686 9982.89 852.24866</trace>
</ink>
</file>

<file path=ppt/ink/ink1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10217 8395 874, 10176 8504 879, 10139 8590 857</trace>
</ink>
</file>

<file path=ppt/ink/ink15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8745.278 9507.733 874.14984, 8747.05 9597.789 867.63025, 8754.793 9725.903 861.3775, 8764.652 9820.743 858.9103, 8828.793 9822.227 733.4796</trace>
</ink>
</file>

<file path=ppt/ink/ink15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8937.98 9598.0625 874.14984, 8947.299 9712.851 859.73615, 8949.786 9777.555 854.23486, 8951.971 9874.401 846.73737, 8926.736 9786.742 841.03937, 8941.573 9687.735 833.22504, 8978.834 9596.928 841.23224, 9068.943 9552.363 846.8979, 9125.848 9619.406 848.8574, 9152.164 9715.219 846.35895, 9151.512 9816.949 832.2482, 9146.094 9889.047 774.291</trace>
</ink>
</file>

<file path=ppt/ink/ink15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8730.596 9191.325 874.14984, 8757.849 9256.723 574.58936</trace>
</ink>
</file>

<file path=ppt/ink/ink15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9518.837 9402.437 874.14984, 9446.645 9402.734 871.48553, 9380.47 9453.562 869.4436, 9391.8 9536.95 859.8685, 9456.04 9605.339 859.781, 9527.303 9644.248 858.95496, 9592.624 9713.745 859.13763, 9650.117 9782.926 858.81067, 9729.465 9814.893 861.37823, 9810.62 9786.605 861.1486, 9861.591 9694.189 858.87006, 9848.551 9614.193 854.0602, 9784.687 9498.384 845.1142, 9735.496 9434.737 840.5047, 9655.079 9345.186 836.8105, 9554.483 9276.821 841.57245, 9475.837 9251.077 848.11664, 9404.235 9282.175 854.00446, 9373.316 9352.909 858.30176, 9407.967 9465.544 856.2878, 9468.784 9548.694 849.8639, 9592.619 9596.136 838.4179, 9662.395 9617.01 820.20087, 9725.949 9610.202 754.2684</trace>
</ink>
</file>

<file path=ppt/ink/ink15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10068.495 9237.264 874.14984, 9993.3 9266.252 871.0167, 9948.933 9350.126 868.30646, 9997.631 9420.367 864.44525, 10071.478 9485.822 858.04535, 10161.933 9565.619 859.8559, 10195.112 9645.353 860.52325, 10165.552 9709.552 861.0252, 10100.385 9741.516 863.00836, 10083.178 9673.422 831.695</trace>
</ink>
</file>

<file path=ppt/ink/ink15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10247.431 9402.437 874.14984, 10247.431 9485.032 865.2309, 10248.822 9595.513 860.56586, 10254.594 9685.559 857.4953, 10332.457 9644.029 853.4322, 10367.682 9570.738 858.3903, 10424.425 9504.8 863.79333, 10470.982 9582.412 863.0715, 10480.043 9669.662 859.9847, 10478.946 9741.891 853.6501, 10474.761 9636.86 846.71893, 10508.127 9522.756 843.02374, 10545.058 9455.181 849.0103, 10609.551 9475.726 851.36273, 10639.045 9572.167 851.92035, 10635.558 9660.879 859.3259, 10626.313 9727.209 845.1309</trace>
</ink>
</file>

<file path=ppt/ink/ink15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10276.796 9131.966 874.14984, 10276.795 9199.098 869.4639</trace>
</ink>
</file>

<file path=ppt/ink/ink15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10797.09 9432.374 874.14984, 10771.733 9507.486 869.4626, 10761.032 9606.804 865.2732, 10789.074 9690.702 864.77124, 10878.785 9741.2 863.362, 10981.491 9715.396 858.94086, 11048.432 9657.009 854.051, 11085.146 9580.286 854.5308, 11089.767 9491.587 857.2409, 11060.402 9411.891 859.8413, 10985.962 9382.497 863.28705, 10934.171 9462.074 861.2296, 10922.725 9526.834 857.09033, 10917.551 9633.269 848.3586, 10929.137 9710.252 843.1766, 10946.636 9793.235 834.32306, 10961.824 9862.263 823.558, 10987.808 9977.773 784.05853, 11004.767 10050.823 699.25146</trace>
</ink>
</file>

<file path=ppt/ink/ink15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11392.629 9025.637 874.14984, 11389.69 9130.71 862.8124, 11396.84 9257.807 856.6937, 11406.099 9325.094 854.8164, 11422.83 9417.092 856.31445, 11346.608 9432.525 861.57336, 11273.922 9442.221 864.59753, 11261.816 9528.174 863.04834, 11331.173 9609.283 860.8543, 11430.684 9612.63 860.4908, 11500.963 9581.738 858.81213, 11571.818 9498.624 856.7343, 11598.519 9422.771 858.86395, 11588.761 9491.103 854.86035, 11604.422 9579.276 848.4395, 11647.46 9667.498 848.7132, 11711.45 9709.859 851.63947, 11806.022 9703.588 853.0736, 11884.652 9663.407 854.4501, 11950.004 9566.953 856.21893, 11983.125 9483.966 855.6338, 11987.489 9378.393 855.377, 11974.235 9297.628 857.3148, 11905.629 9241.665 862.0176, 11837.807 9299.279 861.1413, 11794.038 9406.271 850.9056, 11783.881 9482.954 843.37695, 11782.198 9579.267 835.29584, 11786.398 9685.353 826.8582, 11791.332 9768.365 821.0801, 11797.824 9844.979 816.38416, 11805.821 9924.011 820.9847, 11811.236 9995.989 825.4398, 11805.546 10085.041 834.8035, 11801.272 10151.406 807.9139</trace>
</ink>
</file>

<file path=ppt/ink/ink15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11288.02 9266.685 874.14984, 11359.149 9347.285 862.7822, 11411.492 9418.751 851.74774, 11471.415 9494.33 829.74524</trace>
</ink>
</file>

<file path=ppt/ink/ink1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10041 8954 874, 9998 9047 869, 9953 9133 241</trace>
</ink>
</file>

<file path=ppt/ink/ink15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12378.158 9742.589 874.14984, 12463.6 9685.797 869.1452, 12524.654 9610.179 865.9766, 12554.952 9530.605 865.58386, 12547.349 9456.817 865.9315, 12478.318 9415.877 864.6876, 12396.846 9435.474 861.64197, 12343.7705 9499.782 859.3827, 12343.826 9614.984 855.87286, 12365.599 9678.386 852.4778, 12410.247 9768.628 847.66254, 12491.045 9853.097 849.8913, 12573.271 9870.38 854.2731, 12641.518 9855.112 866.6373</trace>
</ink>
</file>

<file path=ppt/ink/ink15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12775.49 9748.782 874.14984, 12825.207 9849.9795 869.9961, 12813.606 9965.447 867.73395, 12755.29 10047.7295 867.42456, 12697.283 10110.575 759.539</trace>
</ink>
</file>

<file path=ppt/ink/ink15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12983.792 9764.784 874.14984, 12899.156 9784.944 871.3522, 12829.465 9841.259 868.61646, 12819.831 9907.714 865.30774, 12884.088 9989.225 859.775, 12948.435 10023.39 856.40326, 13022.38 10027.232 858.087, 13098.087 9979.781 864.29626</trace>
</ink>
</file>

<file path=ppt/ink/ink15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12240.516 9176.356 874.14984, 12336.771 9176.356 867.3556, 12401.709 9177.8955 862.7676, 12465.609 9180.545 856.69965, 12561.102 9182.691 841.55316, 12635.04 9170.128 825.75977, 12700.686 9158.36 740.5389</trace>
</ink>
</file>

<file path=ppt/ink/ink15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12523.144 8995.698 874.14984, 12614.199 9051.194 860.78625, 12702.281 9114.149 853.78815, 12760.2 9212.082 858.78534, 12718.179 9280.433 858.8018, 12653.343 9340.127 239.79166</trace>
</ink>
</file>

<file path=ppt/ink/ink15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2421.92 10690.782 874.14984, 2345.5435 10710.42 869.1735, 2427.0505 10728.623 863.011, 2514.1775 10726.854 859.1129, 2609.3235 10718.87 849.8828, 2689.9485 10698.345 834.55505, 2754.2717 10685.422 709.1285</trace>
</ink>
</file>

<file path=ppt/ink/ink15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2423.7554 10441.992 874.14984, 2451.2925 10518.635 864.8846, 2493.475 10653.621 853.1487, 2516.4475 10734.356 845.04333, 2537.6748 10815.078 836.09827, 2555.6648 10886.325 826.29395, 2578.348 10972.576 794.91974, 2588.647 11038.581 7.814017</trace>
</ink>
</file>

<file path=ppt/ink/ink15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3256.9595 10698.525 874.14984, 3191.1663 10754.994 865.4106, 3120.089 10852.534 860.42737, 3102.9333 10954.942 860.0766, 3153.8108 11032.078 857.9012, 3221.6416 11078.69 856.8948, 3327.3525 11087.591 857.9359, 3428.8025 11049.039 857.9307, 3499.2212 10996.353 856.7584, 3549.1892 11108.019 854.73914, 3572.7434 11191.246 854.46466, 3632.3345 11274.79 857.841, 3707.5127 11269.382 860.3608, 3716.474 11196.993 858.8524, 3686.6077 11077.147 856.1976, 3653.1418 10968.1455 858.0593, 3755.3604 10919.256 851.78845, 3842.4844 10951.398 843.49274, 3899.54 11044.896 842.69385, 3906.4182 11144.325 842.56134, 3876.293 11237.292 838.869, 3844.5684 11307.641 834.3475</trace>
</ink>
</file>

<file path=ppt/ink/ink15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4744.4307 10833.761 874.14984, 4696.218 10899.061 865.6509, 4690.819 10993.945 860.8845, 4737.8457 11084.233 858.70825, 4787.9805 11155.479 857.08453, 4813.567 11237.854 859.7228, 4781.4985 11325.298 861.6294, 4700.7764 11354.235 863.8752, 4684.7847 11270.949 864.6923</trace>
</ink>
</file>

<file path=ppt/ink/ink15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4922.45 10954.026 874.14984, 4911.027 11035.168 868.30383, 4909.2905 11111.344 863.1752, 4914.706 11183.482 861.3006, 4931.13 11270.116 859.54333, 4955.3677 11333.671 852.85345</trace>
</ink>
</file>

<file path=ppt/ink/ink1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9882 9452 874, 9854 9557 867, 9814 9668 862, 9772 9753 673</trace>
</ink>
</file>

<file path=ppt/ink/ink15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5101.387 10999.449 874.14984, 5105.1357 11094.764 862.9015, 5106.5806 11212.843 858.9825, 5106.3574 11277.161 859.5019, 5104.7227 11355.222 861.28064, 5132.7007 11239.927 850.0309, 5151.6743 11175.511 846.7786, 5173.439 11110.923 845.6498, 5210.5947 11019.149 846.37555, 5282.5767 11080.956 845.82263, 5295.539 11167.79 841.25793, 5295.428 11246.573 829.1594, 5291.281 11311.005 776.7363</trace>
</ink>
</file>

<file path=ppt/ink/ink15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4996.778 10698.525 874.14984, 5031.025 10771.373 844.52466, 5063.162 10835.991 686.6111</trace>
</ink>
</file>

<file path=ppt/ink/ink15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5487.7075 10984.996 874.14984, 5445.508 11062.439 867.5499, 5428.9316 11172.64 862.3329, 5456.4023 11277.24 859.4721, 5491.1353 11345.497 858.30707, 5594.7017 11380.325 858.8869, 5665.2344 11340.915 858.865, 5726.184 11233.706 853.09955, 5742.019 11167.024 854.4541, 5744.4204 11101.799 856.4369, 5710.434 11017.603 858.94775, 5650.994 11103.265 848.5854, 5646.2905 11225.7705 836.4565, 5659.4214 11318.469 830.7963, 5679.699 11417.724 815.6397, 5706.3315 11512.016 792.28577, 5727.046 11592.557 751.58624, 5747.985 11660.745 699.8996</trace>
</ink>
</file>

<file path=ppt/ink/ink15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6216.3022 11210.044 874.14984, 6153.0054 11187.323 870.00726, 6056.737 11199.301 868.2465, 6024.71 11268.434 866.82214, 6096.3364 11307.179 862.5373, 6168.4795 11308.219 857.67786, 6244.78 11237.569 853.66486, 6282.9453 11111.046 847.0477, 6294.002 10998.87 841.28546, 6290.4473 10925.123 839.7743, 6283.5615 10849.383 840.3796, 6276.9307 10786.26 842.0135, 6262.5234 10703.833 847.7648, 6232.178 10835.857 845.0466, 6237.0537 10923.568 839.0074, 6249.72 11021.616 832.09094, 6271.6553 11121.234 828.4103, 6290.564 11195.341 827.0265, 6312.93 11263.608 825.66077, 6343.8125 11327.024 829.92255, 6421.6143 11385.29 837.5569, 6490.5454 11355.932 844.0025, 6536.299 11275.499 847.2112, 6562.8643 11192.928 850.03503, 6570.0996 11296.687 851.85815, 6605.891 11381.996 856.8073, 6691.5356 11409.174 858.87714, 6762.653 11375.093 857.44006, 6810.3047 11272.398 849.26215, 6820.7085 11173.274 844.0083, 6782.046 11052.652 842.8931, 6717.508 10955.497 844.64355, 6646.619 10899.717 850.05896, 6563.613 10885.457 856.66614, 6510.278 10971.109 861.87885, 6579.645 11061.423 856.4357, 6669.253 11101.999 849.1938, 6739.753 11125.489 830.4002, 6804.673 11116.792 8.253834</trace>
</ink>
</file>

<file path=ppt/ink/ink15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7243.1255 11300.373 874.14984, 7307.243 11204.976 869.4902, 7332.118 11141.14 869.4242, 7318.2944 11041.655 868.3137, 7236.3594 11005.987 865.5503, 7205.807 11094.362 859.2276, 7238.9263 11215.913 850.65155, 7283.7974 11309.069 851.2532, 7378.4106 11360.496 855.919, 7461.571 11298.746 856.62476, 7524.8535 11248.655 861.7152, 7555.0996 11328.072 858.55505, 7586.569 11413.964 856.73285, 7649.6714 11453.339 860.3558, 7709.124 11389.001 859.7254, 7755.5894 11304.241 857.2838, 7789.8794 11220.657 859.18384, 7824.1143 11298.157 852.2845, 7824.443 11376.137 843.9312, 7820.114 11502.912 830.28864, 7810.892 11577.223 828.0716, 7793.7437 11644.123 830.538, 7751.4077 11725.046 835.497, 7660.9604 11736.864 839.46405, 7596.2354 11695.787 837.50476, 7515.593 11653.091 832.5885, 7462.7534 11588.412 226.34662</trace>
</ink>
</file>

<file path=ppt/ink/ink15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7049.506 10727.946 874.14984, 7155.807 10740.191 861.34314, 7224.5317 10743.722 855.9706, 7293.402 10737.75 848.3324, 7372.617 10734.23 829.58704, 7436.3203 10723.877 404.4476</trace>
</ink>
</file>

<file path=ppt/ink/ink15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7272.4893 10592.712 874.14984, 7351.6147 10644.682 867.05396, 7422.753 10711.787 864.85114, 7442.8994 10799.088 866.3117, 7379.197 10855.942 864.1929, 7312.8364 10898.018 755.13574</trace>
</ink>
</file>

<file path=ppt/ink/ink15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8254.349 11240.498 874.14984, 8345.956 11239.397 863.519, 8469.005 11230.95 851.90375, 8532.183 11217.746 844.12024, 8611.6455 11204.221 821.84814, 8676.845 11186.151 8.112615</trace>
</ink>
</file>

<file path=ppt/ink/ink15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8358.041 11014.418 874.14984, 8372.141 11087.8125 871.3949, 8392.596 11167.037 857.55347, 8416.945 11250.375 849.63995, 8443.897 11333.736 838.7227, 8464.118 11399.068 807.99133</trace>
</ink>
</file>

<file path=ppt/ink/ink15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8997.625 10592.712 874.14984, 8923.471 10682.585 864.4757, 8898.779 10789.898 864.1435, 8906.091 10876.979 862.91833, 8959.151 10977.09 861.77344, 9019.848 11053.48 861.24506, 9083.788 11119.031 863.2445, 9124.599 11194.145 864.3977, 9107.345 11292.056 865.04364, 9037.808 11350.607 862.4848, 8968.262 11391.733 846.11926</trace>
</ink>
</file>

<file path=ppt/ink/ink1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8782 8577 874, 8867 8642 865, 8970 8715 859</trace>
</ink>
</file>

<file path=ppt/ink/ink15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9205.927 10893.636 874.14984, 9205.927 10992.212 863.69196, 9208.706 11101.314 859.5377, 9226.488 11206.641 862.75714, 9257.536 11278.088 871.1603</trace>
</ink>
</file>

<file path=ppt/ink/ink15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9354.583 10968.995 874.14984, 9361.932 11032.541 865.62225, 9376.112 11147.411 856.29724, 9385.994 11239.53 851.0734, 9369.975 11152.092 845.5002, 9370.42 11066.296 841.34393, 9383.786 10970.627 841.2311, 9424.565 10893.2705 848.4769, 9502.536 10914.229 855.0385, 9540.348 10985.577 857.2852, 9565.286 11099.313 858.0723, 9574.325 11179.454 860.33136, 9562.951 11243.022 811.75214</trace>
</ink>
</file>

<file path=ppt/ink/ink15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9310.536 10622.648 874.14984, 9337.832 10688.139 574.5898</trace>
</ink>
</file>

<file path=ppt/ink/ink15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9800.548 10924.605 874.14984, 9776.366 11023.21 865.43286, 9780.319 11146.015 863.586, 9836.293 11257.292 864.7076, 9928.351 11280.257 863.27924, 9993.886 11248.865 859.8315, 10034.381 11181.407 853.54425, 10046.431 11096.978 846.6318, 10022.975 10972.903 841.62787, 9996.111 10906.08 840.97046, 9948.194 10814.484 842.9288, 9873.976 10744.741 849.5661, 9809.228 10747.402 856.22186, 9804.542 10833.391 858.238, 9844.35 10929.122 849.0508, 9914.307 11007.019 832.30084, 9975.525 11069.704 742.8159</trace>
</ink>
</file>

<file path=ppt/ink/ink15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10396.087 10833.761 874.14984, 10304.626 10918.293 856.80206, 10274.329 10991.077 857.7178, 10294.147 11088.669 858.46576, 10348.709 11159.198 859.6032, 10431.335 11182.187 858.4876, 10532.851 11129.213 856.33124, 10603.421 11057.23 855.6502, 10678.418 11177.25 848.71643, 10701.899 11244.928 847.64923, 10743.406 11332.2295 845.871, 10764.701 11229.9795 840.5829, 10701.459 11102.152 833.9706, 10649.631 11000.906 838.84314, 10638.886 10925.183 845.5887, 10758.434 10904.578 848.3623, 10857.554 10944.139 847.13776, 10925.914 11018.57 853.9459, 10942.77 11105.744 855.3531, 10925.199 11195.569 856.6904, 10906.798 11259.253 862.6938</trace>
</ink>
</file>

<file path=ppt/ink/ink15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11095.317 10864.214 874.14984, 11095.816 10960.32 868.44995, 11104.701 11026.499 865.4169, 11129.87 11129.371 862.56976, 11181.852 11205.029 863.648, 11245.191 11239.786 862.83527, 11321.492 11211.153 860.59314, 11392.307 11112.951 852.8986, 11427.202 11017.234 847.5875, 11431.58 10907.305 846.55237, 11405.823 10828.96 849.5618, 11332.242 10805.63 853.39417, 11279.003 10894.496 847.8677, 11252.501 11027.27 835.8075, 11250.585 11127.35 828.0382, 11256.589 11240.485 819.4653, 11260.819 11315.043 797.108, 11271.912 11403.665 766.7022, 11288.156 11487.768 729.60516, 11299.992 11553.219 677.4875, 11313.25 11617.008 576.23395</trace>
</ink>
</file>

<file path=ppt/ink/ink15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11853.276 10622.648 874.14984, 11864.435 10687.938 863.7748, 11876.346 10817.182 852.2832, 11881.509 10895.167 848.5687, 11887.667 10976.1 846.61896, 11895.47 11055.267 849.3303, 11902.691 11125.895 851.40857, 11904.57 11201.144 854.5778, 11841.738 11118.874 858.7285, 11779.272 11050.057 861.61176, 11710.828 11063.5625 864.196, 11722.475 11167.168 863.51166, 11812.467 11249.019 859.4028, 11897.288 11274.778 857.93085, 11993.118 11216.609 854.7514, 12044.558 11141.286 850.3056, 12062.925 11043.414 849.66943, 12060.881 10968.98 853.6676, 12062.273 11080.137 853.44354, 12083.624 11178.008 849.9321, 12136.64 11264.554 851.9014, 12243.935 11301.43 854.2698, 12336.671 11243.66 852.2043, 12396.865 11166.955 850.8861, 12430.72 11061.556 853.26746, 12435.87 10970.692 855.6027, 12398.6875 10887.822 858.9004, 12318.101 10901.831 861.9437, 12266.655 11028.62 852.05115, 12249.989 11150.7 838.24506, 12261.072 11235.466 825.9888, 12285.026 11321.924 806.33795, 12321.652 11396.828 778.96375, 12348.854 11462.411 730.3905, 12389.17 11526.453 649.63477</trace>
</ink>
</file>

<file path=ppt/ink/ink15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12760.809 11105.263 874.14984, 12824.69 11075.201 866.35394, 12895.216 11023.665 863.9841, 12947.821 10957.249 864.7316, 12952.111 10894.419 865.4797, 12854.735 10863.383 863.4033, 12783.203 10954.214 858.9845, 12782.607 11064.472 853.40967, 12821.096 11158.263 851.188, 12903.087 11218.205 854.0251, 12968.776 11222.589 856.1458, 13050.499 11121.77 858.9814, 13107.386 11201.571 859.3811, 13144.281 11274.504 860.8797, 13221.898 11313.93 862.9763, 13288.749 11268.93 861.12744, 13322.482 11195.976 859.5275, 13358.867 11114.724 859.2581, 13426.329 11196.773 852.97906, 13428.987 11284.13 847.11597, 13419.176 11388.301 841.24994, 13403.195 11451.549 841.07965, 13360.524 11554.069 843.60944, 13283.117 11626.054 847.13153, 13159.821 11628.53 848.70197, 13076.001 11621.714 849.03644</trace>
</ink>
</file>

<file path=ppt/ink/ink15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13043.4375 10622.648 874.14984, 12966.263 10627.606 865.48114, 12867.948 10640.035 861.508, 12777.216 10661.687 857.78125, 12712.023 10677.135 849.4951</trace>
</ink>
</file>

<file path=ppt/ink/ink15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12924.146 10486.898 874.14984, 13015.367 10534.034 865.3435, 13087.567 10585.847 865.74744, 13121.386 10662.212 865.795, 13079.582 10756.572 864.72797, 13047.991 10821.152 863.48425</trace>
</ink>
</file>

<file path=ppt/ink/ink1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9304 9180 874, 9386 9281 863, 9476 9375 855</trace>
</ink>
</file>

<file path=ppt/ink/ink15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2989.0127 12505.617 874.14984, 3080.5984 12505.118 870.88745, 3145.5725 12504.23 868.5556, 3211.8381 12501.511 867.1666, 3302.2078 12490.524 861.2214, 3366.6194 12486.125 800.29944</trace>
</ink>
</file>

<file path=ppt/ink/ink15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3807.5347 12114.88 874.14984, 3729.8289 12150.844 869.5554, 3659.5688 12195.704 868.47125, 3599.132 12263.858 866.3713, 3586.7224 12327.416 865.81323, 3624.3625 12416.704 864.0459, 3683.932 12481.36 863.12177, 3767.1135 12529.963 863.49805, 3848.2363 12560.056 864.4439, 3914.0696 12593.825 865.6467, 3908.662 12665.351 866.61224, 3837.4229 12719.679 867.3786, 3772.7422 12743.565 242.01935</trace>
</ink>
</file>

<file path=ppt/ink/ink15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4090.1636 12310.506 874.14984, 4093.5251 12380.881 867.22943, 4102.819 12480.706 865.663, 4112.6836 12546.105 864.37823, 4134.036 12629.374 861.898, 4151.0225 12694.877 849.59894</trace>
</ink>
</file>

<file path=ppt/ink/ink15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4268.1826 12385.351 874.14984, 4285.5337 12482.743 863.9066, 4292.2383 12579.281 859.7479, 4290.794 12648.86 860.78186, 4298.7393 12580.953 854.2642, 4321.8193 12461.944 846.68414, 4354.1514 12369.525 850.67065, 4442.913 12325.052 854.3603, 4488.038 12398.398 854.00226, 4506.885 12476.05 854.8841, 4509.343 12558.767 859.9434, 4445.174 12577.508 865.6556</trace>
</ink>
</file>

<file path=ppt/ink/ink15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4119.5273 11933.19 874.14984, 4148.795 12016.423 839.2962, 4175.133 12079.314 734.3135</trace>
</ink>
</file>

<file path=ppt/ink/ink15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4759.1123 12370.898 874.14984, 4745.2856 12455.559 866.02606, 4744.578 12569.537 865.0755, 4789.457 12636.829 865.8279, 4853.3804 12620.373 862.9806, 4915.6157 12534.575 852.8726, 4938.057 12465.61 846.64453, 4950.804 12401.287 844.3369, 4955.5303 12289.96 840.4364, 4918.2886 12179.929 842.6369, 4873.9707 12108.117 846.9516, 4800.534 12064.85 854.8842, 4734.052 12107.845 859.6845, 4708.111 12180.217 860.25665, 4741.904 12285.325 855.2422, 4850.903 12364.702 849.2016, 4929.563 12412.811 834.88116, 4994.059 12416.968 548.4728</trace>
</ink>
</file>

<file path=ppt/ink/ink15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5339.0522 12491.164 874.14984, 5404.1826 12481.2 869.9164, 5466.1436 12418.457 868.80444, 5470.1885 12318.146 867.4672, 5389.1216 12270.851 866.04114, 5353.6343 12365.501 859.40826, 5364.9683 12445.289 852.4601, 5396.56 12529.143 845.88654, 5444.7246 12604.891 847.81, 5514.8677 12647.019 852.42, 5602.269 12609.998 856.9177, 5652.3843 12511.882 859.2984, 5710.885 12429.3545 862.6854, 5795.9644 12432.948 860.1988, 5864.223 12518.018 856.5428, 5858.0503 12609.627 856.1565, 5806.4414 12675.278 856.9789, 5707.9287 12710.083 859.2929, 5777.207 12713.012 861.37494, 5883.929 12762.193 860.18665, 5969.597 12834.877 858.8726, 6027.326 12949.725 856.58417, 6045.7744 13040.447 855.27905, 6020.92 13157.488 855.6759, 5979.9766 13249.199 855.4187, 5906.8433 13325.5625 856.5952, 5835.1143 13360.183 859.2333, 5736.422 13335.42 860.4101, 5673.7437 13264.815 859.9529, 5659.8745 13142.284 853.41986, 5673.738 13028.398 841.121, 5698.779 12940.468 822.1665, 5721.9253 12876.869 778.259</trace>
</ink>
</file>

<file path=ppt/ink/ink15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5219.7607 12024.035 874.14984, 5319.2905 12048.997 862.218, 5440.36 12067.647 853.5178, 5539.7607 12059.801 841.9295, 5606.9985 12054.489 818.7811</trace>
</ink>
</file>

<file path=ppt/ink/ink15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5428.0615 11903.769 874.14984, 5494.986 11941.349 868.33124, 5594.1187 12010.835 860.7891, 5671.6123 12085.549 862.924, 5677.94 12160.033 864.4603, 5612.481 12204.305 428.99017</trace>
</ink>
</file>

<file path=ppt/ink/ink15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5027.0596 11858.347 874.14984, 5045.5864 11946.075 863.7132, 5054.6006 12010.662 858.2559, 5062.9326 12087.044 853.50586, 5072.3574 12172.515 849.5093, 5080.566 12253.312 846.1162, 5093.346 12389.843 840.9219, 5105.151 12510.472 835.79047, 5117.1357 12622.673 841.60376, 5125.626 12698.011 849.6829, 5100.409 12621.72 863.7647, 5066.581 12556.763 865.98065, 5064.5293 12643.942 864.5902, 5147.866 12641.561 863.3058, 5231.2573 12554.49 861.5292, 5235.136 12466.446 863.0922, 5180.0947 12569.076 855.43427, 5194.8994 12689.702 851.21234, 5218.384 12770.95 852.0799, 5304.4565 12793.875 856.5351, 5337.649 12689.748 857.89484, 5336.943 12578.715 858.5985, 5304.9507 12457.1 859.65405, 5266.3335 12369.658 860.5149, 5216.712 12306.639 862.75165, 5147.4224 12294.618 866.0549, 5158.3457 12366.603 864.859, 5204.9067 12446.193 857.7784, 5291.1587 12510.577 835.03534, 5355.813 12544.205 702.5675</trace>
</ink>
</file>

<file path=ppt/ink/ink1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9706 9648 874, 9758 9748 868</trace>
</ink>
</file>

<file path=ppt/ink/ink15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5056.4233 12505.617 874.14984, 5024.856 12587.16 872.57587, 5097.951 12626.289 867.4952, 5161.0327 12611.947 861.3917</trace>
</ink>
</file>

<file path=ppt/ink/ink15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13058.119 8694.259 874.14984, 12980.48 8709.675 874.14984, 12890.456 8719.0205 832.0921, 12796.048 8726.175 838.2001, 12698.087 8730.535 842.2899, 12576.116 8732.737 843.8683, 12502.867 8732.024 843.9466, 12434.132 8731.052 844.23987, 12331.523 8729.081 854.6743, 12202.471 8728.331 857.03314, 12125.628 8730.319 857.51154, 12059.521 8732.526 857.17206, 11991.178 8734.325 856.57184, 11899.013 8735.31 852.1419, 11788.707 8733.038 845.009, 11668.138 8728.088 836.91754, 11544.894 8722.675 829.8695, 11449.457 8718.402 824.4909, 11361.735 8716.391 820.4024, 11267.025 8718.184 820.3859, 11166.509 8724.087 823.3502, 11062.664 8733.066 825.79767, 10991.592 8739.421 827.71497, 10898.1875 8749.596 829.204, 10786.723 8762.107 828.77625, 10664.147 8774.501 826.98517, 10562.218 8784.142 824.82855, 10467.921 8792.341 822.1286, 10356.518 8801.508 820.1112, 10235.461 8812.001 817.66016, 10109.122 8822.42 815.14484, 10026.179 8829.19 813.3128, 9926.131 8835.8955 812.5937, 9815.844 8842.189 813.30396, 9702.2 8848.033 815.8805, 9605.386 8853.228 819.3875, 9524.725 8857.693 822.97217, 9430.028 8864.048 827.2693, 9325.205 8871.793 830.1754, 9212.48 8881.34 831.8055, 9092.978 8892.076 831.96796, 9000.623 8900.485 830.9849, 8910.659 8907.417 829.6795, 8811.456 8914.645 829.1593, 8709.132 8922.979 829.6011, 8613.6875 8932.371 832.40234, 8547.611 8939.043 834.99194, 8476.263 8946.997 837.65295, 8402.154 8955.78 840.7648, 8325.295 8965.271 843.99677, 8205.304 8979.793 850.5829, 8137.052 8987.004 853.32947, 8062.6436 8994.404 855.1212, 7947.119 9005.59 858.1318, 7824.0454 9024.047 859.3395, 7759.6807 9036.403 861.453, 7695.125 9052.069 863.2981, 7583.0967 9102.8125 865.75134, 7510.7827 9189.291 867.15076, 7477.4453 9307.965 867.40015, 7467.7734 9405.2705 867.31573, 7470.2266 9468.186 866.2111, 7479.6567 9571.002 864.9537, 7494.7437 9672.563 865.9024, 7519.9126 9788.306 866.13983, 7549.0293 9901.12 866.7606, 7571.6787 9986.868 867.34845, 7591.069 10058.697 867.3445, 7622.3477 10148.812 867.03204, 7659.4683 10234.527 867.77057, 7691.5713 10306.038 867.93286, 7719.631 10369.685 868.03546, 7754.202 10453.634 868.25146, 7790.5044 10556.8955 867.99304, 7824.8164 10664.2 867.43097, 7852.6694 10750.701 866.58386, 7877.5557 10827.215 866.8018, 7911.64 10920.314 866.97784, 7954.5405 11041.064 866.5366, 7989.539 11138.859 866.30444, 8029.755 11247.3955 866.85693, 8069.974 11357.545 866.09753, 8104.7964 11464.278 866.7048, 8143.429 11567.611 867.1465, 8176.0693 11645.683 867.40076, 8207.723 11715.076 867.59406, 8244.895 11790.714 868.29706, 8295.514 11871.069 868.44037, 8360.669 11936.854 866.83075, 8425.18 11975.283 866.2611, 8512.297 11998.651 866.483, 8589.503 12010.665 866.2803, 8710.729 12019.074 865.7055, 8812.519 12024.235 865.75507, 8880.873 12027.046 865.2321, 8989.528 12030.441 862.50397, 9108.67 12034.805 859.89795, 9227.342 12038.833 859.4586, 9313.65 12043.613 860.1406, 9422.126 12049.6045 860.323, 9519.091 12052.863 860.40546, 9629.23 12054.841 860.2522, 9738.042 12057.668 859.69904, 9846.667 12062.854 858.8674, 9911.292 12065.246 858.5107, 9980.975 12066.972 858.13654, 10053.226 12068.448 857.85126, 10161.053 12070.045 857.40424, 10228.592 12070.452 857.1657, 10301.453 12070.704 856.8862, 10364.826 12070.865 856.60187, 10486.977 12071.897 856.0284, 10561.773 12074.524 855.6728, 10642.894 12077.327 855.3118, 10730.74 12079.875 854.82837, 10797.238 12081.726 854.36414, 10867.122 12083.103 853.6526, 10949.595 12084.179 852.4069, 11039.921 12085.978 850.8615, 11127.806 12089.612 849.3747, 11192.463 12092.622 848.0237, 11270.201 12098.046 847.0375, 11355.141 12105.022 846.6968, 11484.115 12117.2705 847.2869, 11563.781 12125.365 847.8024, 11649.708 12132.824 848.4107, 11729.643 12138.06 849.2427, 11864.707 12143.88 850.91675, 11946.682 12143.518 851.7419, 12032.684 12141.401 852.4218, 12121.324 12138.336 852.8339, 12194.574 12135.471 853.0623, 12259.603 12132.587 853.252, 12334.606 12126.823 853.3868, 12416.104 12119.565 853.497, 12502.277 12112.645 853.4971, 12627.766 12102.983 853.56415, 12702.937 12096.577 853.6391, 12781.301 12088.045 853.83325, 12860.765 12078.679 854.16565, 12933.088 12069.658 854.6962, 13046.846 12055.631 855.7406, 13111.784 12048.209 856.3075, 13180.888 12040.85 856.8355, 13254.119 12033.498 857.20294, 13367.78 12022.185 857.6618, 13481.219 12012.205 860.4336, 13584.719 12001.006 863.2912, 13699.396 11979.078 863.1516, 13784.69 11943.449 863.85474, 13866.468 11854.742 865.22736, 13893.858 11775.244 863.22925, 13905.939 11665.27 860.343, 13907.825 11599.409 859.1491, 13908.67 11495.997 857.489, 13906.901 11431.771 856.7376, 13902.453 11360.074 856.0881, 13895.8125 11289.31 855.587, 13881.632 11172.659 854.90845, 13870.27 11099.286 854.7119, 13857.357 11019.547 854.5637, 13846.9 10956.077 854.50415, 13825.428 10821.871 854.0103, 13814.903 10740.938 853.7199, 13804.196 10655.408 853.44434, 13791.756 10567.181 853.26483, 13772.513 10438.883 853.1918, 13759.925 10367.119 853.4044, 13744.657 10292.525 853.788, 13730.457 10223.559 854.2561, 13706.4 10104.835 854.98584, 13692.467 10032.367 855.15845, 13676.623 9955.681 855.3061, 13651.509 9839.799 855.49005, 13636.478 9773.327 855.60156, 13620.93 9702.125 855.7736, 13605.507 9633.487 855.92725, 13579.572 9522.699 856.1207, 13563.687 9456.359 856.23413, 13545.948 9388.379 856.50354, 13528.652 9321.339 856.8256, 13502.383 9220.794 857.89514, 13467.383 9114.084 858.9252, 13431.436 9020.411 859.6768, 13389.421 8934.633 862.60736, 13343.95 8863.124 866.2369, 13268.055 8784.767 869.45514, 13162.1875 8744.184 871.5366, 13088.702 8721.924 873.7044, 13022.1045 8727.582 242.99617</trace>
</ink>
</file>

<file path=ppt/ink/ink15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10499.778 12174.238 874.14984, 10594.135 12251.433 863.1719, 10667.83 12324.372 854.92065, 10718.674 12387.083 554.6891</trace>
</ink>
</file>

<file path=ppt/ink/ink15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10381.405 12461.227 874.14984, 10456.67 12514.269 862.9524, 10584.507 12576.8125 862.3479, 10660.9375 12612.401 858.2775, 10725.896 12637.881 568.11017</trace>
</ink>
</file>

<file path=ppt/ink/ink15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11258.655 12476.195 874.14984, 11191.156 12469.631 871.8821, 11103.701 12501.325 869.4874, 11089.279 12571.892 867.36646, 11113.559 12639.009 864.1822, 11177.86 12707.332 862.44116, 11255.184 12767.582 862.9895, 11340.6 12837.17 864.36084, 11399.7 12932.251 867.431, 11356.052 13012.106 867.1363, 11262.408 13055.587 865.61664, 11197.725 13054.879 861.1753</trace>
</ink>
</file>

<file path=ppt/ink/ink15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11481.639 12641.368 874.14984, 11485.722 12719.135 866.19666, 11492.143 12801.206 866.16046, 11503.941 12881.362 867.289, 11527.104 12971.019 869.3731, 11544.581 13034.379 817.72144</trace>
</ink>
</file>

<file path=ppt/ink/ink15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11659.657 12746.666 874.14984, 11669.143 12829.738 869.3085, 11671.695 12951.781 868.0393, 11671.084 13022.626 868.0386, 11675.945 12919.05 856.72925, 11684.023 12822.697 857.38043, 11706.796 12724.266 858.7944, 11778.86 12658.306 861.4744, 11858.607 12693.709 861.72437, 11912.456 12771.6875 861.49207, 11943.432 12898.995 862.97797, 11957.234 12970.534 864.2998, 11969.266 13043.079 868.90906</trace>
</ink>
</file>

<file path=ppt/ink/ink15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11511.002 12354.897 874.14984, 11489.263 12432.937 846.3184, 11468.233 12496.592 739.2834</trace>
</ink>
</file>

<file path=ppt/ink/ink15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12106.542 12671.306 874.14984, 12090.371 12745.752 868.8525, 12083.787 12813.677 866.82104, 12089.969 12877.604 865.8636, 12108.225 12945.675 865.46124, 12179.304 13039.13 864.5934, 12245.705 13060.805 862.6133, 12310.305 13012.395 860.2876, 12353.148 12937.014 858.49756, 12371.189 12844.854 857.07306, 12365.532 12740.693 856.9753, 12350.226 12662.176 857.632, 12307.541 12578.316 861.0699, 12220.088 12498.746 864.95636, 12156.893 12489.403 866.5102, 12085.753 12541.652 867.76196, 12098.201 12614.827 867.22577, 12165.698 12673.6 866.7957, 12234.71 12710.961 867.31195, 12299.126 12743.666 761.95404</trace>
</ink>
</file>

<file path=ppt/ink/ink15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12626.835 12354.897 874.14984, 12645.749 12444.66 863.9748, 12669.991 12554.659 859.675, 12684.166 12618.486 857.9284, 12699.601 12686.096 857.47253, 12715.901 12755.157 857.16296, 12731.505 12822.829 858.4247, 12743.705 12886.123 858.6507, 12750.224 12957.173 861.9845, 12683.378 12898.129 859.11926, 12619.479 12807.594 854.85406, 12560.692 12739.065 854.6234, 12495.218 12709.389 857.60876, 12446.34 12823.448 858.2683, 12470.132 12927.619 855.6914, 12520.053 13018.713 854.0991, 12603.364 13088.43 854.66187, 12675.649 13109.96 856.5678, 12769.378 13054.03 856.8069, 12832.796 12948.236 853.72046, 12856.707 12853.438 842.6412, 12868.311 12784.374 818.35986</trace>
</ink>
</file>

<file path=ppt/ink/ink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5415 2766 874, 5528 2871 863, 5627 2936 865, 5758 2983 865, 5852 3018 865</trace>
</ink>
</file>

<file path=ppt/ink/ink1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9702 7010 874, 9580 7008 867, 9430 7062 863, 9335 7170 864, 9388 7257 863, 9482 7274 861, 9661 7167 850, 9795 7033 836, 9849 6944 830, 9890 6848 833, 9912 6757 835, 9913 6937 832, 9909 7054 827, 9904 7174 811, 9900 7337 754, 9897 7437 670</trace>
</ink>
</file>

<file path=ppt/ink/ink16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12880.1 12717.244 874.14984, 12875.843 12822.854 866.473, 12891.528 12944.917 860.9259, 12936.445 13050.388 862.3439, 13000.724 13105.845 863.27203, 13092.54 13106.195 860.3635, 13178.088 13042.669 858.21045, 13229.0625 12970.696 858.1158, 13256.659 12871.982 856.8111, 13264.828 12770.927 856.6475, 13251.597 12691.767 860.0724, 13162.532 12635.405 862.4479, 13094.37 12712.708 860.23456, 13076.399 12806.042 857.99426, 13079.282 12942.979 849.21844, 13089.479 13022.43 845.5223, 13101.877 13099.665 844.4249, 13113.039 13164.859 845.032, 13131.478 13271.8125 849.1393, 13146.136 13338.837 854.9646, 13164.849 13274.079 809.86914</trace>
</ink>
</file>

<file path=ppt/ink/ink16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13489.404 12972.746 874.14984, 13562.442 12961.138 872.8319, 13635.334 12859.335 869.59863, 13642.039 12742.253 868.2175, 13601.294 12658.126 867.181, 13530.299 12684.779 863.3143, 13510.309 12778.213 858.6397, 13518.937 12881.446 855.0712, 13556.614 12983.389 855.1581, 13607.009 13058.101 857.5603, 13691.3125 13087.01 859.9527, 13758.171 13065.0205 860.86176, 13807.354 12977.839 861.84906, 13823.63 12898.083 863.11475, 13802.508 12969.854 858.20215, 13796.9375 13055.684 852.32043, 13812.725 13165.01 852.3297, 13869.958 13250.971 855.6664, 13951.89 13281.5205 856.4841, 14036.078 13251.923 858.8929, 14106.956 13187.577 860.44354, 14157.68 13093.614 860.10876, 14167.231 12968.161 861.2453, 14124.651 12862.424 863.0304, 14060.717 12845.201 863.38635, 14004.099 12928.361 860.78656, 13992.228 13045.051 854.7035, 13996.207 13167.115 849.29645, 14004.528 13242.64 843.89197, 14016.326 13322.005 836.6997, 14029.657 13401.39 827.82794, 14048.196 13511.803 798.93994, 14056.799 13592.217 750.9576, 14061.266 13656.705 441.48242</trace>
</ink>
</file>

<file path=ppt/ink/ink16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13326.066 12370.898 874.14984, 13394.029 12387.3955 869.20703, 13499.425 12405.454 863.4094, 13604.469 12417.296 855.8199, 13669.731 12418.242 842.58167, 13738.911 12408.16 811.447, 13803.326 12394.523 214.26814</trace>
</ink>
</file>

<file path=ppt/ink/ink16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13668.339 12234.631 874.14984, 13753.032 12320.832 869.4302, 13791.909 12414.757 868.3893, 13789.736 12485.852 867.02216, 13731.324 12561.482 865.0987</trace>
</ink>
</file>

<file path=ppt/ink/ink16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4193.8555 10864.214 874.14984, 4122.7686 10938.144 872.15643, 4084.496 11032.27 869.88025, 4077.311 11143.893 868.9437, 4104.287 11243.351 868.75006, 4170.1426 11315.582 868.2246, 4234.959 11299.046 868.6526, 4308.419 11214.1045 869.65924, 4337.272 11132.958 870.40894, 4349.964 11033.2295 869.7548, 4347.352 10949.907 869.43445, 4312.667 10855.626 867.3801, 4248.0303 10782.201 863.16113, 4169.6836 10771.167 853.81775, 4105.229 10869.42 826.6653, 4124.495 10948.267 787.6654, 4217.457 10997.819 673.9554, 4281.241 11011.084 565.8753, 4344.1475 11026.927 213.98363</trace>
</ink>
</file>

<file path=ppt/ink/ink16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7941.439 12024.035 874.14984, 7960.38 11956.3125 872.3651, 7970.113 11875.755 864.9479, 7970.723 11771.518 863.8877, 7966.816 11705.885 862.9195, 7960.232 11642.645 861.803, 7947.0273 11546.959 858.70776, 7931.614 11469.335 856.6271, 7915.3325 11397.334 858.2731, 7893.145 11301.199 858.75934, 7871.998 11216.879 859.27734, 7838.018 11100.751 861.272, 7804.657 10997.186 862.2457, 7760.718 10876.304 860.0895, 7735.366 10812.297 859.0349, 7697.834 10721.68 858.5122, 7644.5503 10608.68 858.4499, 7601.384 10514.179 857.95905, 7550.2676 10401.151 857.6271, 7520.905 10338.074 857.71173, 7490.5605 10271.939 857.8194, 7445.0054 10169.745 857.4944, 7393.7573 10049.951 857.23694, 7351.168 9946.035 857.2694, 7309.5225 9837.244 857.65894, 7264.304 9713.29 858.12714, 7229.09 9610.887 858.45776, 7191.936 9493.935 858.3502, 7172.672 9430.681 858.2647, 7145.9893 9339.565 858.36304, 7115.3057 9234.942 861.6718, 7081.2427 9135.266 863.45874, 7036.763 9040.406 864.36554, 6991.526 8967.411 866.0965, 6904.5474 8893.476 866.87854, 6802.8374 8846.935 864.8403, 6677.2246 8823.124 860.4951, 6610.6733 8817.912 858.9796, 6511.6357 8813.422 856.84595, 6389.776 8813.745 856.83246, 6317.2705 8814.435 856.5667, 6198.989 8816.651 855.5663, 6119.3657 8819.591 853.49646, 6032.819 8824.072 851.36084, 5961.026 8828.86 849.9317, 5896.4673 8834.113 848.496, 5820.846 8842.283 848.22, 5736.221 8852.345 848.0567, 5640.919 8860.163 847.41235, 5578.1694 8865.279 846.8368, 5495.0137 8867.651 845.20355, 5394.8843 8868.811 841.6932, 5281.1255 8870.271 837.09906, 5180.035 8873.045 832.8117, 5095.9316 8876.076 828.7722, 4997.883 8882.781 826.0925, 4892.285 8891.466 824.8996, 4782.783 8901.811 824.96216, 4705.827 8909.247 825.94226, 4618.2 8917.379 826.8552, 4514.9346 8924.689 827.18994, 4400.257 8931.281 826.7684, 4293.059 8937.106 826.39954, 4209.8667 8941.513 826.004, 4111.115 8946.56 825.4687, 4005.5188 8953.252 825.57086, 3898.3838 8961.392 826.81494, 3818.6765 8967.663 828.7274, 3740.7908 8975.263 830.7956, 3652.9087 8984.734 833.6799, 3558.3257 8993.979 836.61725, 3465.526 9002.113 839.71765, 3399.535 9007.792 842.52893, 3321.994 9015.137 844.7816, 3241.921 9024.461 847.5134, 3163.0925 9035.417 850.06006, 3046.71 9053.77 853.6336, 2926.71 9078.179 856.2202, 2828.7927 9103.366 858.31805, 2738.05 9134.485 862.40485, 2666.2227 9169.046 865.7015, 2597.0984 9239.358 866.8386, 2559.798 9316.731 866.9962, 2549.6138 9380.492 866.185, 2540.4626 9484.453 863.0381, 2538.8457 9548.083 860.57904, 2535.5796 9615.78 858.74243, 2531.4873 9679.66 857.3552, 2523.017 9785.481 856.2463, 2514.7356 9851.05 856.09235, 2504.5042 9923.306 855.7294, 2485.683 10037.716 855.31354, 2471.6038 10106.039 855.18677, 2454.3132 10180.663 855.1901, 2433.6802 10255.966 855.0283, 2397.064 10374.135 854.5804, 2370.8171 10448.524 854.1519, 2342.102 10528.545 853.6653, 2319.2114 10594.799 853.21295, 2277.2693 10730.423 852.4145, 2255.1807 10812.898 851.89246, 2236.0493 10901.079 851.25464, 2212.1746 11028.709 850.3883, 2202.5469 11108.635 850.3643, 2194.4973 11195.311 850.37476, 2188.884 11270.727 850.6243, 2184.8555 11335.388 850.8562, 2184.264 11411.227 851.1265, 2189.2024 11493.205 851.48615, 2201.3118 11576.604 851.9174, 2218.364 11659.09 852.4847, 2247.9568 11779.417 853.5943, 2297.3638 11905.91 854.8455, 2331.0452 11972.205 855.35004, 2368.8962 12039.442 855.7866, 2427.5288 12135.574 856.20483, 2514.556 12255.717 855.75385, 2588.953 12350.997 855.5207, 2669.7837 12448.782 855.9078, 2746.1445 12535.878 856.8988, 2824.9673 12620.731 857.6622, 2925.874 12718.274 857.7773, 3017.3079 12797.022 857.6492, 3119.0044 12863.321 857.4637, 3231.4685 12917.308 857.27075, 3335.1787 12955.358 857.03674, 3398.4316 12973.8545 856.9759, 3467.5847 12991.301 856.91754, 3573.0615 13016.429 856.75494, 3645.5908 13030.662 856.3131, 3729.198 13044.343 855.2693, 3805.2488 13056.458 853.52594, 3869.903 13066.605 851.6106, 3949.5103 13080.112 849.1374, 4038.3394 13095.388 846.9086, 4133.157 13109.811 845.1809, 4200.27 13119.688 844.02924, 4275.1245 13129.19 842.97614, 4361.4727 13139.124 842.501, 4457.1797 13148.988 841.94135, 4548.663 13156.516 841.3651, 4619.734 13161.832 840.8565, 4707.718 13167.089 840.0634, 4807.3726 13173.526 838.7458, 4913.314 13179.634 837.19006, 4992.6406 13183.794 836.0196, 5073.5234 13187.155 834.8321, 5166.6973 13190.947 834.2935, 5268.092 13193.908 834.06555, 5375.13 13194.87 834.04736, 5489.2305 13192.554 834.2325, 5563.244 13191.038 834.2154, 5658.3105 13186.733 833.3441, 5768.0312 13180.229 831.51874, 5888.5986 13171.579 828.82684, 5993.736 13163.349 826.0081, 6083.9214 13155.835 823.30286, 6187.8926 13145.616 821.0004, 6298.54 13132.011 820.07196, 6412.2236 13114.389 820.4291, 6491.3613 13101.76 821.4142, 6575.692 13083.044 822.9962, 6667.6304 13056.642 825.68036, 6764.1753 13023.78 828.705, 6851.032 12990.93 831.75275, 6918.4927 12964.313 834.4852, 6995.5713 12928.914 836.87354, 7077.285 12886.016 839.1325, 7158.46 12837.531 841.2301, 7274.131 12759.377 845.4158, 7395.868 12647.377 848.33124, 7490.3286 12540.123 850.18066, 7579.1733 12408.14 851.0139, 7623.8057 12325.615 850.3697, 7658.658 12259.697 849.21466, 7692.909 12193.404 847.4484, 7734.4375 12114.476 845.14197, 7780.32 12029.625 842.8577, 7828.075 11945.903 837.4755, 7868.021 11877.322 830.0707, 7926.4893 11784.096 806.2261, 7967.7915 11720.726 749.2418</trace>
</ink>
</file>

<file path=ppt/ink/ink16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2004.4003 11707.11 874.14984, 1938.6279 11744.404 868.9291, 1836.7212 11790.978 864.9943, 1769.2103 11821.578 859.4639</trace>
</ink>
</file>

<file path=ppt/ink/ink16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2126.4446 11903.769 874.14984, 2032.5424 11940.159 866.82855, 1941.4447 11969.272 862.1734, 1873.089 11990.054 855.078</trace>
</ink>
</file>

<file path=ppt/ink/ink16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787.6287 11782.47 874.14984, 807.3535 11866.37 864.0162, 823.72565 11991.91 856.7148, 832.7303 12072.503 851.90326, 842.9644 12161.719 847.32275, 854.9995 12257.141 844.1079, 866.9085 12355.0 842.38153, 878.2269 12455.119 840.2112, 886.30664 12528.106 839.4792, 893.3478 12598.794 839.81726, 903.4049 12709.244 844.35767, 907.6248 12787.816 852.35986, 856.6692 12702.718 854.46014, 820.32874 12638.132 853.98926, 747.62933 12551.087 854.7106, 732.737 12652.292 850.2407, 774.6942 12724.515 849.3351, 840.5634 12777.967 854.1067, 936.0856 12777.213 855.8707, 1006.3419 12738.118 856.4572, 1063.424 12633.596 858.4012, 1088.2404 12546.548 859.57404, 1045.4916 12650.954 854.0066, 1050.4207 12716.411 851.65045, 1066.3556 12820.033 850.64087, 1102.9912 12922.641 852.1814, 1165.0442 12986.204 856.5932, 1233.3909 12973.756 858.6407, 1296.8394 12877.758 859.43854, 1318.7517 12769.245 858.10315, 1324.5643 12658.641 855.2822, 1321.0833 12593.456 854.688, 1307.3777 12487.856 854.84155, 1274.272 12390.371 856.08936, 1230.2726 12320.314 859.14795, 1152.7717 12275.052 862.43823, 1070.7053 12290.5 864.1212, 1037.2924 12401.893 862.1313, 1083.1754 12490.514 855.868, 1169.8043 12551.934 845.3125, 1260.7888 12558.175 829.0892, 1323.5222 12558.781 797.11005</trace>
</ink>
</file>

<file path=ppt/ink/ink16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1546.5051 12746.666 874.14984, 1615.9303 12772.812 869.33215, 1689.7407 12702.413 865.573, 1713.0323 12638.558 863.4803, 1711.7859 12527.318 863.4944, 1662.6072 12444.989 864.4383, 1576.3383 12472.782 862.4187, 1540.888 12599.067 852.72614, 1538.468 12714.646 841.98895, 1556.8309 12795.885 838.3966, 1585.8883 12884.214 834.1006, 1616.3276 12960.899 830.968, 1676.9011 13083.918 828.7231, 1757.8885 13180.835 838.42834, 1838.06 13208.536 847.85724, 1919.116 13126.659 857.33673, 1946.9581 13047.269 861.7646, 1919.5974 13152.357 848.4779, 1930.6205 13215.461 844.5793, 1966.8931 13328.127 845.90314, 2014.9135 13393.421 849.7011, 2096.3274 13386.932 853.38525, 2166.044 13307.201 854.0267, 2202.655 13209.461 852.5164, 2203.5632 13087.324 851.9221, 2187.7217 13002.394 852.1485, 2134.8674 12921.75 853.79834, 2029.1848 12874.914 859.3946, 1948.2383 12922.426 862.4249, 1922.0781 12992.084 862.019, 1975.8484 13071.09 858.71387, 2044.7245 13090.857 853.8416, 2125.4963 13124.525 838.07465, 2190.4324 13124.421 726.1334</trace>
</ink>
</file>

<file path=ppt/ink/ink1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9956 7254 874, 9939 7356 869, 9911 7479 869, 9975 7350 861, 10016 7253 860, 10079 7168 862, 10129 7256 859, 10145 7398 853, 10156 7517 836, 10163 7602 804</trace>
</ink>
</file>

<file path=ppt/ink/ink16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1397.8497 12144.817 874.14984, 1485.1759 12166.755 861.7419, 1552.6941 12183.412 854.4307, 1629.204 12201.823 844.79474, 1708.1902 12219.595 834.7501, 1773.7837 12234.569 817.2193, 1843.8158 12250.116 792.3914</trace>
</ink>
</file>

<file path=ppt/ink/ink16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1725.442 12098.88 874.14984, 1793.9064 12134.965 865.46387, 1858.0978 12170.745 860.27057, 1926.2263 12213.857 859.51105, 1996.2499 12301.333 861.8121, 1960.4355 12365.961 861.6014, 1893.0289 12374.664 862.74634, 1827.9143 12366.313 755.8348</trace>
</ink>
</file>

<file path=ppt/ink/ink16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13062.707 1568.0918 874.14984, 13032.932 1651.3751 862.6459, 13015.706 1758.8888 862.6988, 13040.519 1852.1239 864.83435, 13121.805 1854.8999 862.9944, 13210.468 1779.6328 851.0567, 13282.689 1655.297 836.83386, 13324.564 1577.5082 807.0306, 13344.527 1513.4182 773.91034</trace>
</ink>
</file>

<file path=ppt/ink/ink16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13311.384 1027.1515 874.14984, 13314.746 1149.741 855.3493, 13316.322 1228.3213 846.5446, 13317.578 1319.2301 840.12915, 13317.323 1417.4707 835.3191, 13316.504 1515.0292 832.67584, 13316.643 1606.3087 834.444, 13321.29 1679.917 839.80347, 13345.648 1747.5605 845.616</trace>
</ink>
</file>

<file path=ppt/ink/ink16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13623.376 1458.665 874.14984, 13618.528 1556.02 857.9043, 13615.512 1627.5768 850.8487, 13613.175 1704.3701 847.7849, 13612.173 1777.834 851.23724, 13628.708 1874.6581 857.64325, 13708.209 1865.7921 857.47595, 13786.514 1757.2341 850.2838, 13813.799 1681.5829 845.15356, 13838.041 1588.276 838.0935, 13854.448 1499.9375 831.95087, 13865.242 1431.7314 826.7579, 13863.579 1362.649 829.86035, 13805.91 1284.0964 836.0509, 13727.002 1276.7098 841.2151, 13636.905 1323.3234 843.25726, 13574.962 1387.6437 839.6004, 13520.971 1452.032 643.4235</trace>
</ink>
</file>

<file path=ppt/ink/ink16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13998.686 1519.0562 874.14984, 14004.84 1603.7593 862.1896, 14012.953 1736.3613 855.1796, 14017.277 1806.5074 853.5528, 14017.385 1739.959 839.0897, 14017.707 1636.552 824.5379, 14021.323 1563.9126 818.6799, 14031.478 1461.3749 829.955, 14107.303 1449.3501 844.9217, 14172.643 1562.2002 848.3253, 14229.767 1629.5624 859.8585, 14303.607 1607.5647 858.9985, 14375.951 1485.1859 846.70746, 14406.466 1408.1399 842.24963, 14444.797 1302.9648 837.7624, 14478.9 1378.7936 830.985, 14475.19 1499.8259 820.7057, 14464.028 1631.3824 806.5265, 14456.507 1706.7214 787.0288, 14450.924 1772.8497 759.5097, 14444.834 1843.3204 688.79584, 14436.8545 1907.2183 282.6782</trace>
</ink>
</file>

<file path=ppt/ink/ink16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13786.714 1056.5729 874.14984, 13897.792 1065.294 860.4635, 13967.896 1066.7458 852.9008, 14048.678 1065.8256 846.0418, 14132.944 1063.7499 841.07166, 14215.114 1060.4092 832.5307, 14290.593 1053.8726 823.0158, 14357.313 1049.2362 802.79443, 14426.3 1042.1202 774.24396</trace>
</ink>
</file>

<file path=ppt/ink/ink16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14366.654 861.4627 874.14984, 14456.95 895.6404 863.73596, 14533.175 966.92914 859.9562, 14569.559 1081.6549 857.9249, 14566.238 1148.3263 855.9734, 14570.34 1235.843 849.50415, 14543.344 1298.7964 235.42477</trace>
</ink>
</file>

<file path=ppt/ink/ink16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14872.265 1659.9691 874.14984, 14962.943 1646.0094 867.7044, 15082.277 1622.8999 862.2439, 15167.053 1604.0352 858.3943, 15231.651 1592.6655 747.2318</trace>
</ink>
</file>

<file path=ppt/ink/ink16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14828.219 1885.0168 874.14984, 14935.302 1859.6136 857.03687, 15011.349 1839.4249 848.62744, 15099.728 1816.8231 841.7909, 15176.913 1797.0815 823.8502, 15244.821 1779.719 810.2954</trace>
</ink>
</file>

<file path=ppt/ink/ink1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9900 7449 874, 10005 7405 864, 10140 7366 863, 10244 7382 864, 10285 7273 858, 10332 7166 858, 10431 7158 858, 10456 7292 860, 10457 7382 862, 10531 7470 864, 10567 7561 866, 10455 7634 862, 10321 7609 855, 10249 7523 832, 10244 7435 537</trace>
</ink>
</file>

<file path=ppt/ink/ink16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15765.115 1494.2803 874.14984, 15680.186 1555.0493 860.1873, 15585.551 1655.0309 857.98474, 15544.192 1768.6415 860.6828, 15559.668 1837.2213 861.1366, 15634.109 1848.81 858.74023, 15721.697 1760.9001 853.61676, 15757.961 1690.7476 846.5809, 15783.533 1608.7406 835.3075, 15794.182 1518.5574 820.5495, 15807.639 1444.3541 794.1571, 15813.445 1379.0576 758.7423</trace>
</ink>
</file>

<file path=ppt/ink/ink16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15824.761 1011.6665 874.14984, 15832.263 1114.5646 861.11707, 15832.198 1183.3655 853.4682, 15830.771 1262.1788 846.65045, 15826.533 1345.1324 841.63904, 15820.585 1427.6027 833.098, 15817.158 1507.5149 823.58984, 15818.229 1583.5764 809.4831, 15823.77 1653.8807 784.5293, 15841.476 1740.5729 723.6793, 15852.89 1804.0879 546.1787</trace>
</ink>
</file>

<file path=ppt/ink/ink16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15988.099 1448.3417 874.14984, 16005.061 1541.3077 862.3906, 16019.823 1670.6819 853.7528, 16025.369 1737.218 851.4219, 16028.808 1816.4446 852.8145, 16016.0205 1723.6805 845.9976, 16013.2705 1630.6622 843.9827, 16037.221 1509.8407 849.9475, 16104.904 1397.24 853.6012, 16184.193 1324.1969 852.8515, 16298.198 1295.4951 848.0912, 16371.397 1312.7623 836.9181, 16435.8 1353.3136 398.32452</trace>
</ink>
</file>

<file path=ppt/ink/ink16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16582.719 1659.9691 874.14984, 16658.719 1638.1394 868.4955, 16749.912 1576.7118 863.40704, 16831.629 1479.1416 861.9783, 16865.354 1386.0065 864.0197, 16764.074 1377.7963 860.80975, 16686.498 1442.1154 858.1968, 16637.174 1522.3281 853.7399, 16619.248 1633.0942 850.3914, 16630.082 1719.3499 850.38214, 16695.11 1793.7847 853.68445, 16761.766 1822.633 856.90393, 16847.39 1782.4697 859.4332, 16927.342 1706.2886 862.923, 16954.36 1816.2533 852.5982, 16951.344 1887.558 847.49915, 16943.719 1988.6204 840.52216, 16890.99 1904.2075 844.8521, 16907.223 1781.4922 853.3241, 16937.76 1685.9987 858.07104, 17011.406 1604.0947 858.5288, 17082.514 1571.4125 861.638, 17148.662 1582.6146 867.31714</trace>
</ink>
</file>

<file path=ppt/ink/ink16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16657.047 1192.3241 874.14984, 16752.04 1187.1292 862.68555, 16815.795 1182.8506 854.715, 16884.576 1176.2759 846.2078, 16952.81 1167.1749 837.04584, 17050.588 1146.3923 819.5618, 17115.86 1135.016 779.75116</trace>
</ink>
</file>

<file path=ppt/ink/ink16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16924.994 1071.5416 874.14984, 17017.867 1071.8835 864.50037, 17094.717 1079.0771 862.4036, 17188.006 1123.9109 864.1642, 17240.998 1200.2145 864.12604, 17210.828 1273.2572 865.2487</trace>
</ink>
</file>

<file path=ppt/ink/ink16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17624.225 1749.7816 874.14984, 17738.336 1749.7814 861.6776, 17859.12 1744.6523 853.90265, 17922.62 1737.4213 847.59546, 17986.584 1727.1477 840.12573, 18087.63 1705.0452 824.87085, 18159.201 1689.3904 787.8316</trace>
</ink>
</file>

<file path=ppt/ink/ink16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17832.525 1584.0929 874.14984, 17826.66 1677.1888 870.9705, 17824.496 1785.5471 861.388, 17827.143 1850.3398 863.87756, 17835.12 1924.4786 865.5793</trace>
</ink>
</file>

<file path=ppt/ink/ink16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18323.453 1433.8892 874.14984, 18353.473 1509.9066 864.3957, 18387.04 1637.6251 857.2004, 18398.084 1706.6396 856.5941, 18406.527 1770.1859 857.707, 18416.771 1846.7141 860.6407, 18427.232 1911.4797 863.0294, 18437.178 1794.0509 855.37744, 18442.807 1720.4227 850.5376, 18452.047 1650.5918 847.0494, 18472.775 1547.4232 845.7839, 18505.896 1469.707 850.12946, 18599.236 1406.8215 857.3893, 18687.156 1407.6493 861.93396, 18751.057 1412.6956 861.75854</trace>
</ink>
</file>

<file path=ppt/ink/ink16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19052.049 1494.2803 874.14984, 18985.648 1536.6299 866.03357, 18901.08 1619.2664 861.0755, 18841.666 1703.0496 859.1178, 18815.848 1793.2075 860.98395, 18827.85 1861.4011 861.73737, 18929.87 1840.5099 861.1154, 18988.766 1772.3868 856.07104, 19025.834 1638.9758 847.8965, 19035.557 1550.0542 842.37177, 19042.025 1456.604 838.41296, 19046.537 1390.0132 836.2937, 19050.502 1322.5939 835.04376, 19054.102 1256.2692 834.29315, 19054.79 1182.2892 836.40753, 19040.543 1265.9962 837.5148, 19036.115 1349.4993 834.25635, 19032.668 1481.2899 828.04297, 19038.13 1565.7693 826.66864, 19050.13 1647.9059 831.486, 19071.287 1720.6139 836.887, 19129.318 1802.8307 843.68976, 19198.145 1785.4977 849.8079, 19263.139 1668.8204 851.2444, 19298.525 1577.8053 855.2986, 19340.316 1671.9758 852.9118, 19347.17 1754.8463 855.78815, 19383.79 1826.0638 859.00696, 19472.934 1793.3065 854.51733, 19546.334 1657.0052 841.733, 19575.727 1570.4147 836.072, 19595.842 1501.1842 831.87756, 19615.729 1377.9819 832.2654, 19584.893 1273.956 839.3298, 19485.701 1213.1605 848.07996, 19386.283 1241.8861 853.7007, 19314.799 1291.6871 856.8918, 19263.57 1382.3397 857.6508, 19272.773 1461.8253 858.46155, 19380.348 1447.1982 855.11487, 19447.322 1410.6902 842.5615, 19511.217 1347.0477 8.290907</trace>
</ink>
</file>

<file path=ppt/ink/ink1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15621 8113 874, 15744 8113 867, 15830 8110 863, 15923 8106 860, 16011 8101 854, 16115 8096 842, 16202 8096 232</trace>
</ink>
</file>

<file path=ppt/ink/ink16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19869.654 1794.1719 874.14984, 19914.621 1729.7825 865.52313, 19969.887 1636.4587 860.75354, 20021.727 1521.9114 858.5511, 20053.986 1434.893 857.8112, 20073.158 1367.0605 858.26556, 20052.904 1302.9265 862.6752, 19969.982 1353.4633 862.33734, 19923.56 1442.0748 857.41956, 19907.582 1506.2756 854.3017, 19900.766 1576.7667 852.04834, 19901.04 1646.5828 851.07697, 19911.898 1752.2361 851.53845, 19971.86 1837.4244 855.2452, 20069.537 1828.0829 856.10156, 20150.902 1760.8789 852.4379, 20204.99 1687.4164 852.9718, 20221.334 1774.3152 845.0522, 20213.785 1868.2991 837.2808, 20218.41 1966.1056 844.3127, 20244.152 2038.6714 850.68524, 20315.557 2048.1196 856.4744, 20382.895 1962.6449 856.64746, 20422.057 1875.8176 856.1975, 20433.465 1749.2755 856.6396, 20423.12 1659.3834 858.2077, 20314.93 1620.0798 859.66846, 20238.61 1657.4187 859.0874, 20179.934 1725.5294 861.25256, 20195.365 1799.151 862.3319, 20317.842 1778.7258 853.12006, 20405.936 1758.0927 827.97437, 20469.934 1726.5415 632.0883</trace>
</ink>
</file>

<file path=ppt/ink/ink16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19869.654 1116.9641 874.14984, 19934.74 1106.8026 865.2465, 20054.533 1096.8461 854.14325, 20119.676 1096.0602 847.0261, 20182.674 1096.9144 838.939, 20274.604 1099.9111 823.0144, 20338.56 1101.9954 787.5962</trace>
</ink>
</file>

<file path=ppt/ink/ink16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20226.611 981.2128 874.14984, 20322.846 1014.65405 865.82684, 20399.627 1083.6538 863.7223, 20406.61 1147.4341 864.18317, 20345.81 1220.1571 863.7727</trace>
</ink>
</file>

<file path=ppt/ink/ink16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20806.55 1659.9691 874.14984, 20891.648 1654.1036 871.27795, 21005.254 1648.5548 868.3279, 21080.15 1645.5187 868.18115, 21145.633 1647.6193 241.50197</trace>
</ink>
</file>

<file path=ppt/ink/ink16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20822.15 1478.2792 874.14984, 20855.842 1562.0885 864.4243, 20889.18 1684.7838 861.76843, 20900.309 1750.8792 863.083, 20910.535 1813.5543 864.269, 20964.44 1887.0952 864.3675, 21030.45 1930.439 863.72095</trace>
</ink>
</file>

<file path=ppt/ink/ink16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21282.799 1418.404 874.14984, 21305.854 1499.4618 864.68774, 21326.695 1598.807 861.59076, 21347.732 1712.1339 863.3969, 21356.39 1794.9232 865.38007, 21339.545 1727.5759 856.3737, 21343.135 1626.3202 853.2206, 21369.451 1534.1663 855.5248, 21427.795 1459.3479 857.2215, 21516.768 1415.5408 858.8452, 21584.254 1390.2144 865.18604, 21649.357 1390.3168 426.23367</trace>
</ink>
</file>

<file path=ppt/ink/ink16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21922.383 1237.2305 874.14984, 21849.49 1292.2542 862.95844, 21753.275 1369.1039 856.90515, 21735.934 1444.9948 858.5712, 21813.375 1503.0938 854.1307, 21900.346 1555.3705 854.76544, 21958.816 1640.2382 857.8235, 21962.174 1714.614 858.976, 21903.629 1788.7081 856.21246, 21835.44 1817.2991 845.6691, 21772.56 1801.958 231.93008</trace>
</ink>
</file>

<file path=ppt/ink/ink16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22085.72 1387.4343 874.14984, 22076.291 1468.5848 865.0308, 22066.81 1571.4381 865.42883, 22076.432 1670.9077 866.2381, 22084.57 1734.158 868.8298</trace>
</ink>
</file>

<file path=ppt/ink/ink16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22234.375 1448.3417 874.14984, 22237.736 1540.1445 863.99084, 22237.42 1627.8472 862.38055, 22230.98 1718.7388 863.5381, 22227.531 1643.9448 851.0763, 22240.584 1557.5145 844.7947, 22275.955 1455.6444 848.59174, 22326.963 1377.5764 852.1942, 22393.998 1339.638 856.33185, 22465.896 1368.1586 860.36743, 22505.629 1438.8688 861.9512, 22509.863 1526.41 858.54315, 22486.43 1599.1814 848.2677, 22452.63 1664.3578 547.3385</trace>
</ink>
</file>

<file path=ppt/ink/ink16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22160.049 1101.9954 874.14984, 22152.102 1169.0905 868.2007, 22142.33 1233.747 839.2093</trace>
</ink>
</file>

<file path=ppt/ink/ink1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16380 8279 874, 16477 8200 863, 16590 8075 856, 16697 7908 852, 16767 7773 852, 16819 7654 851, 16842 7525 855, 16713 7503 855, 16620 7579 850, 16546 7683 844, 16512 7773 841, 16488 7874 838, 16477 7961 838, 16485 8110 840, 16556 8245 845, 16662 8323 850, 16778 8332 854, 16907 8270 855, 17019 8174 856, 17054 8074 860, 16959 8010 861, 16850 8150 860, 16837 8270 859, 16919 8358 858, 17078 8376 849, 17164 8380 836, 17255 8361 809</trace>
</ink>
</file>

<file path=ppt/ink/ink16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20747.822 1674.9377 874.14984, 20852.2 1695.409 870.41156, 20952.646 1700.2764 869.1379, 21034.09 1693.7823 868.7972, 21098.436 1692.59 760.5779</trace>
</ink>
</file>

<file path=ppt/ink/ink16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22710.623 1433.8892 874.14984, 22689.8 1510.0483 867.5956, 22680.02 1603.9149 867.69086, 22707.182 1671.0797 868.15063, 22783.617 1641.249 860.7221, 22842.012 1542.7811 849.94867, 22869.805 1453.2799 848.1592, 22872.559 1341.1422 850.95624, 22856.799 1262.2668 854.10345, 22768.799 1192.2031 859.8169, 22683.92 1196.8711 863.7104, 22611.346 1233.4475 864.2379, 22593.098 1316.1348 864.3527, 22649.504 1379.1711 861.55396, 22722.775 1404.6166 859.2444, 22789.035 1419.4768 853.84595, 22853.299 1420.8994 670.9614</trace>
</ink>
</file>

<file path=ppt/ink/ink16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23156.59 1071.5416 874.14984, 23164.092 1159.4558 864.16876, 23162.254 1284.5115 859.4187, 23160.193 1356.0493 860.8205, 23157.74 1458.6152 862.7005, 23153.605 1575.5854 863.52716, 23067.717 1574.1475 866.00854, 22989.066 1584.4427 866.3797, 22956.125 1658.7441 866.0695, 22996.844 1724.7638 866.06665, 23063.094 1743.732 863.675, 23138.846 1724.6564 859.8264, 23216.264 1637.3984 852.1362, 23264.309 1572.983 836.85785, 23285.936 1509.8134 410.13943</trace>
</ink>
</file>

<file path=ppt/ink/ink16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23305.244 1358.013 874.14984, 23289.26 1449.814 870.99695, 23284.879 1572.5472 868.02356, 23332.016 1641.4414 867.5386, 23417.275 1616.6615 863.5497, 23480.693 1560.065 857.08606, 23533.15 1462.1389 853.2269, 23564.293 1386.7085 852.4223, 23578.922 1306.1328 854.09344, 23488.693 1305.6444 857.347, 23446.99 1392.434 851.2914, 23421.34 1518.4788 846.6651, 23416.158 1594.5896 845.47125, 23413.895 1711.7104 845.2909, 23416.23 1778.9185 843.49963, 23420.229 1845.9309 839.9781, 23431.29 1942.9012 830.88837, 23436.936 2007.9539 791.4595</trace>
</ink>
</file>

<file path=ppt/ink/ink16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23752.129 1569.1241 874.14984, 23823.855 1546.4725 869.04614, 23907.283 1485.2961 868.8319, 23965.363 1408.5365 867.7128, 23980.973 1321.6089 867.58466, 23888.5 1288.9312 864.1318, 23823.287 1345.116 859.6376, 23777.387 1431.9589 856.2308, 23760.045 1533.9928 855.01746, 23767.865 1616.1754 855.78015, 23836.994 1666.1545 858.1412, 23940.16 1633.338 858.8748, 24009.963 1580.1942 860.14, 24070.576 1664.3114 866.3919, 24093.566 1731.0834 866.7666, 24173.457 1774.5894 866.33624, 24239.107 1759.455 864.3071, 24322.635 1683.2084 859.7091, 24388.047 1599.3353 854.62836, 24431.273 1528.6116 853.6639, 24435.752 1461.7882 855.78577, 24345.361 1488.8109 855.6972, 24287.951 1570.3274 852.3352, 24263.828 1633.2585 849.9186, 24246.91 1701.0885 849.24927, 24229.135 1809.2081 847.7909, 24227.615 1874.9847 844.0412, 24232.762 1975.4243 831.73267, 24238.44 2039.1976 809.6472</trace>
</ink>
</file>

<file path=ppt/ink/ink16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23766.81 1116.9641 874.14984, 23850.365 1126.0479 864.61536, 23962.29 1120.765 864.6877, 24032.525 1103.0286 864.54034, 24116.426 1085.944 865.4171, 24179.986 1065.2389 571.8808</trace>
</ink>
</file>

<file path=ppt/ink/ink16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24019.16 981.2128 874.14984, 24105.15 1039.4282 866.7504, 24173.195 1104.5895 863.3245, 24209.326 1177.2294 862.3896, 24220.996 1246.4348 861.7295, 24190.863 1309.2189 862.08453, 24135.02 1373.1846 8.646821</trace>
</ink>
</file>

<file path=ppt/ink/ink16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24644.062 2367.1143 874.14984, 24660.906 2276.838 862.1311, 24670.947 2207.3313 861.33624, 24679.527 2122.6392 859.51324, 24685.387 2027.3955 854.80383, 24688.693 1928.8986 849.7007, 24688.816 1831.4911 846.1346, 24688.658 1765.3168 843.15656, 24686.4 1691.0063 843.7982, 24682.24 1580.8464 845.2902, 24677.861 1512.1718 847.476, 24672.992 1436.7201 848.16223, 24667.633 1360.0022 848.93964, 24658.535 1234.416 852.3934, 24652.604 1155.938 853.7861, 24644.842 1076.415 855.3353, 24629.264 962.9762 854.8622, 24603.414 855.30884 858.6972, 24582.336 771.0708 862.2461, 24560.057 671.4281 864.87555, 24536.121 607.5587 867.7225, 24425.725 545.8525 868.7455, 24288.248 530.4015 866.4774, 24206.771 528.0589 864.17975, 24088.156 526.9894 858.7004, 23986.932 527.94635 853.2333, 23895.965 529.3997 851.2185, 23779.53 530.7583 851.96277, 23678.283 531.3198 853.3127, 23612.162 532.55457 854.0114, 23537.996 535.1796 854.85645, 23418.963 539.307 855.986, 23345.564 541.2063 855.892, 23260.953 544.0872 854.87897, 23165.973 547.9693 852.3157, 23062.531 551.95685 848.92957, 22993.217 554.6249 845.8393, 22908.068 556.83295 842.3159, 22808.842 558.61945 838.4034, 22699.836 559.7559 834.5996, 22602.209 560.4903 832.0891, 22520.725 560.95746 829.8813, 22422.312 562.16907 827.7391, 22310.34 564.94916 825.7669, 22187.316 566.729 823.755, 22100.48 567.70703 822.06067, 22000.064 567.4021 819.84644, 21884.225 565.91534 817.47614, 21783.373 564.0189 815.7456, 21692.816 561.8803 814.0899, 21581.902 557.9267 812.15704, 21456.988 554.0748 810.45966, 21320.744 549.7278 808.62555, 21229.553 546.76654 807.2965, 21116.3 544.0344 805.5859, 20983.86 542.81024 803.49, 20837.814 542.7591 801.2036, 20706.932 542.30963 798.9979, 20596.996 541.73157 796.6794, 20464.03 540.0858 794.2846, 20316.777 536.30365 792.03595, 20157.967 531.2993 789.77795, 20045.98 527.5769 787.9996, 19919.262 522.35626 785.98505, 19773.494 517.32605 784.9161, 19612.479 514.2322 783.4026, 19459.709 512.0822 781.93445, 19340.156 510.63647 780.2748, 19192.797 509.7007 778.2404, 19026.545 510.0247 775.88324, 18915.512 510.32175 774.1907, 18775.729 511.59927 771.0911, 18612.725 512.8024 767.2823, 18436.85 514.90393 764.76483, 18279.031 517.4159 762.8572, 18149.447 519.7542 761.06, 17991.975 522.7403 758.3685, 17815.344 526.69635 756.18945, 17628.23 532.7474 753.8669, 17495.906 537.0605 752.39923, 17350.96 541.85175 750.83405, 17188.322 546.4167 753.27435, 17014.896 549.5622 756.89465, 16854.732 551.58936 760.4339, 16731.568 552.8919 763.4386, 16582.543 553.5457 766.26526, 16416.35 552.48615 768.4952, 16239.337 550.6717 769.79376, 16107.643 549.6317 771.0505, 15970.476 549.4965 771.8881, 15813.42 551.213 772.8279, 15644.882 553.5912 772.82117, 15471.143 556.9656 773.0947, 15297.0205 562.94403 774.623, 15183.119 566.8905 775.86633, 15047.833 571.65564 778.16327, 14897.364 576.0548 780.89026, 14738.322 581.4927 782.97955, 14601.512 586.7191 784.65027, 14485.095 591.52734 786.298, 14350.775 597.55884 787.8196, 14208.377 604.3913 789.8352, 14062.978 610.27295 792.51886, 13964.4795 614.17664 795.1066, 13855.483 617.1308 798.6014, 13738.918 620.30347 802.8371, 13619.405 624.3628 807.8078, 13515.896 627.904 813.59344, 13434.064 630.7109 819.0562, 13343.811 633.0652 825.3961, 13252.416 634.5565 831.60016, 13164.465 635.4863 837.30145, 13044.291 634.8008 846.8093, 12923.759 632.8814 856.81635, 12861.003 639.4534 860.0163, 12754.136 670.61237 861.91705, 12682.946 724.7622 864.1545, 12624.942 843.9351 865.5748, 12610.06 946.738 862.106, 12609.467 1019.1621 858.50934, 12612.614 1106.909 852.5306, 12618.003 1207.8416 845.98474, 12624.873 1317.5991 841.46027, 12629.511 1389.3538 837.1288, 12634.118 1478.1641 832.8133, 12639.148 1578.2224 829.4531, 12644.402 1685.3287 827.81, 12649.795 1776.8864 827.57404, 12655.222 1857.5801 827.41125, 12663.2705 1955.6775 827.4353, 12672.366 2065.0378 827.4527, 12682.789 2180.3953 827.4145, 12689.724 2256.7493 826.9444, 12697.611 2346.887 826.7124, 12702.891 2411.5972 827.84796, 12707.1 2483.7527 830.61957, 12711.107 2560.1138 834.09796, 12718.367 2673.3418 841.05817, 12736.68 2776.8467 849.1171, 12763.592 2853.696 857.3865, 12822.214 2921.5925 863.4192, 12896.5205 2962.8682 864.61816, 13017.687 2978.9978 861.7976, 13118.618 2980.307 857.9215, 13181.489 2976.5298 856.8568, 13254.197 2972.6924 855.7644, 13336.715 2968.8972 854.6219, 13427.723 2965.4795 852.9922, 13573.124 2961.0457 848.2122, 13674.492 2957.8457 843.6007, 13788.522 2953.6047 838.2043, 13885.105 2950.175 833.1449, 13973.55 2947.1895 828.7517, 14061.6045 2944.7173 824.7388, 14136.944 2942.7844 820.8603, 14236.546 2942.8245 817.21234, 14353.195 2944.877 814.22296, 14483.3545 2947.8599 810.9273, 14578.609 2949.7317 808.507, 14683.656 2950.6814 806.50714, 14809.886 2949.3132 804.66956, 14951.207 2947.1519 802.71924, 15102.615 2945.208 800.3056, 15257.535 2943.609 797.72253, 15361.616 2942.5513 795.4847, 15489.134 2940.5645 793.46344, 15633.497 2935.767 791.3776, 15790.733 2928.0474 789.41254, 15924.665 2921.1587 787.7953, 16044.687 2914.7117 786.12946, 16186.7 2906.7031 784.1164, 16345.268 2897.3032 781.93207, 16515.242 2887.5376 779.9067, 16628.188 2881.1077 778.4873, 16765.719 2875.1848 777.0191, 16923.639 2868.9707 775.98755, 17095.771 2862.9648 774.4176, 17249.846 2857.685 773.0693, 17377.807 2853.3354 771.0905, 17533.133 2848.3367 769.16064, 17706.793 2842.3933 766.7222, 17891.693 2834.7402 764.03625, 18022.482 2829.2625 761.754, 18168.209 2822.7761 759.18665, 18332.387 2816.753 758.3724, 18507.186 2810.8557 759.5304, 18690.506 2804.8518 760.8053, 18872.523 2800.005 762.44257, 18999.287 2796.7324 763.774, 19154.275 2792.6199 764.65765, 19328.258 2787.787 763.78015, 19514.588 2781.951 759.8583, 19667.033 2776.5325 757.2466, 19808.047 2770.8372 755.10455, 19971.684 2763.6787 754.1081, 20148.738 2755.9407 753.19507, 20333.797 2746.6472 753.9007, 20454.902 2740.5173 754.16974, 20605.455 2731.5903 755.03815, 20773.938 2720.5051 756.6461, 20955.055 2707.6523 758.1281, 21108.234 2697.3865 760.79755, 21242.867 2688.8386 762.95996, 21400.125 2680.9307 765.063, 21570.703 2674.1912 766.67773, 21749.307 2668.0203 768.16455, 21869.287 2663.9893 769.1279, 22010.775 2660.3499 770.3641, 22168.512 2656.4016 771.5829, 22296.938 2652.5474 772.8306, 22417.688 2648.183 774.27167, 22559.49 2640.6104 775.9557, 22713.037 2630.5862 778.00775, 22868.46 2619.8364 781.0854, 22970.268 2612.7427 783.66095, 23090.53 2604.6772 787.0487, 23223.004 2595.0408 791.31714, 23362.621 2585.4941 795.988, 23479.32 2578.273 800.1563, 23580.053 2572.6223 803.74414, 23694.508 2567.1426 802.4326, 23814.268 2561.6313 798.24243, 23935.227 2557.202 785.4227, 24015.617 2554.2607 763.6838, 24103.738 2550.6392 733.86115, 24191.852 2546.318 695.833, 24270.12 2542.39 649.9992, 24384.344 2537.7908 537.90656, 24489.582 2541.6177 406.71005, 24553.586 2545.0454 193.43518</trace>
</ink>
</file>

<file path=ppt/ink/ink16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14768.574 3753.0159 874.14984, 14850.151 3760.8489 868.4805, 14959.607 3762.0564 866.25793, 15083.703 3748.2742 856.4215, 15162.3955 3738.2861 833.86584, 15225.388 3725.5837 224.09698</trace>
</ink>
</file>

<file path=ppt/ink/ink16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14842.901 3979.096 874.14984, 14928.019 3972.003 864.4068, 15045.045 3952.654 857.77747, 15112.831 3940.159 854.44275, 15195.408 3925.3337 842.64154, 15259.937 3916.4575 413.3597</trace>
</ink>
</file>

<file path=ppt/ink/ink1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17445 7414 874, 17435 7559 860, 17431 7650 854, 17430 7755 849, 17426 7873 844, 17422 8000 840, 17420 8127 833, 17417 8221 824, 17417 8312 809, 17416 8445 766, 17415 8531 679</trace>
</ink>
</file>

<file path=ppt/ink/ink16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16002.78 3783.4695 874.14984, 15928.831 3783.7158 845.9497, 15855.318 3806.2515 846.3386, 15781.391 3842.7856 848.14984, 15715.103 3889.5854 851.9834, 15663.203 3955.5771 855.21747, 15669.968 4020.9297 860.2183, 15771.734 4038.6013 861.5999, 15890.431 3971.9185 850.7027, 15972.612 3890.5928 840.952, 16004.823 3826.036 840.03033, 16026.973 3751.0713 838.76, 16038.515 3671.6636 838.15436, 16044.62 3604.7708 838.5255, 16039.891 3489.4155 843.23706, 16025.468 3415.6956 851.70447, 15998.615 3478.6646 852.63873, 15988.248 3573.5974 843.7175, 15987.241 3650.4758 838.0351, 15990.536 3738.7075 827.299, 16000.5625 3828.9624 811.43945, 16022.427 3911.1328 787.54626, 16038.443 3981.7258 745.79065, 16062.426 4054.4558 673.79517</trace>
</ink>
</file>

<file path=ppt/ink/ink16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16196.398 3738.047 874.14984, 16279.95 3734.4573 867.76984, 16364.645 3783.4675 863.3723, 16393.48 3877.676 860.88574, 16382.699 3955.4023 858.65137, 16349.975 4019.2766 854.9814, 16287.315 4056.8374 846.35547, 16222.991 4075.3945 803.77124</trace>
</ink>
</file>

<file path=ppt/ink/ink16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16553.355 3662.687 874.14984, 16477.941 3729.6606 861.27997, 16383.753 3822.5527 856.18787, 16337.9795 3918.749 860.2289, 16351.553 3984.2214 860.7956, 16452.037 4028.937 855.98, 16519.705 4017.5718 852.70795, 16601.434 4007.42 836.4568, 16664.291 3987.5083 648.82574</trace>
</ink>
</file>

<file path=ppt/ink/ink16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16969.957 3874.3147 874.14984, 17039.383 3834.5654 871.133, 17109.525 3778.8384 867.8326, 17155.926 3704.1143 867.5529, 17070.355 3662.048 863.4815, 16983.758 3708.4907 854.61084, 16932.09 3789.6 856.2556, 16937.828 3877.5703 856.5936, 17025.89 3946.0298 854.6206, 17092.385 3986.5142 854.6033, 17156.357 3997.9885 670.0321</trace>
</ink>
</file>

<file path=ppt/ink/ink16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17296.633 3844.377 874.14984, 17367.762 3870.053 869.7783, 17413.666 3943.8284 866.605, 17400.85 4041.1028 863.13513, 17366.47 4106.6187 858.3562, 17300.951 4157.2427 841.2355, 17236.951 4169.9883 407.7832</trace>
</ink>
</file>

<file path=ppt/ink/ink16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17579.26 3813.9236 874.14984, 17507.404 3846.341 864.90015, 17424.646 3906.8296 864.70306, 17397.166 3990.4202 863.9338, 17498.455 4049.1433 854.4599, 17581.295 4042.618 846.34814, 17659.76 4006.597 832.90045, 17722.852 3973.5535 783.9504</trace>
</ink>
</file>

<file path=ppt/ink/ink16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16939.676 3467.5771 874.14984, 17042.72 3454.985 855.06866, 17117.46 3447.708 839.7074, 17181.291 3441.5515 825.6751, 17276.912 3429.6733 793.3701, 17341.598 3421.6384 728.8394</trace>
</ink>
</file>

<file path=ppt/ink/ink16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17326.914 3301.372 874.14984, 17432.97 3334.2458 862.41504, 17503.762 3400.2136 863.4207, 17513.22 3485.041 864.0588, 17515.674 3549.3232 858.47974</trace>
</ink>
</file>

<file path=ppt/ink/ink16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18055.508 3874.3147 874.14984, 18148.127 3872.7751 863.7641, 18254.201 3865.5107 864.65454, 18326.162 3843.6672 867.3074, 18391.854 3831.0276 685.4117</trace>
</ink>
</file>

<file path=ppt/ink/ink16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18218.846 3723.0784 874.14984, 18222.594 3836.7163 860.4619, 18223.936 3960.0269 860.2224, 18225.096 4031.4995 857.76416, 18223.309 4097.6626 239.55843</trace>
</ink>
</file>

<file path=ppt/ink/ink1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17275 8100 874, 17360 8105 864, 17526 8093 850, 17619 8073 846, 17748 8035 846, 17848 7992 849, 17937 7931 852, 17943 7832 859, 17821 7839 861, 17711 7905 862, 17664 8036 861, 17692 8178 858, 17755 8262 857, 17883 8281 858, 18022 8194 859, 18119 8109 862, 18208 8201 864, 18299 8237 862, 18351 8130 858, 18395 8036 860, 18456 8166 862, 18554 8076 864, 18647 8128 865, 18731 8218 857, 18816 8137 857, 18864 7991 850, 18894 7867 854, 18926 7988 848, 18925 8079 842, 18925 8196 835, 18928 8330 830, 18930 8472 828, 18933 8585 825, 18936 8687 823, 18942 8798 828, 18948 8893 833, 18964 8802 837, 18966 8690 833, 18969 8606 830, 18968 8522 834, 18962 8437 838, 18958 8309 845, 18989 8209 851, 19099 8220 864, 19205 8248 866, 19308 8232 864, 19413 8158 860, 19528 8041 861, 19626 7992 864, 19713 8069 864, 19735 8198 862, 19727 8304 860, 19644 8384 860, 19520 8386 858, 19432 8382 854</trace>
</ink>
</file>

<file path=ppt/ink/ink16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18888.713 3301.372 874.14984, 18892.459 3401.9734 862.50836, 18888.506 3528.2493 857.9615, 18888.58 3595.2046 857.16254, 18891.611 3661.027 858.3978, 18902.383 3769.8765 860.9255, 18825.482 3762.7344 862.90344, 18762.291 3742.2031 864.04, 18696.574 3775.3665 864.5886, 18717.578 3862.6912 862.5631, 18825.635 3897.4902 859.8275, 18935.887 3842.2551 857.6552, 19010.578 3777.0237 853.20483, 19062.287 3707.0999 852.68463, 19103.666 3796.246 859.6532, 19180.049 3856.3635 863.3135, 19262.832 3791.9678 859.1532, 19320.936 3709.5835 849.89716, 19360.469 3625.4087 841.3978, 19401.473 3715.7866 840.5087, 19407.33 3779.2913 836.39386, 19412.021 3854.579 832.7865, 19411.742 3932.4717 832.85724, 19396.545 4045.4714 836.7083, 19324.836 4133.966 839.8992, 19260.582 4153.4873 840.8201, 19175.158 4141.572 837.5875, 19100.338 4139.596 835.21265, 19021.77 4114.847 806.50525</trace>
</ink>
</file>

<file path=ppt/ink/ink16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19751.281 3753.0159 874.14984, 19832.74 3727.8193 865.3716, 19933.838 3668.7563 864.07697, 19998.383 3576.5635 865.9702, 19923.64 3515.0527 860.73505, 19829.36 3544.1106 855.04, 19753.666 3620.4736 853.0888, 19726.85 3703.241 853.48035, 19773.027 3807.4414 853.7988, 19879.984 3862.1084 857.991, 19953.463 3828.1296 859.6639, 20018.91 3746.474 855.32825, 20063.354 3668.048 857.7393, 20068.193 3754.1868 858.3936, 20102.357 3837.7654 860.7817, 20179.074 3853.009 862.9328, 20243.52 3819.8174 859.4936, 20317.135 3721.9712 851.878, 20343.3 3802.165 843.8003, 20328.621 3932.0698 832.1402, 20311.447 4009.223 828.37103, 20288.795 4075.6843 831.3552, 20232.799 4175.921 836.9345, 20108.393 4237.2847 838.6926, 20017.361 4222.4146 836.26697, 19945.45 4217.4834 838.0153, 19880.975 4206.201 822.9211</trace>
</ink>
</file>

<file path=ppt/ink/ink16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19706.316 3346.278 874.14984, 19804.158 3334.092 861.0321, 19872.963 3326.655 852.9382, 19948.479 3320.0146 842.41473, 20014.033 3311.8235 831.65826, 20088.41 3284.6072 794.7465</trace>
</ink>
</file>

<file path=ppt/ink/ink16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20063.273 3211.0435 874.14984, 20130.65 3241.7454 869.6307, 20175.838 3345.118 866.7367, 20191.963 3424.0208 863.3946</trace>
</ink>
</file>

<file path=ppt/ink/ink16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20657.895 3723.0784 874.14984, 20746.826 3715.3948 867.7019, 20866.7 3697.4836 865.3135, 20952.21 3671.9644 867.6774, 21017.23 3656.8804 763.35205</trace>
</ink>
</file>

<file path=ppt/ink/ink16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20762.504 3542.4207 874.14984, 20773.662 3609.7021 864.2392, 20784.975 3742.4863 848.1998, 20789.93 3850.5105 835.0222, 20792.55 3918.3105 811.733</trace>
</ink>
</file>

<file path=ppt/ink/ink16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21565.428 3226.528 874.14984, 21581.605 3305.5007 864.2884, 21580.184 3425.6296 857.9157, 21576.44 3495.399 855.4436, 21574.117 3566.3267 856.5188, 21576.588 3629.914 857.34296, 21587.805 3700.5728 860.2457, 21533.506 3621.8203 859.2962, 21413.26 3584.1187 852.69165, 21309.277 3575.1057 844.5473, 21205.152 3613.8247 848.36395, 21215.318 3692.7583 850.0515, 21282.98 3744.3782 845.02576, 21357.336 3759.8728 838.50165, 21438.615 3762.0588 833.1091, 21505.312 3755.8074 832.2, 21614.55 3721.6406 832.68317, 21707.504 3639.8384 836.32635, 21765.889 3571.714 842.04663, 21839.018 3526.3418 852.3862, 21908.492 3557.309 859.51886, 21933.748 3627.2375 861.04706, 21900.008 3719.8647 859.43866, 21850.527 3787.8345 860.60956, 21922.771 3854.5093 860.8117, 22024.846 3870.305 856.07074, 22120.166 3917.7883 855.9341, 22166.615 4012.149 854.8171, 22133.338 4081.0657 854.26697, 22065.023 4128.709 854.7799, 21947.541 4132.532 854.7591, 21866.219 4128.756 852.6588, 21801.762 4091.78 8.520236</trace>
</ink>
</file>

<file path=ppt/ink/ink16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22279.34 3647.7183 874.14984, 22353.996 3608.3086 865.3129, 22438.682 3543.969 866.42816, 22476.809 3454.0432 867.0882, 22391.395 3428.975 862.78406, 22302.008 3440.2642 852.2006, 22229.021 3477.7078 849.2264, 22189.88 3541.5544 850.6154, 22212.418 3628.0737 850.31024, 22292.0 3701.0317 848.2291, 22372.12 3722.7844 855.51526, 22456.434 3673.6772 858.35706, 22538.135 3603.8794 857.38605, 22609.5 3567.6182 857.9402, 22703.607 3575.262 859.4003, 22778.025 3610.5588 859.68616, 22806.99 3697.55 860.36206, 22792.152 3770.0974 859.9662, 22721.102 3847.625 855.6251, 22642.463 3896.5767 858.2148, 22706.535 3898.1992 857.2601, 22789.408 3910.6116 853.2317, 22888.328 3966.2168 852.49225, 22946.027 4046.3318 853.31396, 22956.04 4129.1084 852.5977, 22929.441 4204.127 853.07166, 22855.34 4267.4336 854.32074, 22776.021 4298.9805 854.7789, 22647.523 4281.0894 851.661, 22584.018 4233.3555 848.4061, 22498.6 4180.718 835.8708, 22461.81 4116.4585 408.56018</trace>
</ink>
</file>

<file path=ppt/ink/ink16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22190.33 3180.5896 874.14984, 22258.227 3175.6328 863.3762, 22322.734 3171.147 852.9732, 22398.93 3164.054 844.5126, 22479.057 3154.6816 832.84863, 22553.477 3142.3704 821.08655, 22617.934 3132.6555 799.50165, 22681.258 3121.2305 771.48486</trace>
</ink>
</file>

<file path=ppt/ink/ink16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22576.65 2984.9631 874.14984, 22649.742 3044.6484 864.5045, 22725.05 3142.3977 863.9365, 22699.705 3214.7107 863.31757, 22635.182 3271.7874 806.64795</trace>
</ink>
</file>

<file path=ppt/ink/ink1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19540 8245 874, 19625 8203 869, 19722 8116 869, 19753 8027 869, 19641 8056 865, 19624 8163 864, 19721 8253 860, 19858 8253 855, 19982 8220 851, 20085 8178 851, 20176 8188 854, 20216 8303 855, 20162 8419 855, 20058 8461 858, 19988 8368 425</trace>
</ink>
</file>

<file path=ppt/ink/ink16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14694.245 5289.6377 874.14984, 14808.355 5285.404 856.55444, 14885.979 5282.1753 849.5165, 14967.63 5279.724 839.6762, 15034.861 5277.959 829.3989, 15114.848 5276.0186 810.1707, 15180.147 5277.2397 612.7574</trace>
</ink>
</file>

<file path=ppt/ink/ink16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14694.245 5515.7173 874.14984, 14811.336 5503.7876 851.6873, 14898.679 5494.4097 840.08057, 14995.671 5485.672 832.0669, 15080.718 5477.762 809.25793, 15154.895 5471.327 793.76575</trace>
</ink>
</file>

<file path=ppt/ink/ink16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15839.443 5305.6387 874.14984, 15758.717 5293.6367 864.4242, 15653.813 5328.9575 858.4753, 15566.975 5406.1753 860.7422, 15539.11 5489.715 862.2198, 15564.288 5552.6084 860.77985, 15656.881 5576.069 857.3314, 15764.703 5531.8228 850.52625, 15839.042 5442.711 841.537, 15865.786 5362.644 835.1977, 15883.483 5268.452 828.5173, 15894.604 5204.2583 823.5121, 15900.921 5127.022 819.37054, 15902.0 5044.3594 818.6063, 15898.079 4966.0283 822.4254, 15893.091 4903.0117 827.1203, 15876.264 4829.151 837.50397, 15851.967 4903.842 848.54736, 15855.3955 4984.8057 844.012, 15863.19 5082.002 837.5351, 15869.023 5149.2266 830.8256, 15879.948 5230.394 823.5067, 15893.605 5318.544 820.0545, 15908.743 5404.6035 820.55725, 15928.045 5481.341 825.5987, 15971.558 5573.8267 835.2804, 16034.73 5567.946 844.5284, 16103.622 5452.081 842.69366, 16131.437 5385.117 841.2085, 16168.847 5284.427 836.76294, 16219.797 5404.0254 834.93933, 16225.504 5499.2993 839.23517, 16219.532 5430.869 849.71985, 16219.649 5337.0347 845.5375, 16241.306 5234.0215 849.0561, 16306.594 5146.8755 850.4918, 16378.272 5098.929 851.58777, 16473.459 5085.5923 853.96515, 16538.672 5079.5586 854.6446</trace>
</ink>
</file>

<file path=ppt/ink/ink16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16895.629 5500.7485 874.14984, 16977.621 5444.937 862.15845, 17069.904 5364.418 858.5189, 17141.006 5273.0938 859.68164, 17075.8 5225.9497 855.85876, 16986.346 5295.9585 850.2379, 16935.137 5373.746 847.6912, 16922.584 5483.8086 847.8618, 16940.604 5563.5195 849.1092, 17016.26 5623.9077 852.87866, 17140.879 5630.2427 854.8943, 17244.756 5581.9434 854.80237, 17308.18 5521.253 854.47644, 17348.28 5592.9814 853.69653, 17349.037 5656.0513 851.2295, 17344.357 5751.0317 847.2809, 17317.62 5630.285 837.1197, 17332.049 5527.1357 842.60034, 17402.791 5423.229 841.69135, 17507.645 5361.0117 831.0102, 17586.627 5324.3623 816.1383, 17649.979 5322.8203 531.0517</trace>
</ink>
</file>

<file path=ppt/ink/ink16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16939.676 4943.2915 874.14984, 17051.32 4932.9014 857.36554, 17124.47 4925.365 845.0912, 17201.105 4915.348 833.3421, 17269.85 4906.7646 811.5879, 17334.166 4898.678 783.78265</trace>
</ink>
</file>

<file path=ppt/ink/ink16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17178.26 4807.5396 874.14984, 17269.314 4825.0513 863.7628, 17343.025 4852.3022 859.79, 17369.18 4958.736 844.69446, 17355.627 5032.594 816.2883</trace>
</ink>
</file>

<file path=ppt/ink/ink16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18026.145 5546.687 874.14984, 18092.27 5539.4146 864.8033, 18224.03 5528.7056 850.6966, 18295.361 5524.1797 841.33826, 18392.033 5510.2026 824.1336, 18455.562 5503.889 788.5765</trace>
</ink>
</file>

<file path=ppt/ink/ink16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18159.201 5335.06 874.14984, 18169.031 5407.9575 864.2321, 18172.66 5472.7817 854.615, 18176.05 5546.188 847.4374, 18181.135 5620.236 837.26794, 18185.766 5688.1343 818.64734, 18189.105 5752.8105 778.4096</trace>
</ink>
</file>

<file path=ppt/ink/ink16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18606.084 5245.2476 874.14984, 18635.24 5341.696 862.03625, 18668.111 5475.1187 852.58716, 18683.445 5547.0513 854.01184, 18697.096 5635.254 857.4506, 18672.012 5552.4707 848.13666, 18688.33 5431.196 833.56537, 18733.766 5342.261 802.87085, 18818.309 5281.8364 740.5578, 18912.719 5253.5205 661.4816, 18977.723 5238.021 509.18958</trace>
</ink>
</file>

<file path=ppt/ink/ink16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19245.668 5289.6377 874.14984, 19171.691 5328.9165 864.7776, 19083.941 5400.604 859.94324, 19024.08 5492.1846 859.8771, 19040.99 5571.3345 861.04987, 19110.129 5592.1826 858.73553, 19173.398 5552.9087 855.95087, 19225.178 5464.2437 848.57495, 19242.678 5387.919 842.45154, 19257.451 5265.478 830.4202, 19254.6 5197.8477 832.25037, 19241.021 5084.326 837.09766, 19228.04 5014.7563 844.69446, 19225.863 5095.9663 843.95734, 19227.14 5177.5107 838.23456, 19228.336 5269.9697 833.0152, 19232.379 5404.1357 820.6948, 19239.74 5476.1294 825.30634, 19262.834 5570.7773 833.7885, 19347.457 5535.3423 842.143, 19399.66 5459.1567 848.25494, 19458.172 5357.4146 856.6123, 19503.488 5454.701 861.3184, 19530.15 5522.915 863.9893, 19623.107 5527.9014 862.47296, 19689.914 5436.2085 856.8278, 19720.908 5316.931 852.62604, 19718.275 5228.3286 851.84766, 19657.688 5157.7085 854.0398, 19581.197 5134.731 856.9237, 19505.0 5218.818 861.5891, 19541.283 5303.723 858.92664, 19604.277 5337.001 852.86017, 19676.168 5386.0103 829.1082, 19739.193 5399.5674 711.7643</trace>
</ink>
</file>

<file path=ppt/ink/ink1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20150 7596 874, 20162 7745 858, 20167 7841 851, 20174 7948 846, 20179 8059 843, 20186 8171 842, 20193 8278 844, 20199 8364 846, 20205 8502 850, 20149 8370 858, 20155 8259 857, 20183 8167 856, 20267 8069 855, 20374 8013 856, 20460 7978 849</trace>
</ink>
</file>

<file path=ppt/ink/ink16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19943.982 5425.905 874.14984, 20029.67 5386.1323 864.87836, 20114.297 5315.085 861.22003, 20129.543 5232.0938 861.0208, 20056.875 5196.687 858.3994, 19981.488 5216.6816 853.56445, 19919.86 5296.0825 849.9971, 19897.916 5396.515 848.4345, 19916.238 5492.525 847.67834, 19980.1 5581.595 849.37616, 20047.373 5631.437 852.6095, 20125.291 5642.1084 857.4477, 20211.365 5593.4077 859.74756, 20281.111 5531.939 863.13916, 20317.738 5607.7173 863.7914, 20376.473 5692.487 862.5432, 20439.248 5731.2344 862.68646, 20524.555 5688.0825 859.7851, 20583.096 5587.096 852.7162, 20602.26 5503.621 850.7532, 20571.973 5419.8984 852.2383, 20483.752 5358.274 856.11163, 20408.969 5368.5547 860.50116, 20366.25 5441.9746 862.3445, 20378.18 5514.94 861.0689, 20471.326 5569.0586 856.1641, 20572.238 5557.7793 847.96533, 20643.213 5546.687 831.3092</trace>
</ink>
</file>

<file path=ppt/ink/ink16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19810.01 5003.6826 874.14984, 19896.855 5002.437 856.9208, 19975.576 4997.9097 842.6593, 20064.436 4988.9546 832.50305, 20153.96 4971.669 817.2107, 20236.08 4958.0063 788.5839, 20300.938 4943.2915 760.84924</trace>
</ink>
</file>

<file path=ppt/ink/ink16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20122.92 4823.0244 874.14984, 20217.104 4871.431 861.7939, 20319.055 4952.932 851.4637, 20379.389 5032.1226 835.76385, 20390.402 5121.2266 819.1093, 20398.207 5184.34 778.67224</trace>
</ink>
</file>

<file path=ppt/ink/ink16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20925.842 5410.42 874.14984, 21048.959 5401.2134 857.5227, 21118.656 5392.5967 857.4924, 21189.13 5376.482 857.2816, 21253.375 5363.554 853.3199, 21316.346 5347.445 834.2946</trace>
</ink>
</file>

<file path=ppt/ink/ink16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21000.168 5245.2476 874.14984, 21024.398 5327.2456 864.12775, 21051.055 5433.5654 859.8721, 21073.799 5527.5225 853.11365, 21089.18 5591.0776 839.6132</trace>
</ink>
</file>

<file path=ppt/ink/ink16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21714.082 5260.2163 874.14984, 21622.916 5273.412 863.7766, 21516.387 5310.247 859.15814, 21445.387 5378.3784 861.2893, 21447.605 5442.1597 861.0718, 21525.262 5488.06 856.96295, 21610.281 5457.3955 858.0537, 21672.227 5383.752 857.14374, 21701.07 5304.472 851.3616, 21722.848 5209.5254 842.9035, 21736.346 5111.5444 834.80914, 21744.469 5029.6523 833.0185, 21745.13 4921.824 836.57446, 21736.684 5003.5947 831.3006, 21739.672 5082.1655 826.56024, 21746.775 5174.289 822.55774, 21754.031 5245.582 823.8342, 21764.266 5315.1196 823.59265, 21780.713 5384.229 823.37506, 21812.672 5468.754 832.8619, 21891.262 5386.605 842.8552, 21952.768 5269.1357 839.95123, 22013.852 5180.733 845.4672, 22081.719 5147.2695 849.4367, 22114.576 5210.723 850.8487, 22106.307 5292.5903 851.0135, 22052.195 5385.7017 851.71783, 21995.783 5449.1694 854.9971, 22056.273 5524.568 858.82166, 22120.928 5543.2393 854.55054, 22215.367 5578.005 848.806, 22288.605 5648.489 848.85657, 22307.39 5721.029 849.8542, 22269.115 5798.5757 849.27313, 22197.078 5858.5894 851.1031, 22101.283 5882.1714 853.97736, 22026.277 5865.6475 852.82684, 21958.486 5856.487 848.9078, 21893.02 5832.6426 843.01605</trace>
</ink>
</file>

<file path=ppt/ink/ink16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22383.031 5305.6387 874.14984, 22471.938 5284.5684 868.6399, 22572.066 5239.495 868.9029, 22614.688 5159.265 867.2108, 22539.285 5119.5317 861.1466, 22447.5 5148.035 856.0584, 22383.914 5207.4214 852.5686, 22367.676 5303.9155 851.1362, 22405.8 5383.1943 851.2463, 22475.322 5431.9946 852.8241, 22558.865 5447.136 857.6323, 22657.701 5412.883 860.01666, 22769.115 5366.7466 862.9225, 22856.818 5387.373 864.1502, 22894.432 5502.3633 864.0989, 22866.66 5595.136 862.4646, 22816.371 5659.001 770.04785, 22896.533 5703.9995 738.6227, 22994.922 5741.161 751.18054, 23088.496 5803.7573 765.81476, 23147.344 5893.558 842.915, 23143.133 6002.31 846.12476, 23102.703 6081.006 849.81104, 22993.375 6117.4746 852.6019, 22881.367 6100.6914 848.1156, 22798.186 6043.659 839.7438, 22729.951 6003.0205 820.97754, 22650.977 5937.4233 783.06256</trace>
</ink>
</file>

<file path=ppt/ink/ink16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22338.986 4973.229 874.14984, 22451.775 4954.117 855.37854, 22529.559 4946.969 849.52295, 22610.26 4940.888 852.4856, 22678.34 4931.953 855.8734, 22752.494 4911.5024 860.41943, 22753.758 4847.6157 865.5072</trace>
</ink>
</file>

<file path=ppt/ink/ink16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22695.943 4823.0244 874.14984, 22760.295 4847.42 863.9784, 22877.662 4909.5825 848.0838, 22960.37 4968.465 845.9051, 22985.484 5052.444 851.55115, 22954.244 5124.2773 852.6469, 22856.541 5179.0938 849.914, 22784.951 5214.2773 845.7174</trace>
</ink>
</file>

<file path=ppt/ink/ink16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18741.893 3783.4695 874.14984, 18659.426 3782.224 863.4585, 18541.396 3779.3892 859.52435, 18473.137 3775.6582 858.3587, 18401.16 3766.1853 857.50903, 18295.627 3742.2673 856.35504, 18220.857 3703.596 854.1642, 18154.57 3674.443 848.97723, 18084.873 3633.2659 840.25824</trace>
</ink>
</file>

<file path=ppt/ink/ink1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20968 8199 874, 20852 8239 864, 20702 8310 865, 20637 8398 866, 20724 8442 862, 20837 8398 854, 20934 8312 848, 21024 8323 847, 21041 8422 848, 21072 8510 856, 21188 8446 860, 21260 8316 848, 21297 8211 839, 21330 8087 833, 21358 7965 827, 21378 7878 823, 21397 7781 827, 21418 7653 835, 21414 7820 834, 21406 7922 828, 21399 8021 823, 21391 8137 819, 21384 8254 822, 21382 8347 825, 21477 8242 830, 21543 8141 839, 21656 8087 847, 21742 8098 849, 21780 8182 854, 21750 8287 856, 21635 8394 854, 21533 8447 854, 21447 8420 856, 21405 8335 756</trace>
</ink>
</file>

<file path=ppt/ink/ink16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14043.649 1583.5768 874.14984, 14038.049 1677.6815 861.5035, 14019.236 1802.5885 850.62256, 14010.067 1865.4452 843.3206, 13999.243 1939.0048 826.09436, 13985.182 2004.8173 8.163712</trace>
</ink>
</file>

<file path=ppt/ink/ink16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14232.682 1858.1761 874.14984, 14226.503 1949.1926 863.29095, 14217.095 2051.46 866.2816, 14197.706 1988.6472 855.0262, 14204.813 1890.7589 845.6964, 14227.059 1791.2693 838.7241, 14289.708 1687.9999 844.025, 14379.444 1652.1221 847.5081, 14451.06 1726.874 851.9126, 14469.5205 1795.8732 850.0146, 14480.627 1858.916 847.456, 14477.018 1955.0509 835.11566, 14471.264 2021.2839 798.64136</trace>
</ink>
</file>

<file path=ppt/ink/ink16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14158.353 1192.3241 874.14984, 14152.948 1271.2186 868.8342, 14146.033 1336.4291 572.09735</trace>
</ink>
</file>

<file path=ppt/ink/ink16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14857.583 1523.7018 874.14984, 14806.661 1592.703 864.6967, 14737.314 1655.8888 860.25824, 14687.933 1745.6335 863.14136, 14772.97 1822.8708 858.5845, 14867.407 1857.661 855.7718, 14943.64 1893.7211 859.4253, 14956.24 1961.5739 860.17834, 14891.303 2030.1803 854.7137, 14794.294 2058.918 841.9886, 14724.402 2072.7732 811.57025, 14661.339 2050.5806 7.9789557</trace>
</ink>
</file>

<file path=ppt/ink/ink16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15140.212 1222.2616 874.14984, 15153.8125 1329.3701 858.05365, 15157.148 1407.1311 848.9902, 15155.947 1502.452 839.64624, 15151.506 1608.8677 831.5681, 15148.536 1677.718 825.8925, 15141.956 1759.7396 821.35205, 15130.291 1884.9419 787.7455, 15123.331 1953.016 757.9728, 15115.746 2050.165 689.25903, 15108.198 2115.2754 503.00983</trace>
</ink>
</file>

<file path=ppt/ink/ink16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15036.52 1659.9691 874.14984, 15143.825 1625.3492 854.8223, 15230.681 1614.9409 841.4661, 15309.9 1603.3491 813.53516, 15374.054 1599.9843 769.79736</trace>
</ink>
</file>

<file path=ppt/ink/ink16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15631.143 1735.3291 874.14984, 15529.735 1813.666 855.2593, 15423.213 1888.2833 845.99927, 15343.689 1954.5107 853.05695, 15304.271 2038.1115 856.83563, 15318.935 2105.6858 858.9257, 15401.305 2074.1184 857.0792, 15484.414 2003.8484 846.4899, 15533.572 1939.4539 838.05634, 15608.886 1828.2739 825.5539, 15655.245 1761.4045 833.78845, 15630.054 1855.9446 841.9568, 15630.135 1954.3326 853.1896, 15713.626 1968.6713 858.8367, 15805.976 1861.8508 851.84375, 15886.199 1761.318 854.86774, 15951.457 1813.6592 850.12427, 15967.286 1901.2487 847.9723, 15974.663 1976.63 853.8584, 16029.106 1873.0065 839.11383, 16084.214 1777.3954 829.7753, 16148.664 1714.8816 838.86945, 16229.228 1726.3558 845.00543, 16248.879 1790.1711 850.12024, 16244.739 1884.7098 847.90314, 16218.589 1997.2504 832.13165, 16199.101 2067.9587 794.8985</trace>
</ink>
</file>

<file path=ppt/ink/ink16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16493.709 1253.2316 874.14984, 16497.516 1329.2053 856.91437, 16496.285 1403.7142 844.10724, 16493.084 1495.979 833.5054, 16489.154 1597.7225 826.3055, 16486.777 1699.2794 823.7598, 16486.666 1787.1978 823.84985, 16487.846 1901.594 829.2394, 16497.383 1979.5903 836.54205</trace>
</ink>
</file>

<file path=ppt/ink/ink16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16390.018 1584.0929 874.14984, 16497.086 1556.5203 856.36237, 16596.027 1555.3799 839.7476, 16684.584 1551.7808 806.3883, 16750.475 1554.3253 775.9603</trace>
</ink>
</file>

<file path=ppt/ink/ink16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16984.64 1735.3291 874.14984, 16906.27 1755.6641 868.0897, 16817.19 1793.1163 863.25684, 16750.12 1832.5016 861.408, 16682.766 1906.5876 863.1757, 16691.533 1974.6445 864.2007, 16764.463 1948.2284 863.88873, 16833.934 1848.8042 858.265, 16881.527 1769.1768 855.6575, 16923.387 1841.5248 852.9269, 16940.295 1915.4401 856.673, 17012.041 1962.3262 861.45135, 17100.46 1899.8723 858.008, 17143.186 1835.0608 854.6985, 17184.303 1725.3013 853.2086, 17213.213 1640.423 854.24054, 17252.707 1716.9053 858.8997, 17265.371 1810.646 851.578, 17290.627 1926.7136 835.02966, 17309.678 2014.3002 805.4546, 17323.525 2077.1565 748.7273</trace>
</ink>
</file>

<file path=ppt/ink/ink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7195 2978 874, 7123 3070 865, 7022 3168 860, 6894 3263 848, 6806 3311 802</trace>
</ink>
</file>

<file path=ppt/ink/ink1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21768 7868 874, 21641 7899 868, 21551 8017 867, 21570 8109 864, 21639 8230 861, 21681 8334 862, 21622 8424 862, 21526 8348 860, 21494 8256 565</trace>
</ink>
</file>

<file path=ppt/ink/ink17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17222.305 1930.4392 874.14984, 17255.375 1838.2054 859.49, 17299.535 1743.01 847.41486, 17346.867 1666.2408 841.3853, 17443.707 1622.0408 842.5099, 17508.916 1684.0234 842.694, 17537.848 1756.1515 845.08936, 17540.77 1870.3994 838.9657, 17539.78 1947.7831 821.6506, 17523.336 2011.1659 8.110419</trace>
</ink>
</file>

<file path=ppt/ink/ink17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17698.553 1809.6569 874.14984, 17763.97 1791.7247 871.97784, 17843.11 1738.8177 869.8256, 17890.025 1657.928 866.7122, 17811.814 1618.0603 863.8439, 17740.58 1682.3438 860.9991, 17690.586 1787.8689 861.3042, 17693.021 1868.8607 862.382, 17767.867 1918.1273 860.1725, 17862.256 1925.9867 856.3568, 17956.312 1894.5011 858.02374, 18033.459 1839.6667 858.41956, 18104.014 1752.8757 857.1209, 18143.969 1679.7343 856.60583, 18072.133 1663.0875 858.5914, 17987.559 1730.9888 852.72705, 17945.5 1807.7598 850.8175, 17972.346 1884.6648 852.4957, 18102.1 1913.5265 845.0244, 18196.764 1888.6747 836.576, 18271.285 1873.1514 821.7179, 18339.066 1853.2535 791.8931, 18401.906 1830.5328 7.806822</trace>
</ink>
</file>

<file path=ppt/ink/ink17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18263.809 1056.5729 874.14984, 18193.95 1139.3285 856.17096, 18048.496 1216.5201 837.78485, 17976.727 1248.2534 816.01373, 17906.854 1268.2003 794.2775</trace>
</ink>
</file>

<file path=ppt/ink/ink17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17564.58 1599.0616 874.14984, 17559.125 1693.3276 862.9846, 17543.217 1806.1119 864.04315, 17522.766 1886.0771 865.7531, 17538.336 1770.7566 845.2839, 17561.203 1688.2866 837.92487, 17582.95 1616.0265 832.0283, 17643.049 1519.021 836.74097, 17707.578 1489.8912 841.0784, 17772.09 1566.9498 841.0842, 17784.236 1639.5155 837.3368, 17770.84 1721.2996 833.85486, 17766.312 1796.0391 819.7019, 17743.516 1870.0479 793.27997</trace>
</ink>
</file>

<file path=ppt/ink/ink17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13816.996 2337.177 874.14984, 13933.754 2332.9434 856.6134, 14013.234 2328.284 846.00885, 14111.174 2321.4954 835.49414, 14263.253 2309.8005 820.33057, 14330.238 2304.2578 816.0973, 14425.848 2297.2576 810.8609, 14556.532 2288.8884 801.01886, 14712.962 2280.5188 788.14404, 14892.114 2273.6255 772.2043, 15083.597 2267.685 754.85126, 15215.649 2263.6992 739.67303, 15390.676 2259.5122 721.3253, 15597.2295 2254.2273 699.2086, 15825.805 2248.112 676.1275, 16024.933 2242.6165 655.42993, 16200.007 2237.692 636.4626, 16409.926 2231.7925 585.80634, 16640.47 2226.3494 530.2689, 16882.71 2222.2822 471.01535, 17045.938 2219.6577 408.75797, 17234.994 2217.954 343.83664, 17440.984 2217.2366 280.18967, 17652.738 2215.705 221.40297, 17859.096 2211.9995 169.89102, 18046.582 2202.836 123.28591, 18167.828 2196.899 81.69126, 18232.512 2195.5945 22.052465, 18299.176 2193.035 10.23, 18367.5 2186.4565 10.2300005</trace>
</ink>
</file>

<file path=ppt/ink/ink17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4684.7847 5561.1396 874.14984, 4683.457 5477.0713 867.5217, 4680.0786 5394.9204 859.1173, 4676.168 5306.749 857.25543, 4672.8047 5168.2065 852.4482, 4671.846 5078.889 850.1176, 4673.3286 4933.4346 843.14795, 4679.956 4831.678 838.68555, 4687.45 4739.647 833.3833, 4695.0205 4658.203 829.052, 4707.763 4559.6978 824.4801, 4724.5654 4456.9316 821.12714, 4736.101 4387.8213 818.9179, 4751.4165 4308.412 819.73303, 4768.534 4228.961 823.99335, 4785.1953 4154.2715 828.4655, 4809.7983 4048.759 839.0687, 4840.9805 3946.7908 851.62994, 4887.768 3861.7832 861.8265, 4981.1875 3815.0466 868.09796, 5063.985 3814.7056 868.3065, 5171.6055 3821.8254 866.7626, 5265.1255 3826.8677 864.89795, 5388.769 3829.2273 863.5882, 5497.5903 3829.8398 863.13184, 5567.2227 3829.938 862.7343, 5643.343 3829.99 861.74756, 5721.775 3829.9846 860.5543, 5789.955 3829.9639 859.2967, 5904.734 3829.9358 857.15027, 5967.6978 3829.927 857.2075, 6031.7856 3829.925 857.4366, 6125.89 3831.571 858.0058, 6242.4785 3837.0386 858.524, 6308.275 3839.676 858.7625, 6375.9487 3841.5627 858.9133, 6478.522 3842.689 859.00586, 6544.007 3840.4182 858.51624, 6615.228 3837.112 857.96533, 6690.4395 3834.043 857.4263, 6758.4746 3831.7817 856.9765, 6873.5977 3829.1118 856.3613, 6942.0674 3828.778 856.24817, 7015.2065 3828.5583 856.3662, 7127.6675 3828.3347 856.616, 7199.848 3828.3118 856.3948, 7279.2573 3828.3218 855.9056, 7363.0356 3828.3408 855.05084, 7449.438 3828.3564 854.5331, 7574.982 3828.3755 853.92596, 7653.082 3828.3755 853.8282, 7737.9653 3828.3755 853.55865, 7828.568 3829.84 853.1687, 7913.9414 3831.4617 852.5037, 7978.9243 3832.7612 851.812, 8058.8105 3833.2412 850.5683, 8149.69 3833.0034 848.97266, 8248.045 3831.9326 846.9663, 8323.5625 3831.135 845.2616, 8401.961 3830.352 843.2713, 8494.138 3829.8435 841.38855, 8595.91 3829.5132 839.25885, 8702.929 3827.9968 837.17914, 8809.8955 3825.1716 836.10785, 8913.797 3822.049 836.75885, 8990.157 3819.6772 838.2507, 9061.829 3817.7573 840.5819, 9140.109 3815.0576 843.1941, 9222.414 3812.3877 845.6185, 9298.529 3811.108 847.89166, 9410.977 3812.0938 852.09296, 9512.5 3827.615 859.07404, 9594.622 3885.9666 864.3595, 9623.028 4000.1274 864.4683, 9624.043 4063.5308 863.10175, 9622.749 4134.0127 860.8271, 9619.764 4203.5337 858.36646, 9611.121 4314.4194 855.36487, 9601.133 4384.46 854.59326, 9588.731 4461.038 854.0124, 9568.039 4583.3867 853.02356, 9555.823 4654.443 852.81433, 9541.076 4733.932 852.7046, 9524.35 4819.083 852.9344, 9506.992 4907.807 853.1992, 9480.724 5035.7725 853.1628, 9465.109 5104.0117 853.348, 9450.4795 5170.287 854.01056, 9428.851 5269.69 857.2222, 9409.849 5373.7114 862.2572, 9375.113 5461.669 864.9002, 9250.514 5521.739 859.6347, 9168.426 5526.0483 852.6519, 9039.538 5525.6396 838.5894, 8954.889 5520.123 831.7969, 8861.173 5513.8833 829.3247, 8757.712 5507.6055 827.6785, 8651.163 5501.9326 826.8197, 8573.246 5497.884 825.23816, 8470.264 5492.8267 822.26746, 8345.895 5487.172 818.24347, 8203.734 5481.8916 812.98047, 8086.5156 5477.7446 807.63965, 7972.502 5473.991 802.8116, 7839.0 5469.037 798.1626, 7695.124 5464.5664 793.64276, 7543.577 5461.137 790.25806, 7385.377 5457.6465 788.3801, 7273.0723 5455.1787 787.5221, 7148.1953 5453.0776 787.11945, 7003.6733 5451.3774 787.0995, 6843.5005 5450.2954 786.2752, 6690.7925 5450.403 784.7189, 6573.916 5450.785 783.1475, 6432.666 5451.985 781.36707, 6279.773 5453.146 780.6863, 6122.583 5455.557 780.9075, 6005.514 5457.6997 782.15186, 5888.6094 5460.552 783.7223, 5756.6826 5464.9756 787.40765, 5615.7993 5471.8857 791.288, 5482.686 5479.236 795.0906, 5384.8955 5484.8057 798.77997, 5270.7896 5492.085 802.1729, 5151.6084 5499.734 800.5381, 5034.6045 5507.265 793.6547, 4925.809 5514.8853 777.66284, 4838.5376 5521.2036 752.7872, 4772.1074 5525.198 719.6664, 4706.576 5529.4097 678.1714, 4591.2466 5536.0327 574.21173, 4525.067 5539.2173 389.6987</trace>
</ink>
</file>

<file path=ppt/ink/ink17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11496.319 3150.652 874.14984, 11415.576 3117.974 848.5162, 11318.44 3093.3604 857.2786, 11233.096 3076.3616 858.2312, 11122.789 3062.69 856.71686, 11026.429 3058.0383 856.863, 10962.206 3058.423 858.33704, 10892.609 3060.3708 857.9198, 10786.406 3066.898 856.5752, 10671.108 3088.7046 856.83276, 10547.945 3132.8806 857.8742, 10452.9795 3179.3884 858.24866, 10331.4795 3260.7336 856.3636, 10214.428 3357.1316 855.4597, 10132.598 3436.99 855.2621, 10038.764 3552.8037 855.1654, 9964.195 3655.7002 854.4414, 9875.311 3779.7605 853.05884, 9830.162 3843.895 853.25165, 9754.176 3950.3877 854.33276, 9685.969 4051.692 855.6011, 9610.027 4167.14 856.5406, 9551.201 4252.2773 859.85657, 9489.81 4323.349 863.3101, 9426.975 4385.4824 761.5555</trace>
</ink>
</file>

<file path=ppt/ink/ink17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9369.264 4190.207 874.14984, 9374.954 4258.647 871.65106, 9366.059 4355.257 871.2209, 9459.347 4405.0923 868.5331, 9528.148 4393.9995 864.1214</trace>
</ink>
</file>

<file path=ppt/ink/ink17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11630.294 3361.7634 874.14984, 11641.709 3256.5732 863.0175, 11673.58 3156.1726 858.8142, 11707.993 3093.4883 859.66266, 11777.765 3053.3904 862.65546, 11837.549 3119.6147 863.2793, 11865.478 3235.3916 865.4306, 11901.579 3317.2842 866.39417, 11989.772 3339.5142 864.3124, 12093.87 3290.6477 861.1396, 12157.868 3234.2559 861.5961, 12167.44 3168.1182 862.0893, 12083.234 3182.3823 860.0931, 12035.872 3262.6501 861.85486, 12110.71 3345.5037 860.68335, 12178.691 3355.8423 856.49365, 12253.716 3337.5737 849.64795, 12321.654 3328.245 833.87756, 12389.17 3301.372 806.574</trace>
</ink>
</file>

<file path=ppt/ink/ink17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12195.551 2773.8518 874.14984, 12090.217 2837.6501 862.1185, 12016.614 2880.182 852.90704</trace>
</ink>
</file>

<file path=ppt/ink/ink1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21868 8225 874, 21797 8357 870, 21796 8457 869, 21889 8457 867, 21979 8402 864, 21950 8299 862, 21878 8205 862, 22015 8130 846, 22109 8118 840, 22212 8096 835, 22363 8051 831, 22500 7952 834, 22587 7849 840, 22602 7709 850, 22501 7611 856, 22403 7589 858, 22295 7679 855, 22235 7801 849, 22223 7890 845, 22226 7992 841, 22242 8100 838, 22281 8251 837, 22366 8380 842, 22449 8447 848, 22565 8431 854, 22688 8314 857, 22744 8197 859, 22769 8107 860, 22749 8206 858, 22765 8333 856, 22846 8438 859, 22950 8454 858, 23044 8378 855, 23104 8268 857, 23124 8141 860, 23102 8261 860, 23109 8368 848</trace>
</ink>
</file>

<file path=ppt/ink/ink17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12389.17 3211.0435 874.14984, 12484.793 3148.705 864.08246, 12554.468 3061.4463 860.82574, 12599.815 2986.5022 859.9653, 12622.497 2877.7593 861.6108, 12587.678 2803.989 862.6898, 12504.786 2821.9397 861.037, 12446.955 2914.3752 854.4968, 12427.015 3042.3975 845.294, 12426.465 3129.8313 840.1298, 12428.325 3226.8718 836.21014, 12430.948 3316.0356 833.17236, 12433.456 3387.3962 830.61804, 12434.906 3470.6863 829.6332, 12433.284 3556.7988 831.08655, 12431.344 3637.1492 836.03326, 12428.145 3703.0464 840.37775, 12358.575 3676.513 852.3228, 12342.182 3571.5322 854.37634, 12366.171 3479.038 856.1072, 12453.903 3379.7415 855.196, 12544.867 3314.7852 851.90314, 12665.189 3261.266 852.254, 12753.969 3225.092 856.96466, 12818.685 3186.6907 860.8461, 12716.076 3154.3845 865.3594, 12637.973 3241.9333 863.28485, 12660.1 3333.3835 860.2004, 12762.053 3404.2888 855.71497, 12849.116 3398.7974 851.4767, 12913.043 3390.2212 842.3925</trace>
</ink>
</file>

<file path=ppt/ink/ink17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12969.109 2819.2747 874.14984, 12844.441 2882.4404 860.25006, 12781.573 2914.0493 849.8374</trace>
</ink>
</file>

<file path=ppt/ink/ink17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13028.755 3150.652 874.14984, 13024.082 3240.476 866.6517, 13018.386 3347.8574 866.4832, 12980.949 3283.6812 861.30414, 13058.652 3254.904 858.4102, 13153.412 3252.029 854.002, 13268.441 3262.586 852.1011, 13353.167 3257.909 856.0096, 13411.875 3160.675 859.9057, 13344.776 3099.943 862.9636, 13272.661 3146.66 863.0331, 13229.196 3237.5234 859.3014, 13240.1045 3313.286 859.2994, 13319.456 3347.9607 859.8464, 13400.975 3327.2898 858.0321, 13483.793 3265.8054 854.2995, 13568.035 3204.2285 857.34033, 13631.458 3304.8293 858.39996, 13651.874 3377.0698 861.0829, 13718.652 3290.6753 852.36475, 13765.452 3200.8748 849.8212, 13846.559 3160.6135 856.7448, 13895.938 3270.6 856.2307, 13941.889 3376.1953 854.57245, 14006.092 3420.9238 856.5904, 14083.621 3400.5464 855.28394, 14158.188 3301.1865 845.2286, 14189.735 3218.16 838.38995, 14212.728 3122.2422 833.6015, 14227.509 3035.3381 829.79724, 14237.042 2965.262 826.33234, 14242.431 2890.406 821.8829, 14245.689 2794.629 822.8805, 14229.436 2923.9087 827.3304, 14217.091 3050.332 823.0214, 14210.414 3125.5493 823.38763, 14206.64 3196.1428 830.07306, 14207.329 3295.9507 840.3718, 14222.39 3359.353 847.3061</trace>
</ink>
</file>

<file path=ppt/ink/ink17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14084.024 3165.6206 874.14984, 14196.369 3123.493 858.63934, 14297.426 3112.1794 851.95374, 14389.925 3141.9675 855.2572, 14474.671 3248.6323 858.23694, 14526.683 3331.0562 860.9636, 14609.192 3349.111 864.4607, 14685.412 3282.4446 857.638, 14742.996 3202.4343 857.77435, 14767.335 3108.9402 860.0688, 14686.499 3049.6677 859.4096, 14620.849 3077.385 859.11145, 14578.623 3144.0278 860.993, 14591.217 3228.6243 859.2069, 14669.869 3298.466 855.3663, 14764.503 3330.4211 851.2597, 14829.247 3327.9702 848.84595, 14897.89 3307.9778 846.6655, 14967.289 3267.5537 844.3554, 15070.411 3183.404 839.3571, 15124.652 3111.8572 834.552, 15178.44 3023.4438 829.04456, 15222.162 2933.0503 825.20135, 15251.843 2869.0713 822.22876, 15273.345 2795.649 822.1457, 15283.675 2722.6 827.76776, 15279.793 2619.4587 837.846, 15221.051 2549.6968 846.0738, 15151.646 2536.0642 854.0013, 15044.762 2617.2993 850.95197, 14996.961 2689.0767 845.7422, 14963.954 2763.3025 840.142, 14934.012 2904.7217 829.8447, 14942.336 2995.1565 825.5855, 14963.027 3086.163 823.2379, 14979.921 3152.6855 822.4556, 15011.033 3242.94 833.13666, 15033.985 3306.8552 800.6419</trace>
</ink>
</file>

<file path=ppt/ink/ink17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14485.946 2758.883 874.14984, 14477.996 2826.7998 867.3941, 14468.229 2891.6826 840.2382</trace>
</ink>
</file>

<file path=ppt/ink/ink17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11511.002 3617.7808 874.14984, 11632.965 3610.114 856.0562, 11713.292 3606.2007 846.4133, 11812.136 3601.5962 836.70215, 11927.919 3597.4844 827.45264, 12023.041 3594.3801 820.05695, 12117.821 3591.6748 813.3067, 12215.486 3589.9497 808.0492, 12306.513 3588.7031 799.4565, 12432.586 3586.6235 791.3454, 12586.138 3584.7466 781.2953, 12761.003 3583.1802 768.8543, 12952.546 3580.908 755.2574, 13106.624 3578.9656 743.19037, 13257.849 3576.383 731.8288, 13440.156 3572.1492 718.6627, 13643.484 3567.7578 705.73987, 13854.72 3565.2463 694.96155, 13997.415 3563.6375 685.2121, 14170.651 3564.2573 647.0722, 14355.858 3566.1333 602.61884, 14536.106 3568.272 552.68805, 14676.797 3569.392 497.64856, 14790.135 3569.8655 437.52988, 14895.007 3564.514 373.96323, 14971.81 3545.8708 309.5279, 15035.568 3533.259 193.41655</trace>
</ink>
</file>

<file path=ppt/ink/ink17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17207.623 3060.8394 874.14984, 17322.547 2970.9995 857.11273, 17412.738 2936.3826 850.8075, 17526.16 2932.3762 850.3723, 17613.277 2963.8826 852.4635, 17670.4 3069.7063 855.5361, 17637.314 3184.4248 854.4151, 17580.371 3277.2317 849.7016, 17470.613 3371.8093 834.52985, 17402.635 3402.2117 823.4861, 17329.115 3441.2178 792.4257, 17264.244 3451.2651 677.568</trace>
</ink>
</file>

<file path=ppt/ink/ink17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17832.525 2924.572 874.14984, 17758.678 2971.79 869.176, 17677.623 3038.665 865.1921, 17625.783 3119.9556 864.6567, 17617.676 3231.0796 862.8271, 17636.652 3311.4067 859.60315, 17694.479 3378.797 858.0003, 17763.455 3410.0652 857.5573, 17844.838 3414.4534 856.1858, 17943.678 3384.4343 853.9075, 18010.543 3361.7634 849.1427</trace>
</ink>
</file>

<file path=ppt/ink/ink17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17624.225 2608.163 874.14984, 17578.566 2702.1797 867.90234, 17657.447 2727.4475 867.3731, 17685.2 2652.3958 867.39124, 17654.717 2731.4924 866.84753, 17719.924 2733.2227 866.88025, 17707.518 2648.869 866.6601, 17643.814 2652.3184 866.15295, 17718.797 2677.1472 865.2889, 17618.303 2660.9094 864.8067, 17685.17 2672.7207 866.0026, 17619.758 2676.6243 866.86035, 17685.047 2718.2249 867.29034, 17671.35 2634.0647 866.9634, 17606.44 2631.7954 867.19366, 17611.715 2713.9639 866.7003, 17676.436 2736.731 866.18427, 17743.014 2715.395 865.831, 17669.188 2706.7507 868.6168</trace>
</ink>
</file>

<file path=ppt/ink/ink17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18233.527 3090.2607 874.14984, 18350.799 3090.2603 859.08124, 18414.82 3090.2607 853.946, 18481.314 3090.2607 846.34125, 18557.225 3090.2603 828.2193, 18620.285 3094.2341 403.5268</trace>
</ink>
</file>

<file path=ppt/ink/ink1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23431 8471 874, 23304 8501 866, 23208 8517 857, 23111 8527 849, 22936 8536 837, 22758 8540 830, 22631 8541 827, 22530 8543 823, 22420 8544 819, 22288 8545 817, 22139 8548 817, 21987 8554 817, 21874 8558 817, 21734 8563 816, 21580 8570 811, 21426 8575 801, 21310 8578 783, 21203 8581 756, 21099 8583 721, 21006 8582 679, 20882 8579 574, 20798 8577 332</trace>
</ink>
</file>

<file path=ppt/ink/ink17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18204.166 3286.9194 874.14984, 18318.125 3292.4314 854.6245, 18393.41 3292.409 845.7858, 18507.107 3290.31 829.60626, 18576.316 3288.9597 803.99084, 18642.395 3288.7148 619.1338</trace>
</ink>
</file>

<file path=ppt/ink/ink17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19186.023 2909.6033 874.14984, 19102.098 2933.6487 868.37274, 19037.217 2960.782 862.4457, 18972.432 3000.2048 864.71814, 18938.607 3064.6846 865.60803, 18981.385 3136.3953 862.895, 19075.654 3138.3196 860.4835, 19155.201 3101.8162 858.58307, 19223.29 3016.9482 854.9993, 19255.127 2949.582 852.1313, 19299.27 2828.4814 846.3904, 19315.016 2755.4556 843.73157, 19325.902 2678.3875 843.1048, 19331.086 2603.7344 844.1819, 19332.342 2506.7039 846.19214, 19315.594 2571.984 848.27936, 19315.154 2677.894 845.4369, 19318.447 2800.129 839.5937, 19323.783 2878.4321 832.1861, 19329.043 2945.4585 822.70465, 19341.033 3033.986 796.0939, 19347.676 3098.303 705.53156</trace>
</ink>
</file>

<file path=ppt/ink/ink17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19409.006 2804.3054 874.14984, 19520.541 2780.1523 860.74194, 19583.195 2778.0662 855.9048, 19649.605 2784.678 852.5898, 19742.127 2804.658 853.68567, 19807.533 2869.6797 857.03986, 19794.342 2958.914 854.80475, 19713.678 3030.3542 850.1083, 19624.602 3074.2275 841.65955, 19549.084 3094.3933 825.0662, 19483.559 3104.0366 739.6965</trace>
</ink>
</file>

<file path=ppt/ink/ink17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19854.975 2758.883 874.14984, 19789.748 2832.719 867.958, 19754.38 2924.8022 867.2022, 19760.72 2997.1487 865.4065, 19835.795 3067.4736 859.9698, 19930.295 3073.1296 852.2233, 20000.713 3070.5222 835.8685, 20063.633 3054.7004 407.35648</trace>
</ink>
</file>

<file path=ppt/ink/ink17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18947.441 3240.9807 874.14984, 19029.213 3235.5127 874.14984, 19112.959 3232.0186 861.46124, 19206.889 3230.6309 852.2115, 19314.928 3230.929 845.4636, 19399.088 3231.9312 841.86786, 19501.453 3235.0989 836.4324, 19605.059 3240.3584 830.9745, 19684.195 3244.8284 825.6272, 19785.031 3251.9497 821.5341, 19895.344 3258.788 818.2742, 20005.775 3264.1494 810.34406, 20090.14 3267.939 796.9307, 20158.152 3267.894 775.1297, 20238.291 3252.4153 719.7105, 20302.49 3240.8604 410.7524</trace>
</ink>
</file>

<file path=ppt/ink/ink17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19275.033 3647.7183 874.14984, 19176.52 3647.0857 865.0531, 19102.965 3661.8406 858.49176, 19028.945 3689.3901 856.20917, 18959.357 3742.6208 857.7939, 18958.574 3817.0547 859.7884, 19035.725 3828.6738 858.6825, 19124.412 3796.7866 855.92865, 19202.559 3721.364 854.72815, 19252.668 3638.9712 853.5454, 19293.02 3514.6462 852.61554, 19316.93 3421.294 853.26636, 19310.988 3520.6733 851.2107, 19304.72 3599.7605 849.48065, 19307.09 3688.5898 851.3097, 19339.44 3766.3052 855.0043, 19404.928 3817.0027 858.1177, 19507.86 3805.4226 858.8227, 19615.428 3722.2822 849.6967, 19693.3 3618.115 840.2824, 19722.424 3554.178 837.8591, 19752.168 3456.5312 840.93695, 19741.07 3381.9084 846.48663, 19663.67 3477.159 854.1483, 19637.56 3570.4753 854.1395, 19631.223 3676.088 855.9064, 19656.285 3772.286 856.758, 19763.234 3827.46 858.777, 19861.51 3768.31 850.57227, 19929.3 3723.0784 824.4751</trace>
</ink>
</file>

<file path=ppt/ink/ink17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19602.625 3602.812 874.14984, 19708.2 3581.1018 861.75775, 19789.463 3566.7207 855.4851, 19855.904 3552.2256 842.99445, 19919.484 3540.5632 714.43463</trace>
</ink>
</file>

<file path=ppt/ink/ink17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1189.5487 921.8539 874.14984, 1120.0961 1027.5795 853.0471, 1060.188 1114.5803 848.85876, 1008.75366 1223.9434 856.0252, 1023.29877 1295.4296 858.3524, 1116.623 1347.014 853.95026, 1185.6652 1368.5472 853.96234, 1236.5818 1433.634 854.34, 1239.58 1532.3282 853.2134, 1208.3428 1646.7722 841.88654, 1180.9896 1718.0864 822.93726</trace>
</ink>
</file>

<file path=ppt/ink/ink17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1427.2139 1237.2305 874.14984, 1426.0408 1345.906 858.0114, 1423.2355 1416.7112 850.9379, 1421.6663 1525.7517 849.97864, 1455.2906 1595.2439 855.59973, 1527.1486 1563.6729 854.6006, 1584.3872 1495.4929 847.2728, 1630.1763 1400.6628 837.5616, 1665.5985 1297.7736 827.3027, 1691.3141 1223.29 835.08936, 1696.0724 1302.5525 841.3235, 1680.0204 1390.7145 835.7812, 1661.9191 1482.4934 828.24475, 1647.8966 1552.2341 802.8741, 1629.6222 1636.2162 769.76917, 1611.831 1724.0746 726.1556, 1598.2792 1808.1813 675.37354, 1595.3038 1881.1989 618.688, 1589.4247 1954.7039 473.67157, 1593.5428 2017.5793 245.72871</trace>
</ink>
</file>

<file path=ppt/ink/ink17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1977.7893 1207.2928 874.14984, 1934.9218 1305.7924 861.47107, 1899.223 1417.0457 862.92224, 1930.878 1499.4578 863.3375, 1995.9772 1547.2031 861.35956, 2073.6052 1620.6896 860.1343, 2083.5015 1699.5598 861.5584, 2023.4725 1779.2858 855.5279, 1944.6945 1772.3989 844.25397, 1880.5 1752.2063 766.3223</trace>
</ink>
</file>

<file path=ppt/ink/ink1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16128 9105 874, 16138 9224 864, 16149 9378 863, 16167 9478 866, 16182 9564 764</trace>
</ink>
</file>

<file path=ppt/ink/ink17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2357.6863 713.83966 874.14984, 2329.6372 802.06696 855.6167, 2305.6194 879.93207 842.13245, 2280.0925 973.7827 831.7765, 2257.013 1074.4878 826.724, 2241.7974 1159.4027 824.25226, 2231.6104 1226.166 823.29663, 2227.1633 1292.7097 824.78876, 2229.7456 1408.8191 828.43066, 2241.4016 1480.1056 830.9891, 2262.2744 1587.2858 841.8045, 2219.0232 1522.342 857.54816, 2212.6484 1414.5697 860.4928, 2237.4321 1345.259 860.7741, 2291.2927 1269.3307 855.4275, 2398.3938 1158.6589 834.41907, 2471.573 1115.0061 811.93024, 2552.1294 1060.7814 753.1952, 2615.397 1040.3695 653.86523</trace>
</ink>
</file>

<file path=ppt/ink/ink17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2439.355 1569.1241 874.14984, 2521.7324 1474.9393 855.8656, 2595.5015 1381.589 844.3203, 2655.4973 1302.9597 838.8846, 2651.2654 1236.8951 840.5334, 2559.617 1292.0802 828.93665, 2489.318 1402.2155 820.009, 2465.3433 1468.3873 817.76764, 2449.8545 1571.3864 816.9766, 2505.0276 1634.8735 824.1229, 2576.0896 1640.1329 829.71423, 2675.7964 1563.2554 828.09467, 2721.6965 1498.877 827.5052, 2783.8596 1394.8844 829.1907, 2859.7732 1354.815 839.50446, 2892.8892 1450.4114 837.465, 2902.0518 1544.9332 841.38715, 2930.817 1425.7399 841.92346, 2955.5703 1339.4525 833.42065, 3019.8088 1307.6779 840.83405, 3052.4895 1376.9136 834.00635, 3061.7002 1498.1237 833.82043, 3057.7136 1580.6569 846.1146, 3066.5393 1466.7319 846.4735, 3084.849 1360.482 833.9663, 3134.143 1291.4934 841.457, 3200.7312 1349.4603 836.0559, 3237.4397 1444.9543 827.7621, 3272.4119 1541.9744 837.6357, 3358.3347 1563.3531 851.4472, 3463.4592 1470.509 841.0467, 3548.1875 1370.6226 833.5632, 3610.0442 1272.208 842.9775, 3610.8105 1202.4141 846.71747, 3542.1765 1217.4152 848.12036, 3450.5876 1327.6017 846.1416, 3427.4067 1438.6395 845.1672, 3455.3052 1508.0249 845.6938, 3564.9993 1518.3301 841.3771, 3630.3474 1484.115 835.4346, 3717.025 1448.9308 815.87</trace>
</ink>
</file>

<file path=ppt/ink/ink17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2810.9934 936.3065 874.14984, 2911.574 936.3062 858.30054, 2987.6506 937.9416 848.09784, 3084.0396 942.98895 836.31696, 3166.4204 946.77655 811.1528, 3242.2778 951.2753 782.4411</trace>
</ink>
</file>

<file path=ppt/ink/ink17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4208.537 1011.6665 874.14984, 4171.218 1106.5349 860.44055, 4141.305 1169.7274 852.23474, 4094.9321 1270.0997 847.0274, 4088.1526 1362.335 853.0024, 4150.8867 1392.2971 853.2239, 4236.4575 1369.37 846.9128, 4331.2637 1307.6493 836.27905, 4427.5854 1217.3315 826.0662, 4493.7695 1185.6879 827.8139, 4493.0312 1287.775 829.68243, 4509.8315 1367.3026 840.7486, 4589.772 1417.477 854.0448, 4682.055 1354.6482 849.7512, 4746.336 1267.6628 844.2681, 4791.616 1164.3733 841.24225, 4848.145 1252.5195 842.8692, 4855.2886 1331.4626 840.6982, 4862.7607 1459.0885 837.0261, 4857.1006 1540.0519 834.54486, 4835.5103 1629.6516 834.13165, 4790.829 1717.7981 832.2054, 4721.8823 1787.165 829.59406, 4594.318 1843.0796 822.92847, 4528.6147 1861.4663 815.602, 4447.12 1855.079 795.02124</trace>
</ink>
</file>

<file path=ppt/ink/ink17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5124.3276 825.84735 874.14984, 5103.629 924.6969 858.6297, 5087.8174 1004.1938 846.6416, 5071.0273 1098.3021 836.7749, 5054.383 1194.2708 831.74585, 5043.1514 1269.0009 830.1609, 5029.4316 1378.1276 832.73517, 5069.5835 1445.786 852.2269</trace>
</ink>
</file>

<file path=ppt/ink/ink17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5353.734 1146.9016 874.14984, 5357.5767 1257.8773 859.59814, 5345.8823 1323.2758 853.1069, 5324.088 1418.4775 852.61365, 5298.533 1483.1051 856.7695</trace>
</ink>
</file>

<file path=ppt/ink/ink17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5576.7173 1207.2928 874.14984, 5559.8467 1323.463 856.2957, 5537.2017 1416.0492 846.3082, 5579.9395 1330.1305 836.4263, 5618.4277 1247.3074 836.12354, 5662.9995 1184.2233 844.1348, 5750.625 1156.489 848.2444, 5832.696 1200.5221 851.69073, 5870.2617 1277.8 854.2014, 5863.6123 1391.0326 850.3077, 5836.6733 1461.886 836.9153, 5791.215 1526.2578 399.78317</trace>
</ink>
</file>

<file path=ppt/ink/ink17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5487.7075 905.85284 874.14984, 5480.69 1022.57556 862.0551, 5473.026 1101.9954 854.5224</trace>
</ink>
</file>

<file path=ppt/ink/ink17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6439.285 1042.1202 874.14984, 6335.531 1119.4612 851.7382, 6271.974 1172.0173 841.84625, 6209.2144 1230.3116 835.4988, 6126.0703 1320.1412 837.2685, 6117.752 1399.1887 845.07404, 6188.552 1422.794 842.85425, 6296.115 1362.5588 834.52576, 6375.3125 1308.7584 809.20514, 6432.835 1244.9519 219.7759</trace>
</ink>
</file>

<file path=ppt/ink/ink17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6484.249 664.804 874.14984, 6476.383 773.5565 857.76874, 6472.594 847.1926 849.4602, 6469.3643 931.7291 842.803, 6469.4385 1019.85034 832.6387, 6469.986 1083.7037 821.8852, 6482.089 1193.5833 782.68756, 6515.856 1279.1674 707.1179, 6558.576 1343.0442 521.45355</trace>
</ink>
</file>

<file path=ppt/ink/ink1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16038 8833 874, 16102 8871 426</trace>
</ink>
</file>

<file path=ppt/ink/ink17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6603.54 1177.3553 874.14984, 6640.751 1113.3901 867.7064, 6713.104 1050.8102 867.3899, 6787.8022 1041.1166 866.3047, 6837.507 1114.379 862.31165, 6849.882 1207.9054 861.90894, 6954.482 1258.2366 861.42096, 7028.31 1220.9117 855.2667, 7106.0005 1126.1382 855.7104, 7144.5913 1200.4645 854.28174, 7202.419 1275.0903 858.6411, 7278.5996 1237.2214 857.0854, 7341.3457 1199.9298 832.99384</trace>
</ink>
</file>

<file path=ppt/ink/ink17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7183.4795 664.804 874.14984, 7153.2627 739.96313 866.1639, 7125.711 815.8529 863.97076, 7100.1265 879.0476 754.237</trace>
</ink>
</file>

<file path=ppt/ink/ink17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7317.453 1192.3241 874.14984, 7407.262 1175.9971 863.07007, 7470.891 1143.0182 853.6418, 7543.0703 1092.7086 843.72876, 7646.9873 1011.93994 839.6577, 7706.0947 933.9618 845.86237, 7638.748 916.40857 842.47375, 7547.851 983.3685 843.2097, 7484.0806 1063.2065 843.6677, 7467.2197 1128.9045 842.7365, 7466.2056 1208.2914 840.5659, 7479.9126 1337.7972 835.7929, 7500.345 1420.6545 831.9819, 7522.6787 1511.3206 824.3352, 7538.0557 1596.945 814.00336, 7545.3315 1720.5646 768.5661, 7499.809 1785.8185 702.7264</trace>
</ink>
</file>

<file path=ppt/ink/ink17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7852.4287 875.91534 874.14984, 7844.482 940.90594 861.1993, 7832.228 1008.6587 848.95386, 7816.9736 1089.963 851.212, 7807.122 1166.8134 854.2259, 7838.1943 1235.8656 858.274, 7914.659 1177.1068 850.13763, 7974.9824 1104.0883 834.8929, 8026.462 1023.69006 835.02893, 8061.4863 1098.902 839.1954, 8074.874 1187.193 847.2477, 8139.338 1225.1755 855.98145, 8235.606 1190.9451 849.9792, 8327.963 1105.7612 838.881, 8392.045 1018.67804 831.60187, 8365.833 947.46027 838.9369, 8285.22 976.6359 841.11365, 8226.685 1046.2247 844.0585, 8211.095 1156.8318 845.0545, 8256.536 1243.455 845.41504, 8357.178 1245.0221 841.20953, 8435.258 1233.9886 831.62256, 8500.514 1194.7966 541.01654</trace>
</ink>
</file>

<file path=ppt/ink/ink17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8863.652 846.4939 874.14984, 8840.324 935.88403 864.91254, 8817.666 999.6207 858.9408</trace>
</ink>
</file>

<file path=ppt/ink/ink17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8893.934 1116.9641 874.14984, 8881.787 1235.7101 844.7352, 8874.607 1433.5295 745.91174, 8870.458 1547.7754 639.16156, 8865.71 1655.1473 472.4364, 8863.652 1735.3287 337.77042</trace>
</ink>
</file>

<file path=ppt/ink/ink17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8120.376 1538.6704 874.14984, 8006.612 1557.278 855.3434, 7923.038 1564.4213 843.14905, 7821.9727 1570.8905 832.46826, 7744.4233 1575.5316 824.2202, 7657.408 1578.9999 820.0098, 7577.1816 1581.8896 816.51514, 7491.547 1584.6855 812.11633, 7367.8545 1588.724 802.5283, 7216.5977 1592.5957 787.3705, 7043.4033 1596.7014 768.8788, 6921.349 1599.5497 754.43774, 6773.822 1603.1548 739.83673, 6594.927 1606.9332 726.7108, 6391.285 1611.2117 713.4665, 6197.289 1616.5083 698.5318, 6043.4956 1621.0803 684.4574, 5852.188 1628.6173 671.8786, 5635.6113 1637.5178 658.9461, 5403.6616 1648.23 649.216, 5232.434 1656.6277 643.8331, 5050.936 1666.8527 637.9057, 4841.7583 1681.1658 633.4818, 4614.4624 1699.606 635.21515, 4397.795 1719.4827 637.8552, 4237.073 1734.7083 639.5387, 4043.7795 1754.4783 641.06256, 3832.127 1775.1412 641.4707, 3612.7915 1794.9272 644.93384, 3444.6855 1809.1023 652.62646, 3284.3508 1820.9445 660.58594, 3108.8076 1831.3242 682.3735, 2929.2065 1840.3484 701.9569, 2750.554 1846.8241 717.5969, 2574.495 1852.2081 732.0543, 2454.3186 1855.8026 745.75146, 2325.148 1860.8096 758.83484, 2185.065 1871.2822 771.66583, 2035.2267 1889.9065 782.57745, 1872.4312 1920.6725 789.5926, 1767.3052 1940.635 792.41785, 1697.4401 1950.1298 793.361, 1629.2563 1965.1287 790.0046, 1566.5098 1979.4856 518.1187</trace>
</ink>
</file>

<file path=ppt/ink/ink17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2007.1532 3255.9497 874.14984, 1921.4785 3278.4392 867.98755, 1852.3882 3311.0867 862.3061, 1788.3312 3364.2073 858.2652, 1721.3835 3461.9043 855.67224, 1682.2373 3563.83 854.251, 1690.6128 3649.0547 855.8049, 1782.2511 3696.2239 856.93884, 1878.7482 3616.5776 850.93365, 1942.8892 3553.6387 832.9115, 1975.612 3488.749 541.7484</trace>
</ink>
</file>

<file path=ppt/ink/ink17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2022.7529 2789.337 874.14984, 2017.9045 2868.9595 855.9896, 2014.8878 2949.83 839.58527, 2010.7352 3048.1462 826.28015, 2006.5686 3143.863 816.0381, 2003.4065 3215.8909 808.8257, 1999.0126 3303.5063 803.4147, 1991.5048 3438.3633 752.10736, 1986.4895 3515.737 710.9523, 1981.8018 3591.3389 626.6928, 1976.2826 3654.8157 512.5334</trace>
</ink>
</file>

<file path=ppt/ink/ink17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2394.391 3180.5896 874.14984, 2374.8433 3255.0688 859.0067, 2358.9324 3323.1772 848.8487, 2343.5425 3400.1748 841.47864, 2330.139 3476.8833 837.92773, 2317.1475 3577.983 841.5178, 2397.0754 3625.965 848.8627, 2468.6902 3525.8057 847.28204, 2498.3386 3434.2224 841.8886, 2504.0308 3370.2432 839.01953, 2500.7805 3299.416 836.8403, 2487.3796 3230.3918 837.7308, 2455.4973 3141.5835 841.82465, 2426.5623 3068.2559 851.54456, 2504.524 3050.017 853.95844, 2588.931 3052.6592 856.4985, 2677.799 3105.011 858.2927, 2718.3408 3215.8738 854.72437, 2717.9385 3298.6562 846.9817, 2708.0527 3381.1016 839.6956, 2685.9185 3504.7664 829.1237, 2674.3945 3589.993 837.91974, 2692.3257 3489.091 838.2066, 2693.2458 3420.0833 841.7204, 2691.54 3306.5754 849.35486, 2715.4858 3234.435 855.9329, 2804.0496 3221.7246 857.1142, 2893.6272 3205.2532 857.594, 2974.222 3151.4702 859.11664, 3011.3508 3241.7153 849.72034, 3001.7844 3306.5603 846.0114, 2988.8396 3418.0598 839.9117, 2981.183 3510.9175 825.14105, 2968.1462 3589.747 804.7917, 2956.772 3652.5073 608.0378</trace>
</ink>
</file>

<file path=ppt/ink/ink1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16310 9127 874, 16319 9225 864, 16329 9354 861, 16394 9238 860, 16495 9209 860, 16596 9317 856, 16662 9418 846</trace>
</ink>
</file>

<file path=ppt/ink/ink17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3063.3403 2698.4922 874.14984, 2982.1821 2725.1033 854.4053, 2897.5178 2746.7524 836.21234, 2799.6775 2767.0874 823.1748, 2717.9875 2783.0327 813.6108, 2604.7434 2790.5527 752.0491, 2537.1191 2794.7944 672.62915</trace>
</ink>
</file>

<file path=ppt/ink/ink17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2706.3838 2654.1018 874.14984, 2792.2664 2643.8064 866.7254, 2862.173 2647.8828 858.4682, 2937.7126 2657.507 849.3829, 3039.7207 2672.727 837.2352, 3119.8462 2718.8396 843.0899, 3159.4958 2782.5554 845.7212, 3123.6304 2872.7266 845.8462, 3079.0542 2944.5032 851.3492</trace>
</ink>
</file>

<file path=ppt/ink/ink17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3345.9692 3270.9185 874.14984, 3466.1257 3251.444 853.12604, 3573.5208 3239.1692 849.6994, 3673.154 3235.9392 855.1833, 3740.548 3233.7546 866.13745</trace>
</ink>
</file>

<file path=ppt/ink/ink17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3405.6147 3482.0295 874.14984, 3475.5713 3470.125 861.68256, 3541.16 3457.8232 850.7283, 3623.0122 3437.5696 839.96466, 3700.7053 3419.296 814.2035, 3766.0173 3403.8984 699.7792</trace>
</ink>
</file>

<file path=ppt/ink/ink17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4327.8286 3180.5896 874.14984, 4249.0557 3208.069 865.4561, 4174.043 3243.3813 866.17834, 4108.65 3340.8289 866.3736, 4217.8325 3392.7285 859.8041, 4308.534 3349.3389 851.71356, 4370.9546 3260.2776 844.43304, 4389.322 3189.567 841.5834, 4400.0586 3119.663 838.55634, 4408.299 2988.9568 833.6106, 4406.613 2911.8901 833.7288, 4403.864 2847.0452 836.0416, 4400.755 2754.3606 846.744, 4379.7666 2827.7832 844.4461, 4363.7812 2910.7493 837.9626, 4342.673 3003.7874 833.34924, 4321.4517 3096.2788 830.5385, 4296.9614 3224.4001 827.06256, 4300.624 3330.4302 835.13446, 4381.8057 3343.6855 851.02563</trace>
</ink>
</file>

<file path=ppt/ink/ink17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4536.13 2999.9321 874.14984, 4548.558 3096.115 862.0104, 4550.177 3160.8306 858.26825, 4549.187 3253.6235 854.6808, 4549.6777 3189.5552 839.7484, 4595.2847 3076.681 841.7578, 4702.223 2995.1216 842.05646, 4808.575 2970.4155 837.40533, 4879.069 2959.4436 832.1544, 4943.017 2979.3618 644.77625</trace>
</ink>
</file>

<file path=ppt/ink/ink17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5071.1055 3196.0745 874.14984, 5148.941 3175.704 849.3546, 5213.2417 3144.7512 849.86426, 5298.698 3086.5713 853.1054, 5326.8975 3004.858 856.28687, 5235.439 3021.7834 857.8625, 5153.8877 3118.9385 854.6483, 5149.4175 3232.525 856.9011, 5213.482 3310.6003 855.83527, 5286.4663 3329.731 855.3401, 5368.6353 3277.297 854.92725, 5447.508 3180.8735 856.04956, 5497.5938 3244.8176 857.4246, 5494.677 3334.8804 856.63135, 5490.4565 3425.892 858.04614, 5488.6895 3310.5288 849.4608, 5525.6606 3214.8354 833.10547, 5626.335 3158.9675 802.12646, 5698.0513 3128.775 739.1936, 5762.732 3150.284 7.089018</trace>
</ink>
</file>

<file path=ppt/ink/ink17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5130.7515 2773.8518 874.14984, 5223.9033 2752.7744 863.29816, 5342.8794 2734.2793 851.8311, 5428.939 2720.7693 835.43506, 5507.47 2695.36 800.77246</trace>
</ink>
</file>

<file path=ppt/ink/ink17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5413.38 2608.163 874.14984, 5486.162 2640.4746 865.7383, 5574.8833 2711.8381 865.0811, 5564.208 2809.3325 864.23505, 5550.974 2875.5754 863.49414</trace>
</ink>
</file>

<file path=ppt/ink/ink17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6141.9746 3226.528 874.14984, 6241.504 3218.2625 862.815, 6371.3267 3214.0068 853.954, 6475.5044 3208.5144 840.3691, 6550.454 3192.1672 825.2475, 6615.4673 3182.2693 623.9472</trace>
</ink>
</file>

<file path=ppt/ink/ink1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16902 9323 874, 16799 9439 868, 16889 9514 866, 16993 9399 858, 17044 9232 849, 17053 9136 848, 17056 9050 848, 17052 8933 848, 17045 9077 850, 17045 9174 844, 17046 9262 840, 17060 9414 844, 17097 9511 849, 17218 9527 852, 17342 9449 853, 17419 9339 859, 17447 9245 862, 17394 9382 860, 17434 9502 857, 17555 9601 858, 17667 9545 857, 17758 9427 852, 17809 9325 845, 17817 9462 835, 17818 9563 829, 17821 9654 822, 17828 9770 816, 17839 9898 815, 17854 10023 814, 17865 10111 817, 17886 10206 825, 17887 10098 827, 17883 9943 825, 17881 9842 825, 17881 9734 825, 17884 9647 830, 17899 9509 839, 17993 9421 850, 18098 9469 856, 18211 9573 853, 18304 9657 836, 18394 9733 784</trace>
</ink>
</file>

<file path=ppt/ink/ink17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6350.2754 3045.8706 874.14984, 6340.845 3132.245 863.7628, 6327.6943 3244.4736 857.8784, 6322.785 3325.699 846.43713, 6320.911 3406.6697 816.4453</trace>
</ink>
</file>

<file path=ppt/ink/ink17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6915.533 2864.181 874.14984, 6938.591 2967.624 862.2362, 6958.7954 3083.9202 858.77924, 6971.985 3171.627 858.9542, 6973.129 3099.4749 847.7949, 6997.543 3017.7808 840.9815, 7056.738 2922.497 840.5144, 7146.7144 2858.2678 846.5934, 7233.9976 2843.0232 852.02527, 7299.341 2839.2998 865.2734</trace>
</ink>
</file>

<file path=ppt/ink/ink17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7748.7373 2939.5405 874.14984, 7642.1807 2960.0454 861.2085, 7545.3438 2986.7815 857.5874, 7459.829 3051.67 860.9825, 7435.8413 3114.3967 861.88184, 7508.623 3161.2942 858.8352, 7589.0825 3170.5032 857.7776, 7678.549 3110.1423 858.1206, 7735.8184 3017.373 853.35333, 7770.8486 2898.9219 842.6857, 7786.3604 2818.5378 836.39825, 7799.642 2738.822 836.3955, 7810.031 2673.273 838.28595, 7785.6426 2738.889 842.89435, 7780.9224 2835.0657 843.2834, 7784.0244 2926.9463 840.19214, 7817.7764 3034.1692 845.7814, 7893.8457 3071.4446 850.3453, 7986.1367 3007.6965 852.66046, 8029.928 2926.7256 850.1709, 8027.4575 3036.6233 850.417, 8075.8096 3138.784 851.4988, 8153.4697 3193.401 853.9607, 8240.284 3198.8687 854.124, 8321.726 3144.345 853.74866, 8373.031 3047.335 853.6877, 8385.907 2943.4712 851.8111, 8346.7 2826.1982 850.944, 8299.698 2751.4558 851.283, 8210.774 2698.0361 855.24176, 8133.259 2689.4294 859.7258, 8112.1826 2781.188 861.85455, 8163.9824 2849.1572 857.8661, 8280.903 2895.745 849.80347, 8363.426 2922.9924 830.3211, 8429.404 2926.8286 544.3029</trace>
</ink>
</file>

<file path=ppt/ink/ink17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8640.67 2969.9944 874.14984, 8703.594 2946.0203 855.17224, 8779.708 2906.3782 856.9514, 8861.672 2809.061 862.3262, 8864.196 2738.2366 862.4373, 8755.86 2717.247 861.4461, 8682.973 2756.9893 856.55865, 8630.298 2846.0845 853.5589, 8623.232 2964.59 852.0652, 8644.121 3051.4094 851.82086, 8717.128 3121.059 854.672, 8801.16 3147.4202 857.2168, 8918.976 3109.9902 858.1892, 9025.634 3027.1191 857.91815, 9043.875 3094.2551 859.972, 9031.376 3169.497 861.57806, 9067.608 3250.9314 862.6417, 9148.151 3295.5217 860.7877, 9271.3955 3279.3835 854.55725, 9352.244 3241.7363 850.303, 9405.195 3154.26 850.2374, 9416.236 3073.5251 850.432, 9379.15 2993.0154 851.3404, 9311.693 2944.3093 854.29126, 9225.188 2928.511 857.6038, 9152.935 2972.94 859.69214, 9149.287 3039.5222 861.39624, 9246.214 3076.2024 857.50287, 9320.305 3095.092 844.83014, 9384.501 3089.2046 778.76373</trace>
</ink>
</file>

<file path=ppt/ink/ink17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8640.67 2517.8345 874.14984, 8739.068 2505.4282 861.07996, 8806.199 2498.0776 853.5487, 8879.011 2490.707 847.9312, 8988.745 2478.973 829.77856, 9072.369 2462.1396 810.9358, 9135.052 2449.5603 764.4279</trace>
</ink>
</file>

<file path=ppt/ink/ink17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8923.299 2397.568 874.14984, 9010.455 2405.1768 867.98926, 9076.893 2416.7417 866.9377, 9151.301 2470.9604 867.1118, 9169.69 2546.433 865.2704, 9161.881 2623.648 860.79315</trace>
</ink>
</file>

<file path=ppt/ink/ink17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9726.22 2909.6033 874.14984, 9793.077 2908.3577 864.95044, 9919.89 2902.3452 851.09735, 10021.059 2896.2617 839.1406, 10101.523 2882.2131 823.9817, 10164.692 2871.4226 784.00793</trace>
</ink>
</file>

<file path=ppt/ink/ink17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9905.158 2698.4922 874.14984, 9903.984 2786.5488 864.1324, 9894.365 2909.8252 856.45056, 9884.366 3009.8152 843.8576, 9877.692 3075.7698 821.9228</trace>
</ink>
</file>

<file path=ppt/ink/ink17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10782.407 2743.9146 874.14984, 10689.405 2755.0093 867.8852, 10606.189 2784.263 863.2853, 10528.24 2847.6992 862.812, 10513.956 2915.1868 862.97186, 10618.105 2942.115 860.3712, 10716.279 2897.551 848.0989, 10815.088 2783.4192 835.0966, 10852.883 2704.2468 831.57855, 10896.382 2583.6077 826.5287, 10907.422 2509.8523 826.65027, 10911.273 2434.1194 828.9338, 10912.551 2370.1501 831.7925, 10910.948 2270.0525 840.61646, 10879.554 2345.6511 840.94696, 10871.563 2413.1204 842.95074, 10864.431 2492.1758 843.7205, 10857.879 2577.448 841.2929, 10852.84 2646.6816 836.6187, 10846.514 2771.8445 821.06726, 10842.939 2846.5232 799.4781, 10836.879 2912.091 217.64418</trace>
</ink>
</file>

<file path=ppt/ink/ink17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10990.709 2548.288 874.14984, 11081.765 2524.575 866.0976, 11157.391 2538.778 866.5269, 11178.766 2627.8105 864.2891, 11119.13 2713.9111 862.27985, 11100.48 2789.5496 864.33466, 11204.052 2853.0293 862.2162, 11291.15 2914.2957 863.09784, 11326.0205 3004.0872 862.5708, 11318.152 3080.0967 860.21674, 11236.779 3146.2625 859.0273, 11139.267 3164.206 857.55853, 11055.705 3114.2695 854.69336, 11044.476 3003.937 849.1374, 11045.106 2926.4478 836.7943</trace>
</ink>
</file>

<file path=ppt/ink/ink1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17305 9280 874, 17418 9254 871, 17495 9169 869, 17460 9080 866, 17356 9084 862, 17276 9167 857, 17212 9248 845</trace>
</ink>
</file>

<file path=ppt/ink/ink17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11615.611 2683.5232 874.14984, 11705.18 2578.4646 867.64136, 11716.64 2495.6274 864.4145, 11622.699 2461.6233 859.87885, 11548.28 2522.4392 855.1819, 11509.341 2587.6409 852.0633, 11518.437 2677.054 852.25006, 11562.284 2744.1787 852.5122, 11626.245 2781.1667 853.8528, 11701.378 2775.4695 856.30206, 11771.41 2735.6267 860.5522, 11859.212 2677.078 863.1985, 11967.887 2665.4597 864.7594, 12024.677 2748.9727 863.1332, 12000.663 2858.6716 856.7022, 11941.036 2935.245 849.40027, 11874.984 2981.6116 848.5144, 11969.496 2988.82 856.14996, 12074.007 3034.5938 857.10474, 12133.286 3126.5386 857.44635, 12140.182 3204.4922 856.4077, 12066.447 3299.2415 849.30646, 11978.403 3356.0635 843.89386, 11865.667 3365.0596 844.066, 11768.978 3311.3196 844.39703, 11704.621 3270.9185 848.6523</trace>
</ink>
</file>

<file path=ppt/ink/ink17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11496.319 2232.3953 874.14984, 11621.0 2232.3953 856.9091, 11695.892 2232.3953 848.77496, 11759.117 2232.3953 842.11255, 11866.968 2219.6218 821.0717, 11941.692 2209.4163 784.66394</trace>
</ink>
</file>

<file path=ppt/ink/ink17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11823.913 2111.0967 874.14984, 11910.186 2155.665 868.3479, 11991.629 2220.8923 865.7454, 11995.12 2309.5715 862.81, 11947.224 2372.2373 835.6077</trace>
</ink>
</file>

<file path=ppt/ink/ink17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1026.2113 5289.6377 874.14984, 1035.2704 5199.2173 863.93066, 1050.0065 5121.375 858.66315, 1071.6072 5044.565 859.1718, 1120.48 4965.082 861.6911, 1194.7786 5063.5557 846.1169, 1198.185 5149.5366 837.7007, 1195.3763 5238.5576 829.86475, 1189.7976 5364.76 827.0466, 1193.3531 5460.648 835.6934, 1274.7568 5452.6987 849.76697, 1330.391 5343.324 848.58026, 1359.8884 5263.9224 845.09546, 1384.3665 5190.1333 839.252, 1423.5852 5056.5327 831.4907, 1441.4287 4981.864 834.5362, 1449.9211 4913.545 838.6852, 1434.4161 4830.589 845.19806, 1371.6427 4851.3154 857.0795, 1359.7102 4934.4097 862.66425, 1397.673 5001.056 863.64435, 1495.9435 5001.7188 859.2162, 1563.8013 4994.7236 850.3298</trace>
</ink>
</file>

<file path=ppt/ink/ink17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1517.1411 4551.5225 874.14984, 1418.912 4563.3174 853.9226, 1351.2242 4571.4097 848.8743, 1270.6073 4578.3784 855.3434, 1198.6497 4572.6597 866.7386</trace>
</ink>
</file>

<file path=ppt/ink/ink17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1457.4955 4385.8335 874.14984, 1567.4668 4380.6626 861.9447, 1650.0126 4386.916 858.415, 1746.2773 4431.101 861.5929, 1777.2329 4517.5796 861.56934, 1750.0435 4596.767 859.20667, 1699.2917 4670.1255 849.1894</trace>
</ink>
</file>

<file path=ppt/ink/ink17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1814.4518 4882.9004 874.14984, 1761.7086 4984.445 852.72076, 1705.2311 5092.4673 834.2438, 1649.4097 5206.902 799.4808, 1619.8463 5278.1646 773.0287, 1595.4545 5354.935 741.8367, 1578.9957 5433.093 697.5045, 1568.1111 5543.1943 589.8026, 1597.2015 5645.2314 464.84253, 1620.3015 5708.985 253.44641</trace>
</ink>
</file>

<file path=ppt/ink/ink17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1784.1703 5184.34 874.14984, 1797.5588 5259.0737 851.1186, 1800.977 5329.645 852.97034, 1798.9941 5405.7104 853.3849, 1788.1697 5513.2354 857.3462, 1771.494 5412.4956 847.9432, 1776.8195 5296.064 840.4423, 1846.9482 5257.0405 848.4084, 1947.9008 5285.7905 855.7016, 2016.0491 5229.5044 858.6367, 2073.614 5146.063 857.16724, 2095.5237 5236.7944 853.9285, 2096.82 5317.5576 849.67786, 2098.8877 5400.451 838.09766, 2100.4304 5471.744 818.63574, 2092.6587 5535.2603 743.5288</trace>
</ink>
</file>

<file path=ppt/ink/ink17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2097.0806 4913.87 874.14984, 2178.2852 4991.303 861.2445, 2251.8347 5110.996 851.0823, 2277.8523 5184.5664 848.4901, 2303.0566 5294.17 846.9977, 2306.8845 5395.8394 845.9103, 2294.2134 5463.29 844.94305, 2269.7834 5534.3774 844.63324, 2237.5679 5598.347 844.71094, 2169.014 5692.1685 847.3456, 2073.0525 5750.8047 849.84937, 2007.1532 5787.22 852.94763</trace>
</ink>
</file>

<file path=ppt/ink/ink17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2468.719 5245.2476 874.14984, 2557.1992 5249.986 863.9053, 2669.3472 5255.7407 856.29047, 2735.2568 5259.027 845.32367, 2800.218 5265.989 233.44008</trace>
</ink>
</file>

<file path=ppt/ink/ink1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17485 8607 874, 17446 8733 859, 17355 8896 847, 17299 8989 830</trace>
</ink>
</file>

<file path=ppt/ink/ink17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2483.401 5471.327 874.14984, 2575.0088 5469.7876 863.51215, 2644.8286 5464.0615 858.7156, 2708.8635 5459.4277 849.23444, 2774.5957 5455.846 663.41675</trace>
</ink>
</file>

<file path=ppt/ink/ink17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3360.6511 5184.34 874.14984, 3354.813 5108.926 869.6766, 3262.7427 5103.2607 865.189, 3196.835 5131.6216 861.4889, 3133.2676 5195.195 860.4652, 3120.759 5270.6094 860.5046, 3194.1357 5321.3037 859.709, 3275.0212 5315.987 859.2043, 3357.726 5224.3145 854.3871, 3391.2915 5142.9 847.5615, 3432.211 5009.2583 833.63324, 3445.3691 4924.014 829.6254, 3452.4937 4845.179 832.5025, 3456.6475 4741.888 838.1364, 3413.5083 4845.621 842.1897, 3412.414 4928.2295 837.509, 3419.5305 5017.2134 825.7344, 3428.8105 5084.304 806.07965, 3472.3801 5198.8174 743.0586, 3500.811 5265.5176 646.17035</trace>
</ink>
</file>

<file path=ppt/ink/ink17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3673.5613 4958.2603 874.14984, 3661.0242 5066.328 862.29407, 3651.6606 5184.6675 857.1965, 3654.9377 5267.8833 859.013, 3722.9104 5293.4224 860.2283, 3780.052 5218.2925 857.88635, 3800.7056 5142.0176 854.0697, 3796.2961 5041.6846 851.0597, 3772.2036 4971.3154 851.11584, 3703.6138 4939.1304 853.4905, 3634.2979 4969.572 837.68726</trace>
</ink>
</file>

<file path=ppt/ink/ink17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3985.5542 5003.6826 874.14984, 3975.174 5100.587 863.53406, 3952.6182 5210.1895 854.7436, 3930.283 5288.716 855.182, 3904.0867 5211.8213 846.89777, 3904.2532 5141.066 839.63043, 3906.704 5046.5254 829.46216, 3928.8376 4967.711 828.23364, 4002.792 4935.652 845.5004, 4057.3074 5016.618 853.61487, 4128.5977 5071.051 862.66034, 4207.581 5033.281 861.64233, 4292.778 4934.512 859.00433, 4356.791 5005.1978 855.7387, 4360.1597 5103.379 850.8303, 4354.569 5220.492 838.4923, 4343.186 5292.8447 817.39197, 4325.6123 5357.394 721.56647</trace>
</ink>
</file>

<file path=ppt/ink/ink17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4313.1465 4611.9136 874.14984, 4245.6914 4621.265 863.3101, 4179.0376 4631.135 851.5306, 4097.3433 4641.918 841.2081, 4009.8677 4650.881 834.14636, 3942.3193 4657.2935 822.8489, 3844.9778 4657.623 794.9336, 3777.2534 4657.852 732.84705</trace>
</ink>
</file>

<file path=ppt/ink/ink17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3093.622 5515.7173 874.14984, 3196.113 5521.5415 858.40735, 3276.5205 5521.484 847.5797, 3405.546 5520.5977 832.08136, 3507.0825 5520.886 824.79395, 3593.11 5521.6816 819.4191, 3678.6238 5523.0454 815.29645, 3788.3562 5526.5234 807.963, 3909.413 5532.986 802.9438, 4032.3972 5541.197 800.4279, 4115.6196 5546.8613 800.20197, 4200.514 5552.4146 803.225, 4275.8223 5558.773 812.7285, 4346.2817 5573.4526 831.4821, 4411.73 5586.1865 568.1874</trace>
</ink>
</file>

<file path=ppt/ink/ink17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3613.9158 6013.3003 874.14984, 3550.1172 6032.028 853.58435, 3464.964 6071.1157 855.7547, 3385.6064 6133.998 855.60724, 3329.08 6199.9746 857.9781, 3311.754 6277.208 859.2454, 3383.4153 6310.6426 862.35175, 3495.3416 6227.7524 852.0128, 3545.0425 6157.8975 844.5136, 3613.2751 6031.157 831.20044, 3644.3853 5942.9233 825.10095, 3666.531 5876.506 821.7816, 3687.5896 5796.603 823.91235, 3668.3394 5872.931 822.2946, 3656.7637 5946.462 820.16833, 3643.6584 6067.1846 817.3463, 3640.0076 6175.1143 825.3064, 3668.72 6277.746 838.5944, 3755.752 6283.4106 847.60956, 3810.3296 6217.4116 846.9451, 3859.211 6113.069 838.2234, 3884.8955 6036.0586 829.9943, 3907.336 5952.762 823.60565, 3924.6506 5882.0566 821.7825, 3913.8455 5960.1494 824.9908, 3896.9993 6091.949 824.0606, 3891.3984 6169.2466 824.77637, 3887.7195 6234.0864 829.2897, 3890.4216 6317.0405 838.93756</trace>
</ink>
</file>

<file path=ppt/ink/ink17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3822.2168 6058.7227 874.14984, 3888.3433 6057.2275 864.096, 4014.8887 6039.0747 844.7556, 4105.738 5987.0615 826.8183, 4169.649 5948.249 789.203</trace>
</ink>
</file>

<file path=ppt/ink/ink17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4179.1733 4461.1934 874.14984, 4260.7744 4494.9023 870.8633, 4351.8315 4568.352 867.2893, 4386.722 4672.594 864.4673, 4343.3994 4762.355 864.05884, 4279.6646 4818.927 427.32684</trace>
</ink>
</file>

<file path=ppt/ink/ink17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5056.4233 4507.1323 874.14984, 5029.3423 4596.5444 863.1741, 5005.186 4667.2114 852.01385, 4965.665 4782.2134 838.1008, 4924.667 4903.688 828.25543, 4896.86 4992.6353 823.3152, 4863.506 5105.0845 815.4258, 4825.3687 5232.607 808.69366, 4800.52 5315.671 803.2554, 4766.6187 5426.3716 798.26056, 4727.507 5554.941 794.7706, 4684.2183 5692.9673 791.83124, 4645.052 5811.372 790.2905, 4612.3022 5907.3105 789.51337, 4576.805 6011.6025 792.14417, 4542.531 6115.7354 798.7759, 4510.683 6213.292 807.7569, 4488.521 6281.24 815.96497, 4467.9873 6344.4863 825.44904, 4443.2896 6415.8823 840.625, 4415.786 6479.077 8.60987</trace>
</ink>
</file>

<file path=ppt/ink/ink1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17871 9438 874, 17987 9427 868, 18083 9408 866, 18191 9338 774, 18175 9252 811, 18064 9316 821, 18030 9431 826, 18042 9535 856, 18184 9631 857, 18302 9579 859, 18387 9487 861, 18487 9518 860, 18517 9606 856, 18539 9696 856, 18579 9570 853, 18597 9446 856, 18701 9490 855, 18751 9611 849, 18785 9699 831</trace>
</ink>
</file>

<file path=ppt/ink/ink17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4848.122 5802.189 874.14984, 4862.1147 5904.5435 862.19977, 4872.759 6025.005 859.13025, 4877.876 6124.3813 858.85034, 4878.1694 6217.7583 860.85297, 4865.5366 6149.9907 849.48975, 4858.622 6052.579 838.43616, 4855.438 5989.7427 833.2012, 4850.039 5888.571 825.36383, 4848.2563 5820.471 825.78033, 4851.434 5709.4556 831.2976, 4863.883 5645.374 835.31683, 4889.563 5578.5913 839.1697, 4981.124 5467.7314 846.22644, 5067.3438 5411.4424 852.51746, 5171.927 5407.551 856.9269, 5244.6416 5457.1846 858.3321, 5277.039 5554.7026 857.4972, 5252.0083 5654.6724 854.3102, 5155.838 5750.8687 848.7634, 5058.508 5804.195 842.6473, 4994.225 5819.821 844.1453, 4887.5366 5822.586 847.05396, 5000.2227 5888.376 844.28046, 5107.227 5961.49 835.5352, 5195.7 6035.26 810.3948, 5268.455 6100.9224 756.0541, 5336.965 6173.6787 622.87866</trace>
</ink>
</file>

<file path=ppt/ink/ink17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1070.2574 7173.6377 874.14984, 1089.119 7289.2095 853.69305, 1103.12 7366.432 843.58185, 1126.0376 7494.9287 830.6966, 1144.5165 7616.022 825.1533, 1152.3541 7699.5146 824.72845, 1157.8031 7789.0444 823.47034, 1160.9545 7863.4727 825.50146, 1162.3945 7980.405 835.1234, 1152.5104 8049.852 848.15936</trace>
</ink>
</file>

<file path=ppt/ink/ink17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966.5657 7232.996 874.14984, 1034.4985 7146.401 861.6526, 1152.2206 7086.037 853.2917, 1226.4116 7073.065 850.24176, 1333.5055 7070.855 845.8927, 1425.9092 7094.2266 842.5244, 1504.3405 7177.9585 842.8405, 1520.798 7271.138 844.59515, 1463.4877 7380.3594 840.4606, 1361.3396 7474.587 834.79114, 1252.9716 7539.452 836.4076, 1151.0399 7569.9556 845.14307, 1230.8156 7589.9053 859.9993, 1316.3143 7649.2354 855.60596, 1403.061 7751.838 839.2735, 1455.3112 7834.4727 813.5222, 1494.328 7929.8066 760.8766, 1498.1201 7993.587 409.47498</trace>
</ink>
</file>

<file path=ppt/ink/ink17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1992.4713 7157.6367 874.14984, 1934.0475 7264.157 856.7662, 1897.2311 7329.2773 848.94385, 1857.9059 7404.7905 841.5653, 1822.0939 7482.2114 835.5251, 1776.7042 7592.2207 833.86536, 1744.8846 7712.82 837.2866, 1738.1724 7795.9785 836.66754, 1740.4911 7886.166 835.43134, 1748.4886 7965.3813 833.89954, 1757.45 8028.212 833.3502, 1774.897 8096.5884 834.1621, 1799.4163 8164.6123 837.1406, 1846.8287 8257.168 846.0862, 1920.9878 8257.926 864.19226, 1943.044 8193.514 239.86594</trace>
</ink>
</file>

<file path=ppt/ink/ink17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2186.09 7609.7964 874.14984, 2161.4353 7699.2773 864.6889, 2143.0012 7806.9023 860.2577, 2142.3308 7886.0176 858.8169, 2171.5442 7951.313 860.7565, 2267.9565 7999.293 860.1748, 2375.9146 7957.211 858.24725, 2448.6836 7899.351 854.96783, 2485.8628 7800.0547 854.34467, 2481.644 7720.049 854.0163, 2419.3682 7635.1035 853.0639, 2339.443 7579.9155 852.86774, 2245.9575 7557.606 855.4966, 2173.7507 7589.448 858.6686, 2195.788 7653.6304 858.53485, 2232.0637 7716.934 674.1771</trace>
</ink>
</file>

<file path=ppt/ink/ink17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2528.3645 7625.2817 874.14984, 2603.022 7657.15 865.53705, 2684.653 7714.7344 859.97125, 2725.3313 7780.806 859.8552, 2737.123 7848.817 860.0882, 2691.3425 7940.0806 860.1442, 2616.793 7963.211 863.61383</trace>
</ink>
</file>

<file path=ppt/ink/ink17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2855.0393 7655.7354 874.14984, 2771.2278 7720.2017 869.66077, 2722.579 7816.667 868.42474, 2725.9482 7882.866 866.43353, 2776.8518 7962.286 861.5116, 2849.4429 7975.033 858.88824, 2914.4019 7976.268 853.73627</trace>
</ink>
</file>

<file path=ppt/ink/ink17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3003.6946 7655.7354 874.14984, 3012.5874 7739.9414 868.04785, 3052.5845 7834.8823 866.97235, 3143.798 7870.7485 866.2792, 3224.211 7796.124 861.9644, 3255.7944 7688.9404 856.0145, 3263.1309 7613.241 855.23035, 3253.5693 7675.92 854.3363, 3263.6104 7768.4126 847.7301, 3287.322 7895.684 841.5709, 3303.0427 7974.2573 838.26495, 3315.5657 8046.2144 837.1852, 3328.394 8164.911 838.98193, 3315.122 8271.296 846.1211, 3265.1943 8339.344 853.038, 3171.542 8341.889 856.6405, 3096.431 8298.504 855.94403, 3045.575 8168.417 846.5353, 3024.0215 8102.369 830.1046, 3019.2944 8032.0195 811.52234</trace>
</ink>
</file>

<file path=ppt/ink/ink17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3494.6245 7730.063 874.14984, 3522.769 7658.554 868.78046, 3593.327 7599.5967 867.6084, 3635.4028 7699.6304 865.4615, 3587.061 7802.486 863.606, 3506.298 7874.7964 863.8951, 3585.7727 7847.672 856.8004, 3709.6238 7864.323 858.68677, 3793.7942 7912.467 859.47534, 3844.3967 8034.3022 854.5806, 3848.1885 8104.453 851.5476, 3842.1064 8167.3604 849.86456, 3817.5938 8259.5205 850.41223, 3760.2917 8334.073 852.25854, 3659.336 8367.983 857.3538, 3594.9446 8332.368 860.5567, 3567.125 8253.833 860.98126, 3585.2407 8155.8813 857.5571, 3635.4148 8081.505 846.17334, 3695.5847 8016.5337 814.0857</trace>
</ink>
</file>

<file path=ppt/ink/ink17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3807.5347 7188.0903 874.14984, 3903.9045 7284.945 851.5638, 3955.8528 7348.782 842.77637, 4010.1697 7425.704 835.6356, 4061.563 7512.8354 830.3928, 4101.401 7592.6455 826.7753, 4131.1646 7657.9937 824.08826, 4154.2295 7727.9727 824.09424, 4184.6445 7867.65 822.68634, 4187.0137 7958.108 823.17035, 4179.1104 8053.5244 824.5613, 4160.9385 8149.1484 826.3766, 4142.471 8227.828 824.9868, 4092.6277 8353.045 814.99, 4029.202 8455.211 782.6044, 3966.9216 8526.941 672.1199</trace>
</ink>
</file>

<file path=ppt/ink/ink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6875 3054 874, 6937 3160 863, 7036 3283 857, 7130 3356 853, 7231 3415 843</trace>
</ink>
</file>

<file path=ppt/ink/ink1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18944 9481 874, 18852 9534 774, 18763 9644 816, 18764 9738 839, 18849 9730 846, 18918 9637 857, 18952 9552 851, 18980 9449 844, 19008 9289 835, 19010 9199 835, 19004 9063 837, 18998 9159 830, 18998 9313 822, 19000 9432 818, 19010 9550 815, 19020 9646 819, 19081 9761 829, 19161 9845 757</trace>
</ink>
</file>

<file path=ppt/ink/ink18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5696.009 5320.6074 874.14984, 5798.8677 5312.3413 862.66907, 5921.6606 5308.409 856.99115, 6024.998 5306.6357 850.2381, 6094.531 5305.5454 836.7486</trace>
</ink>
</file>

<file path=ppt/ink/ink18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5740.972 5591.0776 874.14984, 5853.518 5580.78 857.83575, 5928.128 5574.6387 846.1502, 6040.959 5566.9526 823.372, 6117.456 5562.008 786.6997</trace>
</ink>
</file>

<file path=ppt/ink/ink18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7004.543 5154.402 874.14984, 6921.4585 5164.1777 867.605, 6806.174 5212.961 866.60535, 6735.5312 5265.85 865.18713, 6719.0674 5342.0586 864.57825, 6779.3145 5404.8174 862.42804, 6859.671 5399.4395 861.6726, 6960.5757 5314.5005 857.2705, 7018.5083 5222.0166 849.5138, 7037.4404 5148.427 844.9046, 7050.3687 5066.8677 841.61957, 7057.645 4988.7505 843.302, 7062.694 4871.1973 848.0469, 7053.4087 4785.691 853.9373, 7026.2026 4864.965 853.97705, 7016.366 4931.0317 852.7632, 7005.812 5043.5146 845.0406, 7014.25 5171.4927 826.12225, 7039.871 5276.5293 788.64636, 7071.9434 5340.2266 732.61914</trace>
</ink>
</file>

<file path=ppt/ink/ink18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7377.098 5018.6514 874.14984, 7370.479 5083.94 865.2401, 7353.894 5205.509 854.67706, 7346.3525 5271.1587 852.25555, 7341.1187 5334.191 854.9761, 7332.328 5414.158 859.25366, 7310.37 5317.6514 854.67065, 7311.053 5247.201 856.8075, 7339.255 5148.292 858.7336, 7379.1475 5072.658 858.4715, 7475.89 5003.284 857.13654, 7539.33 4985.926 854.299, 7645.4194 4979.2065 842.2258, 7716.9014 4980.133 815.33966</trace>
</ink>
</file>

<file path=ppt/ink/ink18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6663.186 5530.686 874.14984, 6726.833 5534.808 864.6399, 6797.0645 5535.471 850.81903, 6890.1123 5535.0073 834.8439, 7002.209 5534.154 820.88074, 7126.337 5533.2563 808.36316, 7244.546 5534.5654 771.8461, 7327.3413 5535.7617 732.5363, 7418.243 5540.554 690.5366, 7501.989 5547.9043 633.80835, 7569.78 5552.971 546.9708, 7644.1274 5561.1396 385.07587</trace>
</ink>
</file>

<file path=ppt/ink/ink18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6912.781 5975.62 874.14984, 6808.9556 6050.3735 861.05206, 6711.515 6135.4355 857.8357, 6652.515 6233.5933 860.4661, 6693.531 6302.1807 860.19354, 6800.617 6288.974 853.36816, 6891.256 6223.86 844.1814, 6966.741 6090.172 834.1898, 6997.1797 6001.806 829.8245, 7022.1157 5911.1504 827.3343, 7040.016 5841.1895 827.7006, 7065.983 5724.394 830.8072, 7050.4316 5816.7935 843.7304, 7034.96 5920.375 840.53375, 7029.219 5984.5156 844.4283, 7029.031 6051.88 848.37775, 7036.3555 6116.1973 851.6467, 7067.642 6180.8564 854.6468, 7111.659 6065.6357 855.7934, 7124.2256 5988.484 851.6569, 7148.187 5871.978 840.4863, 7167.361 5809.2617 835.3193, 7201.4937 5746.111 834.24365, 7219.302 5813.9175 838.27167, 7220.6416 5925.9536 841.40515, 7218.7705 6036.8257 844.9921, 7217.079 6104.802 849.17377, 7202.6426 6192.906 853.292, 7186.049 6257.385 807.1426</trace>
</ink>
</file>

<file path=ppt/ink/ink18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7109.152 5937.4233 874.14984, 7180.5913 5923.775 859.3467, 7252.585 5906.4995 846.6375, 7348.7544 5877.257 830.95154, 7417.8525 5856.828 803.1494, 7495.472 5832.6426 761.45746</trace>
</ink>
</file>

<file path=ppt/ink/ink18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7941.439 5486.296 874.14984, 8014.3853 5434.2124 864.7941, 8097.6777 5362.961 865.8596, 8089.6294 5294.387 863.8041, 8012.6562 5322.1235 860.22815, 7931.547 5420.1587 855.9083, 7914.6567 5485.567 854.5762, 7951.4287 5582.422 854.353, 8027.186 5634.368 854.73047, 8112.47 5648.2266 856.5999, 8212.755 5613.4355 857.2604, 8282.743 5561.9937 859.00726, 8345.98 5582.804 860.605, 8359.256 5649.323 857.1875, 8357.156 5760.259 853.5659, 8348.17 5836.313 855.49554, 8314.27 5729.7324 852.2359, 8319.157 5636.0 853.4082, 8362.051 5546.9336 857.107, 8437.48 5487.959 857.17175, 8531.631 5457.5166 855.0962, 8596.623 5440.3574 850.7795</trace>
</ink>
</file>

<file path=ppt/ink/ink18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8016.6836 5064.59 874.14984, 8125.3887 5055.648 860.2555, 8191.345 5053.058 853.937, 8261.395 5050.1934 845.2014, 8327.021 5044.2837 835.8497, 8411.025 5037.9316 808.3695, 8476.249 5032.495 7.963773</trace>
</ink>
</file>

<file path=ppt/ink/ink18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8403.005 4898.9014 874.14984, 8498.822 4940.403 862.61316, 8553.504 5008.838 863.97217, 8553.879 5094.195 863.10754, 8515.455 5158.3594 853.5095</trace>
</ink>
</file>

<file path=ppt/ink/ink1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19336 9480 874, 19249 9535 866, 19161 9631 867, 19136 9723 867, 19228 9762 865, 19345 9612 862, 19391 9507 862, 19449 9592 858, 19485 9706 857, 19570 9710 859, 19606 9590 863, 19676 9674 860, 19698 9764 855, 19781 9672 855, 19806 9572 856, 19908 9694 860, 19996 9782 864, 20093 9608 854, 20118 9520 846, 20138 9432 838, 20151 9324 830, 20155 9212 827, 20154 9119 827, 20135 9003 830, 20101 9111 842, 20119 9299 834, 20137 9419 829, 20150 9511 827, 20166 9598 830, 20190 9702 835, 20205 9616 839, 20237 9464 847, 20314 9367 856, 20409 9290 865</trace>
</ink>
</file>

<file path=ppt/ink/ink18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9042.59 5410.42 874.14984, 9138.869 5409.3203 862.38464, 9270.843 5402.4355 851.2842, 9348.284 5398.2007 836.40295, 9411.414 5396.7993 546.124</trace>
</ink>
</file>

<file path=ppt/ink/ink18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9135.2705 5267.4424 874.14984, 9144.966 5344.811 864.4695, 9173.747 5460.0615 856.5468, 9211.677 5548.714 846.2177, 9239.517 5612.897 821.62604</trace>
</ink>
</file>

<file path=ppt/ink/ink18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9607.848 5139.9497 874.14984, 9624.582 5205.0767 863.5899, 9646.91 5321.673 857.4858, 9656.786 5384.381 858.9068, 9660.817 5466.614 861.68256, 9642.856 5376.0327 853.2872, 9652.947 5274.255 847.8326, 9675.056 5197.302 849.1515, 9755.466 5126.4707 851.22723, 9819.461 5107.963 851.30237, 9898.247 5079.856 860.268, 9961.499 5085.4985 567.49054</trace>
</ink>
</file>

<file path=ppt/ink/ink18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10470.415 5184.34 874.14984, 10349.671 5156.332 856.7812, 10281.215 5153.728 850.3385, 10211.11 5158.283 846.75165, 10111.062 5173.8237 843.265, 10045.188 5200.7363 848.4417, 10019.868 5276.6387 852.0619, 10094.468 5318.964 856.54376, 10207.47 5282.386 858.6563, 10282.4 5208.545 854.0457, 10314.336 5137.4116 847.94806, 10341.931 5053.0205 841.3835, 10363.437 4964.83 837.6224, 10377.516 4884.63 835.94977, 10391.956 4778.3755 836.75745, 10369.925 4885.9146 835.49194, 10364.75 4967.442 831.18207, 10363.658 5058.4634 826.9074, 10367.868 5138.935 824.245, 10389.459 5262.7847 819.777, 10429.0 5332.904 827.7104, 10503.961 5310.2056 834.6198, 10582.666 5200.262 836.1492, 10631.187 5108.554 838.64325, 10661.312 5034.002 843.35254, 10625.089 5110.0713 852.1891, 10612.928 5199.5923 857.3654, 10652.312 5298.7935 861.12805, 10737.333 5308.798 860.40094, 10805.5205 5257.364 855.93536, 10839.647 5159.366 852.0682, 10832.466 5046.0796 850.08527, 10792.57 4951.055 849.02216, 10728.652 4879.6597 851.7933, 10643.669 4853.368 856.8785, 10579.553 4879.4614 860.4875, 10568.56 4955.9272 860.7068, 10620.714 5029.7173 858.2892, 10712.494 5064.722 850.19806, 10780.2 5083.351 832.75256, 10846.607 5076.9272 229.05582</trace>
</ink>
</file>

<file path=ppt/ink/ink18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10008.849 5395.451 874.14984, 10073.892 5403.06 864.5969, 10161.511 5409.2744 838.0114, 10274.735 5416.8804 824.216, 10390.305 5423.885 814.1529, 10469.771 5428.617 806.86487, 10562.745 5434.282 805.6748, 10625.51 5438.115 805.7765, 10702.01 5444.587 808.2109, 10776.818 5453.575 814.1198, 10851.03 5473.1123 826.03516, 10914.2705 5491.4414 762.9599</trace>
</ink>
</file>

<file path=ppt/ink/ink18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10393.335 5661.792 874.14984, 10385.409 5747.9893 862.307, 10378.229 5811.3247 857.6863, 10368.95 5881.0767 854.99066, 10359.423 5952.4277 854.49646, 10346.479 6056.199 857.6725, 10282.921 6073.335 856.7879, 10239.996 5996.7773 851.938, 10197.8545 5923.821 851.83514, 10114.762 5877.0537 854.83563, 10007.747 5908.451 853.5064, 9942.333 5974.019 852.83716, 9930.177 6062.796 854.31396, 9992.77 6145.212 853.78503, 10077.692 6191.0005 849.812, 10140.415 6195.6533 846.8661, 10213.311 6183.1807 843.6811, 10289.085 6152.1045 840.8826, 10395.673 6087.2007 835.8588, 10451.069 6023.7114 832.4909, 10499.183 5945.4463 829.40344, 10534.95 5873.719 827.4295, 10580.577 5750.1226 830.54553, 10596.118 5676.563 839.71814, 10590.899 5764.399 834.9681, 10585.81 5847.252 835.23724, 10582.485 5917.6914 836.4318, 10580.434 5982.2754 838.1776, 10581.338 6051.8936 843.191, 10573.557 6136.2915 848.1761, 10552.253 6051.8354 848.9031, 10566.994 5936.31 845.47363, 10589.333 5869.53 839.9157, 10623.056 5805.3613 831.98517, 10692.532 5709.542 802.83057, 10777.294 5634.7197 744.05695, 10845.698 5581.8955 609.7819</trace>
</ink>
</file>

<file path=ppt/ink/ink18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11273.338 5425.905 874.14984, 11366.853 5340.989 862.7169, 11439.563 5260.412 861.39056, 11470.673 5186.496 864.10516, 11392.058 5180.9854 861.3807, 11334.417 5256.9688 856.0043, 11303.587 5370.9434 852.15063, 11305.992 5458.164 850.82446, 11364.612 5535.352 852.9178, 11442.322 5567.797 855.83954, 11546.008 5541.621 859.7184, 11603.543 5608.319 863.2225, 11626.703 5672.5137 864.6736, 11698.703 5721.247 863.25494, 11792.237 5716.27 859.2619, 11878.388 5666.784 857.93713, 11928.961 5572.4443 857.1262, 11926.554 5473.6396 855.41516, 11886.2705 5403.269 854.981, 11795.514 5373.9253 855.51953, 11705.416 5386.1206 855.2844, 11640.037 5429.355 857.34894, 11642.325 5502.9243 859.879, 11746.0205 5528.89 856.2134, 11847.021 5522.0405 845.26416, 11920.996 5512.017 819.20575</trace>
</ink>
</file>

<file path=ppt/ink/ink18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11302.701 4988.714 874.14984, 11410.285 4987.1733 858.52356, 11481.772 4984.309 851.03156, 11559.531 4979.7236 840.90173, 11634.883 4971.8237 830.4222, 11698.776 4965.893 812.21234, 11764.267 4958.2603 786.2298</trace>
</ink>
</file>

<file path=ppt/ink/ink18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11570.648 4838.51 874.14984, 11675.33 4851.5063 862.49414, 11752.962 4879.3076 859.2406, 11807.325 4995.161 860.4809, 11819.058 5060.5527 861.9614, 11791.221 5124.69 239.51367</trace>
</ink>
</file>

<file path=ppt/ink/ink18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12284.561 5320.6074 874.14984, 12354.495 5319.113 865.1512, 12478.553 5310.0654 854.2246, 12577.517 5288.57 841.3508, 12641.518 5274.669 818.8756</trace>
</ink>
</file>

<file path=ppt/ink/ink1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20685 9488 874, 20578 9493 868, 20480 9514 869, 20392 9580 868, 20467 9665 865, 20574 9625 859, 20666 9505 850, 20699 9412 846, 20723 9323 841, 20750 9167 837, 20757 9042 844, 20730 9215 850, 20735 9317 845, 20754 9470 843, 20807 9605 845, 20919 9683 851, 21027 9615 861, 21049 9520 863, 21028 9622 858, 21091 9738 852, 21208 9810 830, 21296 9830 700</trace>
</ink>
</file>

<file path=ppt/ink/ink18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12422.205 5133.756 874.14984, 12421.451 5231.2725 851.0737, 12416.298 5302.7607 834.9801, 12409.191 5379.7217 821.01465, 12403.001 5442.731 803.967, 12394.752 5522.292 762.45276, 12386.85 5585.1787 661.36237</trace>
</ink>
</file>

<file path=ppt/ink/ink18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13103.083 4446.7407 874.14984, 13110.433 4515.442 857.44635, 13116.684 4580.5146 848.77856, 13122.561 4657.118 843.20123, 13129.777 4739.0703 841.38336, 13138.527 4819.741 841.9805, 13146.977 4886.786 843.85785, 13159.925 4979.8086 847.4877, 13171.029 5046.159 851.70953, 13075.359 5008.607 860.3022, 13001.678 4977.993 859.6334, 12910.41 4972.4526 860.9376, 12897.099 5059.1045 861.4842, 12982.281 5097.7217 860.42847, 13097.244 5076.9683 861.18146, 13193.6875 5009.374 858.47644, 13285.947 4888.758 852.7265, 13368.598 4789.702 855.0207, 13433.371 4782.959 857.1809, 13424.2 4856.4473 856.86304, 13360.478 4952.999 859.50775, 13357.197 5019.0483 860.1706, 13426.477 5027.565 860.1266, 13539.31 5036.3696 860.6932, 13640.728 5079.787 860.7144, 13705.523 5173.106 859.2714, 13689.837 5254.2554 858.3621, 13602.917 5337.538 859.4232, 13509.58 5329.9824 860.35846, 13443.206 5244.894 859.0448, 13499.876 5161.4507 855.60284, 13564.182 5136.6655 850.62396, 13641.471 5096.7476 830.429, 13705.279 5097.5254 642.8838</trace>
</ink>
</file>

<file path=ppt/ink/ink18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12986.544 5437.2607 874.14984, 13109.8545 5426.3643 847.4989, 13202.361 5419.3506 834.72565, 13308.0205 5412.3403 825.96246, 13421.493 5407.3145 810.02686, 13534.631 5405.7983 787.0853, 13636.712 5407.469 758.73773, 13701.148 5408.524 737.00977, 13776.659 5407.79 667.5135, 13839.456 5415.311 308.5138</trace>
</ink>
</file>

<file path=ppt/ink/ink18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13218.703 5537.9126 874.14984, 13213.877 5619.5645 863.09564, 13216.322 5744.6777 858.52747, 13218.266 5811.584 857.77734, 13219.497 5910.337 857.1185, 13217.089 5985.635 858.50226, 13147.244 5972.328 858.7161, 13105.695 5898.387 855.8009, 13042.663 5838.147 858.49817, 12963.774 5812.443 859.6164, 12888.976 5869.1426 859.9987, 12875.575 5964.263 857.55585, 12945.943 6058.885 849.65643, 13012.961 6092.2275 843.69806, 13128.087 6122.0684 834.44635, 13191.938 6115.9688 830.73865, 13257.135 6091.211 829.5089, 13358.022 6019.009 829.99445, 13434.564 5906.8677 831.38763, 13463.083 5834.3735 833.1536, 13483.915 5771.6396 835.5436, 13494.716 5667.597 844.49133, 13445.627 5738.2803 846.9141, 13438.464 5808.1196 844.1607, 13432.302 5919.6387 841.1145, 13438.689 6026.5103 842.573, 13391.477 5934.6655 855.6554, 13421.094 5821.695 861.0835, 13494.188 5741.3096 860.536, 13591.12 5696.7095 858.2558, 13690.018 5676.988 852.2624, 13757.351 5666.954 837.6847</trace>
</ink>
</file>

<file path=ppt/ink/ink18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14025.297 5335.06 874.14984, 14111.68 5294.474 863.6294, 14182.872 5245.672 858.51556, 14219.615 5162.454 860.48517, 14173.481 5085.7974 860.23444, 14098.193 5098.4995 857.81903, 14024.918 5195.2524 856.88306, 14024.063 5278.347 854.31866, 14047.623 5358.178 850.6637, 14088.806 5429.381 852.4797, 14161.341 5460.4053 856.6129, 14225.637 5445.54 858.5904, 14304.531 5382.536 856.189, 14383.057 5335.717 859.7862, 14469.855 5327.8804 862.10254, 14500.852 5397.4907 861.8966, 14430.907 5492.6704 861.59283, 14393.364 5570.8037 862.6833, 14478.431 5631.5786 852.6751, 14558.506 5659.462 844.99915, 14634.2295 5695.9 841.7041, 14694.002 5764.513 843.6326, 14711.633 5827.909 847.09485, 14666.732 5912.0425 849.45795, 14572.519 5981.1274 850.3048, 14484.581 6016.653 852.8556, 14418.135 6012.2104 854.03064, 14306.466 5976.6016 854.2612, 14208.177 5874.924 839.8711, 14143.67 5802.189 805.61835</trace>
</ink>
</file>

<file path=ppt/ink/ink18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13995.015 4807.5396 874.14984, 14096.333 4807.5396 859.67175, 14166.668 4807.5396 849.43207, 14242.371 4807.5396 839.2084, 14309.571 4807.5396 820.4341, 14373.952 4808.513 795.18005</trace>
</ink>
</file>

<file path=ppt/ink/ink18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14351.972 4627.3984 874.14984, 14422.937 4661.3564 868.10376, 14471.36 4731.6094 866.5603, 14475.311 4796.4995 864.99963, 14426.699 4865.112 859.2605, 14362.968 4892.757 238.12825</trace>
</ink>
</file>

<file path=ppt/ink/ink18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13504.086 5500.7485 874.14984, 13480.136 5599.591 862.7185, 13448.374 5716.6875 859.68555, 13438.144 5782.9194 860.4713, 13433.5 5890.423 860.9342, 13448.699 5982.041 859.4532, 13461.044 6047.5654 857.43304</trace>
</ink>
</file>

<file path=ppt/ink/ink18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5844.6636 7218.028 874.14984, 5942.62 7201.232 859.14594, 6016.829 7187.2417 849.9608, 6102.7607 7171.7354 843.3658, 6175.619 7158.7583 838.46606, 6238.7607 7147.529 829.79987, 6314.846 7133.886 805.3113, 6379.243 7126.504 389.12558</trace>
</ink>
</file>

<file path=ppt/ink/ink18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5904.3096 7414.1704 874.14984, 6013.0376 7394.717 857.6405, 6088.795 7381.1646 847.5423, 6212.72 7363.2476 832.862, 6289.3213 7359.823 827.6037, 6360.2847 7354.829 806.8658, 6424.6025 7353.7783 794.2149</trace>
</ink>
</file>

<file path=ppt/ink/ink1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21331 8999 874, 21326 9143 860, 21319 9235 853, 21314 9342 847, 21314 9457 838, 21319 9566 828, 21341 9703 798, 21357 9794 739</trace>
</ink>
</file>

<file path=ppt/ink/ink18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7027.484 6951.171 874.14984, 7053.163 7022.275 863.5772, 7086.4707 7148.729 854.5082, 7104.7837 7225.962 850.57477, 7120.2373 7307.0083 848.23737, 7131.9873 7374.206 847.1269, 7138.4614 7482.9727 851.08813, 7090.1973 7389.341 842.50037, 7085.9097 7320.418 839.3443, 7086.6743 7243.3467 836.6301, 7093.5723 7169.653 834.21594, 7115.323 7060.1797 834.00793, 7183.162 6954.9214 839.07733, 7261.0435 6893.6104 845.15173, 7377.8525 6872.754 849.96173, 7473.89 6879.24 850.87805, 7549.0024 6907.768 838.4411</trace>
</ink>
</file>

<file path=ppt/ink/ink18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7183.4795 6570.2417 874.14984, 7152.1494 6634.173 870.21326, 7183.805 6701.437 868.93195, 7243.5083 6618.761 867.3199, 7154.9004 6567.41 866.0401, 7115.1255 6632.879 865.6226, 7162.1694 6699.6235 865.2616, 7241.648 6682.8867 865.0624, 7256.8022 6609.696 865.1397, 7193.836 6583.7715 865.1227, 7141.578 6674.6494 865.54675, 7214.282 6676.8096 865.69086, 7217.368 6604.686 865.8141, 7152.555 6589.243 865.5693, 7108.829 6659.9644 865.2602, 7156.3574 6733.595 864.7535, 7236.229 6730.5815 865.1063, 7228.823 6654.7197 865.4661, 7165.4946 6663.887 865.68677, 7234.1025 6663.4155 867.2071, 7195.589 6592.8955 869.1942</trace>
</ink>
</file>

<file path=ppt/ink/ink18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8046.0474 7414.1704 874.14984, 8113.9043 7363.1885 865.0538, 8207.237 7271.093 857.85364, 8276.656 7187.2095 854.5373, 8318.487 7111.2705 855.23676, 8306.679 7016.385 856.2836, 8220.182 6987.454 856.6271, 8149.76 7011.641 855.4368, 8098.6484 7114.9565 850.80615, 8092.786 7183.7383 848.3613, 8097.9424 7250.945 845.4088, 8124.286 7362.6377 840.8285, 8180.1025 7471.146 843.7136, 8237.802 7538.495 850.05615, 8306.0205 7559.562 856.20575, 8387.264 7515.375 858.7552, 8454.304 7456.0615 856.9762, 8523.08 7464.359 858.2286, 8538.281 7544.495 850.6329, 8541.922 7662.7495 842.6645, 8542.426 7761.7153 845.1143, 8520.06 7647.6445 840.26483, 8520.729 7581.0176 844.2914, 8526.685 7484.225 851.2013, 8570.111 7387.8857 854.5521, 8643.576 7330.902 855.9446, 8706.632 7321.196 856.6996, 8782.572 7304.565 855.8128, 8845.717 7316.7954 563.7088</trace>
</ink>
</file>

<file path=ppt/ink/ink18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8075.4116 6796.3213 874.14984, 8144.0396 6796.321 863.3265, 8208.239 6796.321 853.224, 8283.175 6796.321 845.3476, 8353.393 6794.927 834.3172, 8440.594 6786.7646 807.42236, 8514.037 6774.1265 734.0135</trace>
</ink>
</file>

<file path=ppt/ink/ink18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8328.677 6630.6323 874.14984, 8422.859 6639.0327 863.4728, 8513.422 6660.662 855.4053, 8595.066 6695.827 849.9355, 8661.713 6761.5825 854.0584, 8691.473 6841.769 855.2963, 8700.314 6932.589 865.54156</trace>
</ink>
</file>

<file path=ppt/ink/ink18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9191.245 7339.326 874.14984, 9281.944 7339.326 867.432, 9345.731 7339.326 863.0931, 9442.878 7338.935 862.39, 9506.499 7307.315 864.7516, 9569.8955 7254.8345 429.19946</trace>
</ink>
</file>

<file path=ppt/ink/ink18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9339.9 7113.2466 874.14984, 9369.448 7226.259 859.1947, 9397.89 7333.0376 850.7052, 9422.563 7420.5186 842.86395, 9449.001 7495.6636 819.7468</trace>
</ink>
</file>

<file path=ppt/ink/ink18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9830.829 7142.668 874.14984, 9851.308 7220.5405 864.3214, 9874.331 7334.185 858.9044, 9885.0 7400.287 859.0915, 9891.41 7481.8223 860.70135, 9888.871 7411.74 853.8871, 9914.013 7305.1963 845.69116, 9957.919 7213.152 829.6203, 10020.017 7145.5356 797.44196, 10092.961 7105.953 744.3344, 10157.444 7081.7095 558.38904</trace>
</ink>
</file>

<file path=ppt/ink/ink18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10619.07 7142.668 874.14984, 10554.231 7225.2065 862.8774, 10502.053 7317.7446 864.2929, 10503.837 7412.6396 864.82544, 10601.198 7482.289 861.00714, 10702.253 7467.025 855.13055, 10782.184 7402.8984 850.7046, 10824.371 7289.277 846.3209, 10831.162 7192.393 844.3266, 10793.272 7077.5156 846.091, 10745.189 6996.3237 850.6975, 10680.034 6947.642 856.64276, 10602.717 6954.444 860.7177, 10564.515 7055.9404 862.1071, 10612.915 7146.1855 857.32153, 10710.014 7185.3223 844.56396, 10778.414 7203.875 819.90643, 10841.326 7187.8506 399.00842</trace>
</ink>
</file>

<file path=ppt/ink/ink18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10664.033 6660.571 874.14984, 10653.148 6736.991 873.2617, 10719.778 6719.2075 870.2041, 10649.789 6702.6646 867.54376, 10722.607 6735.822 866.9535, 10743.026 6646.1895 866.4815, 10657.58 6627.3213 865.391, 10648.922 6720.44 864.69147, 10724.383 6749.676 864.8494, 10792.65 6688.726 865.54456, 10705.883 6655.206 865.5312, 10633.752 6684.3135 864.0772</trace>
</ink>
</file>

<file path=ppt/ink/ink1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21654 8818 874, 21646 8918 857, 21630 9006 847, 21601 9107 838, 21575 9204 813, 21539 9291 530</trace>
</ink>
</file>

<file path=ppt/ink/ink18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11362.347 7368.7476 874.14984, 11437.871 7314.5244 864.33673, 11503.385 7236.423 860.84674, 11544.919 7142.48 859.6944, 11554.301 7069.621 859.4695, 11510.782 6988.3833 859.8308, 11430.398 6988.98 860.73553, 11351.825 7084.9844 857.8213, 11346.041 7151.237 854.5139, 11356.897 7260.2456 847.3667, 11381.209 7323.6084 843.00867, 11417.127 7389.0186 840.8363, 11506.885 7500.6494 841.82135, 11577.971 7561.6694 845.3752, 11673.379 7579.402 850.5594, 11750.555 7563.677 854.82043, 11824.71 7496.7036 858.8706, 11844.874 7574.2876 860.47, 11903.948 7662.111 861.52747, 11975.576 7705.499 861.0905, 12043.423 7711.0557 859.78064, 12109.384 7651.8145 858.16876, 12144.686 7586.8853 855.77637, 12139.627 7483.3975 853.62335, 12092.942 7388.3525 853.72345, 11987.011 7303.467 855.70734, 11885.763 7305.9116 859.1397, 11830.374 7383.6187 862.00323, 11867.188 7446.881 861.83844, 11987.342 7476.802 860.56165, 12072.52 7490.94 855.77277, 12137.032 7478.519 671.7643</trace>
</ink>
</file>

<file path=ppt/ink/ink18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11213.691 6826.775 874.14984, 11327.51 6825.2344 854.05597, 11407.792 6822.3706 844.93475, 11498.62 6816.6133 837.7504, 11590.984 6803.6353 826.62866, 11668.063 6794.111 806.9864, 11749.584 6781.353 779.7281</trace>
</ink>
</file>

<file path=ppt/ink/ink18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11526.603 6646.1177 874.14984, 11606.402 6669.2314 864.26385, 11695.679 6712.7393 859.3975, 11764.522 6820.5825 861.74365, 11784.748 6894.6094 866.8563</trace>
</ink>
</file>

<file path=ppt/ink/ink18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12373.57 7278.935 874.14984, 12437.948 7278.935 862.73096, 12503.567 7278.934 853.8857, 12580.35 7277.7075 847.12335, 12659.778 7272.507 837.3198, 12731.584 7268.6377 819.4509, 12797.531 7264.0044 794.8427</trace>
</ink>
</file>

<file path=ppt/ink/ink18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12545.167 7120.472 874.14984, 12564.824 7197.679 863.1562, 12596.925 7325.2476 856.8459, 12617.973 7396.424 851.2793, 12654.202 7500.2705 836.5109, 12678.957 7568.017 809.7891</trace>
</ink>
</file>

<file path=ppt/ink/ink18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13028.755 7098.2783 874.14984, 13116.448 7050.5146 862.9098, 13208.925 7036.169 864.7307, 13259.438 7107.139 864.63965, 13235.376 7180.6826 863.5173, 13232.536 7296.6123 863.46216, 13318.936 7413.698 856.55554, 13406.522 7490.9736 844.4017, 13502.387 7573.13 848.8927, 13514.995 7648.6523 851.8083, 13427.088 7673.5557 850.57544, 13310.018 7597.5703 844.9079, 13244.25 7550.502 826.80865, 13199.99 7487.6587 711.0961</trace>
</ink>
</file>

<file path=ppt/ink/ink18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13072.802 6735.93 874.14984, 13049.285 6805.942 870.26373, 13139.465 6833.363 868.3179, 13136.343 6766.227 867.14746, 13071.063 6754.4805 867.5792, 13141.709 6780.3115 867.4786</trace>
</ink>
</file>

<file path=ppt/ink/ink18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13578.412 7113.2466 874.14984, 13684.657 7095.183 862.9928, 13788.142 7052.6157 858.38495, 13852.651 7007.082 859.1287, 13860.104 6936.429 860.5823, 13783.555 6888.303 859.53925, 13680.17 6905.4688 858.005, 13606.5 7004.746 856.8673, 13619.396 7095.134 853.6296, 13673.324 7171.1704 851.8304, 13777.218 7207.3193 855.05096, 13882.501 7185.8315 855.8268, 13978.985 7135.8164 856.0936, 14059.655 7093.339 860.94116, 14139.59 7086.7656 864.3055, 14169.521 7150.259 863.3942, 14156.83 7218.579 862.65814, 14099.409 7305.6523 866.0637, 14152.106 7374.1133 864.67334, 14288.854 7420.5186 848.7293, 14363.663 7447.611 841.2768, 14476.179 7496.9297 835.1446, 14567.732 7578.5073 838.26764, 14606.131 7650.452 841.84674, 14587.269 7738.1714 846.6333, 14489.853 7817.3184 855.78204, 14346.502 7807.4062 849.9301, 14241.591 7770.0703 841.2743, 14173.417 7745.6997 830.6338, 14084.404 7716.225 798.7143</trace>
</ink>
</file>

<file path=ppt/ink/ink18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13950.969 6660.571 874.14984, 13833.589 6662.329 859.8724, 13763.438 6665.3105 854.4558, 13682.28 6669.1826 846.6313, 13610.638 6672.352 833.1013, 13545.305 6675.2397 816.9835</trace>
</ink>
</file>

<file path=ppt/ink/ink18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13772.031 6494.8813 874.14984, 13841.988 6502.1035 861.56903, 13910.703 6517.939 848.58374, 13993.135 6542.94 837.4501, 14057.771 6563.535 829.2438, 14169.835 6614.1206 819.67303, 14233.727 6680.9395 833.35266, 14254.398 6746.4478 837.5393, 14196.026 6821.317 860.92175, 14131.289 6847.3174 567.63165</trace>
</ink>
</file>

<file path=ppt/ink/ink1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20899 9519 874, 20998 9506 871, 21066 9363 868, 20936 9303 865, 20839 9358 862</trace>
</ink>
</file>

<file path=ppt/ink/ink18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13692.197 8287.5205 874.14984, 13594.525 8291.892 852.55396, 13496.566 8292.448 831.48663, 13360.026 8290.495 796.8049, 13183.561 8284.29 757.5055, 12971.233 8273.32 716.56244, 12730.947 8259.048 678.0873, 12469.74 8243.025 645.6991, 12301.993 8232.739 620.4574, 12078.862 8222.429 585.7843, 11914.302 8215.08 560.1882, 11717.286 8212.018 537.41974, 11472.806 8211.865 520.4968, 11188.924 8212.341 507.42578, 10904.754 8211.62 496.7078, 10687.1875 8210.875 488.77444, 10404.938 8209.758 477.3687, 10080.672 8211.321 463.41348, 9731.23 8215.816 449.51645, 9465.202 8220.42 439.59253, 9201.702 8227.098 429.2475, 8909.889 8238.372 429.50858, 8609.475 8253.733 442.96313, 8331.408 8269.433 464.4303, 8131.0366 8281.072 484.57236, 7902.2866 8296.334 470.33966, 7661.43 8316.336 448.4451, 7418.89 8342.492 419.09335, 7184.649 8377.211 382.3826, 7032.935 8399.757 348.40878, 6959.779 8407.837 285.48785, 6876.232 8419.536 212.88452, 6781.559 8438.757 166.05536</trace>
</ink>
</file>

<file path=ppt/ink/ink18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2588.0103 725.19525 874.14984, 2579.5 834.7194 865.45435, 2577.0564 904.16693 860.06244, 2575.3274 979.98663 853.7512, 2573.5876 1097.7933 844.4666, 2574.479 1181.9413 839.98914, 2575.6929 1248.4869 839.2741, 2578.0508 1326.4683 835.73505, 2579.9216 1428.8387 830.982, 2579.8667 1552.0204 824.3756, 2578.677 1687.1628 816.6489, 2577.7815 1780.7334 810.1194, 2575.2507 1906.8457 802.9824, 2570.0244 2056.348 794.1562, 2563.0466 2223.705 784.9514, 2557.6453 2363.7466 777.73413, 2553.02 2496.0447 768.5457, 2547.7134 2657.78 758.97955, 2542.3064 2839.6707 750.5791, 2538.809 3035.3267 741.30023, 2536.5518 3162.246 734.19824, 2535.4116 3322.5469 726.1124, 2532.7434 3502.585 719.9174, 2527.1511 3692.8655 717.80835, 2520.7244 3852.4385 720.4543, 2514.189 3986.463 725.05084, 2505.7239 4131.8022 736.229, 2496.6714 4276.3394 748.368, 2487.883 4411.546 762.51984, 2480.8691 4531.157 779.3225, 2475.9016 4619.174 794.66003, 2472.4253 4690.8804 811.31036, 2473.4478 4754.5874 826.1555, 2519.921 4827.854 846.2612, 2611.2551 4835.487 851.10376, 2709.5151 4814.289 847.03625, 2816.2273 4788.688 838.9636, 2941.4219 4765.9927 832.4444, 3030.3472 4757.306 830.0265, 3131.4524 4750.803 828.08295, 3203.328 4746.535 827.0075, 3290.9304 4742.6836 825.332, 3400.585 4738.2983 822.94116, 3528.3394 4733.1294 819.5279, 3651.7903 4728.7217 815.62463, 3750.946 4725.377 811.3544, 3878.983 4722.3267 805.6144, 4027.4424 4720.0327 798.3656, 4187.8394 4718.555 791.3285, 4354.3413 4717.974 786.0555, 4491.2754 4717.187 782.88513, 4615.069 4716.1855 780.2441, 4759.279 4713.5493 779.4456, 4902.1245 4710.7095 779.57837, 5007.7124 4708.571 779.9842, 5136.638 4705.3555 767.68304, 5274.5996 4700.8984 747.48883, 5408.9663 4696.724 719.4092, 5509.1953 4693.237 683.56683, 5595.5513 4689.7246 639.8026, 5678.3145 4684.152 588.4541, 5749.216 4673.3936 530.87134, 5827.987 4637.1396 410.47195</trace>
</ink>
</file>

<file path=ppt/ink/ink18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5576.7173 4446.7407 874.14984, 5680.019 4481.8955 855.47327, 5782.0317 4527.3237 841.6485, 5871.508 4584.39 836.5947, 5921.686 4672.4595 840.97906, 5894.8765 4770.8154 839.62366, 5790.3794 4843.4385 830.1884, 5711.4097 4889.0063 805.3454, 5648.6465 4899.427 687.0875</trace>
</ink>
</file>

<file path=ppt/ink/ink18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2528.3645 4838.51 874.14984, 2411.4524 4941.8857 822.58575, 2307.3225 5028.833 805.90796, 2215.3923 5101.8457 799.6527, 2143.9453 5158.4346 795.4012, 2066.7664 5219.267 791.5297, 1974.0701 5294.3955 784.88727, 1874.4996 5377.0293 780.34247, 1772.3804 5463.0747 784.7742, 1704.3605 5520.426 785.7642, 1620.9738 5591.8545 783.57666, 1528.3834 5671.772 774.03973, 1432.3693 5753.4204 756.2304, 1338.3745 5832.733 730.13306, 1257.4078 5899.397 695.75806, 1133.8672 5998.808 604.47253, 1016.86676 6059.6733 484.90802, 953.56976 6087.728 303.629</trace>
</ink>
</file>

<file path=ppt/ink/ink18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1278.5586 5546.687 874.14984, 1217.398 5658.2896 852.62366, 1173.3088 5731.2065 841.5834, 1120.4039 5816.109 832.3134, 1043.0249 5939.5146 821.69196, 977.0424 6047.315 817.9763, 939.6557 6114.7324 821.85443, 917.74347 6217.241 831.1465, 1016.6064 6256.946 841.64246, 1104.265 6246.6377 841.6455, 1179.6254 6240.8955 840.182, 1263.8765 6223.895 822.8234</trace>
</ink>
</file>

<file path=ppt/ink/ink18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669.255 6796.3213 874.14984, 739.62726 6756.415 865.2298, 806.86896 6740.5244 864.2572, 876.27014 6785.816 864.14, 888.2084 6851.0024 861.97797, 872.874 6974.941 847.5783, 822.6806 7051.481 835.4586, 788.1629 7115.1797 805.4517, 728.9007 7188.0903 747.6305</trace>
</ink>
</file>

<file path=ppt/ink/ink18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1129.903 6555.2725 874.14984, 1046.2401 6676.023 843.4584, 996.1642 6750.834 833.4254, 947.0968 6833.706 827.7175, 908.1129 6902.1606 824.224, 869.3495 7026.687 835.14325, 922.7836 7129.9688 839.4281, 1006.11505 7137.0776 833.2889, 1072.6499 7154.335 834.9841, 1160.1848 7142.668 801.12115</trace>
</ink>
</file>

<file path=ppt/ink/ink18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5190.3965 5425.905 874.14984, 5216.1924 5521.7607 862.9581, 5266.5312 5609.821 864.0848, 5353.0186 5644.574 863.2682, 5423.6914 5630.702 861.33496, 5511.4595 5536.6367 852.1739, 5573.636 5437.3657 843.8298, 5614.49 5360.3926 839.05414, 5624.4565 5433.5205 835.0283, 5579.0625 5572.2065 826.3781, 5549.135 5654.121 823.9962, 5519.5166 5734.2783 823.66235, 5495.1396 5799.9414 827.62415, 5429.4927 5912.014 833.4398, 5354.066 5966.5415 836.0286, 5281.823 6028.09 855.2191, 5215.923 6059.5474 853.8386</trace>
</ink>
</file>

<file path=ppt/ink/ink18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2401.7322 922.8863 874.14984, 2438.3047 829.9516 860.6073, 2501.1375 720.3333 860.4983, 2564.0415 659.42755 862.6615, 2636.7957 754.62976 853.89246, 2653.495 842.15 841.63477, 2662.3381 905.85284 816.07275</trace>
</ink>
</file>

<file path=ppt/ink/ink18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1427.2139 966.24414 874.14984, 1453.8184 887.5072 864.72473, 1513.1875 822.41077 860.69855, 1587.5001 795.91046 861.1082, 1674.9062 830.83167 860.27747, 1707.2875 947.9403 854.2271, 1694.6619 1058.3 843.9232, 1666.9635 1130.5398 844.3051, 1641.9958 1199.7561 847.7702, 1651.0295 1307.9075 851.9174, 1753.1688 1402.9072 850.1686, 1851.9768 1498.9551 849.3256, 1902.5067 1615.3832 849.7532, 1901.7091 1708.0549 842.4281, 1879.5903 1809.8484 832.4219, 1859.925 1885.5663 823.82477, 1826.683 1953.646 828.2109, 1728.0778 2003.4988 835.41266, 1663.0422 1961.8441 835.4522, 1651.9567 1877.439 828.1785, 1633.8278 1808.8268 820.7838, 1635.5149 1719.3279 782.08514</trace>
</ink>
</file>

<file path=ppt/ink/ink1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21835 9447 874, 21762 9586 868, 21795 9689 867, 21902 9700 865, 21968 9551 861, 21972 9460 858, 21892 9356 859, 21826 9443 572</trace>
</ink>
</file>

<file path=ppt/ink/ink18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4505.8477 2111.0967 874.14984, 4570.1963 2058.0073 864.8594, 4643.8794 1999.9862 856.23303, 4717.2725 1945.2352 853.2378, 4820.581 1876.821 850.3994, 4889.153 1835.5758 848.01855, 4954.4614 1799.9207 846.90393, 5082.568 1739.0673 845.49414, 5170.2734 1704.2212 843.92694, 5270.8467 1667.6989 841.2558, 5344.77 1641.3695 838.26495, 5430.138 1614.4686 834.22406, 5535.7207 1586.0516 829.59705, 5655.079 1557.1869 824.704, 5771.5127 1531.8707 820.02625, 5860.7256 1513.1519 815.29285, 5972.579 1495.017 810.84454, 6100.129 1481.2186 807.15674, 6239.4604 1472.0737 803.91046, 6345.845 1467.271 801.77155, 6455.115 1466.5294 799.9162, 6580.655 1472.405 798.8747, 6715.6177 1484.249 798.7489, 6846.9375 1501.6237 799.147, 6940.225 1514.829 799.40784, 7052.763 1537.7285 800.2007, 7176.2983 1568.4424 801.31177, 7306.312 1605.284 802.4424, 7440.188 1647.3654 803.76013, 7552.0537 1683.7693 804.97174, 7647.991 1716.8312 806.0489, 7758.7666 1758.3815 806.82666, 7880.505 1807.4406 806.9428, 8010.8022 1861.5422 806.4674, 8102.4707 1899.7432 805.98517, 8207.003 1943.4799 804.9271, 8327.325 1994.0371 803.2627, 8459.223 2045.7184 801.4431, 8582.57 2090.7683 800.04285, 8680.441 2125.441 798.50104, 8799.732 2166.3455 797.31616, 8933.254 2212.0742 796.25824, 9076.337 2261.4597 795.2665, 9181.972 2297.5063 794.4003, 9293.532 2334.5945 793.51105, 9422.727 2375.2927 792.924, 9563.611 2416.2776 792.63837, 9713.706 2456.213 792.3243, 9870.126 2494.6262 791.93353, 9973.387 2519.9094 791.4743, 10102.907 2546.7158 791.66266, 10249.818 2571.3865 790.81616, 10364.089 2589.4805 789.77496, 10480.167 2606.183 788.20624, 10615.919 2622.3484 786.78326, 10766.218 2635.3762 785.1673, 10927.268 2643.279 783.59314, 11100.823 2644.936 782.3001, 11217.21 2645.6377 781.57025, 11368.221 2636.954 779.69073, 11561.24 2611.0244 763.693, 11685.848 2594.069 732.12036, 11765.713 2587.6006 704.0399, 11843.242 2574.8313 665.6628, 11906.763 2562.6177 603.7203</trace>
</ink>
</file>

<file path=ppt/ink/ink18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11957.886 2849.2122 874.14984, 11951.267 2921.699 860.2758, 11943.531 2989.9966 851.818, 11934.682 3074.0435 843.467, 11927.14 3167.5234 837.1602, 11921.66 3259.8943 826.87897, 11915.967 3390.411 796.1361, 11913.123 3490.5369 734.5465, 11908.42 3565.1296 652.9211</trace>
</ink>
</file>

<file path=ppt/ink/ink18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11809.23 3270.9185 874.14984, 11913.653 3247.1785 861.9557, 12038.769 3257.5415 857.3956, 12127.747 3287.2988 855.73846, 12212.074 3374.4395 855.3632, 12242.436 3452.0815 857.42566, 12253.705 3523.4475 860.8632, 12208.462 3425.536 860.4191, 12203.117 3326.0544 859.48773, 12249.294 3241.8267 858.8973, 12339.857 3203.4954 856.72, 12403.853 3180.5896 853.6165</trace>
</ink>
</file>

<file path=ppt/ink/ink18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12612.153 3150.652 874.14984, 12533.416 3189.9312 863.2924, 12430.813 3255.0635 860.9142, 12370.692 3318.8877 862.0739, 12451.808 3288.5261 855.19135, 12527.394 3199.1348 855.3209, 12574.521 3276.8228 858.4418, 12620.543 3354.4858 862.2983, 12683.546 3372.987 861.87976, 12767.874 3308.3396 854.9002, 12834.163 3205.7378 846.54224, 12879.039 3106.9456 846.82825, 12909.682 3188.715 845.6077, 12905.685 3269.1562 840.35205, 12900.654 3360.1392 835.8404, 12895.089 3454.2996 831.93335, 12891.162 3519.1965 830.3171, 12887.459 3590.9631 829.58856, 12881.76 3667.9417 831.32983, 12870.248 3742.984 833.8946, 12838.432 3849.824 839.6377, 12759.657 3894.5645 848.1069, 12688.822 3912.0486 859.8355</trace>
</ink>
</file>

<file path=ppt/ink/ink18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12924.146 2789.337 874.14984, 12902.346 2857.1943 868.61334</trace>
</ink>
</file>

<file path=ppt/ink/ink18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13072.802 3331.3093 874.14984, 13168.331 3273.1682 858.4099, 13245.46 3218.276 855.50226, 13292.148 3145.9631 860.03564, 13229.182 3086.3682 858.6528, 13155.15 3088.3594 851.72046, 13076.428 3120.2932 846.26807, 13009.037 3197.9106 845.1238, 13027.5625 3299.4067 846.67236, 13099.368 3361.4563 844.0231, 13168.887 3368.2444 839.6362, 13253.215 3384.3184 823.0658, 13317.936 3374.4204 635.3995</trace>
</ink>
</file>

<file path=ppt/ink/ink18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13429.758 3121.2305 874.14984, 13391.814 3186.7507 865.288, 13368.325 3277.1606 865.2992, 13377.054 3348.5073 864.40063, 13454.807 3418.1042 860.8827, 13528.072 3416.3743 858.567, 13604.136 3335.6765 851.157, 13628.09 3253.8167 843.2755, 13655.074 3184.6038 824.2307, 13668.339 3105.2295 795.9227</trace>
</ink>
</file>

<file path=ppt/ink/ink18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13652.741 2796.563 874.14984, 13651.412 2879.635 862.4089, 13650.021 2942.3232 858.0565, 13648.555 3014.59 855.4956, 13647.36 3093.0605 853.4636, 13648.302 3163.9949 848.9257, 13652.796 3276.9338 835.5836, 13658.038 3378.109 812.64954, 13654.994 3473.8247 771.8184, 13651.8 3538.212 687.6033</trace>
</ink>
</file>

<file path=ppt/ink/ink18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13623.376 3180.5896 874.14984, 13694.569 3232.2297 865.06854, 13777.675 3309.0479 859.6762, 13869.281 3395.847 860.8962, 13962.225 3422.4414 861.875, 14028.266 3403.192 861.933, 14031.211 3325.5557 861.68146, 13989.372 3256.8303 858.8155, 13889.298 3204.8655 852.3038, 13785.36 3186.5273 850.4593, 13694.808 3209.2312 847.69666, 13627.203 3268.1108 837.9166, 13593.24 3331.713 229.251</trace>
</ink>
</file>

<file path=ppt/ink/ink18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14069.344 3165.6206 874.14984, 14095.138 3270.0361 865.0969, 14114.352 3333.331 864.9394, 14137.31 3410.9558 866.0334</trace>
</ink>
</file>

<file path=ppt/ink/ink1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22108 8878 874, 22102 9047 851, 22100 9170 840, 22100 9307 833, 22098 9405 828, 22100 9506 827, 22105 9662 835, 22121 9784 842, 22199 9669 860, 22319 9608 864, 22404 9694 861, 22386 9788 861, 22262 9877 860, 22170 9866 861, 22085 9830 843</trace>
</ink>
</file>

<file path=ppt/ink/ink18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14237.268 3187.816 874.14984, 14239.615 3255.4084 865.9922, 14246.147 3343.999 865.63293, 14249.746 3256.93 860.8912, 14300.171 3169.95 862.48303, 14411.584 3108.967 862.4536, 14522.687 3102.1155 864.1543, 14591.834 3069.248 865.49054, 14587.367 2991.874 865.0374, 14485.403 2959.414 863.54626, 14414.359 2983.399 861.9495, 14359.855 3057.3193 859.7462, 14347.004 3135.4128 858.05853, 14379.165 3224.873 856.6774, 14460.569 3277.6296 852.1559, 14545.59 3301.372 836.34924</trace>
</ink>
</file>

<file path=ppt/ink/ink18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2572.4106 4838.51 874.14984, 2609.1157 4768.2764 868.5749, 2649.6814 4703.615 862.4775, 2717.2563 4615.0713 860.89325, 2791.108 4537.017 860.6222, 2859.6711 4464.396 858.75574, 2948.729 4371.266 857.9842, 3060.0276 4257.057 856.7051, 3150.477 4164.705 855.211, 3267.0579 4050.4695 852.5401, 3372.269 3947.44 850.23773, 3489.046 3828.3198 847.622, 3558.9915 3758.5266 845.6865, 3670.7612 3647.5781 841.76056, 3735.3918 3583.4631 839.4553, 3806.3596 3514.0984 838.04083, 3881.819 3441.4568 837.1323, 3994.6638 3333.8992 835.56274, 4065.6536 3266.1218 835.09753, 4141.0405 3192.971 834.7294, 4219.924 3117.7866 834.53534, 4293.029 3048.8462 834.6855, 4417.506 2934.1565 835.18195, 4491.873 2868.4968 835.2945, 4568.4595 2800.3728 835.9506, 4682.213 2696.9958 838.13104, 4811.996 2572.004 841.7096, 4878.312 2508.2605 843.3428, 4985.06 2407.246 845.19305, 5051.272 2348.5117 845.66534, 5121.243 2288.5264 846.461, 5225.97 2198.392 848.6972, 5337.896 2099.7922 851.901, 5458.937 1992.5411 853.72906, 5549.2285 1913.7736 854.8003, 5655.5156 1818.531 852.08777, 5739.2554 1742.9064 840.682, 5820.128 1666.5187 820.7074, 5889.6274 1599.0615 769.7992</trace>
</ink>
</file>

<file path=ppt/ink/ink18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5576.7173 1735.3291 874.14984, 5648.605 1690.4551 866.2272, 5746.1323 1644.6433 866.168, 5850.0063 1633.9197 865.6045, 5912.8755 1695.0035 862.4436, 5903.9165 1767.4509 858.5537, 5872.4033 1839.6996 847.66986, 5835.416 1903.5374 799.54346</trace>
</ink>
</file>

<file path=ppt/ink/ink18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6052.965 1343.0442 874.14984, 6012.71 1411.0531 869.45435, 5933.3604 1512.9664 868.1976, 5868.068 1577.131 868.43604, 5802.6997 1635.1698 241.56056</trace>
</ink>
</file>

<file path=ppt/ink/ink18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5844.6636 1418.404 874.14984, 5923.8496 1522.6633 868.7989, 5990.7744 1609.8912 867.796, 6039.637 1673.9562 867.44257</trace>
</ink>
</file>

<file path=ppt/ink/ink18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3153.2678 3150.652 874.14984, 3125.1462 3232.588 864.6758, 3103.289 3312.54 858.4613, 3086.7996 3392.22 857.78314, 3108.5847 3479.3386 860.7628, 3190.1194 3492.776 858.5858, 3267.4226 3445.8608 852.96533, 3343.5615 3307.8572 840.4622, 3368.4878 3222.778 837.392, 3385.8232 3149.908 834.20685, 3386.0435 3036.985 839.45746, 3319.915 2983.2412 844.09467, 3229.8604 3016.514 845.6583, 3167.5264 3083.8774 846.8264, 3139.526 3176.1897 839.3566, 3122.9863 3240.9807 813.4648</trace>
</ink>
</file>

<file path=ppt/ink/ink18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3420.2969 2999.9321 874.14984, 3425.2227 3086.6191 863.8051, 3435.5889 3199.1738 860.06305, 3444.5388 3288.6863 860.2582</trace>
</ink>
</file>

<file path=ppt/ink/ink18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3420.2969 2999.9321 874.14984, 3486.878 3046.5388 864.7535, 3575.3855 3018.3972 860.62024, 3652.552 2926.6658 853.7844, 3688.8354 2863.5178 848.7993, 3733.2358 2780.1204 842.01117, 3743.7585 2843.6462 837.7344, 3735.347 2923.4888 832.1354, 3728.8079 2997.8608 822.50397, 3721.5244 3128.278 784.45917, 3723.8938 3191.14 753.41705, 3737.5864 3259.5269 680.1106, 3748.147 3323.5144 153.11623</trace>
</ink>
</file>

<file path=ppt/ink/ink18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3153.2678 2758.883 874.14984, 3237.6753 2729.328 863.6937, 3369.979 2678.1206 850.03735, 3485.8977 2625.9922 835.98773, 3563.8132 2590.0994 808.1556</trace>
</ink>
</file>

<file path=ppt/ink/ink18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3465.2605 2473.4443 874.14984, 3554.1675 2488.263 867.85175, 3624.61 2516.6814 865.9741, 3683.118 2625.6592 864.00507, 3704.6091 2706.0059 859.60406</trace>
</ink>
</file>

<file path=ppt/ink/ink1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22462 9195 874, 22392 9342 865, 22401 9439 861, 22440 9536 858, 22521 9664 858, 22555 9761 858, 22462 9832 860, 22366 9763 856, 22343 9674 841</trace>
</ink>
</file>

<file path=ppt/ink/ink18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3970.872 2548.288 874.14984, 3962.9243 2613.8267 863.6101, 3938.3062 2737.4905 852.6873, 3924.9292 2810.4595 849.462, 3915.6921 2874.9204 847.1363, 3906.6658 2977.778 847.3355, 3907.5635 3060.3796 850.17584, 3985.5542 3098.5193 864.2757</trace>
</ink>
</file>

<file path=ppt/ink/ink18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4104.845 2563.2568 874.14984, 4103.5176 2647.9475 868.0608, 4096.5073 2741.295 862.4306, 4095.4915 2833.1875 865.5531, 4172.044 2886.5034 865.68695, 4236.1816 2864.57 426.1117</trace>
</ink>
</file>

<file path=ppt/ink/ink18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4000.2363 2819.2747 874.14984, 4084.968 2783.078 864.2084, 4169.324 2716.3623 860.11975, 4238.819 2654.1018 853.71985</trace>
</ink>
</file>

<file path=ppt/ink/ink18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4282.8647 2428.0217 874.14984, 4317.2026 2504.5928 865.2223, 4348.7603 2606.1816 860.1847, 4344.9 2707.1406 854.2769, 4339.4863 2776.5442 842.53625</trace>
</ink>
</file>

<file path=ppt/ink/ink18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2777.959 4759.0205 874.14984, 2695.239 4809.428 869.89984, 2613.083 4838.895 869.2586, 2655.2568 4763.7026 867.62695, 2768.4033 4695.4727 864.67285, 2865.2124 4637.103 861.3097, 2940.6619 4592.27 859.1732, 3020.298 4545.9023 858.4026, 3115.193 4489.7075 858.5031, 3195.3438 4442.142 858.84235, 3287.6924 4386.0186 858.7645, 3392.212 4320.7026 857.80505, 3455.9536 4278.6914 857.1088, 3523.817 4232.6763 856.12256, 3592.312 4186.1636 855.24414, 3700.8123 4112.6235 853.4199, 3772.2944 4065.1836 851.7686, 3852.2827 4013.1267 849.4504, 3919.2925 3969.2156 847.1045, 4055.1655 3877.8823 842.0178, 4136.976 3822.314 839.4984, 4225.4253 3763.3093 837.6788, 4356.1265 3676.796 834.8152, 4437.917 3622.803 833.93506, 4526.4585 3564.5483 833.28424, 4604.204 3513.0947 832.85394, 4670.6733 3468.9404 832.3892, 4751.389 3414.2244 831.61847, 4840.8374 3352.4282 830.52954, 4935.957 3285.47 829.2004, 5002.063 3238.8127 827.8942, 5077.384 3184.6472 826.5059, 5162.969 3122.6528 825.88336, 5254.9233 3057.394 825.44464, 5339.227 2998.8733 825.4307, 5405.8423 2953.0847 825.3937, 5487.0156 2896.9146 825.11835, 5578.0103 2832.7393 824.58594, 5674.7417 2764.6465 824.0017, 5746.1865 2714.635 823.6297, 5821.252 2662.836 823.2173, 5906.7236 2604.9485 823.90045, 5997.264 2544.9797 824.72906, 6083.732 2488.1855 826.3819, 6146.648 2446.938 827.6561, 6221.237 2397.16 825.61145, 6302.088 2342.6382 821.34534, 6386.349 2285.7844 814.93585, 6450.7725 2241.5642 804.41425, 6580.458 2147.4915 758.64087, 6650.7373 2094.2307 723.58563, 6719.286 2042.682 680.94135, 6822.259 1965.7109 574.55927, 6943.8623 1874.9613 448.59863, 7031.648 1803.2087 313.03555, 7108.473 1719.5505 192.01144, 7163.1855 1654.3849 14.337234</trace>
</ink>
</file>

<file path=ppt/ink/ink18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6945.815 1735.3291 874.14984, 7021.106 1699.0043 867.93964, 7088.436 1667.704 866.617, 7154.756 1648.6909 868.2202, 7215.304 1722.0623 862.11096, 7199.1924 1797.8298 857.2924, 7177.402 1867.444 844.66724</trace>
</ink>
</file>

<file path=ppt/ink/ink18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5532.6714 3662.687 874.14984, 5522.8745 3769.294 862.0624, 5532.9536 3876.2454 861.5753, 5574.867 3944.2207 863.8962, 5656.24 3881.3923 860.1431, 5683.251 3805.3254 855.1927, 5691.5146 3719.147 852.1302, 5684.602 3630.3691 847.8881, 5661.0044 3552.2417 850.6501, 5567.047 3504.426 855.7002, 5503.964 3522.6199 857.4398, 5449.7744 3590.5933 857.87714, 5439.7383 3664.4368 853.2642, 5437.06 3727.3137 818.07306</trace>
</ink>
</file>

<file path=ppt/ink/ink18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5815.3 3534.162 874.14984, 5815.3 3612.1904 863.42145, 5811.3213 3740.2324 856.3593, 5806.9224 3811.31 855.1332, 5802.218 3877.1072 856.3424, 5796.945 3961.6025 858.56445, 5788.9663 3871.1042 851.49066, 5785.2 3795.276 847.4168, 5780.9077 3688.319 840.7169, 5797.7197 3605.3044 846.3904, 5863.1587 3577.7278 850.14667, 5946.247 3552.1243 852.4856, 6017.531 3515.0503 856.11475, 6078.6245 3447.2214 858.2683, 6128.674 3545.4817 844.7898, 6120.9795 3619.751 836.7042, 6109.9697 3730.3335 812.02124, 6101.1196 3821.7722 758.6399, 6089.751 3886.4885 685.939</trace>
</ink>
</file>

<file path=ppt/ink/ink18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5532.6714 3331.3093 874.14984, 5615.769 3308.6428 864.4867, 5745.5737 3281.1428 854.6048, 5819.868 3265.221 850.25916, 5921.2354 3238.4856 834.85315, 5984.141 3220.9995 809.7238</trace>
</ink>
</file>

<file path=ppt/ink/ink18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5904.3096 3075.292 874.14984, 5986.299 3090.191 864.60315, 6067.5605 3136.843 860.5922, 6127.342 3203.658 850.3154, 6124.081 3279.6003 836.86993, 6114.9043 3342.274 786.9842</trace>
</ink>
</file>

<file path=ppt/ink/ink1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22570 9518 874, 22692 9543 865, 22743 9419 863, 22636 9379 862, 22548 9402 860, 22484 9532 858, 22520 9665 855, 22585 9760 853, 22679 9812 856, 22767 9800 858, 22842 9686 858, 22892 9552 856, 22924 9456 856, 23013 9574 858, 23071 9733 860, 23181 9733 860, 23220 9593 852, 23224 9451 848, 23256 9558 854, 23315 9668 860, 23389 9542 860, 23416 9422 862, 23564 9396 854, 23662 9416 830</trace>
</ink>
</file>

<file path=ppt/ink/ink18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6514.5303 3240.9807 874.14984, 6470.8525 3358.5474 853.8957, 6444.547 3433.394 845.202, 6414.418 3516.6758 839.06866, 6384.7324 3602.1394 829.12317, 6361.198 3670.8162 818.4981, 6330.438 3778.33 777.60406, 6321.4604 3878.0625 700.12787, 6343.395 3978.051 598.0846, 6409.921 4024.5183 217.06221</trace>
</ink>
</file>

<file path=ppt/ink/ink18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6632.9043 3346.278 874.14984, 6609.342 3468.004 855.12573, 6591.0576 3542.2253 847.3672, 6570.7725 3622.411 849.66296, 6555.1387 3699.7344 853.3099, 6570.2515 3784.5894 857.7814, 6635.3574 3830.2378 427.76984</trace>
</ink>
</file>

<file path=ppt/ink/ink18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6409.921 3678.6882 874.14984, 6529.658 3664.7788 852.60394, 6646.224 3642.029 837.88574, 6720.1094 3626.5984 810.6172, 6785.0376 3612.6897 223.75887</trace>
</ink>
</file>

<file path=ppt/ink/ink18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6826.523 3693.657 874.14984, 6932.1006 3677.2268 864.91064, 6996.388 3659.8203 864.1384, 7075.3887 3639.5793 862.8858</trace>
</ink>
</file>

<file path=ppt/ink/ink18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6886.169 3527.9683 874.14984, 6898.984 3638.6382 862.086, 6899.7236 3701.91 856.80524, 6901.412 3780.0237 844.1416</trace>
</ink>
</file>

<file path=ppt/ink/ink18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7346.817 3511.967 874.14984, 7274.5337 3575.285 863.8427, 7200.483 3661.6677 859.74945, 7167.5996 3737.5142 862.2488, 7251.518 3779.0176 859.69806, 7343.4707 3689.7336 852.9596, 7381.551 3606.667 848.86316, 7394.1055 3542.8096 846.3712, 7403.983 3467.187 844.6933, 7412.2373 3398.478 843.98596, 7424.3247 3288.507 843.72107, 7415.3916 3391.514 848.31036, 7407.925 3518.5176 842.8385, 7409.157 3587.4 845.27826, 7421.5806 3677.6665 850.0505, 7490.466 3716.4216 867.1382</trace>
</ink>
</file>

<file path=ppt/ink/ink18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7629.446 3240.9807 874.14984, 7623.9907 3344.824 860.6893, 7615.2515 3412.025 853.4205, 7603.2563 3487.9597 847.18445, 7592.631 3551.8867 842.46954, 7576.969 3663.919 825.12897, 7566.783 3734.5532 796.9327, 7553.96 3799.5183 216.53023</trace>
</ink>
</file>

<file path=ppt/ink/ink18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7466.1084 3511.967 874.14984, 7570.441 3489.2078 856.2775, 7643.9424 3477.782 846.2346, 7728.4224 3468.2522 838.5374, 7802.25 3459.0525 819.08215, 7867.1104 3452.6084 802.7423</trace>
</ink>
</file>

<file path=ppt/ink/ink18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6975.178 1719.328 874.14984, 7056.7935 1698.2817 871.1134, 7120.541 1688.9818 684.4161</trace>
</ink>
</file>

<file path=ppt/ink/ink18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7302.7705 1478.2792 874.14984, 7270.6255 1551.812 869.27637, 7218.8145 1642.7346 868.6291, 7155.195 1707.5662 8.728285</trace>
</ink>
</file>

<file path=ppt/ink/ink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8237 3461 874, 8168 3554 864, 8070 3649 858, 7972 3737 841</trace>
</ink>
</file>

<file path=ppt/ink/ink1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23600 9550 874, 23491 9592 856, 23390 9670 861, 23477 9650 861, 23568 9591 863, 23612 9706 860, 23657 9789 862, 23777 9787 862, 23836 9696 857, 23861 9604 851, 23879 9511 844, 23899 9325 830, 23900 9213 826, 23900 9117 827, 23888 8975 834, 23831 9108 839, 23827 9223 836, 23829 9342 825, 23832 9430 806, 23843 9535 777, 23863 9636 741, 23877 9726 675, 23899 9811 572</trace>
</ink>
</file>

<file path=ppt/ink/ink19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7094.47 1508.7328 874.14984, 7197.2676 1611.2036 866.09814, 7272.4893 1674.9376 854.76526</trace>
</ink>
</file>

<file path=ppt/ink/ink19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5949.2734 1508.7328 874.14984, 6055.7246 1485.7914 872.08997, 6160.0513 1489.2666 870.05273, 6251.6504 1502.3441 867.7345, 6355.401 1524.1576 867.31433, 6458.941 1548.5686 866.1896, 6569.8335 1573.6322 865.3846, 6673.378 1594.5321 865.1704, 6739.2153 1605.1492 865.5096, 6847.7534 1621.5745 865.53424, 6965.65 1634.8422 865.8255, 7077.747 1639.8969 866.1407, 6974.712 1581.3868 865.42664, 6907.6953 1567.997 864.4196, 6834.495 1554.6809 863.75494, 6720.656 1536.7699 862.9275, 6629.3223 1525.3523 862.7728, 6540.276 1517.4377 863.1592, 6440.4 1506.0765 863.9925, 6349.2646 1494.2976 865.2252, 6253.2075 1482.2327 865.61334, 6142.6714 1474.4415 865.7389, 6223.4004 1478.482 863.10364, 6343.5825 1486.3107 862.2014, 6443.2397 1495.4369 861.0256, 6563.5464 1513.0613 861.46875, 6666.172 1530.7935 862.4641, 6793.3975 1554.8386 863.4282, 6898.275 1576.2302 865.2248, 6962.431 1588.9231 865.654, 7029.5405 1601.5272 865.7063, 7116.5063 1614.8042 866.4083, 7029.411 1605.4532 858.3323, 6932.2476 1598.4988 855.76807, 6833.1245 1586.4835 854.4184, 6741.663 1570.7675 854.68976, 6658.0605 1554.2335 856.12994, 6552.7363 1532.0055 857.3689, 6464.7046 1514.2487 858.1321, 6386.419 1500.3767 858.64197, 6294.4243 1483.4664 859.2711, 6216.292 1465.8783 859.97504, 6143.3325 1443.7585 861.8998, 6061.697 1413.8954 863.7897, 6161.668 1426.8464 860.772, 6250.1865 1445.2286 858.4962, 6341.6147 1462.4204 856.54834, 6461.8613 1480.5054 855.2504, 6560.2954 1494.987 855.218, 6627.935 1503.8428 855.3855, 6742.2637 1517.5074 855.8663, 6812.2104 1525.6459 855.6031, 6888.0093 1535.6522 854.99316, 6963.8403 1547.2617 854.8517, 7068.628 1565.3339 856.4355, 7172.625 1584.7988 859.6427, 7061.436 1563.0431 858.66064, 6951.2295 1551.3276 851.10004, 6886.1553 1545.7108 848.6948, 6814.422 1538.3794 848.4078, 6740.0513 1529.231 848.36774, 6630.887 1513.9 848.8098, 6565.8003 1502.3027 849.62225, 6498.844 1490.5957 850.7117, 6396.1646 1473.1669 855.7989, 6272.652 1455.556 861.5461, 6203.142 1448.8151 862.62756, 6118.548 1449.3226 864.2604, 6182.3047 1479.5275 861.8783, 6256.234 1495.7366 859.94684, 6366.8506 1514.7944 858.23615, 6431.9966 1524.916 857.8281, 6500.288 1535.8954 857.56866, 6606.012 1553.1783 857.61224, 6669.6255 1564.2772 857.5818, 6740.348 1575.6531 857.5404, 6815.0664 1587.5944 857.2822, 6889.518 1600.0973 857.1773, 6993.3984 1617.5482 858.3056, 7085.438 1631.3654 862.37976, 7009.4165 1569.1272 861.20374, 6907.106 1549.0342 856.56366, 6839.59 1538.3258 855.219, 6768.4624 1528.7872 854.27075, 6662.1167 1514.5492 853.86066, 6598.672 1505.2069 854.5284, 6530.2437 1495.3419 855.0374, 6459.3525 1484.2263 855.5248, 6390.2764 1473.5237 856.0225, 6289.627 1459.6018 858.4982, 6167.577 1450.8102 862.7076, 6085.2754 1456.8821 865.9014, 6150.4644 1484.8987 851.8737, 6229.763 1499.8259 851.3713, 6315.8774 1512.8434 850.8201, 6446.8726 1533.8018 850.0361, 6513.6533 1545.0425 849.8388, 6625.4624 1563.3801 854.7574, 6690.866 1574.4956 855.51544, 6756.16 1586.1156 856.4135, 6853.9326 1603.5342 857.3608, 6967.3794 1623.14 859.57214, 7031.3096 1631.4105 860.7297, 7133.214 1641.9587 862.83514, 7201.51 1641.5862 865.7293, 7138.5156 1614.5464 864.508</trace>
</ink>
</file>

<file path=ppt/ink/ink19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6796.2417 1764.7504 874.14984, 6872.0054 1731.8687 865.41156, 6951.1846 1703.6755 861.36127, 7075.468 1660.3718 860.0122, 7167.947 1619.8811 860.4951, 7229.396 1547.8247 867.9304</trace>
</ink>
</file>

<file path=ppt/ink/ink19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7004.543 1328.5917 874.14984, 7037.0054 1410.6254 864.8853, 7066.653 1489.216 863.0813, 7110.9463 1581.8529 865.1874, 7153.1973 1659.9688 872.1858</trace>
</ink>
</file>

<file path=ppt/ink/ink19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7703.7734 770.61774 874.14984, 7612.6074 810.21045 862.73816, 7509.4136 886.10834 853.48157, 7437.8433 956.00653 848.356, 7392.2993 1023.8769 851.2529, 7397.143 1111.7783 852.9985, 7489.417 1171.0929 855.5213, 7576.421 1153.4907 857.6223, 7650.661 1071.6533 858.30707, 7677.4014 999.21674 855.15424, 7709.3203 867.4902 844.4724, 7719.715 779.7201 837.537, 7725.5225 686.96014 833.6425, 7727.0195 614.80634 833.45654, 7718.1416 503.14633 839.64966, 7683.1025 618.3268 837.9199, 7685.956 703.27405 834.791, 7694.3115 783.8982 826.0364, 7717.6865 892.1505 784.00336, 7734.532 959.6395 716.6588</trace>
</ink>
</file>

<file path=ppt/ink/ink19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7971.7197 695.7739 874.14984, 7942.454 789.3648 862.76654, 7901.2646 904.71014 860.68854, 7892.718 1015.1892 863.46344, 7990.2144 998.0162 861.50604, 8021.1943 876.68555 862.05835, 7967.626 781.7507 860.76337, 7901.7886 740.45654 857.9257, 7980.521 758.183 857.2675, 8089.404 700.931 857.2514, 8156.1294 626.35175 859.8183, 8143.696 727.1197 854.077, 8142.284 796.0066 849.459, 8144.568 867.8476 846.37866, 8151.427 974.777 850.1409, 8162.144 909.8811 851.2978, 8156.371 805.24207 856.2487, 8154.118 726.62976 861.82214, 8243.494 721.608 865.1655, 8327.86 738.2626 865.23096, 8402.498 713.4035 862.87177, 8463.478 638.22296 859.3244, 8469.431 725.4739 847.5964, 8459.327 840.5549 830.76056, 8454.2705 906.2705 819.71967, 8441.062 992.5634 784.16705, 8429.751 1055.3146 703.8745</trace>
</ink>
</file>

<file path=ppt/ink/ink19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8462.649 274.06757 874.14984, 8370.288 308.1595 857.51, 8297.134 329.81305 848.7338, 8234.042 347.6915 842.71173, 8119.5137 369.97232 830.0478, 8032.998 375.1684 813.47943, 7967.4233 379.15506 729.36816</trace>
</ink>
</file>

<file path=ppt/ink/ink19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8254.349 182.19028 874.14984, 8345.956 179.48257 862.76935, 8476.717 188.12987 854.82495, 8574.196 206.7333 855.72784, 8627.644 276.55707 858.0798, 8585.5 389.42862 851.6946, 8497.543 495.61438 839.0387, 8442.031 558.56067 813.4056, 8377.485 603.2796 389.60214</trace>
</ink>
</file>

<file path=ppt/ink/ink19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8804.924 1087.5427 874.14984, 8892.619 1035.0883 862.3596, 8989.834 949.1597 855.51587, 9057.006 875.4536 852.1336, 8966.547 853.5893 845.01776, 8881.587 912.72736 848.8018, 8841.74 975.8201 854.3045, 8920.093 1003.8237 856.88245, 9037.58 949.856 846.9254, 9113.849 908.1966 837.80383, 9179.57 871.4042 830.08185, 9279.433 844.6338 837.5154, 9316.5 911.6564 839.19617, 9297.105 1004.9999 836.1236, 9235.908 1083.0941 828.73694, 9170.043 1142.6736 778.36835</trace>
</ink>
</file>

<file path=ppt/ink/ink19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9518.837 423.75522 874.14984, 9510.158 492.61853 860.03815, 9499.39 559.16144 848.3442, 9484.563 639.41156 838.73004, 9466.623 724.8368 825.4343, 9448.014 809.50525 808.4403, 9432.648 878.299 784.991, 9412.067 988.1581 723.1576, 9400.038 1061.6449 622.4342, 9389.39 1124.5116 275.35825</trace>
</ink>
</file>

<file path=ppt/ink/ink1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23875 9619 874, 23960 9555 868, 24004 9436 867, 23910 9372 864, 23875 9492 859, 23928 9626 855, 23998 9712 854, 24084 9755 856, 24178 9704 858, 24240 9601 857, 24267 9482 858, 24280 9594 858, 24315 9690 862, 24407 9691 863, 24458 9545 858, 24464 9437 855, 24484 9531 854, 24526 9622 855, 24644 9717 861, 24728 9688 861, 24810 9590 859, 24871 9490 860, 24967 9501 858, 25002 9619 848, 25026 9721 822</trace>
</ink>
</file>

<file path=ppt/ink/ink19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9294.937 830.4928 874.14984, 9374.787 805.8739 868.12, 9456.665 773.4767 853.23926, 9533.519 740.164 811.03033</trace>
</ink>
</file>

<file path=ppt/ink/ink19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9785.866 1116.9641 874.14984, 9856.794 1079.3212 864.3879, 9951.213 990.5796 856.06946, 10004.848 920.45233 849.73706, 10052.695 846.5494 843.3594, 10126.36 712.14685 832.31537, 10181.122 587.0102 821.30554, 10203.637 523.48846 820.2787, 10221.837 438.95148 825.53284, 10180.107 534.2971 841.87103, 10168.092 607.9234 840.6111, 10158.631 688.94836 838.68933, 10147.886 812.6909 836.6344, 10144.734 886.45605 838.89636, 10145.199 952.2095 842.81866, 10158.043 1037.9036 849.74725, 10174.91 1100.6155 872.59827</trace>
</ink>
</file>

<file path=ppt/ink/ink19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9964.803 830.4928 874.14984, 10053.769 778.0806 854.1282, 10127.904 750.1926 842.73114, 10192.776 727.24774 834.0174, 10262.2 710.15485 820.6778, 10334.239 689.6421 789.4894, 10398.954 681.2635 669.82654</trace>
</ink>
</file>

<file path=ppt/ink/ink19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10559.425 800.5553 874.14984, 10469.568 834.5332 862.83167, 10373.814 889.9225 857.61084, 10310.947 944.92334 856.9223, 10270.526 1010.7664 858.2401, 10298.128 1083.5659 859.1433, 10389.154 1050.4017 859.6466, 10474.99 941.1254 856.3398, 10523.501 847.93414 854.3223, 10557.806 782.95715 856.06934, 10576.324 871.4161 857.8887, 10596.503 983.39575 860.98114, 10678.763 1017.58026 864.3543, 10705.428 944.5374 860.7536, 10727.598 877.07715 860.6512, 10797.98 877.9709 860.3737, 10843.488 962.08124 860.32007, 10861.8545 1032.2076 863.1276, 10874.16 908.38367 850.5017, 10901.067 804.9193 845.3555, 10999.703 755.67456 850.61896, 11060.884 831.14734 851.0253, 11089.071 920.89264 848.35254, 11080.806 984.35834 842.8809, 11050.412 1047.6315 403.07742</trace>
</ink>
</file>

<file path=ppt/ink/ink19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11184.327 1027.1515 874.14984, 11248.741 947.7308 862.129, 11323.018 860.51306 852.44324, 11374.012 785.1507 851.7119, 11346.43 715.7624 853.42554, 11277.887 729.0491 852.11707, 11200.985 822.5023 855.74677, 11206.951 933.94977 853.77124, 11251.338 1043.5048 844.1997, 11330.538 1171.7725 835.1734, 11387.006 1279.349 834.16046, 11403.392 1345.3113 836.17633, 11405.234 1410.8077 838.4204, 11385.814 1503.2566 842.78613, 11318.083 1561.388 850.68567, 11238.525 1531.5533 856.94904, 11223.178 1433.0503 856.0015, 11262.391 1336.3461 848.17316, 11319.411 1269.223 840.7208, 11393.047 1192.3275 832.4243, 11473.729 1107.7855 824.5842, 11542.739 1035.649 818.56793, 11635.452 917.1922 819.2025, 11642.377 844.1972 828.29456, 11554.538 865.8343 836.60675, 11487.093 956.76404 839.9712, 11475.12 1048.2593 849.3924, 11548.164 1114.156 849.0152, 11631.062 1128.8136 845.9849, 11739.789 1076.5992 843.6549, 11812.308 1011.9457 847.02246, 11859.778 923.8077 852.38385, 11928.353 892.5625 859.0287, 11984.028 968.0654 866.4874, 12050.258 890.51556 855.07556, 12092.048 795.26965 840.36163, 12165.834 777.65076 834.01044, 12177.912 854.68634 830.54395, 12181.144 934.12836 835.3861, 12250.144 953.311 851.94556, 12308.397 890.4668 8.581394</trace>
</ink>
</file>

<file path=ppt/ink/ink19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12269.879 333.42645 874.14984, 12277.229 400.45947 863.071, 12282.307 463.82346 854.18787, 12286.832 542.3782 846.1594, 12290.836 629.55975 841.3193, 12295.28 717.56915 839.0918, 12302.02 801.49896 839.2841, 12314.01 917.3231 845.9506, 12332.849 817.1803 813.11725, 12348.088 750.9715 813.93164, 12377.803 685.9405 820.0844, 12465.679 616.78357 828.2366, 12552.457 624.4811 834.1062, 12617.297 641.4115 855.96594</trace>
</ink>
</file>

<file path=ppt/ink/ink19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13013.155 725.19525 874.14984, 12927.306 784.89307 862.6697, 12832.047 860.4552 856.2791, 12760.985 938.46967 856.053, 12739.053 1008.9419 859.3526, 12817.464 1057.5466 859.8242, 12890.878 1009.42487 860.50806, 12938.564 923.6132 861.63745, 12959.483 828.8583 861.68964, 12972.459 904.3992 862.0904, 13003.757 974.1851 858.95325, 13046.32 1036.9896 846.239</trace>
</ink>
</file>

<file path=ppt/ink/ink19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12746.126 499.11526 874.14984, 12856.574 530.7394 855.96014, 12938.828 544.5377 827.4131</trace>
</ink>
</file>

<file path=ppt/ink/ink19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13460.039 393.8177 874.14984, 13447.248 504.88602 860.8327, 13439.958 574.74384 854.70355, 13431.235 654.9494 849.8971, 13423.598 738.1737 846.8462, 13418.635 809.7225 845.0391, 13414.702 916.45856 845.5999, 13421.088 1006.5661 848.4986, 13454.911 1079.6044 862.2945</trace>
</ink>
</file>

<file path=ppt/ink/ink19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13801.396 846.4939 874.14984, 13731.561 897.77155 864.4224, 13638.439 976.54126 857.09534, 13570.55 1048.7395 859.61334, 13556.902 1129.0022 862.09973, 13661.587 1076.0817 856.4855, 13740.144 971.8361 847.5526, 13808.23 1057.7535 847.8852, 13840.044 1126.6715 866.79065</trace>
</ink>
</file>

<file path=ppt/ink/ink1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24032 9195 874, 23906 9231 863, 23782 9263 852, 23670 9282 839, 23585 9296 806</trace>
</ink>
</file>

<file path=ppt/ink/ink19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14292.325 318.45767 874.14984, 14291.153 413.23312 862.1349, 14288.347 480.75415 854.8626, 14283.947 560.5866 848.9088, 14277.236 646.8157 843.8208, 14270.749 734.3048 840.61847, 14265.514 806.2139 840.27435, 14259.384 921.984 841.26575, 14256.383 996.622 844.75134, 14259.732 1060.4452 857.8148, 14264.672 1123.5851 242.93861</trace>
</ink>
</file>

<file path=ppt/ink/ink19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14158.353 770.61774 874.14984, 14269.133 771.8365 862.27264, 14372.238 799.1999 855.88245, 14446.365 839.3821 853.3804, 14502.515 909.86334 856.6766, 14535.704 1013.0009 857.9622, 14483.135 919.5551 851.2359, 14522.615 829.3288 848.5453, 14589.529 774.9492 850.93884, 14691.05 789.6618 853.1722, 14760.204 807.80865 862.2668</trace>
</ink>
</file>

<file path=ppt/ink/ink19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14946.593 770.61774 874.14984, 14876.282 815.9456 868.2023, 14812.139 860.2997 866.5547, 14753.684 936.7377 867.6416, 14827.122 960.7845 862.84216, 14914.732 876.8111 849.58057, 14960.798 802.2772 846.3345, 14977.208 898.04364 851.2497, 15086.687 960.39856 857.50323, 15171.429 931.8145 854.7405, 15253.197 837.3676 842.4137, 15299.155 749.0695 847.6061, 15320.62 837.6888 842.3724, 15316.484 903.0815 837.23865, 15308.605 986.5752 832.74414, 15299.056 1078.6147 829.545, 15292.075 1147.3856 831.3967, 15285.595 1217.0276 831.30963, 15279.045 1293.8389 832.7091, 15269.261 1374.3 834.39496, 15250.873 1453.4846 837.3482, 15220.366 1521.9336 841.01276, 15162.602 1599.388 848.31744, 15070.095 1602.3289 854.503, 15006.239 1599.0615 854.90564</trace>
</ink>
</file>

<file path=ppt/ink/ink19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15319.149 469.1777 874.14984, 15280.44 541.21515 870.2634</trace>
</ink>
</file>

<file path=ppt/ink/ink19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15437.522 966.24414 874.14984, 15527.509 926.9277 862.93396, 15604.742 882.8384 861.62646, 15669.437 817.3629 864.5353, 15589.498 764.0665 859.7932, 15523.077 782.9596 855.8089, 15457.6455 848.03235 855.6727, 15434.509 930.91187 855.64453, 15459.519 1012.96844 855.1901, 15538.258 1073.3132 855.59296, 15623.365 1084.5769 856.82996, 15690.269 1052.4587 855.4428, 15755.14 1008.6964 563.6969</trace>
</ink>
</file>

<file path=ppt/ink/ink19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15958.734 754.61664 874.14984, 15902.238 839.1006 863.38043, 15852.979 932.9255 861.33563, 15838.554 1010.4947 863.45575, 15888.076 1082.9689 862.41815, 16002.795 1054.302 856.04297, 16083.956 1025.2589 839.4371, 16147.04 978.91565 407.43515</trace>
</ink>
</file>

<file path=ppt/ink/ink19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16091.789 378.84894 874.14984, 16115.269 472.41162 862.8358, 16123.774 535.9168 858.39923, 16130.075 613.62537 851.9611, 16133.883 700.2806 846.1601, 16135.918 789.34064 837.12634, 16138.186 876.17957 827.26154, 16140.118 946.7713 813.4989, 16147.087 1041.9917 767.46436, 16149.422 1106.08 675.71344</trace>
</ink>
</file>

<file path=ppt/ink/ink19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16091.789 921.8539 874.14984, 16173.345 938.31647 871.39075, 16245.644 971.20044 868.91925, 16326.851 1023.48145 867.98224, 16429.45 1039.3528 866.1946, 16510.723 986.6793 865.16364, 16536.818 920.8885 863.9572, 16485.055 847.3496 861.3261, 16392.27 814.67834 860.30035, 16283.706 834.51245 858.81445, 16192.645 896.79224 852.85095, 16129.413 958.5015 833.73615</trace>
</ink>
</file>

<file path=ppt/ink/ink19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16553.355 664.804 874.14984, 16559.174 754.1036 868.974, 16560.984 853.704 867.14606, 16576.15 917.16614 864.2708</trace>
</ink>
</file>

<file path=ppt/ink/ink19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16464.346 515.11633 874.14984, 16493.709 589.44403 867.968</trace>
</ink>
</file>

<file path=ppt/ink/ink1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25032 9698 874, 24905 9698 861, 24814 9679 846</trace>
</ink>
</file>

<file path=ppt/ink/ink19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16731.375 649.83527 874.14984, 16739.168 713.46857 865.48566, 16747.629 823.5397 858.34467, 16745.19 936.444 858.94916, 16723.14 856.3075 862.8094, 16761.139 793.0087 864.0162, 16846.879 759.8268 863.6762, 16951.984 748.84326 863.5322, 17018.025 741.6464 864.27515, 17111.633 723.98206 864.4625, 17150.818 657.1151 864.467, 17052.385 649.78656 862.0382, 16981.246 684.02997 862.0849, 16933.14 765.6014 862.0929, 16918.594 841.7531 861.75446, 17006.75 915.372 862.587, 17070.838 936.139 838.677</trace>
</ink>
</file>

<file path=ppt/ink/ink19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5918.991 1448.3417 874.14984, 5992.357 1448.1921 871.642, 6090.72 1454.8601 869.5854, 6198.7446 1467.6855 868.7078, 6311.489 1487.483 868.39667, 6434.5967 1508.0105 867.70166, 6499.021 1520.0983 867.3121, 6565.007 1533.0681 867.1329, 6632.9697 1545.6884 866.9677, 6703.2056 1558.0687 866.86505, 6774.274 1570.1099 866.73895, 6845.897 1581.9061 866.6555, 6919.1895 1592.6177 866.46045, 6989.863 1602.1283 866.2892, 7101.8374 1615.6127 865.9512, 7171.242 1622.7314 865.65784, 7280.461 1632.8711 864.7608, 7381.059 1640.2205 863.83795, 7468.4995 1643.5775 862.7136, 7539.486 1645.6969 862.2347, 7616.5215 1649.3729 863.59375, 7726.2476 1654.9413 863.87787, 7788.9795 1656.9576 862.70703, 7879.054 1659.4987 860.39594, 7985.094 1664.3142 860.09, 8078.0093 1671.4064 861.846, 8190.545 1680.3871 862.00446, 8258.525 1684.2283 861.2918, 8331.031 1687.0885 860.2669, 8444.424 1688.4253 856.0412, 8536.581 1680.6947 845.95624, 8600.391 1674.6497 821.755</trace>
</ink>
</file>

<file path=ppt/ink/ink19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8209.385 1825.1418 874.14984, 8278.773 1810.6377 869.02527, 8364.54 1796.2599 860.9031, 8463.203 1778.3783 861.3233, 8526.63 1760.2249 849.6493, 8607.78 1739.08 816.1128, 8671.927 1719.8903 216.73552</trace>
</ink>
</file>

<file path=ppt/ink/ink19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8373.641 1553.6393 874.14984, 8418.844 1623.84 868.58875, 8486.815 1693.9718 865.31714, 8566.806 1747.0658 862.139, 8655.352 1794.1716 854.2857</trace>
</ink>
</file>

<file path=ppt/ink/ink19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8968.262 2050.7056 874.14984, 9015.16 1971.6473 864.0348, 9061.279 1867.9368 859.3135, 9096.736 1771.9098 861.00446, 9123.733 1686.5171 861.7461, 9148.115 1579.5598 860.53094, 9163.809 1507.5846 862.3403, 9143.959 1632.913 860.7369, 9121.601 1750.3993 858.7819, 9107.516 1860.1067 859.0992, 9121.4375 1981.807 860.029, 9162.604 2068.185 861.05365, 9249.422 2110.7607 862.4559, 9344.195 2106.1562 862.32336, 9409.682 2095.5237 860.5791</trace>
</ink>
</file>

<file path=ppt/ink/ink19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9086.636 1901.018 874.14984, 9160.887 1888.8015 868.80054, 9235.693 1874.9406 863.147, 9306.379 1856.5889 859.01666, 9369.98 1828.9121 851.7597, 9435.558 1800.9817 656.9306</trace>
</ink>
</file>

<file path=ppt/ink/ink19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8953.579 1433.8892 874.14984, 9049.326 1433.8888 863.3318, 9177.791 1429.9053 854.1186, 9273.894 1424.4347 848.5093, 9352.959 1415.097 836.6359, 9428.909 1402.9188 800.07684</trace>
</ink>
</file>

<file path=ppt/ink/ink19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9250.891 1282.6528 874.14984, 9339.932 1353.2058 865.6004, 9428.938 1455.7013 864.966, 9437.516 1552.9163 864.6825, 9443.592 1621.7727 863.9941</trace>
</ink>
</file>

<file path=ppt/ink/ink19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9711.538 1901.018 874.14984, 9794.909 1904.492 867.26825, 9867.293 1909.1688 863.3016, 9940.857 1913.7865 854.1868</trace>
</ink>
</file>

<file path=ppt/ink/ink19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9696.856 2081.6755 874.14984, 9789.7295 2063.7776 864.76056, 9859.048 2052.675 857.994, 9923.203 2042.0547 844.5503, 9987.794 2035.5723 655.92505</trace>
</ink>
</file>

<file path=ppt/ink/ink1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15442 7951 874, 15445 8046 851, 15451 8168 838, 15465 8310 824, 15483 8470 815, 15502 8644 809, 15517 8834 804, 15526 9034 782, 15531 9160 766, 15538 9252 737, 15542 9342 712, 15535 9426 189</trace>
</ink>
</file>

<file path=ppt/ink/ink19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10276.796 2005.7992 874.14984, 10304.078 1938.5894 866.6717, 10349.357 1850.5077 866.2024, 10424.502 1871.7288 863.5163, 10476.276 1954.0424 858.94775, 10506.172 2035.2083 858.0065, 10570.637 2066.0166 861.63354, 10614.852 1972.0636 862.6092, 10695.897 1950.0573 864.7314, 10808.227 1973.4559 864.33234, 10876.393 1963.1072 864.23663, 10967.5205 1910.5452 865.22864, 10887.959 1879.4312 863.10535, 10823.282 1953.7802 863.20935, 10806.842 2033.6533 863.0886, 10829.512 2100.588 861.00885, 10930.427 2139.2869 858.0835, 11033.525 2095.9824 851.9585, 11102.176 2060.4421 839.2533</trace>
</ink>
</file>

<file path=ppt/ink/ink19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11273.338 1870.048 874.14984, 11218.774 1969.5175 869.54694, 11229.163 2050.8965 868.26263, 11319.33 2076.3628 864.0346, 11394.733 2060.8787 858.3213, 11467.408 1975.818 852.7185, 11502.275 1853.6543 849.3884, 11508.36 1754.2092 848.80334, 11502.211 1650.1172 853.9781, 11525.337 1739.0981 846.7629, 11533.911 1842.9243 836.102, 11539.697 1946.0582 810.67944, 11547.388 2062.1865 756.1498, 11552.917 2136.0315 655.9571</trace>
</ink>
</file>

<file path=ppt/ink/ink19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11466.956 1809.6569 874.14984, 11583.417 1786.6771 858.3708, 11647.655 1775.9664 849.6586, 11736.03 1765.2607 830.8087, 11800.716 1758.1409 800.8038</trace>
</ink>
</file>

<file path=ppt/ink/ink19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11704.621 2081.6755 874.14984, 11771.522 2045.189 871.46014, 11836.28 2002.1523 868.7459, 11904.335 1924.6263 867.5117, 11908.546 1849.1897 867.28564, 11825.339 1852.4518 864.411, 11748.693 1908.1307 863.2169, 11724.846 2009.2333 862.14667, 11749.421 2088.228 861.29596, 11847.37 2133.2302 860.004, 11947.156 2126.336 858.81323, 12025.296 2075.9421 859.96735, 12074.546 2009.2621 861.95575, 12153.151 2065.5974 867.56506, 12222.654 2058.0244 864.35284, 12267.412 1988.1453 861.1668, 12302.232 2059.7163 858.4605, 12349.965 2131.1768 861.6167, 12418.551 2124.6006 860.9088, 12474.117 2042.7422 860.2797, 12493.864 1938.4752 862.96747, 12539.916 1844.5449 863.22565, 12639.567 1809.0741 863.6149, 12701.576 1897.9517 862.9127, 12705.746 1992.799 861.7276, 12718.095 2081.901 862.31177, 12807.675 2120.287 861.71594, 12874.205 2114.2874 857.72955</trace>
</ink>
</file>

<file path=ppt/ink/ink19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13281.103 1901.018 874.14984, 13273.566 1964.3187 868.07965, 13269.691 2043.1206 868.2674, 13285.592 2116.214 868.0862, 13349.034 2151.2166 866.4542, 13432.948 2112.9072 862.33435, 13493.01 2033.7557 858.52094, 13522.968 1950.3873 857.85345, 13520.543 2015.3882 857.7601, 13525.576 2089.4243 860.9059, 13603.416 2138.2642 863.31366, 13656.3955 2070.0598 863.02783, 13727.363 2012.6499 864.00433, 13805.44 2072.4153 859.27655, 13829.583 2161.5916 859.17975, 13839.214 2055.4443 862.5088, 13883.626 1981.2208 865.31476, 13966.257 2052.497 863.31976, 14004.924 2130.7827 865.21533, 14085.127 2181.8274 866.05316, 14151.424 2129.2563 863.6112, 14204.805 2053.6218 861.7024, 14232.365 1969.9127 863.8081, 14209.012 2032.5819 864.7438, 14257.879 2106.7632 865.50977, 14328.756 2123.646 862.9117, 14405.61 2081.3315 857.0934</trace>
</ink>
</file>

<file path=ppt/ink/ink19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14188.634 1689.3904 874.14984, 14188.634 1767.6025 875.2395, 14183.311 1834.109 8.7725525</trace>
</ink>
</file>

<file path=ppt/ink/ink19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14485.946 1494.2803 874.14984, 14503.295 1597.5045 862.856, 14508.412 1663.7241 856.6506, 14512.068 1739.0924 850.80176, 14514.272 1817.1152 846.6414, 14514.331 1886.0623 847.68634, 14514.141 1986.016 849.8266, 14518.381 2063.699 850.64435, 14529.08 2127.6316 856.0059, 14552.932 2193.6829 874.34076</trace>
</ink>
</file>

<file path=ppt/ink/ink19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14426.3 1901.018 874.14984, 14518.747 1901.0176 867.50836, 14601.575 1903.0615 866.0454, 14664.79 1910.6897 865.03235, 14748.183 1919.7404 864.9447</trace>
</ink>
</file>

<file path=ppt/ink/ink19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15096.165 2021.2842 874.14984, 15017.338 2013.8188 853.48395, 14930.384 2022.1527 854.16046, 14858.561 2055.4658 859.0931, 14827.81 2123.4744 861.51227, 14939.354 2150.4607 861.5838, 15036.324 2085.3345 859.6898, 15114.956 1986.3053 860.0172, 15155.367 2073.0408 862.7577, 15236.74 2110.8342 862.70605, 15298.74 2011.0514 860.6541, 15318.389 1938.7544 859.0511, 15367.234 2025.2113 861.4991, 15389.707 2091.855 863.9843, 15457.515 2132.5696 868.1977</trace>
</ink>
</file>

<file path=ppt/ink/ink19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15497.168 1870.048 874.14984, 15526.97 1952.1893 863.84064, 15555.059 2062.7573 861.5833, 15566.754 2140.3235 861.7977, 15553.415 2073.9177 859.39264, 15580.147 1956.7174 846.3697, 15638.802 1871.9487 827.4613, 15713.272 1829.227 798.3655, 15778.679 1802.6763 691.6753</trace>
</ink>
</file>

<file path=ppt/ink/ink1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15412 7928 874, 15420 8041 868, 15426 8212 860, 15427 8312 857, 15430 8400 855, 15438 8556 852, 15453 8717 848, 15466 8833 845, 15480 8961 842, 15490 9061 840, 15500 9160 835, 15507 9275 828, 15509 9394 819, 15507 9504 805, 15496 9659 753, 15477 9796 671, 15463 9891 489</trace>
</ink>
</file>

<file path=ppt/ink/ink19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15259.503 1719.328 874.14984, 15273.298 1810.7311 870.7764, 15281.847 1874.8501 850.0024</trace>
</ink>
</file>

<file path=ppt/ink/ink19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15765.115 1945.408 874.14984, 15846.672 1932.0084 868.68494, 15909.373 1911.9392 867.37524, 15984.603 1866.4294 868.40564, 15899.849 1825.7926 861.1291, 15813.988 1882.0723 857.2189, 15776.364 1964.995 857.62787, 15821.865 2039.7809 858.1442, 15889.207 2085.0803 857.5765, 15991.362 2101.8872 852.086, 16062.426 2111.0967 836.8258</trace>
</ink>
</file>

<file path=ppt/ink/ink19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16404.7 2035.7368 874.14984, 16460.83 1968.861 862.2557, 16533.21 1864.1843 858.2762, 16584.508 1776.9149 857.17267, 16619.758 1708.1368 857.4417, 16645.605 1626.3988 858.5018, 16651.479 1553.643 862.4908, 16601.924 1638.9207 861.1458, 16602.326 1708.8125 855.9232, 16604.676 1775.9309 847.2725, 16612.42 1897.444 824.4806, 16619.045 1966.0723 804.61414, 16632.818 2067.903 752.40106, 16642.365 2134.324 647.2191</trace>
</ink>
</file>

<file path=ppt/ink/ink19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16508.393 1794.1719 874.14984, 16609.875 1770.6708 855.60626, 16706.96 1747.0752 843.4946, 16800.17 1724.2025 825.77594, 16880.031 1704.359 782.0271</trace>
</ink>
</file>

<file path=ppt/ink/ink19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17029.604 1825.1418 874.14984, 16954.027 1854.0336 865.6059, 16877.047 1896.1547 865.8019, 16800.586 1973.65 866.54486, 16810.643 2041.8075 865.9711, 16900.188 2048.6978 864.0518, 16964.066 1996.6095 863.12585, 17008.646 1919.152 861.6571, 17095.55 2010.6233 863.92236, 17159.656 1987.9348 864.3246, 17211.887 1891.1249 865.11584, 17284.502 1823.6731 866.1668, 17355.053 1903.7035 863.3042, 17376.932 1991.0779 863.55194, 17378.312 1919.8688 857.23615, 17390.37 1852.1841 856.5105, 17458.787 1820.7384 859.4885, 17519.783 1897.7794 856.44916, 17570.281 1972.1001 847.70325</trace>
</ink>
</file>

<file path=ppt/ink/ink19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17713.234 1990.8306 874.14984, 17742.781 1904.2435 863.9597, 17770.785 1800.8489 864.2217, 17764.705 1710.7389 865.1884, 17696.984 1738.1019 860.9337, 17672.969 1835.1969 854.2529, 17678.967 1955.5931 845.9976, 17697.816 2029.5879 843.8744, 17721.63 2098.9526 842.3983, 17772.324 2214.6108 841.2519, 17806.494 2278.33 842.32385, 17865.023 2389.3604 846.8145, 17884.037 2459.0046 854.6048, 17818.389 2482.7356 861.84357, 17768.324 2417.6682 860.4424, 17758.643 2288.7812 854.2444, 17773.584 2215.9216 849.1387, 17812.12 2102.2622 840.671, 17848.54 2036.7894 838.49164, 17908.574 1940.828 838.7672, 17972.383 1840.8656 845.11914, 17922.777 1905.9274 859.8624, 17925.385 1983.2555 862.3731, 18020.838 2017.5444 862.25146, 18097.057 1925.5077 862.8111, 18155.06 1840.2703 865.426, 18219.736 1879.6915 867.7279, 18303.89 1822.2655 864.293, 18372.662 1847.3481 862.12195, 18405.658 1935.1609 862.33856, 18492.123 1905.4742 863.2834, 18531.691 1808.9198 853.07086, 18542.742 1743.9254 846.91003, 18547.312 1663.9913 842.4867, 18546.705 1577.4691 838.2197, 18543.6 1491.9674 836.9702, 18540.273 1422.4882 837.8301, 18536.21 1348.4716 844.0361, 18545.086 1421.6561 838.0054, 18551.676 1493.8696 839.4008, 18558.924 1576.6566 840.24994, 18571.275 1699.2507 842.87036, 18580.55 1769.614 845.45953, 18590.178 1836.871 847.05273, 18564.832 1718.3749 860.536, 18591.568 1627.2772 860.4205, 18664.416 1547.4414 857.618, 18739.027 1511.8984 848.9035, 18821.725 1494.2802 821.881</trace>
</ink>
</file>

<file path=ppt/ink/ink19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17847.207 1930.4392 874.14984, 17901.56 1860.8435 866.9092, 17959.006 1788.6976 867.14966, 17890.717 1812.234 853.786, 17899.32 1877.769 840.86426, 17924.041 1942.9604 537.7994</trace>
</ink>
</file>

<file path=ppt/ink/ink19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17892.17 1945.408 874.14984, 17961.654 1858.3287 869.54315, 17918.201 1922.635 853.50165</trace>
</ink>
</file>

<file path=ppt/ink/ink19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10396.087 3075.292 874.14984, 10476.01 3075.2915 840.80206, 10561.778 3075.291 842.5486, 10660.163 3075.291 839.277, 10763.732 3076.8171 838.9799, 10841.654 3078.2905 835.6187, 10928.894 3078.7063 828.2139, 11005.495 3079.3132 818.8552, 11136.931 3080.6804 791.8822, 11205.579 3079.71 765.25543, 11305.443 3072.9287 700.27264, 11369.6875 3068.0657 566.3122</trace>
</ink>
</file>

<file path=ppt/ink/ink19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10961.345 2909.6033 874.14984, 11051.775 2916.321 863.562, 11176.044 2940.3984 856.6818, 11242.584 2960.22 855.259, 11347.695 3018.0808 858.5824, 11355.188 3102.5396 858.2873, 11289.145 3171.9495 852.90094, 11211.04 3205.7817 844.7085, 11146.482 3226.2444 817.55237</trace>
</ink>
</file>

<file path=ppt/ink/ink1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15591 10214 874, 15591 10318 863, 15599 10503 853, 15610 10621 846, 15620 10752 841, 15628 10886 837, 15636 11021 836, 15640 11147 838, 15643 11253 838, 15646 11359 846, 15683 11263 839, 15722 11141 839, 15758 11052 838, 15823 10917 840, 15931 10821 845, 16016 10801 854, 16097 10890 858, 16115 11048 856, 16116 11137 854, 16117 11270 853, 16139 11386 857, 16244 11454 860, 16340 11396 860, 16428 11289 857, 16487 11194 856, 16527 11331 859, 16588 11456 862, 16695 11466 863, 16728 11339 859, 16695 11219 856, 16644 11134 856, 16756 11134 858, 16849 11183 861, 16933 11299 863, 16970 11410 863, 16921 11287 854, 16952 11179 854, 17074 11102 856, 17184 11126 856, 17272 11158 836</trace>
</ink>
</file>

<file path=ppt/ink/ink19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10589.707 3391.7007 874.14984, 10603.308 3482.3274 863.6529, 10614.316 3598.1174 861.57184, 10621.132 3663.1055 862.81976, 10648.481 3760.273 864.95874, 10668.882 3826.0315 870.03906</trace>
</ink>
</file>

<file path=ppt/ink/ink19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10410.769 3586.8113 874.14984, 10497.45 3586.8103 864.1688, 10622.359 3586.8103 852.62274, 10693.76 3586.8103 844.874, 10793.423 3586.8103 826.64166, 10858.14 3586.8103 796.30896, 10922.415 3591.532 7.7755413</trace>
</ink>
</file>

<file path=ppt/ink/ink19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10782.407 3331.3093 874.14984, 10691.695 3261.2847 866.5225, 10624.001 3243.7039 863.09674, 10555.266 3243.1865 860.3637, 10458.217 3275.4524 857.9422, 10373.03 3326.5962 856.0705, 10293.935 3401.8564 855.613, 10239.131 3497.7324 855.9825, 10216.548 3589.2246 856.61334, 10219.958 3676.4197 857.1305, 10255.511 3758.8687 857.6213, 10319.548 3826.533 858.28516, 10400.859 3871.8584 858.1654, 10525.915 3895.8157 857.0015, 10624.712 3899.2703 855.9162, 10750.911 3866.7812 855.3496, 10815.107 3838.5166 855.1605, 10909.653 3783.787 855.249, 10982.5 3703.1055 857.0443, 11015.386 3590.681 859.63916, 11002.973 3485.5117 860.8901, 10904.494 3371.7908 853.4921, 10841.442 3307.192 835.4358, 10776.209 3266.838 801.5075</trace>
</ink>
</file>

<file path=ppt/ink/ink19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2513.6826 7956.143 874.14984, 2401.8813 7931.617 863.86456, 2324.5251 7951.766 858.5597, 2249.6277 8007.2144 856.26764, 2214.3875 8081.516 857.98157, 2253.291 8186.7637 857.8388, 2362.7634 8229.08 859.13904, 2461.2974 8162.6724 855.8571, 2515.6628 8067.48 847.47943, 2531.51 7992.894 841.81805, 2539.1797 7911.4736 839.01416, 2542.337 7847.7764 837.31824, 2535.289 7719.8926 837.32965, 2527.2864 7652.902 839.3351, 2513.3767 7558.808 844.8017, 2517.9812 7636.435 848.1865, 2534.3767 7745.7886 839.8644, 2553.1575 7871.2617 829.20575, 2562.5813 7937.153 823.96967, 2571.8716 8003.0903 818.4327, 2583.4668 8087.936 806.9797, 2594.9187 8177.0586 786.9498, 2607.9773 8293.258 726.9262, 2615.6414 8365.217 633.5719</trace>
</ink>
</file>

<file path=ppt/ink/ink19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2691.702 8303.521 874.14984, 2763.3364 8200.339 863.6462, 2809.0618 8089.148 860.67957, 2839.085 7976.3716 859.26373, 2855.8022 7890.214 858.16364, 2861.901 7819.628 859.65375, 2923.102 7893.752 856.55676, 2995.2976 8018.4004 849.8723, 3058.0857 8125.0938 845.26434, 3110.1882 8229.493 847.81525, 3102.1096 8322.005 852.2534, 3014.2668 8366.826 854.0952, 2935.3281 8367.091 854.6192, 2855.0396 8347.912 844.5508</trace>
</ink>
</file>

<file path=ppt/ink/ink19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3420.2969 8016.5337 874.14984, 3522.4033 8018.073 862.89417, 3616.8179 8026.783 856.0158, 3681.0518 8034.086 839.232</trace>
</ink>
</file>

<file path=ppt/ink/ink19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3376.251 8182.2236 874.14984, 3472.5312 8188.448 862.9746, 3537.9575 8182.509 855.3203, 3617.4268 8165.2075 847.0494, 3686.3945 8152.504 829.5917, 3751.5447 8136.1016 809.46</trace>
</ink>
</file>

<file path=ppt/ink/ink19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4059.8818 8152.802 874.14984, 4119.2295 8058.3037 860.1387, 4187.674 7940.3594 850.31104, 4221.6943 7877.399 848.28625, 4277.4297 7760.6367 853.23694, 4324.305 7695.1797 856.6281, 4389.167 7716.925 855.60205, 4457.8804 7823.539 851.0721, 4517.4663 7946.6694 844.718, 4553.5767 8042.3257 845.06793, 4544.8486 8136.163 850.202, 4481.781 8193.811 853.9739, 4391.5596 8193.491 857.33673, 4327.0327 8184.424 859.89874</trace>
</ink>
</file>

<file path=ppt/ink/ink19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4952.732 7564.3745 874.14984, 4913.3594 7641.4014 864.84094, 4861.1484 7769.6816 854.925, 4836.7666 7847.6147 851.60626, 4817.484 7913.5337 849.0733, 4798.543 8029.821 848.06024, 4795.0635 8146.9214 845.8053, 4807.428 8212.845 846.1467, 4873.5796 8319.344 848.8489, 4955.3774 8347.794 852.2579, 5019.833 8360.365 849.9363</trace>
</ink>
</file>

<file path=ppt/ink/ink19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5175.7144 7670.7036 874.14984, 5172.997 7767.154 863.41376, 5173.3223 7891.7627 856.2166, 5175.2153 7960.2905 853.91797, 5179.2764 8023.7764 854.17365, 5191.2085 8118.332 854.8669, 5207.604 8184.403 855.11743, 5271.5073 8248.73 868.95416</trace>
</ink>
</file>

<file path=ppt/ink/ink1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17012 10947 874, 16907 11028 868, 16836 11135 866, 16867 11231 864, 16966 11298 861, 17083 11284 859, 17176 11180 861, 17135 11068 860, 17020 11000 860, 16924 10954 852</trace>
</ink>
</file>

<file path=ppt/ink/ink19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5056.4233 7911.7524 874.14984, 5156.7065 7934.594 861.10895, 5220.185 7943.1265 856.2191, 5325.433 7952.018 846.5126, 5393.0215 7956.8853 829.38446</trace>
</ink>
</file>

<file path=ppt/ink/ink19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5636.363 8062.473 874.14984, 5741.597 8066.0923 862.04285, 5866.328 8051.159 860.79425, 5938.797 8040.6514 857.37427, 6002.2734 8025.929 423.7266</trace>
</ink>
</file>

<file path=ppt/ink/ink19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5740.972 7896.784 874.14984, 5740.972 7960.1675 864.3355, 5742.426 8075.0103 858.8961, 5747.4336 8138.6514 854.7626, 5751.953 8211.299 845.38324, 5756.072 8273.973 413.98795</trace>
</ink>
</file>

<file path=ppt/ink/ink19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6424.603 7986.5967 874.14984, 6353.7305 7959.7915 869.6679, 6269.9346 7976.32 865.7154, 6201.5747 8030.756 863.88293, 6165.97 8106.7485 862.93646, 6198.8613 8191.209 860.9915, 6263.8506 8224.002 859.79956, 6359.3096 8159.6943 854.93445, 6399.9976 8092.443 849.155, 6450.319 7979.9985 837.8087, 6467.072 7903.5117 833.6181, 6476.414 7823.3286 831.6546, 6480.2 7752.5444 833.3791, 6480.008 7641.441 838.78394, 6475.9893 7562.802 847.45795, 6466.343 7676.43 849.9022, 6466.072 7757.694 845.5496, 6467.866 7831.5156 840.5812, 6477.8677 7962.3525 833.255, 6490.249 8029.309 834.76404, 6536.363 8132.0254 841.0167, 6614.35 8129.353 846.0173, 6706.3735 8001.168 843.322, 6732.1987 7921.8228 838.99316, 6752.1626 7841.1187 839.13055, 6766.665 7773.9893 838.9293, 6776.046 7668.323 843.43115, 6772.0137 7605.627 849.6397, 6739.231 7693.241 853.653, 6734.495 7759.7617 849.45404, 6734.3247 7838.9014 844.2176, 6738.472 7923.256 833.6603, 6745.3936 7999.8003 820.1398, 6760.967 8112.056 768.8631, 6781.7964 8174.8823 700.0061</trace>
</ink>
</file>

<file path=ppt/ink/ink19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6663.186 7971.112 874.14984, 6764.3916 7966.6587 858.7888, 6831.501 7960.6553 854.6508, 6908.4683 7947.8096 849.1828, 6976.1216 7937.6934 836.1941, 7042.356 7925.9043 818.3793</trace>
</ink>
</file>

<file path=ppt/ink/ink19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6989.861 7474.046 874.14984, 7059.059 7554.9204 859.0786, 7138.5444 7693.2925 843.01483, 7173.657 7781.104 837.01044, 7199.7666 7873.3086 827.05786, 7213.2954 7963.7896 814.3619, 7214.438 8048.612 794.9917, 7206.7476 8165.76 726.71124, 7183.6543 8247.6875 632.13007, 7149.677 8310.39 464.19873</trace>
</ink>
</file>

<file path=ppt/ink/ink19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7466.1084 8092.4106 874.14984, 7577.5527 8065.335 857.0129, 7652.2344 8052.1445 848.9787, 7739.482 8038.665 841.0965, 7815.775 8026.16 822.4988, 7882.7104 8016.5337 804.94904</trace>
</ink>
</file>

<file path=ppt/ink/ink19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8091.0117 8001.5654 874.14984, 8127.163 7895.6567 865.37573, 8162.1934 7769.2476 863.341, 8196.897 7681.0835 864.0357, 8290.4795 7704.9263 856.474, 8373.931 7817.1733 844.6985, 8411.901 7886.4463 839.77795, 8456.52 7993.796 840.426, 8444.434 8092.6763 845.53595, 8361.729 8134.62 852.2518, 8298.395 8106.8633 861.04016</trace>
</ink>
</file>

<file path=ppt/ink/ink19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8714.997 7534.437 874.14984, 8674.478 7629.566 862.5429, 8644.73 7757.941 853.5407, 8638.507 7832.9766 850.34094, 8641.611 7910.161 844.4116, 8653.735 7984.521 837.2052, 8680.074 8086.75 815.3517, 8726.791 8155.278 775.7137</trace>
</ink>
</file>

<file path=ppt/ink/ink19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8879.252 7594.828 874.14984, 8884.564 7683.1045 864.1493, 8893.543 7806.5664 855.87634, 8901.117 7872.8247 849.57635, 8913.448 7936.721 842.1413, 8940.35 8027.4375 824.1655, 8987.772 8090.2275 789.4098</trace>
</ink>
</file>

<file path=ppt/ink/ink1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16520 10901 874, 16407 10918 879, 16321 10933 874</trace>
</ink>
</file>

<file path=ppt/ink/ink19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8819.606 7790.454 874.14984, 8939.566 7802.5635 857.4921, 9002.5205 7797.5645 852.75385, 9099.295 7766.289 840.23047, 9165.227 7744.3496 817.5568</trace>
</ink>
</file>

<file path=ppt/ink/ink19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9191.245 7474.046 874.14984, 9252.611 7580.8794 857.9692, 9278.09 7647.3037 852.09937, 9298.014 7724.5503 847.3944, 9311.403 7808.0767 844.0962, 9318.056 7893.1426 842.30316, 9317.993 7975.6123 843.09143, 9311.114 8050.927 845.0757, 9294.442 8158.3022 847.9618, 9254.922 8239.052 854.45636, 9208.122 8303.054 817.1065</trace>
</ink>
</file>

<file path=ppt/ink/ink19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2379.7092 9748.782 874.14984, 2314.0918 9720.015 868.8943, 2218.6694 9711.59 862.6354, 2146.5889 9726.666 860.9983, 2068.726 9777.182 860.5459, 2006.5309 9864.683 860.9131, 1999.5966 9931.754 862.7474, 2035.0872 10005.698 863.46954, 2112.6946 10053.155 863.307, 2213.8994 10060.754 863.59326, 2321.8833 10003.754 862.55115, 2398.0803 9908.495 860.8259, 2435.7297 9772.716 858.72003, 2442.4304 9693.353 856.399, 2446.2644 9576.248 852.139, 2443.5515 9454.691 852.55304, 2441.6091 9366.777 854.96967, 2443.1624 9448.724 850.05695, 2449.8555 9553.137 847.4072, 2459.9434 9678.158 844.0747, 2468.355 9758.846 842.6011, 2477.3994 9841.566 838.44653, 2488.895 9954.212 827.4539, 2495.8975 10023.319 807.12787</trace>
</ink>
</file>

<file path=ppt/ink/ink19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2721.066 9673.422 874.14984, 2707.356 9752.923 865.2415, 2689.7454 9851.776 861.24786, 2682.1875 9974.293 863.1745, 2707.222 10073.458 865.0355, 2793.0295 10088.705 863.6559, 2844.8726 9990.783 858.4274, 2861.7102 9889.32 852.6795, 2841.67 9787.956 850.9213, 2795.3582 9699.178 851.44916, 2738.999 9633.183 854.44147, 2725.4534 9695.97 851.20624</trace>
</ink>
</file>

<file path=ppt/ink/ink19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2929.367 9658.97 874.14984, 2943.6133 9741.957 865.12445, 2951.3638 9834.8545 860.0833, 2955.327 9939.867 858.9836, 2957.8577 10026.61 858.2361, 2972.5867 9953.458 850.75696, 2976.2107 9884.069 846.9524, 2981.437 9781.604 846.35706, 2992.2249 9711.624 850.1186, 3039.1284 9809.581 849.3274, 3071.507 9884.685 853.58765, 3141.0803 9959.821 861.9339, 3216.4094 9922.1045 861.01886, 3294.8015 9804.611 852.17224, 3331.7878 9698.52 849.2072, 3354.6304 9616.179 852.45215, 3359.7175 9733.131 846.91656, 3356.8938 9805.114 844.4825, 3355.9656 9886.108 837.7834, 3357.6245 9967.585 828.40546, 3359.806 10035.106 814.321, 3364.8374 10123.443 762.39886, 3368.849 10188.843 624.06226</trace>
</ink>
</file>

<file path=ppt/ink/ink19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3211.9956 9358.046 874.14984, 3132.5862 9352.18 868.8734, 3010.0322 9346.632 850.0622, 2908.1758 9343.907 829.58844, 2843.2585 9342.212 796.8033</trace>
</ink>
</file>

<file path=ppt/ink/ink19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3063.3403 9191.325 874.14984, 3155.6492 9206.43 861.67126, 3218.6519 9221.705 855.9222, 3312.8875 9252.43 856.2648, 3314.7932 9343.3 858.24866, 3242.2778 9402.435 853.338</trace>
</ink>
</file>

<file path=ppt/ink/ink19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594.9273 10215.912 874.14984, 633.82404 10136.974 867.3663, 673.55347 10047.154 858.4593, 707.1212 9952.27 852.18195, 736.691 9830.971 849.68726, 759.78766 9718.761 848.9795, 781.5402 9605.121 851.3733, 792.756 9534.869 857.6085, 744.8157 9617.042 859.87195, 725.0452 9692.297 851.3531, 707.60583 9783.7 842.17334, 693.27893 9885.4 833.95166, 684.5621 9966.761 829.19104, 679.87115 10043.293 824.83575, 682.05304 10127.156 823.8584, 690.0962 10211.868 825.65594, 705.94885 10289.474 828.48956, 738.19556 10384.113 835.9672, 801.6562 10427.815 861.37024</trace>
</ink>
</file>

<file path=ppt/ink/ink19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609.6093 9974.863 874.14984, 705.91016 9970.629 866.553, 793.8779 9959.777 857.5427, 883.95355 9939.46 840.9476, 972.0267 9884.112 821.22186, 1036.965 9835.496 774.1029</trace>
</ink>
</file>

<file path=ppt/ink/ink19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549.9637 9358.046 874.14984, 647.9913 9358.046 867.04895, 713.34863 9356.508 863.5816, 781.27155 9354.867 861.73737, 846.5514 9352.163 861.1064, 928.8504 9343.832 862.5714, 932.7014 9279.252 429.64496</trace>
</ink>
</file>

<file path=ppt/ink/ink1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15561 10611 874, 15698 10568 859, 15787 10534 860, 15871 10484 860, 15984 10349 859, 16006 10217 858, 15949 10122 857, 15808 10097 859, 15707 10136 857, 15646 10289 853, 15635 10375 842, 15644 10457 411</trace>
</ink>
</file>

<file path=ppt/ink/ink19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817.91034 9176.356 874.14984, 892.4955 9193.324 865.3156, 959.8228 9216.99 861.0308, 1036.776 9262.456 861.3579, 1068.3218 9332.71 861.28723, 1059.5062 9425.16 859.1959, 1005.9191 9510.535 853.3804, 956.44476 9573.671 815.2386</trace>
</ink>
</file>

<file path=ppt/ink/ink19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1278.5586 10111.131 874.14984, 1365.4056 10130.112 867.62555, 1485.8337 10144.84 864.2845, 1556.8389 10152.932 859.23096, 1622.4491 10161.399 423.22467</trace>
</ink>
</file>

<file path=ppt/ink/ink19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1323.5222 10396.569 874.14984, 1418.2109 10401.966 868.8712, 1526.2208 10406.3125 867.5112, 1609.4786 10391.572 866.2949, 1675.7147 10385.968 757.3945</trace>
</ink>
</file>

<file path=ppt/ink/ink19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2126.4446 10306.239 874.14984, 2226.8071 10292.438 857.2983, 2295.4102 10286.666 848.50055, 2417.2578 10281.967 836.92163, 2538.418 10285.488 830.31775, 2630.5637 10294.866 827.4259, 2738.3289 10307.819 822.14734, 2831.7258 10320.249 818.80963, 2915.9253 10332.429 816.4787, 3015.4116 10347.0 811.74445, 3119.6729 10361.253 805.03516, 3218.5828 10371.44 791.4071, 3284.66 10378.112 769.54016, 3377.8706 10372.103 712.80145, 3440.9497 10369.897 535.38245</trace>
</ink>
</file>

<file path=ppt/ink/ink19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2588.0103 10622.648 874.14984, 2610.4363 10691.835 868.8235, 2625.7778 10810.754 859.7457, 2629.891 10884.922 856.7451, 2633.39 10963.545 855.08594, 2638.311 11075.259 853.40216, 2643.1902 11170.992 854.148, 2639.6204 11241.61 856.86487, 2554.1853 11166.361 855.886, 2460.9314 11097.888 857.87714, 2396.7222 11100.921 859.10834, 2418.9802 11192.257 850.0471, 2483.4968 11266.335 841.6637, 2592.7468 11316.127 845.8245, 2680.2708 11321.981 847.9504, 2774.4849 11251.009 847.60034, 2846.093 11124.2 847.2342, 2884.9595 11015.307 851.62573, 2903.2583 10905.762 854.6923, 2922.6033 10831.376 857.7485, 3012.517 10866.346 857.5994, 3093.3394 10977.673 849.35095, 3156.592 11070.984 846.50037, 3210.279 11166.122 851.26526, 3219.1267 11259.256 855.41583, 3145.56 11302.488 858.7987, 3053.8916 11268.129 856.56226, 2989.0127 11240.498 840.3359</trace>
</ink>
</file>

<file path=ppt/ink/ink19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564.6456 11105.263 874.14984, 545.87244 11026.075 868.3352, 533.93207 10962.831 857.2988, 514.21063 10863.795 846.8724, 490.69727 10755.435 840.2392, 471.21198 10671.819 835.47424, 448.6906 10571.421 830.7402, 426.9651 10460.406 824.1541, 412.0664 10382.924 818.2359, 395.29022 10280.554 813.8822, 376.98123 10162.29 811.42206, 358.90747 10034.766 809.39813, 340.42426 9903.075 808.2097, 323.74127 9787.969 807.7128, 310.2101 9695.98 807.945, 295.04855 9592.291 809.9342, 280.77158 9482.676 813.26953, 269.62762 9372.275 817.8987, 262.06992 9267.627 823.9529, 257.37375 9190.667 829.7208, 254.6277 9124.805 835.22345, 254.55385 9061.983 841.9863, 276.74576 8953.597 853.4426, 376.01843 8884.094 858.3152, 454.25375 8868.443 855.48694, 545.82715 8862.648 849.50885, 689.75385 8863.995 836.9363, 792.661 8875.021 831.939, 911.617 8888.509 825.4809, 1043.5653 8903.368 818.6745, 1175.3359 8918.501 811.81775, 1272.0486 8929.757 805.77185, 1394.0105 8943.1455 800.0994, 1533.3163 8957.312 795.8434, 1684.847 8969.58 792.8506, 1805.5823 8978.014 790.4227, 1923.3995 8984.23 788.50543, 2061.4993 8990.364 786.35974, 2194.276 8994.934 785.43677, 2296.3584 8998.075 784.90094, 2419.7131 9000.78 785.1973, 2554.4324 9003.984 787.382, 2692.6353 9006.534 790.8784, 2830.484 9008.485 795.5125, 2942.2268 9010.331 800.46936, 3039.1218 9012.186 805.08203, 3144.5386 9015.031 810.3285, 3247.7075 9017.215 816.75824, 3342.5015 9017.71 824.2486, 3418.0579 9017.572 831.5653, 3530.0774 9018.652 846.7544, 3612.0608 9060.34 854.4794, 3658.2942 9169.986 859.2591, 3662.8765 9235.401 858.7945, 3666.1245 9314.376 855.9607, 3669.9998 9405.822 851.70496, 3678.6855 9549.732 842.3263, 3689.3557 9649.808 837.0218, 3704.6848 9765.505 831.2668, 3719.8662 9872.567 825.66077, 3732.9678 9961.796 820.0712, 3751.2642 10071.602 814.77356, 3773.5784 10193.992 810.3649, 3796.2126 10324.144 807.1218, 3820.0132 10458.195 805.3226, 3838.9316 10564.204 805.07825, 3857.4822 10659.973 805.83093, 3878.5637 10764.07 808.57416, 3899.3147 10868.773 813.1824, 3918.6675 10967.674 819.77686, 3931.4534 11033.015 825.9159, 3944.5159 11102.251 832.2274, 3956.4482 11167.621 839.78314, 3963.4368 11267.113 852.2996, 3914.2827 11337.081 863.1925, 3836.204 11360.383 864.6215, 3712.3748 11372.309 863.23175, 3631.582 11375.075 859.0278, 3545.2053 11377.6045 854.5566, 3472.7378 11379.582 849.9132, 3408.1824 11382.248 845.7104, 3332.24 11385.196 845.2848, 3248.0208 11387.611 845.44775, 3156.1575 11388.2295 845.37573, 3020.094 11386.649 844.74756, 2932.4583 11382.815 843.6818, 2835.2737 11376.293 842.8023, 2731.8655 11368.563 841.8468, 2633.78 11360.731 841.358, 2560.6565 11354.76 840.99835, 2472.567 11347.931 839.65375, 2373.7861 11341.838 838.3722, 2268.086 11336.056 836.8684, 2184.7122 11331.683 835.378, 2102.0684 11327.656 834.1098, 2004.6003 11323.971 833.26166, 1896.8683 11321.082 832.18787, 1786.7188 11318.118 831.1174, 1710.3088 11316.079 829.9556, 1614.8688 11312.57 828.41266, 1510.0867 11309.049 827.18146, 1403.4773 11306.23 826.9799, 1320.0004 11303.849 828.5, 1247.8037 11301.603 830.7299, 1173.9192 11296.86 834.5926, 1102.7247 11287.75 838.7222, 1034.5968 11274.696 843.0905, 940.0297 11253.032 851.4448, 835.3271 11218.075 858.8358, 755.66675 11189.717 864.2944, 690.06433 11165.414 866.3589</trace>
</ink>
</file>

<file path=ppt/ink/ink19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5502.389 10065.708 874.14984, 5401.2505 10007.383 866.12213, 5294.8555 10002.878 862.5476, 5197.31 10045.146 861.48224, 5132.721 10128.107 860.71967, 5160.2837 10223.661 857.3096, 5267.2656 10304.967 850.1766, 5373.9077 10334.19 844.08636, 5474.164 10299.171 841.45844, 5540.855 10185.68 839.59906, 5570.977 10061.915 834.04895, 5577.2827 9974.159 830.1922, 5579.325 9872.744 826.4764, 5579.7603 9766.766 824.33276, 5580.5576 9663.477 824.85, 5580.852 9593.369 825.7788, 5582.7573 9528.918 826.03815, 5580.32 9639.807 825.01526, 5582.871 9781.49 815.2046, 5585.267 9844.825 810.16974, 5590.0703 9932.789 804.1752, 5595.4707 10029.196 780.8699, 5599.606 10119.954 749.72577, 5603.162 10196.801 696.2627, 5606.6245 10260.825 616.5567</trace>
</ink>
</file>

<file path=ppt/ink/ink19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5904.3096 9959.894 874.14984, 5869.104 10040.493 863.8916, 5845.3457 10139.079 860.9211, 5862.9526 10233.744 862.6598, 5932.4414 10281.069 862.2076, 6005.0396 10268.948 859.2826, 6072.107 10204.96 853.9474, 6111.6333 10069.392 845.3153, 6107.0615 9994.76 841.2506, 6083.3555 9924.843 839.4126, 6021.4907 9830.459 838.36224, 5916.293 9777.752 843.5518, 5843.0605 9778.294 850.2736, 5835.2583 9861.636 854.5759, 5846.064 9940.953 855.13727</trace>
</ink>
</file>

<file path=ppt/ink/ink19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6246.584 9870.082 874.14984, 6236.4663 9960.139 867.0877, 6232.176 10022.93 863.0831, 6230.614 10093.412 860.65546, 6231.796 10164.794 859.5173, 6236.917 10264.185 858.33344, 6257.8936 10195.828 852.97406, 6265.4897 10077.461 842.4935, 6269.7036 9995.606 843.4834, 6274.696 9914.546 844.2576, 6285.4976 9822.677 848.9563, 6336.5137 9912.262 842.88635, 6392.865 10026.297 840.13715, 6456.57 10096.397 846.06055, 6540.9756 10098.01 848.73773, 6606.427 10051.646 850.1058, 6659.4453 9946.689 853.54596, 6687.5024 9847.814 860.5188, 6689.043 9934.174 851.9236, 6681.219 10006.324 846.8191, 6670.873 10123.65 838.2359, 6668.645 10198.438 829.3316, 6666.8594 10267.102 818.1472, 6655.2627 10342.718 784.29407, 6646.447 10405.37 643.4107</trace>
</ink>
</file>

<file path=ppt/ink/ink19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6514.5303 9523.735 874.14984, 6445.3037 9529.102 860.1629, 6376.668 9533.851 849.10846, 6294.643 9539.451 840.9914, 6207.3237 9545.812 829.32513, 6124.8457 9551.365 817.51166, 6058.719 9552.011 798.4181, 5978.1943 9554.422 751.38947</trace>
</ink>
</file>

<file path=ppt/ink/ink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17394 10008 874, 17507 9987 867, 17611 9971 858, 17733 9957 851, 17861 9952 849, 18041 9956 849, 18146 9962 848, 18307 9971 849, 18409 9977 850, 18522 9981 851, 18631 9985 851, 18715 9987 851, 18822 9988 850, 18944 9988 849, 19078 9990 846, 19180 9990 843, 19283 9991 841, 19402 9995 840, 19532 10002 839, 19663 10013 838, 19756 10022 838, 19875 10031 837, 20008 10041 835, 20151 10051 834, 20298 10059 833, 20420 10065 834, 20523 10070 835, 20640 10077 836, 20768 10084 838, 20908 10090 839, 21007 10096 838, 21121 10098 838, 21255 10103 837, 21399 10105 835, 21523 10107 834, 21617 10107 834, 21717 10108 836, 21819 10109 839, 21928 10112 841, 22107 10121 846, 22235 10129 847, 22380 10137 842, 22521 10144 837, 22626 10149 832, 22746 10153 829, 22866 10156 829, 22986 10156 832, 23081 10157 834, 23177 10160 836, 23308 10165 837, 23390 10169 839, 23493 10174 854, 23580 10188 563</trace>
</ink>
</file>

<file path=ppt/ink/ink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7992 3446 874, 8024 3556 864, 8081 3648 860, 8213 3736 857, 8310 3768 852</trace>
</ink>
</file>

<file path=ppt/ink/ink2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16960 10342 874, 16917 10461 862, 16893 10549 856, 16875 10654 850, 16863 10772 846, 16856 10866 843, 16851 10958 840, 16841 11120 825, 16827 11212 813, 16813 11313 786, 16788 11399 505</trace>
</ink>
</file>

<file path=ppt/ink/ink20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6246.584 9342.045 874.14984, 6355.288 9365.665 858.60767, 6418.702 9386.97 854.4948, 6530.9653 9451.472 858.2891, 6575.8623 9545.315 859.7607, 6575.479 9622.345 858.6784, 6558.576 9689.422 858.578</trace>
</ink>
</file>

<file path=ppt/ink/ink20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7078.8706 10096.162 874.14984, 7166.0273 10090.893 868.0399, 7279.397 10103.122 868.7209, 7353.6865 10113.831 870.90674</trace>
</ink>
</file>

<file path=ppt/ink/ink20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7078.8706 10261.851 874.14984, 7193.6343 10253.096 864.0418, 7284.31 10243.85 845.3511, 7351.977 10237.175 821.4895, 7417.351 10231.62 769.3822</trace>
</ink>
</file>

<file path=ppt/ink/ink20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7986.4023 10125.583 874.14984, 7899.9087 10100.814 864.93634, 7785.182 10102.401 865.8437, 7716.303 10167.143 864.66077, 7741.8647 10256.451 861.1105, 7837.721 10327.36 852.3884, 7911.9214 10330.808 849.6876, 7986.1606 10269.754 849.35345, 8027.569 10191.005 848.5694, 8040.486 10124.248 846.16296, 8048.7153 10042.181 842.98804, 8053.1084 9958.363 839.96063, 8055.5366 9895.32 836.9758, 8055.0474 9816.81 834.47626, 8052.5127 9733.147 837.76154, 8048.4106 9659.421 840.3137, 8028.038 9746.857 831.7211, 8033.63 9826.532 826.11615, 8046.0586 9924.946 820.67456, 8065.2324 10030.625 803.4842, 8090.091 10130.522 776.2719, 8106.2812 10195.719 751.7809, 8121.0493 10266.8955 691.3575, 8141.658 10332.115 179.79346</trace>
</ink>
</file>

<file path=ppt/ink/ink20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8165.3394 10291.788 874.14984, 8247.282 10196.123 865.07556, 8303.02 10087.691 863.43384, 8338.161 9972.8955 863.56476, 8353.347 9877.998 864.3347, 8417.714 9854.31 861.0441, 8482.942 9953.836 853.211, 8556.723 10066.986 848.77325, 8607.97 10151.196 850.20123, 8631.872 10220.268 855.2101, 8598.044 10284.123 858.27563, 8508.253 10319.261 861.47205, 8431.154 10338.997 861.46014</trace>
</ink>
</file>

<file path=ppt/ink/ink20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8937.98 10412.57 874.14984, 8975.446 10315.267 862.4392, 8999.529 10199.964 859.45355, 9007.946 10130.602 858.3918, 9014.831 10054.52 857.2338, 9021.1455 9972.365 856.1043, 9027.451 9886.451 854.48474, 9033.087 9811.75 852.1561, 9037.119 9699.646 854.24524, 9052.929 9807.353 844.2694, 9061.404 9886.843 836.80206, 9071.438 9982.546 829.53284, 9082.333 10082.156 823.4456, 9089.592 10148.516 817.8166, 9099.207 10225.346 818.8902, 9111.945 10300.749 821.6383, 9130.312 10368.349 825.76764, 9169.056 10455.219 836.0848, 9245.24 10491.025 846.5218, 9328.142 10464.473 853.895, 9391.188 10437.359 846.7871</trace>
</ink>
</file>

<file path=ppt/ink/ink20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8923.299 10050.738 874.14984, 9045.019 10043.548 855.05176, 9138.158 10034.338 840.83716, 9223.984 10026.37 810.5739, 9287.482 10020.398 780.8436</trace>
</ink>
</file>

<file path=ppt/ink/ink20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8804.924 9507.733 874.14984, 8904.052 9507.731 858.86993, 8979.979 9507.731 849.7525, 9064.469 9507.731 837.95514, 9130.597 9507.731 826.1645, 9227.511 9507.731 798.4506, 9294.937 9507.731 736.812</trace>
</ink>
</file>

<file path=ppt/ink/ink20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9086.636 9327.076 874.14984, 9169.901 9356.613 864.3833, 9290.361 9398.238 859.06854, 9398.4 9448.272 862.2298, 9426.816 9525.471 863.4449, 9357.027 9589.806 862.3799, 9288.813 9641.757 861.63763</trace>
</ink>
</file>

<file path=ppt/ink/ink20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9919.84 10893.636 874.14984, 9933.441 10789.956 858.73645, 9938.592 10714.721 852.7749, 9939.135 10627.502 846.3204, 9936.24 10496.642 836.65076, 9928.982 10366.956 831.15625, 9921.552 10268.371 825.67773, 9910.516 10150.524 820.0424, 9897.437 10030.089 814.496, 9887.269 9940.039 810.47125, 9872.497 9826.183 806.8574, 9854.786 9701.2705 804.0049, 9834.488 9575.802 803.1679, 9818.214 9482.545 804.1721, 9801.327 9397.316 806.6778, 9781.598 9312.719 812.5242, 9761.348 9234.411 819.6789, 9742.409 9165.011 827.1701, 9714.484 9068.442 842.71454, 9670.418 8990.314 855.9372, 9573.214 8943.295 862.70667, 9500.559 8934.216 863.2533, 9414.059 8930.363 859.1561, 9314.312 8928.183 850.8421, 9204.818 8927.54 842.2477, 9130.892 8927.283 834.5332, 9031.768 8928.5 828.36505, 8915.698 8931.687 822.0909, 8787.398 8937.923 816.7251, 8677.17 8943.836 811.4933, 8577.41 8949.556 806.7343, 8454.448 8956.902 802.14453, 8310.917 8964.586 798.03033, 8148.2163 8972.326 794.0688, 8038.0674 8977.675 790.39386, 7898.257 8985.588 783.388, 7733.514 8997.489 772.0478, 7551.9263 9011.971 760.08496, 7362.011 9027.739 750.1379, 7184.5776 9043.524 746.9413, 7055.945 9055.159 744.7133, 6905.731 9070.179 745.9047, 6740.916 9086.862 748.34235, 6566.0376 9103.713 751.60736, 6427.729 9117.438 754.7044, 6293.459 9131.397 758.4344, 6138.169 9149.534 763.207, 5973.784 9169.106 767.80884, 5810.939 9188.704 772.71985, 5656.338 9206.125 778.26526, 5550.0757 9218.005 783.9163, 5446.1973 9228.166 791.54224, 5345.0845 9237.241 801.83997, 5265.835 9243.503 811.6033, 5199.4814 9248.006 820.63684, 5132.545 9250.496 830.5983, 5026.1074 9265.232 847.8812, 4958.179 9360.853 857.3139, 4948.782 9448.696 852.9082, 4952.393 9555.352 843.2328, 4958.039 9632.011 836.1636, 4965.1914 9723.571 831.28455, 4971.5913 9825.249 826.8218, 4975.9355 9894.584 824.2435, 4977.98 9979.823 822.2432, 4976.0415 10078.445 821.43414, 4971.1987 10183.62 821.5496, 4966.55 10276.714 822.75574, 4962.683 10351.068 824.44763, 4959.1704 10434.096 828.06104, 4956.512 10516.445 833.20953, 4957.3447 10592.3 838.064, 4965.7236 10694.884 847.9788, 4998.178 10774.125 856.5002, 5090.8203 10838.157 859.928, 5164.2334 10861.943 857.6688, 5289.826 10887.396 847.22595, 5371.051 10894.428 841.6231, 5461.6025 10899.853 838.93475, 5556.0776 10903.838 835.9821, 5621.639 10906.295 833.62646, 5707.5273 10909.512 831.4151, 5808.2466 10913.251 829.7025, 5921.77 10918.315 827.05865, 6017.878 10922.67 825.095, 6109.461 10926.939 823.36896, 6224.6304 10931.351 820.33374, 6359.8447 10936.409 815.3988, 6510.059 10941.516 808.5636, 6608.4214 10944.825 802.6332, 6735.554 10946.975 796.92206, 6881.7407 10947.07 792.00195, 7040.2876 10945.823 787.40106, 7178.8677 10944.662 784.08466, 7295.942 10943.659 781.26575, 7436.431 10942.436 778.9848, 7590.8022 10941.619 777.75385, 7753.158 10939.778 777.96606, 7865.7764 10938.302 779.59686, 7993.5327 10935.583 781.46045, 8136.278 10931.25 783.0066, 8284.518 10925.707 784.8767, 8415.645 10920.979 787.6881, 8516.193 10917.401 790.49304, 8627.084 10914.53 795.1499, 8741.916 10912.672 801.9592, 8858.669 10910.184 809.5419, 8943.882 10908.112 817.0906, 9032.618 10905.227 823.8013, 9132.536 10900.624 828.9282, 9237.687 10893.821 833.26526, 9336.719 10886.587 836.71375, 9409.536 10881.091 839.08923, 9494.744 10874.225 838.15906, 9585.647 10866.658 834.1264, 9677.354 10859.179 826.9316, 9748.604 10853.388 817.068, 9812.51 10846.179 799.0631, 9889.716 10838.121 750.8081</trace>
</ink>
</file>

<file path=ppt/ink/ink2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17212 11092 874, 17215 11187 871, 17327 11194 868, 17378 11087 865, 17334 10981 861, 17213 10933 847, 17106 11000 818, 17047 11085 8</trace>
</ink>
</file>

<file path=ppt/ink/ink20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1526 1392 874, 1488 1472 864, 1442 1585 854, 1413 1662 850, 1389 1751 854, 1388 1859 856, 1454 1909 857, 1529 1897 858, 1619 1810 850, 1684 1710 845, 1725 1595 844, 1743 1483 846, 1731 1399 852, 1637 1342 860, 1540 1395 859, 1475 1438 853</trace>
</ink>
</file>

<file path=ppt/ink/ink20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1929 1408 874, 1911 1475 863, 1897 1539 854, 1881 1617 846, 1869 1689 839, 1852 1809 825, 1844 1905 797, 1838 1984 719</trace>
</ink>
</file>

<file path=ppt/ink/ink20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1839 1499 874, 1926 1489 851, 2003 1471 861, 2093 1410 860, 2183 1317 857, 2245 1241 855, 2256 1321 852, 2222 1423 844, 2199 1492 840, 2175 1569 836, 2152 1646 837, 2119 1755 839, 2097 1842 847, 2087 1908 862</trace>
</ink>
</file>

<file path=ppt/ink/ink20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2256 910 874, 2184 936 844, 2102 966 843, 2034 989 842, 1934 1021 846, 1854 1014 846, 1790 991 817</trace>
</ink>
</file>

<file path=ppt/ink/ink20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2078 819 874, 2157 812 865, 2236 809 861, 2319 823 862, 2393 883 864, 2377 968 862, 2325 1032 860, 2262 1088 564</trace>
</ink>
</file>

<file path=ppt/ink/ink20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2479 1620 874, 2580 1605 866, 2651 1596 865, 2724 1590 846, 2789 1585 805, 2854 1584 721</trace>
</ink>
</file>

<file path=ppt/ink/ink20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2510 1831 874, 2602 1809 866, 2689 1790 865, 2754 1774 865, 2839 1754 868</trace>
</ink>
</file>

<file path=ppt/ink/ink20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3389 1166 874, 3360 1251 867, 3324 1342 862, 3290 1416 860, 3259 1494 863, 3248 1567 865, 3301 1658 864, 3378 1705 865, 3444 1703 864, 3549 1675 860, 3648 1597 854, 3712 1506 853, 3739 1426 856, 3729 1335 859, 3688 1261 862, 3622 1214 864, 3525 1218 865, 3460 1227 863</trace>
</ink>
</file>

<file path=ppt/ink/ink20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3925 1258 874, 3933 1338 864, 3931 1439 863, 3929 1550 862, 3925 1663 863, 3918 1753 863, 3898 1659 860, 3904 1539 857, 3914 1442 856, 3951 1324 855, 3996 1237 855, 4071 1156 857, 4137 1109 861, 4206 1090 863, 4284 1143 865, 4279 1229 864, 4241 1308 862, 4162 1382 859, 4076 1424 857, 3985 1431 856, 3913 1392 857, 3849 1336 423</trace>
</ink>
</file>

<file path=ppt/ink/ink20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4298 774 874, 4216 795 865, 4140 813 860, 4056 831 856, 3930 857 851, 3824 877 836, 3736 888 818, 3672 894 776</trace>
</ink>
</file>

<file path=ppt/ink/ink2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17308 11036 874, 17319 11159 867, 17331 11265 862, 17343 11352 860, 17356 11497 858, 17342 11659 858, 17292 11756 857, 17320 11603 848, 17384 11508 842, 17498 11349 830, 17596 11220 822, 17684 11067 831, 17690 10927 840, 17581 10908 857, 17537 11044 856, 17549 11130 852, 17604 11261 846, 17714 11343 845, 17821 11358 848, 17940 11290 851, 18039 11195 860, 18129 11172 866, 18179 11265 864, 18194 11405 858, 18151 11494 859, 18064 11577 426</trace>
</ink>
</file>

<file path=ppt/ink/ink20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4133 684 874, 4209 685 871, 4315 700 868, 4384 726 868, 4407 789 868, 4350 879 864, 4279 937 859, 4193 985 845</trace>
</ink>
</file>

<file path=ppt/ink/ink20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4521 1468 874, 4600 1461 871, 4724 1448 867, 4794 1445 866, 4857 1441 864, 4920 1440 840</trace>
</ink>
</file>

<file path=ppt/ink/ink20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4655 1273 874, 4649 1361 868, 4640 1431 867, 4629 1534 867, 4627 1629 869, 4625 1695 873</trace>
</ink>
</file>

<file path=ppt/ink/ink20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5266 1092 874, 5265 1172 865, 5253 1272 861, 5241 1349 860, 5220 1460 863, 5205 1537 868, 5186 1601 242</trace>
</ink>
</file>

<file path=ppt/ink/ink20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5222 1092 874, 5312 1003 855, 5430 937 853, 5519 914 857, 5579 1002 857, 5537 1087 850, 5416 1197 834, 5316 1271 792, 5223 1319 729, 5159 1348 602</trace>
</ink>
</file>

<file path=ppt/ink/ink20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5728 985 874, 5716 1072 863, 5675 1195 855, 5649 1265 852, 5609 1369 839</trace>
</ink>
</file>

<file path=ppt/ink/ink20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5757 1000 874, 5838 1082 868, 5921 1098 865, 6003 1077 861, 6080 1029 853, 6159 954 852, 6142 1034 847, 6114 1097 844, 6086 1167 843, 6047 1270 841, 6014 1360 848, 5989 1432 863</trace>
</ink>
</file>

<file path=ppt/ink/ink20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6130 548 874, 6010 584 855, 5931 609 843, 5855 632 834, 5726 670 822, 5619 699 825, 5535 687 833, 5471 652 760</trace>
</ink>
</file>

<file path=ppt/ink/ink20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5981 412 874, 6083 426 862, 6167 442 854, 6247 462 856, 6309 558 856, 6277 625 854, 6200 696 848, 6143 760 826</trace>
</ink>
</file>

<file path=ppt/ink/ink20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1079 3612 874, 1146 3559 868, 1233 3550 868, 1300 3633 864, 1306 3705 858, 1292 3789 849, 1249 3914 834, 1186 4011 800, 1115 4079 736, 1040 4104 655, 977 4115 393</trace>
</ink>
</file>

<file path=ppt/ink/ink2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18303 11213 874, 18391 11108 861, 18497 10949 851, 18552 10854 847, 18601 10752 845, 18639 10653 846, 18684 10524 847, 18679 10418 851, 18567 10363 856, 18471 10433 857, 18399 10577 851, 18372 10774 840, 18386 10912 832, 18419 11065 825, 18469 11221 819, 18504 11323 814, 18555 11437 811, 18607 11536 818, 18685 11655 831, 18739 11499 855, 18753 11368 861, 18861 11254 858, 18978 11213 855, 19107 11235 847, 19197 11256 830</trace>
</ink>
</file>

<file path=ppt/ink/ink20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1497 3596 874, 1421 3659 863, 1331 3755 854, 1269 3837 854, 1228 3922 855, 1225 3990 858, 1300 4043 859, 1413 4050 855, 1512 4025 846, 1580 4003 823</trace>
</ink>
</file>

<file path=ppt/ink/ink20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1764 3778 874, 1852 3769 874, 1946 3770 811, 2009 3773 691</trace>
</ink>
</file>

<file path=ppt/ink/ink20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1764 3974 874, 1852 3952 868, 1932 3932 863, 2003 3913 855</trace>
</ink>
</file>

<file path=ppt/ink/ink20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2450 3596 874, 2413 3708 859, 2379 3816 852, 2369 3904 856, 2391 3968 859, 2468 3987 857, 2557 3950 854, 2639 3872 850, 2702 3765 846, 2721 3676 849, 2663 3596 855, 2548 3596 857, 2468 3601 858, 2405 3620 423</trace>
</ink>
</file>

<file path=ppt/ink/ink20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2882 3551 874, 2875 3664 858, 2864 3734 851, 2849 3810 846, 2836 3873 843, 2807 3974 848, 2807 3910 8</trace>
</ink>
</file>

<file path=ppt/ink/ink20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2927 3581 874, 2993 3617 865, 3078 3633 860, 3162 3612 858, 3246 3554 855, 3312 3482 855, 3276 3581 852, 3241 3683 844, 3214 3811 827, 3202 3912 792, 3194 3984 707</trace>
</ink>
</file>

<file path=ppt/ink/ink20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3225 3129 874, 3110 3137 857, 3033 3151 847, 2943 3172 838, 2879 3188 831, 2809 3208 825, 2698 3239 792, 2601 3255 734, 2536 3264 619</trace>
</ink>
</file>

<file path=ppt/ink/ink20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2911 3038 874, 3007 3013 862, 3123 3006 860, 3239 3033 863, 3303 3072 864, 3336 3151 862, 3308 3218 862, 3265 3284 567</trace>
</ink>
</file>

<file path=ppt/ink/ink20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3537 3869 874, 3506 3945 869, 3477 4010 813</trace>
</ink>
</file>

<file path=ppt/ink/ink20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3821 3838 874, 3897 3740 866, 3951 3646 866, 3877 3605 864, 3816 3672 863, 3790 3750 862, 3826 3856 859, 3887 3922 855, 3971 3937 846, 4037 3943 819</trace>
</ink>
</file>

<file path=ppt/ink/ink2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19126 11242 874, 19007 11250 871, 18894 11309 868, 18864 11407 866, 18972 11417 863, 19067 11343 859, 19147 11225 855, 19212 11353 855, 19237 11450 854, 19361 11479 857, 19422 11379 855, 19451 11278 846, 19472 11153 838, 19484 11014 832, 19492 10877 827, 19497 10784 822, 19498 10680 822, 19499 10591 825, 19501 10476 834, 19521 10597 846, 19530 10716 839, 19536 10829 832, 19543 10932 824, 19554 11061 819, 19569 11201 814, 19591 11339 813, 19605 11435 813, 19624 11522 818, 19668 11610 831, 19711 11523 846, 19723 11421 843, 19740 11242 834, 19749 11117 827, 19760 10978 822, 19772 10840 820, 19782 10728 820, 19789 10640 826, 19797 10528 836, 19808 10677 847, 19814 10797 842, 19818 10898 836, 19823 11002 830, 19830 11126 822, 19837 11255 819, 19845 11378 820, 19853 11475 823, 19895 11562 843</trace>
</ink>
</file>

<file path=ppt/ink/ink20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4327 3732 874, 4263 3829 860, 4193 3917 853, 4126 3994 835</trace>
</ink>
</file>

<file path=ppt/ink/ink20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4089 3778 874, 4147 3845 867, 4249 3933 846, 4326 3995 777</trace>
</ink>
</file>

<file path=ppt/ink/ink20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3776 3430 874, 3857 3415 868, 3961 3396 861, 4053 3379 858, 4136 3351 863, 4190 3439 864, 4200 3514 865</trace>
</ink>
</file>

<file path=ppt/ink/ink20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4581 3854 874, 4661 3854 865, 4771 3854 860, 4858 3853 856, 4940 3849 847, 5006 3846 821</trace>
</ink>
</file>

<file path=ppt/ink/ink20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4759 3688 874, 4758 3754 864, 4753 3875 856, 4755 3971 856, 4756 4039 857, 4758 4104 8</trace>
</ink>
</file>

<file path=ppt/ink/ink20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5311 3537 874, 5313 3634 862, 5296 3766 853, 5281 3837 851, 5260 3936 854</trace>
</ink>
</file>

<file path=ppt/ink/ink20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5206 3581 874, 5292 3530 861, 5396 3498 855, 5481 3507 859, 5509 3574 858, 5477 3648 854, 5384 3733 841, 5314 3761 824, 5248 3778 690</trace>
</ink>
</file>

<file path=ppt/ink/ink20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5712 3581 874, 5700 3686 862, 5671 3811 855, 5649 3902 856</trace>
</ink>
</file>

<file path=ppt/ink/ink20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5668 3581 874, 5756 3591 870, 5822 3585 862, 5913 3566 850, 5996 3531 844, 6066 3486 844, 6129 3421 847, 6054 3511 854, 6012 3612 850, 5994 3676 844, 5974 3776 825, 5964 3864 798, 5958 3927 740</trace>
</ink>
</file>

<file path=ppt/ink/ink20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6070 3204 874, 5998 3206 861, 5926 3213 847, 5835 3223 835, 5735 3238 825, 5594 3262 813, 5475 3284 773, 5374 3300 706, 5311 3310 578</trace>
</ink>
</file>

<file path=ppt/ink/ink2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19257 10674 874, 19342 10699 863, 19431 10722 851, 19543 10747 839, 19675 10772 829, 19789 10796 802, 19891 10816 778</trace>
</ink>
</file>

<file path=ppt/ink/ink20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5641 3088 874, 5750 3071 859, 5827 3070 850, 5911 3078 845, 5997 3093 842, 6066 3108 841, 6158 3155 848, 6188 3241 850, 6158 3328 851, 6125 3391 857</trace>
</ink>
</file>

<file path=ppt/ink/ink20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6324 3717 874, 6313 3796 875, 6298 3862 8</trace>
</ink>
</file>

<file path=ppt/ink/ink20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6636 3762 874, 6706 3709 865, 6784 3638 861, 6834 3569 864, 6814 3505 864, 6731 3483 859, 6658 3526 857, 6614 3593 857, 6626 3697 855, 6673 3771 853, 6737 3828 823</trace>
</ink>
</file>

<file path=ppt/ink/ink20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6875 3747 874, 6947 3790 865, 7010 3856 862, 7023 3929 863, 6988 4001 862, 7002 3922 854, 7058 3844 849, 7010 3934 860, 7074 3998 861, 7149 4003 856, 7253 3954 856, 7321 3916 852</trace>
</ink>
</file>

<file path=ppt/ink/ink20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6636 3340 874, 6736 3333 860, 6805 3327 855, 6911 3319 839, 6998 3312 820, 7067 3297 786, 7133 3284 560</trace>
</ink>
</file>

<file path=ppt/ink/ink20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6950 3204 874, 7045 3213 863, 7111 3230 861, 7155 3300 863, 7181 3378 866</trace>
</ink>
</file>

<file path=ppt/ink/ink20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7158 3717 874, 7083 3785 863, 7006 3874 850, 6957 3944 822</trace>
</ink>
</file>

<file path=ppt/ink/ink20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7024 3974 874, 6938 4035 870, 6864 4053 865, 6800 4063 802</trace>
</ink>
</file>

<file path=ppt/ink/ink20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6175 3083 874, 6158 3008 848, 6136 2930 856, 6091 2848 860, 6002 2791 862, 5915 2778 862, 5852 2823 867, 5806 2891 867, 5735 2953 865, 5631 2969 865, 5547 2949 864, 5454 2897 864, 5378 2871 865, 5312 2912 865, 5208 2998 865, 5118 3098 866, 5099 3174 867</trace>
</ink>
</file>

<file path=ppt/ink/ink20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5549 2057 874, 5520 2124 866, 5469 2213 861, 5409 2304 856, 5357 2373 845, 5311 2445 816</trace>
</ink>
</file>

<file path=ppt/ink/ink2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19689 11080 874, 19826 11113 866, 19914 11048 866, 19799 10986 864, 19762 11084 862, 19773 11199 860, 19830 11310 858, 19933 11360 858, 20016 11342 858, 20092 11205 858, 20144 11089 861, 20220 11224 853, 20237 11363 839, 20247 11459 810</trace>
</ink>
</file>

<file path=ppt/ink/ink20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5623 2148 874, 5601 2217 868, 5548 2326 861, 5496 2411 855, 5432 2502 843, 5378 2576 811</trace>
</ink>
</file>

<file path=ppt/ink/ink20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5683 2419 874, 5752 2382 871, 5834 2309 868, 5766 2286 864, 5716 2356 863, 5709 2437 864, 5780 2493 863, 5845 2476 862, 5936 2409 860, 6009 2356 862, 6095 2332 863, 6168 2375 864, 6139 2458 863, 6043 2546 857, 5968 2577 855, 6071 2524 854, 6168 2534 855, 6237 2587 858, 6254 2650 859, 6217 2724 859, 6113 2785 862, 6026 2794 861, 6012 2704 860, 6106 2647 858, 6175 2608 853</trace>
</ink>
</file>

<file path=ppt/ink/ink20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5728 2148 874, 5810 2141 868, 5890 2137 863, 5984 2131 858, 6057 2126 850</trace>
</ink>
</file>

<file path=ppt/ink/ink20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5966 2057 874, 6044 2063 871, 6129 2099 869, 6127 2187 866, 6063 2246 676</trace>
</ink>
</file>

<file path=ppt/ink/ink20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5355 4396 874, 5436 4314 864, 5506 4252 854, 5607 4170 842, 5678 4117 837, 5804 4025 825, 5894 3962 819, 5997 3889 814, 6085 3827 810, 6170 3768 806, 6277 3692 801, 6400 3604 795, 6536 3509 788, 6624 3448 783, 6739 3370 778, 6872 3282 750, 7017 3189 714, 7139 3111 670, 7244 3044 620, 7364 2970 563, 7483 2898 501, 7567 2849 436, 7665 2793 368, 7766 2737 298, 7864 2684 230, 7938 2643 176, 8047 2572 95, 8114 2525 10</trace>
</ink>
</file>

<file path=ppt/ink/ink20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7650 2555 874, 7759 2507 859, 7823 2488 853, 7896 2475 849, 7998 2465 847, 8076 2473 850, 8152 2528 853, 8149 2617 855, 8130 2686 858, 8093 2756 851</trace>
</ink>
</file>

<file path=ppt/ink/ink20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8380 2314 874, 8357 2382 871, 8370 2464 869, 8453 2511 867, 8563 2498 864, 8637 2446 863, 8655 2356 863, 8563 2308 862, 8492 2283 861, 8428 2296 753</trace>
</ink>
</file>

<file path=ppt/ink/ink20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2837 3581 874, 2905 3561 871, 3004 3547 870, 3115 3555 869, 3208 3591 869, 3276 3649 869, 3303 3727 868, 3278 3808 868, 3198 3873 867, 3090 3914 867, 3006 3934 867, 2902 3923 867, 2833 3910 868</trace>
</ink>
</file>

<file path=ppt/ink/ink20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2853 3627 874, 2855 3709 871, 2852 3774 868, 2847 3852 864, 2842 3916 860, 2833 4041 853, 2828 4107 847, 2815 4223 830, 2806 4288 802</trace>
</ink>
</file>

<file path=ppt/ink/ink20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2897 3581 874, 2966 3560 871, 3077 3557 868, 3182 3596 867, 3239 3688 867, 3240 3795 867, 3171 3884 866, 3087 3937 865, 3017 3958 865, 2939 3972 864, 2859 3974 864, 2792 3977 862, 2718 3974 861</trace>
</ink>
</file>

<file path=ppt/ink/ink2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20061 11264 874, 20104 11170 874, 20171 11081 870, 20263 11099 866, 20322 11259 862, 20371 11384 861, 20467 11391 866, 20495 11303 240</trace>
</ink>
</file>

<file path=ppt/ink/ink20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3091 3627 874, 3024 3615 870, 3128 3587 866, 3202 3619 864, 3268 3657 755</trace>
</ink>
</file>

<file path=ppt/ink/ink20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2748 3717 874, 2763 3788 871, 2780 3900 868, 2791 4004 866, 2797 4116 866, 2798 4221 865, 2796 4321 862, 2793 4396 858</trace>
</ink>
</file>

<file path=ppt/ink/ink20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1065 5272 874, 1085 5366 863, 1115 5469 859, 1149 5538 859, 1237 5558 860, 1312 5505 857, 1372 5423 855, 1421 5319 854, 1465 5203 853, 1490 5125 857, 1451 5204 858, 1441 5270 854, 1436 5351 849, 1435 5444 844, 1436 5524 839, 1440 5596 836, 1447 5681 833, 1455 5775 831, 1462 5871 831, 1467 5936 832, 1469 6010 833, 1468 6088 837, 1459 6166 842, 1431 6275 852, 1368 6348 858, 1295 6345 861, 1228 6249 858, 1205 6149 850, 1216 6080 845, 1243 6010 842, 1284 5941 839, 1362 5840 824, 1433 5769 805, 1497 5716 676</trace>
</ink>
</file>

<file path=ppt/ink/ink20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1824 5513 874, 1920 5518 868, 1991 5528 867, 2057 5537 865, 2123 5551 681</trace>
</ink>
</file>

<file path=ppt/ink/ink20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1884 5769 874, 1973 5777 867, 2097 5782 861, 2161 5784 855, 2227 5789 421</trace>
</ink>
</file>

<file path=ppt/ink/ink20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2822 5484 874, 2777 5558 864, 2736 5648 863, 2717 5736 864, 2736 5802 865, 2823 5824 863, 2936 5749 855, 3021 5658 845, 3065 5544 847, 3057 5463 849, 2969 5422 848, 2853 5429 843, 2781 5460 832, 2717 5498 628</trace>
</ink>
</file>

<file path=ppt/ink/ink20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3254 5484 874, 3274 5572 863, 3288 5701 854, 3290 5776 851, 3291 5840 849, 3285 5943 854, 3231 5871 847, 3226 5805 843, 3232 5677 835, 3247 5605 833, 3271 5535 834, 3317 5440 838, 3408 5359 843, 3499 5315 852, 3581 5321 859, 3594 5387 861, 3491 5483 853, 3419 5507 847, 3344 5510 837, 3261 5522 807, 3198 5505 735</trace>
</ink>
</file>

<file path=ppt/ink/ink20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3537 5060 874, 3435 5060 859, 3362 5069 850, 3272 5082 841, 3172 5100 833, 3093 5116 827, 3021 5130 816, 2955 5143 798, 2864 5157 742, 2801 5166 611</trace>
</ink>
</file>

<file path=ppt/ink/ink20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3388 4922 874, 3470 4923 863, 3570 4950 861, 3642 5035 861, 3625 5132 858, 3587 5197 854, 3536 5269 845, 3485 5334 648</trace>
</ink>
</file>

<file path=ppt/ink/ink20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3791 5680 874, 3818 5752 864, 3845 5815 838</trace>
</ink>
</file>

<file path=ppt/ink/ink2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20359 10644 874, 20376 10772 852, 20391 10899 842, 20407 11044 835, 20419 11154 832, 20428 11244 828, 20439 11330 826, 20452 11421 831, 20470 11532 840, 20455 11393 844, 20451 11309 844, 20454 11189 845, 20588 11121 849, 20691 11130 857</trace>
</ink>
</file>

<file path=ppt/ink/ink20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4149 5754 874, 4235 5705 863, 4321 5642 860, 4387 5541 862, 4378 5473 862, 4305 5437 861, 4203 5466 861, 4146 5551 861, 4141 5630 860, 4208 5716 860, 4313 5736 860, 4395 5712 859, 4469 5644 860, 4547 5693 862, 4626 5772 864, 4689 5776 865, 4762 5729 862, 4834 5683 862, 4852 5751 856, 4837 5883 847, 4815 5981 843, 4760 6078 846, 4674 6132 848, 4585 6125 851, 4518 6108 855</trace>
</ink>
</file>

<file path=ppt/ink/ink20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4655 5211 874, 4546 5218 859, 4480 5226 854, 4408 5236 851, 4336 5249 849, 4231 5266 853, 4159 5270 858, 4095 5269 817</trace>
</ink>
</file>

<file path=ppt/ink/ink20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4357 5091 874, 4455 5104 859, 4537 5123 854, 4609 5147 855, 4686 5200 858, 4705 5274 858, 4676 5339 861, 4621 5402 864</trace>
</ink>
</file>

<file path=ppt/ink/ink20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5131 5725 874, 5229 5720 863, 5326 5717 857, 5401 5717 858, 5476 5709 860, 5539 5698 858</trace>
</ink>
</file>

<file path=ppt/ink/ink20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5280 5543 874, 5287 5638 864, 5287 5733 859, 5287 5807 851, 5288 5882 840, 5287 5947 792</trace>
</ink>
</file>

<file path=ppt/ink/ink20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5906 5423 874, 5924 5508 864, 5932 5614 860, 5931 5712 860, 5925 5781 859, 5917 5845 803</trace>
</ink>
</file>

<file path=ppt/ink/ink20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5906 5391 874, 5986 5334 863, 6089 5303 859, 6196 5299 858, 6269 5352 860, 6220 5430 858, 6137 5479 852, 6047 5515 846, 5954 5542 833, 5888 5559 808</trace>
</ink>
</file>

<file path=ppt/ink/ink20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6294 5347 874, 6308 5428 864, 6318 5529 861, 6321 5634 857, 6322 5719 847, 6324 5800 817</trace>
</ink>
</file>

<file path=ppt/ink/ink20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6264 5391 874, 6359 5350 861, 6465 5314 851, 6557 5303 855, 6627 5321 858, 6659 5429 857, 6649 5508 858, 6629 5612 853, 6616 5693 839, 6607 5769 801</trace>
</ink>
</file>

<file path=ppt/ink/ink20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6549 5015 874, 6449 5015 859, 6375 5017 851, 6292 5021 846, 6206 5030 837, 6130 5038 827, 6033 5042 800, 5959 5041 730</trace>
</ink>
</file>

<file path=ppt/ink/ink2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21168 11267 874, 21067 11215 869, 20965 11255 866, 20915 11359 862, 20924 11455 860, 21013 11563 858, 21127 11551 857, 21216 11449 852, 21257 11351 846, 21288 11227 839, 21307 11140 833, 21318 11034 827, 21318 10915 823, 21312 10800 827, 21301 10709 830, 21274 10843 832, 21275 11031 825, 21286 11151 823, 21305 11266 822, 21350 11416 827, 21434 11504 835, 21532 11500 845, 21625 11401 852, 21674 11271 853, 21675 11147 855, 21583 11079 857, 21522 11219 854, 21545 11319 849, 21599 11424 843, 21717 11569 828, 21795 11658 796, 21881 11704 517</trace>
</ink>
</file>

<file path=ppt/ink/ink20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6457 4891 874, 6547 4894 862, 6668 4928 857, 6749 5002 860, 6772 5074 860, 6739 5177 857, 6698 5262 850, 6658 5326 660</trace>
</ink>
</file>

<file path=ppt/ink/ink20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7010 5618 874, 7003 5698 868, 6996 5763 572</trace>
</ink>
</file>

<file path=ppt/ink/ink20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7233 5665 874, 7324 5586 867, 7377 5485 866, 7376 5419 866, 7292 5391 864, 7238 5459 862, 7220 5532 859, 7247 5635 856, 7302 5717 859, 7390 5732 861, 7466 5672 863, 7514 5740 865, 7593 5803 864, 7666 5782 862, 7753 5699 861, 7783 5800 854, 7772 5917 844, 7759 5982 845, 7722 6075 849, 7611 6137 849, 7534 6126 846, 7466 6125 845, 7397 6101 824</trace>
</ink>
</file>

<file path=ppt/ink/ink20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7531 5121 874, 7438 5161 862, 7327 5184 853, 7262 5196 840, 7196 5187 8</trace>
</ink>
</file>

<file path=ppt/ink/ink20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7382 5030 874, 7471 5030 863, 7583 5062 859, 7660 5102 858, 7716 5193 859, 7714 5257 859, 7666 5330 858, 7603 5377 238</trace>
</ink>
</file>

<file path=ppt/ink/ink20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6264 6388 874, 6339 6309 857, 6476 6169 831, 6571 6077 816, 6720 5938 792, 6787 5877 782, 6878 5797 764, 6995 5699 748, 7129 5588 733, 7265 5476 722, 7363 5396 713, 7485 5297 679, 7616 5191 638, 7749 5087 590, 7874 4991 537, 7974 4916 479, 8053 4857 417, 8129 4800 351, 8195 4745 286, 8265 4689 123</trace>
</ink>
</file>

<file path=ppt/ink/ink20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7874 4623 874, 8001 4591 848, 8083 4581 840, 8169 4574 836, 8239 4569 833, 8334 4595 844, 8369 4692 846, 8363 4755 844, 8341 4847 841, 8306 4920 823</trace>
</ink>
</file>

<file path=ppt/ink/ink20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8618 4487 874, 8592 4550 785, 8592 4636 817, 8623 4700 832, 8697 4758 839, 8783 4766 859, 8879 4731 859, 8932 4637 858, 8913 4564 860, 8836 4509 861, 8734 4504 860, 8663 4503 858</trace>
</ink>
</file>

<file path=ppt/ink/ink20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1214 7988 874, 1281 7946 859, 1352 7879 859, 1428 7787 861, 1425 7722 864, 1345 7715 862, 1262 7750 855, 1177 7839 849, 1122 7957 847, 1103 8047 848, 1134 8136 850, 1231 8215 856, 1337 8233 857, 1430 8221 858, 1517 8178 861, 1590 8156 864, 1597 8242 861, 1595 8307 857, 1590 8414 855, 1578 8478 851, 1575 8405 849, 1582 8288 846, 1601 8185 854, 1675 8088 855, 1761 8038 857, 1865 8016 856, 1931 8005 852</trace>
</ink>
</file>

<file path=ppt/ink/ink20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1303 7505 874, 1404 7505 861, 1498 7505 844, 1595 7505 827, 1660 7506 794</trace>
</ink>
</file>

<file path=ppt/ink/ink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9662 3974 874, 9571 4052 863, 9451 4136 858, 9362 4195 851</trace>
</ink>
</file>

<file path=ppt/ink/ink2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21760 10584 874, 21763 10671 863, 21768 10764 850, 21783 10885 836, 21807 11029 825, 21839 11184 816, 21877 11335 790, 21920 11463 759, 21952 11561 715, 21976 11647 653</trace>
</ink>
</file>

<file path=ppt/ink/ink21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1541 7369 874, 1621 7370 867, 1710 7423 866, 1756 7522 864, 1748 7613 862, 1737 7679 860</trace>
</ink>
</file>

<file path=ppt/ink/ink21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2196 7928 874, 2276 7933 865, 2362 7939 861, 2441 7942 854</trace>
</ink>
</file>

<file path=ppt/ink/ink21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2182 8170 874, 2283 8195 861, 2346 8196 856, 2419 8180 849, 2483 8170 835, 2546 8152 815</trace>
</ink>
</file>

<file path=ppt/ink/ink21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2957 7702 874, 2907 7794 862, 2875 7895 860, 2870 7966 862, 2939 8047 862, 3043 8042 857, 3153 7974 853, 3216 7901 853, 3212 7805 853, 3168 7738 853, 3076 7703 847, 3013 7696 823</trace>
</ink>
</file>

<file path=ppt/ink/ink21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3403 7716 874, 3412 7810 862, 3412 7941 854, 3410 8017 852, 3408 8094 853, 3405 8162 855, 3383 8072 838, 3391 8007 833, 3405 7932 829, 3431 7820 829, 3471 7727 838, 3555 7660 847, 3640 7672 855, 3633 7746 862, 3535 7777 855, 3432 7760 847, 3359 7746 830</trace>
</ink>
</file>

<file path=ppt/ink/ink21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3761 7339 874, 3688 7329 858, 3618 7322 847, 3532 7320 838, 3438 7324 826, 3344 7331 810, 3258 7340 788, 3188 7345 754, 3121 7353 702</trace>
</ink>
</file>

<file path=ppt/ink/ink21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3533 7201 874, 3613 7198 863, 3717 7220 860, 3785 7255 860, 3790 7342 860, 3748 7411 859, 3708 7496 854, 3644 7557 236</trace>
</ink>
</file>

<file path=ppt/ink/ink21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3731 8245 874, 3641 8255 862, 3576 8261 856, 3496 8265 849, 3403 8267 842, 3302 8270 836, 3220 8271 827, 3148 8272 813, 3080 8273 790, 2952 8275 720, 2878 8275 614, 2815 8272 151</trace>
</ink>
</file>

<file path=ppt/ink/ink21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3169 8663 874, 3175 8745 863, 3179 8865 859, 3180 8931 858, 3182 9026 857, 3177 9095 860, 3157 8986 857, 3165 8869 850, 3190 8777 846, 3263 8692 847, 3365 8636 848, 3461 8606 848, 3528 8588 846</trace>
</ink>
</file>

<file path=ppt/ink/ink21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4357 8230 874, 4280 8218 850, 4213 8214 824, 4147 8214 783, 4075 8224 694</trace>
</ink>
</file>

<file path=ppt/ink/ink2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22284 11248 874, 22171 11251 868, 22035 11301 866, 21949 11420 865, 22006 11538 863, 22101 11554 862, 22212 11458 860, 22277 11336 859, 22309 11249 861, 22382 11416 846, 22412 11500 827, 22440 11585 788</trace>
</ink>
</file>

<file path=ppt/ink/ink21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4491 8471 874, 4404 8487 864, 4292 8506 854, 4215 8521 842, 4150 8531 647</trace>
</ink>
</file>

<file path=ppt/ink/ink21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4923 8395 874, 5012 8390 867, 5109 8383 860, 5206 8376 855, 5323 8371 852, 5402 8372 851, 5494 8374 849, 5595 8376 846, 5662 8377 844, 5749 8379 841, 5853 8380 837, 5968 8380 833, 6073 8378 829, 6160 8376 825, 6267 8374 816, 6384 8371 803, 6507 8370 781, 6595 8368 752, 6690 8368 716, 6795 8367 672, 6906 8367 622, 7019 8366 566, 7127 8366 505, 7200 8366 438, 7280 8366 370, 7392 8366 239, 7498 8360 138, 7570 8353 10</trace>
</ink>
</file>

<file path=ppt/ink/ink21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5280 9165 874, 5353 9210 865, 5444 9288 858, 5519 9379 856, 5515 9481 857, 5460 9581 853, 5392 9634 856, 5314 9628 864</trace>
</ink>
</file>

<file path=ppt/ink/ink21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5698 9286 874, 5617 9319 863, 5533 9376 860, 5451 9473 861, 5483 9555 860, 5567 9600 854, 5645 9591 846, 5715 9592 826, 5788 9573 793</trace>
</ink>
</file>

<file path=ppt/ink/ink21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5698 8954 874, 5777 8930 865, 5861 8928 861, 5935 8987 862, 5921 9080 862, 5901 9172 865, 5969 9223 864, 6055 9246 858, 6120 9258 845, 6184 9258 8</trace>
</ink>
</file>

<file path=ppt/ink/ink21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6235 9392 874, 6316 9403 868, 6392 9403 869, 6468 9387 869, 6533 9366 8</trace>
</ink>
</file>

<file path=ppt/ink/ink21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6369 9210 874, 6352 9281 866, 6346 9357 862, 6352 9425 859, 6396 9493 847</trace>
</ink>
</file>

<file path=ppt/ink/ink21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6667 9195 874, 6663 9261 870, 6706 9325 869, 6786 9341 868, 6855 9291 864, 6902 9220 863, 6946 9298 854, 6947 9367 846, 6946 9451 838, 6942 9539 832, 6934 9661 830, 6911 9764 838, 6833 9779 852</trace>
</ink>
</file>

<file path=ppt/ink/ink21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6964 8985 874, 7034 8971 865, 7114 8987 864, 7178 9055 864, 7157 9131 864, 7132 9203 864, 7213 9259 861, 7287 9274 853</trace>
</ink>
</file>

<file path=ppt/ink/ink21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7337 8758 874, 7222 8736 856, 7145 8726 847, 7055 8718 838, 6951 8714 830, 6880 8711 824, 6791 8710 821, 6719 8710 818, 6629 8710 812, 6511 8712 805, 6371 8716 798, 6222 8722 791, 6121 8726 786, 5996 8734 782, 5861 8743 781, 5728 8753 783, 5622 8761 788, 5535 8767 794, 5447 8774 804, 5364 8781 814, 5286 8791 825, 5218 8804 835, 5125 8837 852, 5070 8902 861, 5056 8995 863, 5064 9060 861, 5076 9127 857, 5098 9247 850, 5111 9326 848, 5124 9411 846, 5133 9475 845, 5142 9603 846, 5135 9707 852, 5108 9778 860, 5035 9690 859, 4992 9613 859, 4951 9530 861, 4920 9456 863, 4898 9391 816</trace>
</ink>
</file>

<file path=ppt/ink/ink2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22579 11142 874, 22634 11234 865, 22702 11376 860, 22748 11487 858, 22829 11366 861, 22868 11279 864, 22956 11297 865, 23002 11384 863, 23034 11474 864, 23140 11376 863, 23251 11350 862, 23339 11455 857, 23353 11542 860</trace>
</ink>
</file>

<file path=ppt/ink/ink21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4848 7883 874, 4935 7873 867, 5049 7881 865, 5126 7905 865, 5160 7974 865, 5140 8050 862, 5055 8127 855, 4981 8181 835</trace>
</ink>
</file>

<file path=ppt/ink/ink21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5340 7837 874, 5275 7877 868, 5197 7943 868, 5172 8038 868, 5254 8101 864, 5327 8125 859</trace>
</ink>
</file>

<file path=ppt/ink/ink21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5549 7988 874, 5641 7972 870, 5727 7918 867, 5678 7854 866, 5595 7908 864, 5581 7985 861, 5615 8069 857, 5678 8118 846, 5750 8146 814</trace>
</ink>
</file>

<file path=ppt/ink/ink21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5832 8033 874, 5907 8058 868, 5953 8122 867, 5932 8210 865, 5869 8244 859</trace>
</ink>
</file>

<file path=ppt/ink/ink21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6130 8018 874, 6055 8054 868, 5976 8122 867, 5985 8191 863, 6078 8244 851, 6169 8237 837, 6235 8230 810</trace>
</ink>
</file>

<file path=ppt/ink/ink21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5579 7731 874, 5672 7723 864, 5764 7718 860, 5835 7709 854, 5909 7685 837</trace>
</ink>
</file>

<file path=ppt/ink/ink21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5757 7611 874, 5840 7635 871, 5914 7693 869, 5918 7767 868, 5909 7831 759</trace>
</ink>
</file>

<file path=ppt/ink/ink21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6413 8049 874, 6511 8046 868, 6594 8029 866, 6659 8015 809</trace>
</ink>
</file>

<file path=ppt/ink/ink21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6503 7928 874, 6511 8012 864, 6537 8094 860, 6576 8165 853</trace>
</ink>
</file>

<file path=ppt/ink/ink21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6816 7852 874, 6853 7920 868, 6932 7967 867, 7009 7942 863, 7056 7874 863, 7096 7807 865, 7114 7880 862, 7116 7965 860, 7090 8070 859, 7039 8143 860, 6964 8166 860, 6901 8174 842</trace>
</ink>
</file>

<file path=ppt/ink/ink2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23065 10901 874, 22931 10895 862, 22784 10917 854, 22697 10933 843, 22609 10958 8</trace>
</ink>
</file>

<file path=ppt/ink/ink21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7322 7913 874, 7397 7907 871, 7456 7833 869, 7381 7825 867, 7348 7912 862, 7372 7993 859, 7439 8073 860, 7502 8082 861, 7605 8038 862, 7697 8011 864, 7719 8092 864, 7723 8157 866, 7817 8204 866, 7877 8287 865, 7878 8356 865, 7781 8416 863, 7700 8410 862, 7654 8340 860, 7676 8257 857, 7704 8192 825</trace>
</ink>
</file>

<file path=ppt/ink/ink21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7188 7656 874, 7284 7656 861, 7350 7656 855, 7423 7656 851, 7530 7652 841, 7605 7627 819</trace>
</ink>
</file>

<file path=ppt/ink/ink21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7426 7475 874, 7504 7497 864, 7581 7535 861, 7648 7612 862, 7631 7695 860, 7605 7764 858</trace>
</ink>
</file>

<file path=ppt/ink/ink21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11047 1273 874, 11056 1400 853, 11058 1485 842, 11060 1590 831, 11060 1713 821, 11058 1835 814, 11057 1931 808, 11056 2062 799, 11055 2153 786, 11055 2296 763, 11058 2481 735, 11061 2701 706, 11063 2899 678, 11063 3077 651, 11062 3302 623, 11060 3567 595, 11058 3863 567, 11058 4187 541, 11058 4430 517, 11061 4690 494, 11067 4998 475, 11073 5338 457, 11077 5675 443, 11080 5919 431, 11080 6220 420, 11081 6559 411, 11082 6807 406, 11084 7085 403, 11086 7414 398, 11089 7779 396, 11091 8167 392, 11093 8565 389, 11094 8831 385, 11092 9159 379, 11088 9530 377, 11084 9929 374, 11079 10267 370, 11075 10563 365, 11069 10912 319, 11062 11292 270, 11051 11690 224, 11044 11946 183, 11043 12024 139, 11040 12120 79, 11038 12200 27, 11036 12292 15, 11032 12379 10</trace>
</ink>
</file>

<file path=ppt/ink/ink21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13699 3581 874, 13778 3581 865, 13884 3583 860, 13950 3585 858, 14016 3588 857, 14126 3592 855, 14236 3595 851, 14321 3596 848, 14395 3597 844, 14470 3598 840, 14567 3598 836, 14682 3598 830, 14809 3598 824, 14892 3598 819, 14999 3598 814, 15122 3598 810, 15257 3600 806, 15400 3602 804, 15534 3605 802, 15636 3607 800, 15761 3608 799, 15901 3610 797, 16052 3612 795, 16168 3614 794, 16285 3617 793, 16419 3621 792, 16564 3627 791, 16704 3633 792, 16805 3637 792, 16925 3644 793, 17056 3652 795, 17195 3659 798, 17304 3665 801, 17408 3669 803, 17524 3675 805, 17649 3680 808, 17775 3684 811, 17860 3687 813, 17965 3692 815, 18081 3700 817, 18200 3709 814, 18314 3712 808, 18388 3714 803, 18465 3718 789, 18529 3719 679</trace>
</ink>
</file>

<file path=ppt/ink/ink21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18065 3491 874, 18144 3503 865, 18243 3526 861, 18332 3555 859, 18407 3587 858, 18473 3635 858, 18517 3725 861, 18478 3806 861, 18373 3902 857, 18303 3951 846</trace>
</ink>
</file>

<file path=ppt/ink/ink21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18943 3627 874, 19025 3595 841, 19110 3546 851, 19179 3485 857, 19216 3398 860, 19109 3405 861, 19046 3450 859, 18995 3538 858, 18984 3630 858, 19039 3725 856, 19104 3774 856, 19207 3762 857, 19276 3746 858</trace>
</ink>
</file>

<file path=ppt/ink/ink21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19346 3612 874, 19349 3698 869, 19381 3766 869, 19446 3747 865, 19496 3683 861, 19535 3602 860, 19549 3682 855, 19556 3789 844, 19561 3868 838, 19563 3953 833, 19563 4017 835, 19550 4143 838, 19515 4252 842, 19404 4320 853, 19316 4298 858, 19244 4176 848, 19212 4111 832, 19197 4034 808</trace>
</ink>
</file>

<file path=ppt/ink/ink21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18958 3083 874, 19045 3092 864, 19172 3095 855, 19276 3091 846, 19345 3087 827</trace>
</ink>
</file>

<file path=ppt/ink/ink21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19241 2978 874, 19321 3000 865, 19392 3029 863, 19455 3097 864, 19443 3195 862, 19435 3264 857</trace>
</ink>
</file>

<file path=ppt/ink/ink2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23443 11277 874, 23532 11201 863, 23624 11063 850, 23673 10943 845, 23682 10839 846, 23627 10713 848, 23536 10678 852, 23466 10807 853, 23468 10928 845, 23481 11054 835, 23495 11164 823, 23527 11315 807, 23566 11490 794, 23606 11674 787, 23635 11802 783, 23657 11934 781, 23669 12063 785, 23667 12170 796, 23645 12300 817, 23559 12335 846, 23510 12227 854, 23498 12140 855, 23500 12046 849, 23517 11910 830, 23566 11794 803, 23609 11709 730</trace>
</ink>
</file>

<file path=ppt/ink/ink21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13684 3627 874, 13693 3712 871, 13703 3807 859, 13713 3900 851, 13722 3991 848, 13730 4092 846, 13739 4161 846, 13750 4238 847, 13770 4361 849, 13783 4448 848, 13797 4547 845, 13808 4633 842, 13816 4711 838, 13825 4805 835, 13834 4910 832, 13843 5025 830, 13849 5102 828, 13856 5197 825, 13866 5308 823, 13876 5430 820, 13884 5558 818, 13890 5682 816, 13894 5771 815, 13897 5877 815, 13898 5992 815, 13899 6112 816, 13900 6207 817, 13902 6296 819, 13903 6399 821, 13905 6511 823, 13905 6625 825, 13905 6703 826, 13904 6799 826, 13905 6901 823, 13906 7004 817, 13908 7088 808, 13913 7154 790, 13918 7236 742</trace>
</ink>
</file>

<file path=ppt/ink/ink21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13759 7007 874, 13802 7081 865, 13853 7175 860, 13895 7268 862, 13950 7345 864, 14024 7297 856, 14058 7208 846, 14078 7111 828, 14075 7013 801, 14071 6947 748</trace>
</ink>
</file>

<file path=ppt/ink/ink21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13416 8079 874, 13488 8057 868, 13575 7995 862, 13623 7932 861, 13640 7866 863, 13562 7811 861, 13460 7847 859, 13377 7929 853, 13342 8031 848, 13344 8097 847, 13358 8161 845, 13393 8256 844, 13468 8339 849, 13542 8365 856, 13606 8322 859, 13675 8259 861, 13746 8246 863, 13815 8331 857, 13839 8436 847, 13823 8540 842, 13776 8616 846, 13785 8509 844, 13830 8400 835, 13864 8336 839, 13902 8273 842, 13944 8207 847, 13905 8295 854, 13885 8380 860, 13899 8444 862, 13976 8458 860, 14050 8405 855, 14115 8346 658</trace>
</ink>
</file>

<file path=ppt/ink/ink21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13341 7641 874, 13429 7641 868, 13515 7641 863, 13602 7638 860, 13667 7635 854</trace>
</ink>
</file>

<file path=ppt/ink/ink21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13579 7521 874, 13652 7546 867, 13721 7610 864, 13730 7680 864, 13713 7763 862, 13692 7828 860</trace>
</ink>
</file>

<file path=ppt/ink/ink21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13699 3612 874, 13780 3688 869, 13863 3760 868, 13934 3821 867, 14020 3902 866, 14099 3978 864, 14179 4061 863, 14258 4146 863, 14332 4226 861, 14410 4310 860, 14485 4388 859, 14555 4460 859, 14633 4547 859, 14707 4621 859, 14786 4695 859, 14870 4781 859, 14941 4859 858, 15036 4956 857, 15111 5030 857, 15203 5125 856, 15281 5206 856, 15370 5296 857, 15460 5386 856, 15547 5475 856, 15645 5574 856, 15722 5652 856, 15819 5745 856, 15895 5818 857, 15983 5906 857, 16070 6004 858, 16129 6076 858, 16197 6148 860, 16282 6208 865</trace>
</ink>
</file>

<file path=ppt/ink/ink21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16053 6101 874, 16114 6170 864, 16209 6249 861, 16320 6325 861, 16409 6379 861, 16487 6389 865</trace>
</ink>
</file>

<file path=ppt/ink/ink21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16380 5950 874, 16390 6036 864, 16398 6147 859, 16406 6243 854, 16413 6333 845, 16418 6396 822</trace>
</ink>
</file>

<file path=ppt/ink/ink21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16664 6931 874, 16734 6894 869, 16819 6814 864, 16882 6745 857, 16926 6656 860, 16839 6630 860, 16743 6683 856, 16676 6758 855, 16649 6860 854, 16656 6938 854, 16726 7014 856, 16835 7042 858, 16931 7026 860, 17002 6996 862, 17072 7060 862, 17084 7162 857, 17092 7260 857, 17097 7341 859, 17065 7237 854, 17068 7122 858, 17117 7022 859, 17188 6958 858, 17283 6914 859, 17349 6887 860</trace>
</ink>
</file>

<file path=ppt/ink/ink21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16828 6524 874, 16910 6516 842, 16999 6479 854, 17013 6415 859, 17083 6416 859, 17151 6508 858, 17133 6595 854, 17107 6664 845</trace>
</ink>
</file>

<file path=ppt/ink/ink2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23919 11298 874, 23830 11257 869, 23722 11284 867, 23664 11419 865, 23703 11513 863, 23812 11478 859, 23866 11378 854, 23896 11281 849, 23919 11382 848, 23965 11525 852, 24031 11620 859, 24116 11642 760</trace>
</ink>
</file>

<file path=ppt/ink/ink21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13670 3596 874, 13735 3517 864, 13807 3437 861, 13897 3337 860, 13983 3247 858, 14055 3178 857, 14140 3096 858, 14222 3018 858, 14315 2933 857, 14430 2831 856, 14530 2743 856, 14639 2646 854, 14746 2550 854, 14849 2455 853, 14942 2368 853, 15054 2272 853, 15117 2220 853, 15183 2166 853, 15284 2083 854, 15404 1984 854, 15470 1931 854, 15569 1854 853, 15692 1755 853, 15758 1700 853, 15866 1608 853, 15988 1504 852, 16086 1424 852, 16149 1374 851, 16213 1320 851, 16313 1235 852, 16427 1137 852, 16495 1082 853, 16566 1026 853, 16675 940 852, 16801 838 844, 16910 724 828, 16968 660 801, 17009 596 218</trace>
</ink>
</file>

<file path=ppt/ink/ink21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16738 729 874, 16802 689 870, 16895 684 868, 16959 778 864, 16953 858 857, 16932 940 837</trace>
</ink>
</file>

<file path=ppt/ink/ink21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17245 910 874, 17326 874 858, 17407 799 855, 17476 709 854, 17508 634 859, 17427 619 860, 17372 725 854, 17366 855 849, 17380 952 849, 17466 1024 854, 17538 977 855, 17592 906 852, 17632 835 851, 17648 941 850, 17694 1020 855, 17761 1026 859, 17841 939 850, 17895 840 845, 17894 746 851, 17805 695 852, 17733 718 855, 17681 801 860, 17692 864 860, 17770 869 857, 17850 827 849, 17907 735 835, 17945 668 804</trace>
</ink>
</file>

<file path=ppt/ink/ink21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17200 502 874, 17286 491 864, 17394 460 858, 17462 422 858, 17492 350 860, 17513 287 842</trace>
</ink>
</file>

<file path=ppt/ink/ink21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17275 261 874, 17379 274 863, 17466 318 856, 17495 403 843, 17506 473 814</trace>
</ink>
</file>

<file path=ppt/ink/ink21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13833 4879 874, 13923 4860 866, 14049 4819 857, 14149 4780 850, 14250 4722 850, 14327 4670 851, 14413 4586 854, 14478 4516 868</trace>
</ink>
</file>

<file path=ppt/ink/ink21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14254 5264 874, 14262 5334 864, 14273 5438 860, 14293 5544 863, 14326 5623 866, 14391 5624 866, 14479 5534 862, 14513 5430 859, 14520 5337 859, 14481 5233 861, 14396 5177 861, 14314 5178 862, 14259 5249 864, 14297 5325 862, 14391 5339 856, 14459 5347 844</trace>
</ink>
</file>

<file path=ppt/ink/ink21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14876 3581 874, 14897 3498 867, 14912 3403 862, 14915 3308 859, 14911 3218 857, 14897 3114 856, 14876 3016 857, 14849 2926 858, 14804 2824 859, 14758 2743 860, 14721 2680 836</trace>
</ink>
</file>

<file path=ppt/ink/ink21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15025 2902 874, 15036 2983 867, 15054 3081 867, 15071 3145 866, 15150 3215 866, 15239 3195 864, 15304 3126 863, 15340 3039 863, 15334 2916 862, 15253 2817 862, 15132 2803 863, 15053 2839 865, 15078 2916 864, 15149 2933 861, 15251 2916 850, 15323 2902 823</trace>
</ink>
</file>

<file path=ppt/ink/ink21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13639 3340 874, 13640 3268 867, 13641 3204 803</trace>
</ink>
</file>

<file path=ppt/ink/ink2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24149 11217 874, 24062 11258 869, 23986 11347 864, 23956 11462 862, 23961 11553 861, 24060 11661 861, 24183 11620 860, 24267 11537 859, 24312 11443 861, 24312 11560 856, 24339 11678 853, 24425 11769 843, 24458 11669 841, 24458 11581 838, 24448 11438 833, 24450 11331 842, 24538 11321 851, 24663 11419 855, 24741 11536 862, 24784 11626 865, 24890 11557 866, 24979 11568 864, 25044 11668 854, 25090 11754 809</trace>
</ink>
</file>

<file path=ppt/ink/ink21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13654 2978 874, 13656 2913 857</trace>
</ink>
</file>

<file path=ppt/ink/ink21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13670 2555 874, 13660 2475 867, 13654 2411 855</trace>
</ink>
</file>

<file path=ppt/ink/ink21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13714 2178 874, 13710 2069 819, 13706 1997 673</trace>
</ink>
</file>

<file path=ppt/ink/ink21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13699 1741 874, 13690 1643 863, 13684 1574 852</trace>
</ink>
</file>

<file path=ppt/ink/ink21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13728 1348 874, 13728 1253 865, 13728 1182 860</trace>
</ink>
</file>

<file path=ppt/ink/ink21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13684 970 874, 13684 904 868, 13686 839 838</trace>
</ink>
</file>

<file path=ppt/ink/ink21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13744 593 874, 13759 527 424</trace>
</ink>
</file>

<file path=ppt/ink/ink21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13893 653 874, 13989 652 867, 14057 646 860</trace>
</ink>
</file>

<file path=ppt/ink/ink21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14534 714 874, 14626 701 868, 14690 685 866, 14766 667 861</trace>
</ink>
</file>

<file path=ppt/ink/ink21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15159 699 874, 15244 707 867, 15317 704 859, 15382 702 845, 15446 700 727</trace>
</ink>
</file>

<file path=ppt/ink/ink2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24104 11535 874, 24027 11643 861, 24081 11735 856, 24146 11854 855, 24009 11780 861, 23991 11694 239</trace>
</ink>
</file>

<file path=ppt/ink/ink21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15925 789 874, 15999 776 865, 16083 736 851, 16149 705 656</trace>
</ink>
</file>

<file path=ppt/ink/ink21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16471 804 874, 16576 780 858, 16649 758 837</trace>
</ink>
</file>

<file path=ppt/ink/ink21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16887 789 874, 16938 856 692</trace>
</ink>
</file>

<file path=ppt/ink/ink21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13714 1016 874, 13717 1104 869, 13715 1200 866, 13712 1266 854</trace>
</ink>
</file>

<file path=ppt/ink/ink21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13699 1665 874, 13690 1759 866, 13684 1824 859</trace>
</ink>
</file>

<file path=ppt/ink/ink21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14176.577 4562.5957 874.14984, 14254.517 4567.848 869.50854, 14356.681 4576.889 868.2016, 14426.184 4644.064 867.9247, 14456.799 4725.1416 865.8774, 14466.399 4789.0396 240.45789</trace>
</ink>
</file>

<file path=ppt/ink/ink21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14683.088 2736.7732 874.14984, 14762.248 2757.6443 864.3022, 14835.285 2776.7966 863.5026, 14904.066 2793.6372 852.91284, 14968.487 2811.8079 728.8289</trace>
</ink>
</file>

<file path=ppt/ink/ink21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14712.505 2751.7688 874.14984, 14674.495 2830.7515 863.9672, 14633.353 2903.8257 860.73865, 14591.345 2969.2207 565.3315</trace>
</ink>
</file>

<file path=ppt/ink/ink21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21314.629 8661.517 874.14984, 21236.633 8594.139 826.38434, 21138.535 8511.383 808.1965, 21026.74 8417.387 791.81946, 20907.057 8316.889 743.8026, 20783.648 8217.547 697.2358, 20666.27 8127.1533 650.49243, 20589.604 8068.347 602.8882, 20506.055 8004.43 554.23926, 20427.977 7942.746 504.70944, 20323.838 7855.37 362.3924, 20257.95 7797.449 118.0331</trace>
</ink>
</file>

<file path=ppt/ink/ink21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20046.969 7928.809 874.14984, 20139.904 8004.9976 866.61224, 20213.814 8064.489 857.81213, 20309.2 8133.8633 852.4031, 20387.93 8181.37 852.3823, 20450.951 8138.1196 749.78723</trace>
</ink>
</file>

<file path=ppt/ink/ink2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10421 7829 874, 10522 7825 871, 10634 7821 862, 10769 7815 863, 10910 7806 864, 11010 7891 864, 11027 7986 865, 11043 8142 866, 11051 8248 865, 11057 8336 571</trace>
</ink>
</file>

<file path=ppt/ink/ink21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20463.395 7868.31 874.14984, 20425.316 7937.521 871.39734, 20376.578 8034.576 868.9372, 20334.107 8097.957 866.12946</trace>
</ink>
</file>

<file path=ppt/ink/ink21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FF0000"/>
      <brushProperty name="fitToCurve" value="1"/>
    </brush>
  </definitions>
  <trace timeOffset="0.0" brushRef="#br0" contextRef="#ctx0"> 2330 1680 874, 2254 1701 874</trace>
</ink>
</file>

<file path=ppt/ink/ink21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21551 9330 874, 21640 9353 867, 21737 9363 859, 21837 9360 857, 21932 9337 858, 22015 9226 859, 21977 9112 860, 21849 9039 862, 21732 9141 861, 21696 9276 858, 21728 9427 857, 21800 9517 857, 21981 9527 851, 22073 9525 843, 22166 9498 821</trace>
</ink>
</file>

<file path=ppt/ink/ink21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5400 4879 874, 5324 4818 871, 5254 4824 870, 5292 4895 868, 5376 4907 867, 5422 4820 868, 5356 4793 868, 5336 4859 868, 5419 4902 868, 5445 4824 867, 5354 4778 866, 5264 4803 865, 5247 4872 865, 5285 4808 865, 5222 4779 866, 5206 4864 867, 5296 4839 867, 5306 4766 867, 5234 4739 867, 5212 4833 867, 5301 4896 866, 5378 4877 866, 5391 4805 866, 5307 4760 865, 5299 4849 866, 5368 4884 866, 5439 4851 866, 5429 4765 867, 5353 4728 867, 5274 4779 868, 5276 4847 867, 5366 4903 867, 5401 4813 867, 5337 4789 866, 5304 4853 864</trace>
</ink>
</file>

<file path=ppt/ink/ink21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2301 4016 874, 2301 4082 857, 2298 4148 660</trace>
</ink>
</file>

<file path=ppt/ink/ink21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2271 4698 874, 2367 4683 869, 2461 4681 869, 2527 4760 868, 2531 4854 865, 2529 4930 859</trace>
</ink>
</file>

<file path=ppt/ink/ink21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5028 1800 874, 4968 1894 871, 4989 1966 870, 5058 1990 869, 5164 1989 865, 5239 1986 861, 5304 1987 794</trace>
</ink>
</file>

<file path=ppt/ink/ink21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15890 4728 874, 15806 4718 867, 15679 4708 864, 15614 4705 862, 15502 4700 859, 15431 4696 858, 15348 4691 855, 15256 4683 853, 15174 4676 850, 15104 4671 847, 15018 4665 843, 14923 4660 839, 14820 4657 837, 14748 4655 836, 14666 4653 836, 14573 4653 835, 14474 4653 834, 14383 4653 835, 14315 4653 835, 14237 4651 837, 14154 4648 840, 14083 4642 845, 13969 4623 852, 13879 4592 858, 13801 4511 863, 13773 4397 864, 13778 4309 862, 13817 4204 860, 13854 4124 859, 13895 4032 860, 13930 3951 860, 13974 3871 863, 14027 3798 865, 14134 3711 863, 14233 3657 861, 14303 3635 859, 14381 3619 856, 14454 3607 852, 14584 3593 848, 14664 3588 848, 14752 3586 848, 14818 3586 848, 14890 3587 848, 14981 3592 845, 15087 3601 842, 15193 3611 838, 15272 3618 834, 15367 3625 830, 15467 3632 827, 15565 3640 828, 15638 3645 830, 15706 3650 832, 15779 3653 836, 15853 3657 839, 15928 3662 843, 16005 3669 847, 16115 3680 854, 16240 3704 860, 16305 3729 862, 16368 3767 862, 16472 3873 860, 16532 3965 858, 16571 4074 861, 16585 4170 861, 16585 4234 861, 16576 4343 861, 16561 4406 861, 16529 4510 862, 16467 4609 862, 16401 4677 861, 16316 4720 860, 16216 4746 859, 16106 4753 858, 16027 4750 856, 15923 4737 851, 15856 4729 845, 15770 4719 827, 15704 4701 8</trace>
</ink>
</file>

<file path=ppt/ink/ink21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4059 2797 874, 3993 2815 870, 3957 2881 8</trace>
</ink>
</file>

<file path=ppt/ink/ink21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8767 5362 874, 8745 5272 868, 8658 5258 862, 8589 5295 859, 8529 5363 856, 8515 5451 855, 8545 5520 855, 8627 5577 853, 8732 5607 853, 8834 5606 853, 8923 5586 856, 8996 5554 859, 9037 5620 861, 9030 5699 857, 9020 5791 855, 9014 5872 857, 8993 5786 857, 8985 5670 860, 9046 5560 861, 9129 5499 856, 9197 5486 850, 9280 5465 834, 9344 5474 544</trace>
</ink>
</file>

<file path=ppt/ink/ink2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10392 7852 874, 10356 7957 870, 10277 8068 868, 10183 8149 867, 10145 8243 867, 10140 8401 866, 10165 8523 865, 10183 8612 809</trace>
</ink>
</file>

<file path=ppt/ink/ink21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8738 5377 874, 8632 5446 866, 8558 5476 859</trace>
</ink>
</file>

<file path=ppt/ink/ink21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8484 5091 874, 8551 5086 864, 8683 5074 849, 8757 5066 839, 8865 5055 818, 8934 5047 778</trace>
</ink>
</file>

<file path=ppt/ink/ink21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8827 4955 874, 8913 4975 863, 8993 5016 865, 9015 5098 865, 9022 5167 866</trace>
</ink>
</file>

<file path=ppt/ink/ink21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9572 5423 874, 9669 5423 864, 9757 5423 861, 9822 5424 833</trace>
</ink>
</file>

<file path=ppt/ink/ink21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9587 5559 874, 9681 5561 864, 9751 5559 859</trace>
</ink>
</file>

<file path=ppt/ink/ink21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10183 5272 874, 10152 5361 868, 10161 5457 867, 10250 5502 865, 10339 5492 862, 10398 5409 861, 10368 5313 860, 10289 5268 859, 10213 5269 858</trace>
</ink>
</file>

<file path=ppt/ink/ink21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10570 5196 874, 10569 5315 867, 10565 5386 865, 10561 5455 865, 10542 5521 865, 10516 5433 856, 10519 5349 850, 10543 5248 850, 10592 5173 852, 10658 5125 855, 10727 5107 859, 10790 5126 863, 10796 5213 864, 10677 5278 863, 10596 5301 861, 10532 5300 805</trace>
</ink>
</file>

<file path=ppt/ink/ink21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10734 4879 874, 10638 4895 862, 10573 4904 856, 10501 4914 848, 10427 4921 839, 10355 4922 829, 10287 4926 808, 10224 4924 783</trace>
</ink>
</file>

<file path=ppt/ink/ink21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10585 4728 874, 10672 4755 864, 10747 4786 863, 10821 4852 866, 10799 4915 864, 10711 4976 861, 10644 5002 801</trace>
</ink>
</file>

<file path=ppt/ink/ink21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9959 5665 874, 10044 5663 867, 10140 5659 857, 10234 5655 856, 10371 5653 851, 10452 5655 846, 10536 5659 838, 10609 5663 828, 10717 5671 798, 10782 5677 748</trace>
</ink>
</file>

<file path=ppt/ink/ink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9408 3959 874, 9449 4054 864, 9515 4173 861, 9575 4267 858, 9627 4351 747</trace>
</ink>
</file>

<file path=ppt/ink/ink2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10108 8487 874, 10202 8487 866, 10305 8487 859, 10433 8491 853, 10562 8498 848, 10645 8503 841, 10783 8507 822, 10868 8509 788</trace>
</ink>
</file>

<file path=ppt/ink/ink22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10228 5891 874, 10227 5981 868, 10221 6107 866, 10211 6170 866, 10216 6095 859, 10238 6025 860, 10303 5938 860, 10399 5873 858, 10475 5855 853, 10540 5851 788</trace>
</ink>
</file>

<file path=ppt/ink/ink22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16083 8939 874, 16171 8980 866, 16297 9034 856, 16364 9065 852, 16460 9110 849, 16543 9150 851, 16666 9199 853, 16776 9235 855, 16853 9256 852, 16937 9276 849, 17012 9293 849, 17137 9318 849, 17203 9326 851, 17272 9328 853, 17344 9327 854, 17421 9326 855, 17496 9327 854, 17617 9331 854, 17687 9337 855, 17797 9348 858, 17906 9349 860, 18024 9338 861, 18102 9325 862, 18184 9305 863, 18262 9280 863, 18326 9253 863, 18417 9211 860, 18484 9183 852, 18549 9157 414</trace>
</ink>
</file>

<file path=ppt/ink/ink22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8484 2449 874, 8418 2483 871, 8344 2543 863, 8297 2617 864, 8276 2703 864, 8285 2787 864, 8356 2879 862, 8469 2938 860, 8578 2950 854, 8688 2925 853, 8780 2885 855, 8875 2809 858, 8931 2701 861, 8935 2638 863, 8898 2527 864, 8828 2460 864, 8729 2438 863, 8627 2456 862, 8558 2473 860</trace>
</ink>
</file>

<file path=ppt/ink/ink22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8589 2676 874, 8558 2740 869, 8657 2738 867, 8688 2674 867, 8607 2649 866, 8576 2733 865, 8648 2718 866, 8581 2690 867, 8645 2717 871, 8581 2694 801</trace>
</ink>
</file>

<file path=ppt/ink/ink22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9170 2857 874, 9235 2782 867, 9271 2684 869, 9193 2642 866, 9125 2676 862, 9070 2754 859, 9052 2828 858, 9114 2910 859, 9223 2904 859, 9312 2867 857, 9399 2805 858, 9478 2780 859, 9534 2871 861, 9509 2983 860, 9465 3060 861, 9549 3124 863, 9637 3186 861, 9679 3259 860, 9665 3340 858, 9605 3404 856, 9517 3418 854, 9446 3380 849, 9381 3355 838, 9316 3307 817</trace>
</ink>
</file>

<file path=ppt/ink/ink22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9110 2464 874, 9204 2466 863, 9322 2471 860, 9403 2465 859, 9458 2391 863, 9521 2399 864, 9563 2472 864, 9551 2550 862, 9485 2599 857, 9422 2633 794</trace>
</ink>
</file>

<file path=ppt/ink/ink22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6756 5906 874, 6821 5880 874, 6897 5834 871, 6967 5770 870, 7028 5694 869, 7075 5623 868, 7117 5546 867, 7158 5451 867, 7193 5338 868, 7207 5275 867, 7219 5210 867, 7229 5143 867, 7236 5076 867, 7241 5012 867, 7247 4913 867, 7247 4791 866, 7243 4697 865, 7228 4609 866, 7209 4529 866, 7175 4416 866, 7123 4293 866, 7076 4198 867, 7026 4110 866, 6970 4028 866, 6901 3940 866, 6835 3855 868, 6920 3825 867, 7026 3857 866, 7139 3900 859, 7213 3928 840</trace>
</ink>
</file>

<file path=ppt/ink/ink22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6845 3854 874, 6843 3934 872, 6835 4020 866, 6826 4099 863, 6817 4178 858, 6753 4235 770</trace>
</ink>
</file>

<file path=ppt/ink/ink22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5698 4547 874, 5797 4637 869, 5892 4698 867, 5952 4771 868, 5932 4842 865, 5884 4907 864, 5799 5016 863, 5733 5105 861, 5670 5166 804</trace>
</ink>
</file>

<file path=ppt/ink/ink22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2753 3653 874, 2678 3680 868, 2561 3704 864, 2491 3709 862, 2428 3716 860, 2364 3715 834</trace>
</ink>
</file>

<file path=ppt/ink/ink2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10975 8290 874, 10863 8381 865, 10743 8495 855, 10668 8582 830</trace>
</ink>
</file>

<file path=ppt/ink/ink22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2167 3778 874, 2245 3776 869, 2353 3760 867, 2420 3742 867, 2491 3714 865, 2603 3667 862, 2723 3606 854, 2789 3571 841</trace>
</ink>
</file>

<file path=ppt/ink/ink22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17186 6494 874, 17253 6575 861, 17327 6648 864, 17393 6696 864, 17469 6734 863, 17567 6749 864, 17673 6732 861, 17772 6696 855, 17846 6657 844, 17910 6621 718</trace>
</ink>
</file>

<file path=ppt/ink/ink22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20806 6615 874, 20875 6660 861, 20948 6696 853, 21024 6721 850, 21130 6732 850, 21219 6729 849, 21317 6700 854, 21393 6658 859, 21466 6588 866</trace>
</ink>
</file>

<file path=ppt/ink/ink22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17469 7777 874, 17569 7854 861, 17640 7875 853, 17717 7882 849, 17822 7872 838, 17905 7861 821, 17971 7852 768</trace>
</ink>
</file>

<file path=ppt/ink/ink22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21059 7807 874, 21124 7872 866, 21217 7947 864, 21347 8005 864, 21421 8017 864, 21524 8019 864, 21604 7976 858, 21669 7925 663</trace>
</ink>
</file>

<file path=ppt/ink/ink22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3359 3823 874, 3376 3756 857, 3393 3692 805</trace>
</ink>
</file>

<file path=ppt/ink/ink22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13178 6540 874, 13272 6611 869, 13388 6665 866, 13494 6703 863, 13558 6717 863, 13633 6726 863, 13713 6728 863, 13793 6721 863, 13867 6706 863, 13963 6682 863, 14026 6661 754</trace>
</ink>
</file>

<file path=ppt/ink/ink22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10421 6328 874, 10332 6343 866, 10265 6350 861, 10195 6356 858, 10086 6363 854, 9987 6367 853, 9911 6366 852, 9816 6360 850, 9726 6352 846, 9648 6344 843, 9547 6329 838, 9433 6307 832, 9314 6280 827, 9233 6260 823, 9144 6232 819, 9052 6197 819, 8961 6154 821, 8871 6104 824, 8787 6051 827, 8669 5963 835, 8605 5901 839, 8540 5829 841, 8477 5751 843, 8425 5681 844, 8343 5557 846, 8302 5484 847, 8247 5376 848, 8223 5306 849, 8209 5231 850, 8203 5167 851, 8214 5043 853, 8239 4969 853, 8279 4891 850, 8333 4812 847, 8432 4692 840, 8504 4628 836, 8593 4564 831, 8690 4503 826, 8760 4461 821, 8854 4413 816, 8966 4365 810, 9092 4319 806, 9197 4285 803, 9297 4256 800, 9418 4230 798, 9554 4209 797, 9701 4194 795, 9797 4184 794, 9919 4180 793, 10055 4185 792, 10195 4202 792, 10332 4231 793, 10450 4265 797, 10539 4294 800, 10634 4338 803, 10727 4396 807, 10813 4466 811, 10877 4521 816, 10986 4657 824, 11031 4742 827, 11067 4829 830, 11112 4973 834, 11127 5069 835, 11133 5178 834, 11135 5268 832, 11130 5357 829, 11113 5467 825, 11086 5579 820, 11063 5664 815, 11014 5774 808, 10930 5899 798, 10796 6033 778, 10709 6120 742, 10639 6205 685, 10555 6267 619</trace>
</ink>
</file>

<file path=ppt/ink/ink22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6689 6332 874, 6750 6408 867, 6813 6469 567</trace>
</ink>
</file>

<file path=ppt/ink/ink22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16679 6494 874, 16572 6508 859, 16502 6514 851, 16437 6521 835, 16373 6522 647</trace>
</ink>
</file>

<file path=ppt/ink/ink2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11921 11988 874, 11808 11995 871, 11691 12017 863, 11583 12070 850</trace>
</ink>
</file>

<file path=ppt/ink/ink22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16783 6615 874, 16659 6619 855, 16583 6619 846, 16495 6617 834, 16418 6616 812, 16351 6615 789</trace>
</ink>
</file>

<file path=ppt/ink/ink22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20419 6524 874, 20316 6519 866, 20225 6519 850, 20143 6522 835, 20079 6523 788</trace>
</ink>
</file>

<file path=ppt/ink/ink22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20568 6630 874, 20478 6612 860, 20406 6605 851, 20321 6599 842, 20231 6588 836, 20157 6579 819, 20076 6569 800</trace>
</ink>
</file>

<file path=ppt/ink/ink22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16917 7777 874, 16802 7796 863, 16723 7807 857</trace>
</ink>
</file>

<file path=ppt/ink/ink22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17037 7868 874, 16933 7903 855, 16860 7918 847, 16775 7922 839, 16700 7928 820, 16634 7928 804</trace>
</ink>
</file>

<file path=ppt/ink/ink22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20717 7716 874, 20617 7707 862, 20521 7694 855, 20455 7685 838</trace>
</ink>
</file>

<file path=ppt/ink/ink22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color" value="#FF0000"/>
      <brushProperty name="fitToCurve" value="1"/>
    </brush>
  </definitions>
  <trace timeOffset="0.0" brushRef="#br0" contextRef="#ctx0"> 20731 7883 874, 20604 7873 849, 20534 7869 818</trace>
</ink>
</file>

<file path=ppt/ink/ink22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16917 7672 874, 17038 7679 867, 17142 7687 861, 17229 7695 855, 17323 7707 850, 17498 7731 843, 17622 7747 839, 17770 7761 834, 17934 7774 828, 18076 7782 823, 18203 7789 818, 18361 7792 813, 18540 7796 809, 18729 7802 793, 18922 7816 769, 19112 7836 738, 19260 7852 700, 19390 7869 654, 19534 7886 602, 19682 7905 544, 19829 7921 480, 19966 7934 413, 20075 7943 344, 20215 7958 216, 20302 7969 34</trace>
</ink>
</file>

<file path=ppt/ink/ink22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18794 5794 874, 18897 5776 868, 18997 5765 861, 19114 5758 856, 19203 5755 851, 19322 5750 845, 19462 5745 839, 19623 5739 831, 19763 5734 824, 19892 5728 818, 20052 5723 812, 20234 5721 807, 20427 5721 802, 20630 5726 797, 20838 5727 796, 20999 5727 795, 21154 5726 795, 21328 5720 796, 21511 5713 796, 21691 5706 799, 21857 5701 804, 22007 5698 814, 22137 5702 823, 22247 5713 831, 22347 5720 848, 22435 5735 841</trace>
</ink>
</file>

<file path=ppt/ink/ink22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5042.8135 6011.464 874.14984, 5010.488 6086.134 874.14984, 4963.017 6169.4873 862.59955, 4912.4287 6245.3086 862.64813, 4861.276 6314.2554 864.24255, 4793.85 6387.627 865.2724, 4730.2646 6449.433 870.71594</trace>
</ink>
</file>

<file path=ppt/ink/ink2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11960 12115 874, 11814 12093 859, 11707 12093 848, 11608 12092 830, 11524 12093 794</trace>
</ink>
</file>

<file path=ppt/ink/ink22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4834.1416 6132.978 874.14984, 4863.992 6206.0176 868.59235, 4889.7065 6272.36 861.33563, 4932.0317 6378.5176 857.6869, 4971.9004 6467.4087 854.3257, 5001.928 6533.1255 846.57666</trace>
</ink>
</file>

<file path=ppt/ink/ink22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18974.193 5891.5 874.14984, 19062.045 5891.499 864.2742, 19178.154 5886.8896 858.6684, 19249.861 5882.704 854.87537, 19374.379 5875.415 847.87354, 19510.393 5870.1616 838.8061, 19620.691 5869.9243 830.40485, 19748.87 5872.3394 821.15424, 19888.947 5877.0273 812.5375, 20024.219 5881.6167 805.67334, 20126.168 5885.122 799.9753, 20252.34 5887.9814 795.8419, 20395.266 5891.1284 792.9962, 20551.19 5895.2256 789.7577, 20673.697 5898.66 786.51733, 20797.0 5902.5127 784.0083, 20937.393 5908.8516 765.8593, 21078.762 5916.607 740.12634, 21203.475 5923.623 706.57446, 21283.94 5928.1636 676.1006, 21346.879 5931.374 611.4434, 21417.586 5935.969 534.4155</trace>
</ink>
</file>

<file path=ppt/ink/ink22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21417.586 5815.489 874.14984, 21332.04 5821.162 864.087, 21191.66 5831.682 852.52094, 21097.867 5839.805 845.52924, 20951.244 5850.637 834.5866, 20883.168 5854.1274 830.19543, 20798.547 5856.5635 822.94147, 20688.852 5853.911 815.9365, 20562.025 5846.488 809.9591, 20427.432 5835.0503 804.5496, 20295.402 5821.161 788.9427, 20210.057 5812.0645 766.17145, 20122.31 5802.2573 736.0211, 20051.834 5794.65 695.0063, 19972.508 5784.981 587.18506</trace>
</ink>
</file>

<file path=ppt/ink/ink22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20081.9 5784.981 874.14984, 19990.13 5786.7266 856.4099, 19917.996 5791.49 846.9975, 19832.576 5800.992 839.5336, 19735.213 5814.7017 834.17224, 19631.396 5826.4097 829.67487, 19544.852 5835.3594 826.2768, 19473.957 5833.6167 818.4553, 19407.742 5834.217 801.3407, 19343.191 5829.0996 777.59357</trace>
</ink>
</file>

<file path=ppt/ink/ink22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19226.99 5815.489 874.14984, 19149.66 5815.4883 861.19446, 19084.27 5810.31 8.51737</trace>
</ink>
</file>

<file path=ppt/ink/ink22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7248.117 7731.8003 874.14984, 7341.176 7731.8 870.01105, 7452.193 7731.8003 867.4604, 7562.609 7731.8 862.39594, 7627.2944 7731.8003 859.3447, 7731.3 7731.8003 858.42615, 7854.26 7731.8003 859.97034, 7921.189 7731.8003 859.85114, 7988.9487 7731.8003 858.9441, 8089.033 7731.8003 857.6075, 8219.7 7731.8003 858.85986, 8332.425 7731.8003 858.25775, 8397.961 7731.8003 857.14404, 8471.825 7733.0845 856.13495, 8551.786 7736.12 855.4128, 8635.39 7739.3774 855.1245, 8698.182 7741.8345 854.94403, 8763.768 7743.6436 854.7446, 8840.937 7745.184 854.40906, 8926.917 7747.471 853.8134, 9012.671 7750.4814 852.7612, 9147.925 7755.6914 850.9417, 9229.571 7758.319 850.6894, 9353.73 7761.483 851.10913, 9427.593 7763.683 851.3695, 9503.964 7766.761 852.0757, 9580.204 7770.0425 852.8225, 9693.949 7776.1436 856.2255, 9809.0 7784.295 859.9174, 9878.495 7786.8184 862.4848, 9861.567 7722.906 862.6847, 9827.088 7658.789 422.1184</trace>
</ink>
</file>

<file path=ppt/ink/ink22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7217.7817 7762.825 874.14984, 7205.428 7679.468 871.1419, 7193.7856 7591.851 857.7906, 7182.233 7499.409 848.2537, 7171.9907 7411.4106 847.0203, 7163.485 7293.9404 844.16785, 7159.6987 7224.9854 844.4367, 7156.9688 7154.8403 845.294, 7157.2515 7088.3496 847.3069, 7161.9824 6990.2964 852.1371, 7186.177 6879.15 856.4673, 7235.695 6780.848 859.03094, 7301.0024 6712.815 859.95074, 7433.421 6655.253 856.4395, 7561.5986 6622.5767 848.20337, 7652.411 6610.747 842.0884, 7760.566 6601.487 835.50995, 7881.566 6594.9756 828.75665, 8008.221 6590.8735 823.1688, 8096.1016 6588.2812 818.39777, 8209.304 6586.763 813.1269, 8340.517 6585.899 807.40814, 8485.315 6585.4287 802.08093, 8614.196 6585.86 797.11346, 8724.617 6586.7393 792.88336, 8856.756 6589.366 790.025, 9000.689 6591.4653 788.6083, 9148.676 6592.84 788.9326, 9295.095 6593.365 790.3593, 9406.375 6593.5903 792.87854, 9507.423 6592.5703 797.31934, 9611.13 6590.9897 804.4665, 9711.9795 6590.5117 813.0482, 9805.758 6593.862 823.03937, 9883.5205 6604.798 832.54504, 9982.838 6640.2334 847.8272, 10026.405 6743.4004 854.90784, 10025.432 6818.317 854.16455, 10010.521 6940.303 848.3706, 9991.222 7023.0063 843.26025, 9969.488 7114.138 833.4638, 9947.626 7206.8286 821.6539, 9926.938 7295.1387 802.5009, 9897.697 7421.97 741.6139, 9883.2 7487.106 700.6837, 9861.425 7576.972 611.33954, 9844.387 7640.916 412.62262</trace>
</ink>
</file>

<file path=ppt/ink/ink22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4699.929 6374.456 874.14984, 4770.834 6374.456 855.27637, 4834.5225 6376.468 774.76965</trace>
</ink>
</file>

<file path=ppt/ink/ink22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1243.5132 11610.444 874.14984, 1314.082 11618.202 874.14984, 1428.0723 11622.592 869.9391, 1498.0978 11621.713 867.37506, 1571.8713 11619.849 866.12085, 1648.2413 11617.571 864.9465, 1711.56 11615.579 863.97845, 1834.7716 11611.919 863.41547, 1910.0238 11608.432 862.1102, 1981.0146 11606.001 860.2256, 2091.2283 11604.59 857.8332, 2155.4211 11605.676 857.10675, 2222.8284 11608.598 857.3428, 2325.3145 11614.943 857.93677, 2450.3003 11621.379 857.46106, 2521.4731 11623.645 857.3103, 2598.0903 11625.12 857.2646, 2712.147 11626.687 857.0476, 2781.258 11627.984 856.927, 2856.1592 11630.818 856.42786, 2926.067 11633.395 856.0313, 3048.4028 11638.888 855.3171, 3124.6104 11643.533 855.0444, 3209.307 11647.829 854.67267, 3272.526 11650.796 854.2961, 3341.5176 11653.286 853.54865, 3423.1858 11653.804 852.1733, 3497.906 11653.696 850.7023, 3561.531 11653.295 849.17615, 3639.7788 11652.476 847.47327, 3728.0115 11650.286 846.3164, 3823.094 11647.918 845.39343, 3891.342 11646.44 844.715, 3967.4724 11645.917 843.94684, 4053.694 11647.227 843.2988, 4145.563 11649.721 843.6681, 4241.9565 11650.992 844.1666, 4338.7856 11650.164 845.08044, 4405.2036 11649.457 845.72455, 4485.7056 11647.717 846.3239, 4576.663 11645.875 846.25934, 4674.4077 11645.606 845.34094, 4756.6807 11646.388 844.5848, 4830.68 11647.948 843.7249, 4919.3755 11650.2295 843.022, 5016.9805 11652.236 841.80774, 5120.3643 11655.382 840.751, 5188.236 11657.507 839.71216, 5270.9536 11660.851 839.0791, 5363.999 11664.326 838.6864, 5463.4146 11668.428 838.6507, 5551.3354 11672.621 838.98035, 5624.19 11676.363 838.99786, 5712.031 11680.065 839.16516, 5809.9927 11683.007 839.0233, 5914.2153 11686.192 838.81024, 6020.551 11690.26 838.7757, 6103.4346 11693.608 838.88904, 6181.1665 11696.52 839.11566, 6268.008 11698.946 840.74005, 6349.3213 11700.496 842.5641, 6414.2876 11701.483 843.9454, 6494.786 11702.111 844.9897, 6586.0215 11702.502 844.9477, 6685.535 11702.749 844.0512, 6760.79 11702.891 843.1215, 6840.1245 11702.958 841.8411, 6932.924 11702.993 842.26416, 7032.053 11704.104 841.7704, 7135.1274 11706.652 840.4152, 7239.287 11709.227 839.66034, 7307.635 11710.92 839.2913, 7386.932 11712.735 839.8163, 7473.8203 11714.283 841.4217, 7566.273 11715.473 843.44293, 7645.4453 11716.244 845.4344, 7712.4863 11716.747 847.34454, 7789.0977 11717.073 848.4123, 7869.6763 11717.268 849.77014, 7948.5938 11717.373 851.4202, 8058.699 11717.466 854.3799, 8183.1367 11713.526 856.94165, 8285.55 11708.822 858.6607, 8370.257 11703.2705 859.98816, 8452.14 11695.664 859.4908, 8516.912 11687.64 799.38574</trace>
</ink>
</file>

<file path=ppt/ink/ink22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945.673 729.4551 874.14984, 992.5656 835.8078 853.132, 1026.4109 925.54755 837.9298, 1073.5422 1063.2401 819.0473, 1100.4276 1153.6212 815.70496, 1121.6346 1227.1687 815.13617, 1139.436 1290.7267 815.8858, 1158.0437 1362.3002 816.1194, 1176.6263 1432.7832 819.694, 1204.9059 1529.862 832.68945, 1239.2411 1448.673 850.8143, 1242.4408 1345.0999 839.30255, 1252.2903 1207.4756 810.7793, 1272.9589 1064.9948 781.9359, 1293.4805 945.7338 762.7246, 1327.6664 837.8446 779.5583, 1352.5148 767.7125 771.7026</trace>
</ink>
</file>

<file path=ppt/ink/ink2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10346 7823 874, 10467 7816 867, 10588 7816 860, 10696 7819 860, 10849 7828 863, 10996 7835 865, 11080 7942 868, 11085 8080 868, 11090 8206 867, 11109 8354 864, 11124 8460 860</trace>
</ink>
</file>

<file path=ppt/ink/ink22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1437.477 1348.404 874.14984, 1491.7932 1283.803 865.1586, 1539.8002 1212.8154 859.2609, 1586.7649 1122.1555 857.0813, 1600.5405 1048.3544 858.10126, 1516.0232 1098.0698 841.5416, 1450.7332 1220.8215 827.08295, 1427.8811 1286.632 822.3557, 1399.3177 1402.2621 815.1391, 1409.1486 1486.0962 824.3007, 1503.1951 1498.5254 837.5156, 1613.8578 1413.5956 833.1114, 1689.293 1351.2461 813.29877</trace>
</ink>
</file>

<file path=ppt/ink/ink22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1898.9452 1121.9214 874.14984, 1851.8539 1227.4496 859.1363, 1806.5548 1354.5079 849.4527, 1787.7527 1441.9492 850.89557, 1831.1786 1521.6647 854.82446, 1906.6605 1544.9625 853.60657, 1994.9188 1506.8284 848.92816, 2051.8584 1419.2849 838.0709, 2099.8691 1355.5072 807.4056, 2152.661 1258.4315 736.72034</trace>
</ink>
</file>

<file path=ppt/ink/ink22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2227.1208 563.47125 874.14984, 2227.1206 639.9921 858.93036, 2225.9458 717.98346 843.3257, 2223.1355 818.9555 828.59143, 2220.4685 905.6522 816.9581, 2217.1655 986.5803 808.1711, 2212.9304 1073.2662 801.6666, 2209.4602 1141.293 796.9529, 2206.9204 1225.4111 800.68677, 2206.8154 1314.034 801.4277, 2207.5632 1387.0394 805.6721, 2212.6582 1464.5734 822.64557, 2212.88 1528.1396 565.48126</trace>
</ink>
</file>

<file path=ppt/ink/ink22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2137.953 1061.4226 874.14984, 2229.724 1025.162 861.5777, 2338.2537 974.742 849.44653, 2413.9836 936.382 834.97455, 2479.0344 905.05664 754.9939</trace>
</ink>
</file>

<file path=ppt/ink/ink22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2286.8728 1439.4108 874.14984, 2369.4084 1356.7078 865.658, 2424.0027 1272.4944 864.1905, 2461.527 1196.1278 862.4528, 2481.1655 1122.212 862.91345, 2395.0059 1133.6108 860.7685, 2333.3044 1213.8625 850.3157, 2299.6575 1322.439 846.15674, 2303.22 1434.9513 846.6085, 2347.9978 1504.8466 849.0366, 2421.048 1517.2285 851.5122, 2500.4844 1453.632 851.2634, 2563.2202 1316.521 844.30994, 2583.8313 1250.9467 840.6584, 2615.9326 1381.0166 829.6368, 2633.4565 1482.467 841.37103, 2719.2925 1458.8914 847.85657, 2769.2087 1376.8634 841.4577, 2791.5847 1309.0061 837.50616, 2818.2004 1201.2706 829.9453, 2823.6072 1286.0063 834.0149, 2834.2307 1379.7036 841.07446, 2868.6194 1460.2982 851.39374, 2941.7002 1464.387 858.2215, 3002.929 1397.081 856.23315, 3038.823 1269.4357 844.6219, 3050.4966 1204.0747 845.14667, 3069.7942 1102.2181 849.0661, 3094.9478 1036.9016 853.72864, 3178.6072 1070.8604 857.3911, 3221.6162 1161.9456 856.42505, 3229.572 1234.5085 850.83136, 3226.2534 1310.581 845.9991, 3219.7776 1374.6729 842.3384, 3224.1604 1441.6478 846.6351, 3311.6826 1376.885 839.0553, 3376.6082 1321.2461 822.3686, 3437.4768 1256.5885 520.5411</trace>
</ink>
</file>

<file path=ppt/ink/ink22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4074.833 970.93304 874.14984, 4001.8674 1058.5393 856.48346, 3959.0552 1130.9287 844.2278, 3915.1902 1224.4113 832.92334, 3884.9495 1290.9845 824.4001, 3856.8884 1365.5802 817.1028, 3834.0474 1429.7488 814.73303, 3821.6597 1519.864 825.54913, 3925.8445 1472.9165 829.32275, 3970.6177 1409.7505 827.0333, 4035.7869 1302.9661 826.84503, 4081.976 1186.9869 832.6743, 4101.188 1103.454 839.7122, 4083.4229 1191.2847 854.3688, 4081.0596 1288.7607 859.7718, 4111.8853 1368.9656 861.17175, 4186.005 1376.9587 860.3486, 4249.2446 1373.3914 838.2533</trace>
</ink>
</file>

<file path=ppt/ink/ink22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3776.0737 804.9492 874.14984, 3871.77 773.7868 861.88165, 3940.1597 762.1713 852.942, 4003.5264 750.03973 835.06616, 4067.1423 744.91516 645.0414</trace>
</ink>
</file>

<file path=ppt/ink/ink22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4596.053 955.9376 874.14984, 4629.4097 1074.7062 854.4444, 4643.5005 1154.0021 844.28394, 4653.378 1242.4694 837.31903, 4656.9775 1329.2252 834.4332, 4657.1753 1433.7639 832.3384, 4637.5107 1333.351 833.18994, 4652.8247 1203.449 829.18787, 4670.4595 1133.2444 827.9802, 4709.907 1032.508 827.39355, 4786.393 973.3585 835.3128, 4858.629 1030.718 842.1548, 4893.23 1133.405 840.7808, 4895.8164 1221.3499 834.1866, 4894.427 1300.0001 828.09094, 4890.834 1380.7637 838.33685, 4882.5503 1445.3395 735.56384</trace>
</ink>
</file>

<file path=ppt/ink/ink22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5102.5654 1031.9489 874.14984, 5090.6 1153.2146 856.36084, 5076.7754 1225.7892 847.9983, 5055.804 1333.8201 837.2298, 5133.889 1346.267 842.6847, 5182.693 1280.7925 838.5305, 5219.8774 1209.5266 842.3061, 5233.608 1141.1637 848.8899, 5190.9106 1073.0542 851.88837, 5120.652 1040.731 853.9349, 5191.9937 1006.2187 849.43524, 5263.598 1010.5066 846.2712, 5370.531 1033.1624 843.3192, 5450.6196 1118.265 845.0824, 5467.5527 1185.221 843.0621, 5476.06 1288.8451 838.9264, 5459.3945 1381.301 836.7897, 5401.7866 1272.347 845.0194, 5423.032 1156.0013 838.44324, 5458.5537 1091.5801 830.9276, 5550.1143 995.37933 801.57324, 5646.6157 951.69104 749.435, 5712.953 926.4638 645.392</trace>
</ink>
</file>

<file path=ppt/ink/ink22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5728.581 1031.9489 874.14984, 5751.289 1147.0996 858.4649, 5757.221 1214.7249 852.3241, 5760.195 1302.8865 844.7214, 5759.8677 1234.2644 844.94464, 5770.4634 1157.3367 845.5231, 5796.2007 1081.8928 852.6375, 5871.7793 1008.9332 858.2193, 5948.105 1115.4486 857.3598, 5961.4614 1219.9656 847.91205, 5951.753 1311.8469 851.7854, 5930.543 1209.5244 844.83575, 5965.769 1084.8827 843.9844, 6029.5615 995.6611 851.1423, 6115.6094 1013.2018 853.45526, 6152.2314 1128.7972 851.29517, 6172.94 1228.8446 857.786, 6206.5825 1295.92 861.16925, 6278.5146 1294.0013 860.3611, 6373.169 1228.3281 852.28516, 6457.894 1137.9634 845.0812, 6522.348 1018.5191 848.8433, 6503.3037 955.75714 850.4316, 6397.6025 1000.99524 847.091, 6336.04 1091.3499 845.0732, 6328.209 1187.3092 845.5835, 6419.8047 1262.3988 842.2848, 6502.103 1273.0729 835.60834, 6572.45 1290.443 824.59546, 6652.4365 1287.9052 796.7086</trace>
</ink>
</file>

<file path=ppt/ink/ink2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10183 8562 874, 10286 8565 871, 10422 8571 862, 10555 8578 856, 10704 8590 855, 10820 8594 854, 10919 8573 854, 11033 8463 857, 11117 8355 857, 11184 8269 854</trace>
</ink>
</file>

<file path=ppt/ink/ink22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7113.9053 970.93304 874.14984, 7030.964 1035.7758 863.8302, 6965.608 1121.4719 863.99866, 6996.697 1193.2706 863.19293, 7072.2544 1228.1227 857.9634, 7170.89 1223.2413 847.1875, 7268.109 1189.0239 835.3286, 7355.8535 1122.0945 838.9808, 7424.379 1028.0717 851.0183, 7457.4756 963.8353 863.8814, 7452.188 1026.79 866.05585, 7428.232 1106.557 865.0273, 7426.3555 1176.9083 865.6009, 7492.3765 1207.9668 863.8715, 7573.9653 1197.8407 860.3375, 7642.54 1151.4857 861.95557, 7645.1567 1065.2888 861.99255, 7589.3906 976.92975 862.58203, 7646.687 908.3671 863.6316, 7723.789 908.21375 859.8733, 7833.498 974.88947 852.08466, 7908.935 1069.0137 846.6239, 7942.503 1174.8955 842.3209, 8024.3076 1073.0525 842.48224, 8079.5117 995.9273 850.29315, 8109.1426 1071.4625 851.5479, 8127.3643 1151.2312 852.18317, 8198.677 1212.3591 857.1092, 8281.888 1222.8707 857.0927, 8407.73 1153.793 845.7721, 8514.193 1060.2225 835.3824, 8612.657 963.2364 835.4234, 8715.164 917.30597 841.7531, 8794.893 938.55334 845.3686, 8840.931 1025.0513 848.6013, 8839.986 1089.2543 848.7746, 8809.358 1193.1375 848.4535, 8704.49 1258.0372 837.2164, 8628.814 1292.4568 816.6478, 8565.648 1277.3098 531.7907</trace>
</ink>
</file>

<file path=ppt/ink/ink22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9033.319 512.797 874.14984, 9032.742 642.3736 850.2959, 9034.946 728.3823 844.5511, 9040.49 822.9851 840.0905, 9048.912 921.6624 831.8161, 9059.75 1018.0128 822.6141, 9067.104 1081.8018 811.70386, 9073.6455 1192.6089 769.3077, 9076.33 1260.3561 694.51984</trace>
</ink>
</file>

<file path=ppt/ink/ink22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8916.573 819.94464 874.14984, 8993.729 784.94025 852.72205, 9069.345 760.63947 839.4175, 9168.276 736.6226 826.6162, 9239.6 718.287 803.73425, 9319.209 699.98126 773.30304</trace>
</ink>
</file>

<file path=ppt/ink/ink22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9527.881 850.96967 874.14984, 9445.834 945.1213 853.5161, 9368.326 1032.4642 848.29517, 9301.174 1141.2247 855.1764, 9294.571 1213.7876 859.0202, 9403.125 1109.7168 848.5, 9473.29 1005.2442 831.91595, 9524.271 903.0149 814.92065, 9544.864 969.97736 825.2534, 9563.157 1047.1506 832.49176, 9642.317 1085.5284 850.68994, 9723.721 985.68567 854.7343, 9757.899 893.5973 849.5612, 9833.292 931.561 847.44135, 9854.501 1006.866 840.6266, 9901.852 904.9182 839.7837, 9923.977 838.29486 834.3496, 9996.442 894.0149 839.09406, 10013.223 997.0886 825.62146, 10022.149 1071.016 798.34686</trace>
</ink>
</file>

<file path=ppt/ink/ink22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10138.269 292.51944 874.14984, 10134.683 426.84335 849.4263, 10127.003 519.8392 837.9309, 10120.775 590.8326 830.3354, 10115.372 659.5502 826.29645, 10109.022 773.39777 827.26636, 10123.1 892.7955 836.1865, 10156.775 970.24786 842.2524, 10250.67 1015.92456 850.44574, 10364.089 1005.49146 855.7334, 10445.487 965.9753 857.4307, 10520.3545 874.27856 855.1481, 10563.414 793.0704 855.3012, 10569.459 722.2245 859.0255, 10470.835 703.9131 860.2123, 10403.329 744.7284 859.40643, 10380.076 840.58875 859.5681, 10395.922 920.17096 857.4053, 10479.078 989.1907 854.1742, 10584.393 972.78754 851.9009, 10654.862 953.43787 846.3939</trace>
</ink>
</file>

<file path=ppt/ink/ink22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9989.35 533.48035 874.14984, 10070.319 535.4764 854.5483, 10145.876 540.35376 842.2016, 10243.321 549.50684 828.65497, 10313.852 555.7724 805.307, 10391.984 563.47125 772.6112</trace>
</ink>
</file>

<file path=ppt/ink/ink22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1363.017 1680.8888 874.14984, 1453.0901 1648.9895 862.21765, 1526.4849 1654.063 858.47235, 1614.0836 1663.2938 853.4334, 1679.6018 1669.5929 852.2405, 1758.89 1674.6259 850.17444, 1845.7555 1678.2267 847.68005, 1990.1432 1680.5127 841.64905, 2089.811 1678.0359 837.06915, 2203.4949 1674.7734 831.694, 2299.652 1671.6382 827.33795, 2391.247 1668.3466 822.8895, 2503.6287 1661.033 819.69745, 2632.6409 1649.6373 814.5271, 2775.6843 1635.6139 809.16815, 2869.232 1626.3903 804.5439, 2991.5417 1614.2617 799.3399, 3134.7073 1600.3456 794.167, 3291.393 1587.1128 789.5828, 3458.1328 1575.0488 785.7861, 3614.9663 1565.3191 783.5562, 3733.637 1558.3445 781.48975, 3876.2605 1553.8789 778.97253, 4037.0212 1551.8003 776.986, 4209.8516 1550.1705 775.25275, 4342.5137 1549.0026 774.0626, 4475.413 1548.0695 773.1044, 4629.4214 1548.6448 773.00354, 4797.149 1549.2594 773.35925, 4963.67 1549.2367 773.8237, 5081.3594 1549.166 773.70013, 5226.4404 1548.3953 773.57196, 5388.6665 1547.711 773.3247, 5561.9995 1547.2561 773.0221, 5701.863 1546.9656 772.93494, 5832.86 1546.7782 772.6615, 5986.183 1545.3756 773.4427, 6152.4316 1542.4315 773.55994, 6321.177 1539.1294 774.2049, 6433.6953 1536.9073 774.5991, 6569.6387 1534.9137 775.46277, 6718.0625 1533.261 777.62445, 6875.577 1532.1891 779.99805, 7009.571 1531.4928 782.65894, 7127.02 1531.0396 784.7602, 7268.0474 1529.4613 786.38605, 7423.362 1525.5171 786.57837, 7587.98 1519.4946 786.4145, 7698.517 1515.4492 786.03766, 7829.549 1510.7694 785.62463, 7976.164 1505.5337 785.5342, 8130.6504 1498.2826 785.6253, 8266.323 1491.6527 786.42163, 8376.686 1486.1416 787.0585, 8506.058 1480.3579 788.5235, 8646.998 1475.6987 790.6722, 8795.138 1471.4252 792.7411, 8948.286 1464.2919 794.47253, 9068.247 1458.0961 796.0293, 9183.328 1450.5211 797.543, 9315.344 1440.8567 799.0041, 9458.3955 1429.6748 799.45044, 9600.878 1419.0381 799.36804, 9699.951 1411.682 799.16205, 9818.683 1404.7288 789.91925, 9947.264 1399.6708 771.8637, 10078.335 1395.1161 745.6308, 10177.717 1391.8169 711.558, 10267.516 1388.4409 669.89075, 10357.012 1386.661 621.0543, 10433.97 1388.6873 565.5717, 10503.624 1389.8356 451.47717, 10567.235 1394.1497 314.16833</trace>
</ink>
</file>

<file path=ppt/ink/ink22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10987.664 744.45044 874.14984, 10974.46 809.36597 772.2973</trace>
</ink>
</file>

<file path=ppt/ink/ink22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10958.249 1076.4181 874.14984, 10958.249 1155.5902 855.9201, 10953.129 1220.8342 8.422918</trace>
</ink>
</file>

<file path=ppt/ink/ink22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2570.0046 3249.7202 874.14984, 2604.7124 3168.646 867.1476, 2652.0142 3062.4617 860.7044, 2694.8462 2978.1428 857.6725, 2738.2205 2913.2104 860.8259, 2803.1094 3044.7505 844.2124, 2802.5134 3130.5608 838.64355, 2801.6265 3194.554 834.41626, 2799.693 3263.1912 830.64075, 2799.9832 3335.4263 828.101, 2806.2104 3403.069 830.47314, 2830.4023 3500.5442 838.7134, 2925.9563 3546.591 851.47473, 2998.262 3499.7756 856.2717, 3068.2178 3368.7888 848.8858, 3105.546 3255.5244 840.521, 3115.7207 3185.4045 838.7156, 3121.128 3112.019 839.50073, 3123.686 2999.452 843.32666, 3097.83 2896.0183 850.0266, 3034.5632 2851.2788 857.1823, 2953.96 2893.7024 863.3179, 2949.8457 2980.2668 864.02686, 3040.6104 2997.9915 859.9044, 3106.3137 2981.0588 854.8194, 3190.1497 2965.7908 837.15265, 3253.325 2935.7231 406.86313</trace>
</ink>
</file>

<file path=ppt/ink/ink2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14801 14014 874, 14736 14012 807</trace>
</ink>
</file>

<file path=ppt/ink/ink22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2718.9248 2600.7803 874.14984, 2817.1494 2581.6067 866.5636, 2888.88 2571.2693 858.4442, 2997.3079 2557.1633 839.0823, 3094.159 2546.1987 817.9102, 3188.2268 2533.956 785.43915, 3254.8535 2525.2861 706.599</trace>
</ink>
</file>

<file path=ppt/ink/ink22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3105.933 2404.806 874.14984, 3200.476 2408.2983 870.67975, 3313.345 2433.6355 859.33716, 3368.0244 2535.2764 860.9865, 3323.839 2613.5757 860.94543, 3278.4932 2676.355 806.3026</trace>
</ink>
</file>

<file path=ppt/ink/ink22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3627.1536 3446.2122 874.14984, 3685.7913 3354.5715 848.28845, 3724.5664 3279.6167 843.75433, 3761.3354 3194.331 841.88666, 3790.3496 3108.4434 843.8501, 3722.713 3089.397 852.96423, 3677.2183 3182.1929 851.2207, 3683.9177 3284.7612 855.6071, 3776.9421 3298.3442 852.0659, 3887.4856 3244.6265 838.2198, 3953.189 3199.6401 829.9013, 4025.356 3154.6501 832.4892, 4125.1636 3109.5776 840.9254, 4174.154 3227.069 838.40137, 4146.379 3336.9722 828.7473, 4101.089 3424.512 814.07654, 4062.1313 3488.5703 761.27405</trace>
</ink>
</file>

<file path=ppt/ink/ink22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4298.213 2676.2744 874.14984, 4302.0273 2739.6343 863.4116, 4301.969 2806.0488 852.0414, 4298.6616 2891.2239 841.3408, 4291.8804 2986.022 833.7099, 4285.415 3064.0012 829.053, 4279.407 3129.8335 826.0288, 4267.578 3239.29 830.10236, 4264.5425 3315.6082 836.2795, 4292.9204 3217.2532 835.46313, 4320.556 3104.4658 827.6758, 4360.111 3011.3582 810.3335, 4387.3813 2947.7434 763.8156</trace>
</ink>
</file>

<file path=ppt/ink/ink22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4938.937 2978.2512 874.14984, 4883.6885 3074.4011 855.8074, 4817.4126 3168.4175 842.45135, 4762.8447 3244.1519 836.38074, 4729.258 3315.0999 847.13995, 4830.2896 3205.082 846.1308, 4873.1978 3136.5425 840.39276, 4936.76 3037.0088 831.9181, 4974.484 3108.1255 838.6163, 4984.809 3202.7485 833.624, 5006.0425 3280.745 808.50305</trace>
</ink>
</file>

<file path=ppt/ink/ink22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4670.513 2812.2673 874.14984, 4759.8726 2825.0137 863.106, 4836.595 2825.904 851.9085, 4906.1865 2827.9187 830.3519, 4972.2183 2829.039 710.6976</trace>
</ink>
</file>

<file path=ppt/ink/ink22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5534.6177 2766.7642 874.14984, 5575.744 2877.8123 852.44257, 5589.671 2969.1733 838.75934, 5597.017 3078.5059 826.77094, 5596.042 3189.2876 819.1031, 5593.2354 3276.247 814.02795, 5587.07 3339.95 810.1379, 5560.8984 3411.6025 823.7094, 5519.1826 3341.7927 815.1341, 5510.8496 3267.3145 810.43634, 5515.5513 3171.2275 806.4436, 5537.919 3072.0503 803.83777, 5555.69 3001.3315 802.7229, 5587.9053 2938.512 811.20825, 5654.9683 2861.0376 820.8093, 5731.919 2867.8323 833.2035, 5777.211 2931.783 843.36316, 5787.9043 3000.2434 844.06024, 5791.0073 3078.9836 840.27576, 5788.0894 3148.5913 833.6488, 5787.044 3229.3245 801.97, 5773.6934 3293.1353 218.60443</trace>
</ink>
</file>

<file path=ppt/ink/ink22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5981.3774 3054.2625 874.14984, 5969.209 3167.8708 858.30774, 5963.4727 3231.6028 858.4698, 5980.8584 3320.2222 862.8095, 6060.3496 3309.6108 860.914, 6123.7617 3219.422 858.48267, 6123.8936 3144.1829 861.04584, 6048.3867 3051.475 860.1348, 5998.1377 2968.2031 860.94476, 6049.9683 2895.7817 861.5002, 6121.7197 2884.356 852.3774, 6204.781 2903.7698 841.89014, 6278.6045 2951.0967 836.96027, 6334.625 3055.2834 834.4741, 6347.6934 3121.278 833.5269, 6356.6973 3211.8262 835.05884, 6336.935 3111.6006 842.28125, 6331.4517 3026.5212 836.11456, 6352.7314 2938.878 842.7669, 6423.563 2857.993 846.264, 6519.047 2818.098 848.2823, 6589.7476 2796.2053 855.3443, 6652.7686 2804.176 421.1654</trace>
</ink>
</file>

<file path=ppt/ink/ink22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6700.238 2935.3335 874.14984, 6700.815 3031.4893 861.801, 6703.095 3151.3652 861.77466, 6707.6187 3218.9143 864.2083, 6713.512 3119.9695 852.3237, 6724.735 3018.207 842.06335, 6758.96 2918.0227 846.88104, 6847.0586 2852.1982 849.85077, 6933.241 2894.9387 849.5362, 6974.696 2978.6848 846.9353, 6990.8794 3061.952 841.63257, 6979.2197 3145.2886 839.60657, 6928.621 3081.4563 841.1369, 6931.135 2999.8376 839.72107, 6954.935 2909.591 843.755, 7006.6274 2829.7249 847.3202, 7090.425 2786.647 850.89954, 7164.3394 2796.3787 855.47266, 7212.7183 2885.6067 855.8711, 7220.6606 2951.3147 853.3954, 7225.735 3050.1365 851.5467, 7236.981 3135.6077 856.7935, 7324.892 3179.8413 858.19965, 7420.7583 3129.4888 853.6584, 7531.471 3022.605 844.39026, 7614.547 2915.9668 840.0414, 7665.5376 2826.643 845.73016, 7570.3286 2798.4536 855.50446, 7493.4585 2900.8032 852.4054, 7451.019 2997.3914 849.4428, 7494.0737 3067.7234 850.59814, 7564.693 3064.4822 845.50055, 7645.2256 3072.0447 836.3926, 7709.3086 3050.0422 765.27234</trace>
</ink>
</file>

<file path=ppt/ink/ink22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8320.894 2736.7732 874.14984, 8260.544 2800.64 863.3198, 8183.698 2903.7383 854.8513, 8136.0435 3023.773 853.87427, 8131.428 3096.565 855.25745, 8207.067 3134.6897 853.81537, 8270.553 3114.1375 848.83453, 8337.229 3079.0725 842.09265, 8447.8125 3000.1235 828.8115, 8541.141 2910.5186 817.8857, 8615.891 2847.2947 823.39996, 8612.585 2918.8206 824.99274, 8600.59 3010.7632 825.1646, 8619.209 3101.7788 838.57684, 8684.81 3130.835 848.0458, 8761.004 3097.102 849.9733, 8815.361 2989.6003 858.08636, 8801.518 2889.176 858.9653, 8786.803 2809.5034 860.8231, 8878.261 2773.4766 863.07275, 8945.361 2843.6729 860.6482, 8990.674 2912.0276 858.70197, 9081.807 2900.7563 854.47095, 9134.326 2834.1418 847.2596, 9176.848 2753.6702 841.7246, 9207.784 2690.5154 848.55, 9218.987 2768.569 853.4209, 9228.6875 2840.0476 856.6583, 9263.779 2907.6968 859.69165, 9328.063 2919.288 859.5548, 9424.064 2859.2258 855.3055, 9502.585 2788.0408 849.1547, 9593.99 2714.9912 849.16327, 9663.741 2689.3865 852.7212, 9734.182 2755.4185 854.2372, 9721.937 2858.5417 853.90094, 9687.699 2926.116 850.4208, 9609.202 3025.78 836.97437, 9550.619 3089.993 804.83936</trace>
</ink>
</file>

<file path=ppt/ink/ink2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10406 8275 874, 10393 8212 844</trace>
</ink>
</file>

<file path=ppt/ink/ink22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9929.597 2042.3302 874.14984, 9932.081 2105.69 865.0827, 9926.322 2170.562 855.0983, 9913.788 2255.3242 843.6581, 9899.199 2344.9548 833.7396, 9877.523 2485.764 824.8194, 9864.518 2604.8523 823.92993, 9863.489 2683.5093 823.03094, 9869.649 2759.9814 825.41754, 9889.6455 2867.8809 834.5898, 9976.397 2933.9526 851.9505, 10085.581 2873.4336 852.19904, 10176.98 2781.6997 842.3192, 10244.362 2676.632 839.8475, 10269.267 2598.518 845.3208, 10203.747 2561.6152 851.1265, 10143.093 2624.818 856.62805, 10124.661 2697.98 862.1361, 10181.626 2783.0178 859.688, 10249.168 2820.4258 856.45984, 10333.469 2799.8435 849.3093, 10398.475 2777.655 827.91486</trace>
</ink>
</file>

<file path=ppt/ink/ink22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9662.093 2344.307 874.14984, 9796.374 2332.022 843.4763, 9894.619 2324.8064 828.44336, 10003.903 2314.9626 816.96094, 10069.934 2309.0154 796.759, 10155.015 2301.86 753.54065</trace>
</ink>
</file>

<file path=ppt/ink/ink22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2286.8728 4064.6438 874.14984, 2290.241 4165.026 862.3541, 2290.3633 4235.0186 853.84985, 2291.13 4320.265 845.57935, 2290.821 4406.4937 838.02454, 2290.3909 4470.7793 832.2892, 2288.9934 4550.606 829.4309, 2287.224 4696.5225 821.9613, 2288.0796 4805.4517 816.944, 2289.5964 4926.7896 812.8431, 2290.4072 5027.5615 809.5366, 2290.7834 5113.901 808.1837, 2291.0186 5199.9077 807.63153, 2288.75 5304.1323 826.0419, 2269.7358 5240.317 216.88022</trace>
</ink>
</file>

<file path=ppt/ink/ink22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2405.4575 4155.1333 874.14984, 2411.0461 4222.535 862.98395, 2416.1062 4285.906 854.3722, 2423.173 4365.9766 845.84875, 2432.4744 4460.372 839.0044, 2439.7097 4543.1616 833.9758, 2445.6052 4616.9233 830.21484, 2450.5059 4696.5234 827.14716, 2454.0918 4760.179 824.5444, 2459.2468 4849.637 814.7708, 2465.1885 4950.719 800.9212, 2469.3508 5049.799 779.79193, 2468.1035 5132.0684 751.71857, 2467.7678 5203.084 705.8804, 2465.2095 5272.5513 615.6243</trace>
</ink>
</file>

<file path=ppt/ink/ink22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2718.9248 4653.085 874.14984, 2759.5703 4736.502 857.1777, 2786.79 4805.022 850.0396, 2826.77 4912.6953 840.40466, 2859.1096 5014.7686 841.36383, 2900.2126 5128.4395 848.4835, 2966.2102 5169.834 851.5096, 3057.0757 5077.5513 851.5111, 3079.5793 5002.6665 846.7222, 3102.0981 4883.287 838.42255, 3104.0674 4811.757 834.47955, 3099.9575 4740.108 835.2673, 3088.5933 4674.731 838.40436, 3066.0283 4595.441 844.6308, 3168.6702 4668.259 852.5111, 3257.0505 4684.8906 841.2137, 3321.4067 4692.8315 812.95667</trace>
</ink>
</file>

<file path=ppt/ink/ink22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2748.3413 4306.122 874.14984, 2869.1553 4306.121 856.1917, 2956.354 4305.0977 845.7289, 3080.7969 4301.063 817.8344, 3189.028 4290.4834 769.64526, 3254.0994 4283.31 691.1024</trace>
</ink>
</file>

<file path=ppt/ink/ink22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3165.685 4155.1333 874.14984, 3249.4812 4196.99 868.8994, 3318.264 4257.6543 866.09937, 3349.406 4323.76 863.7759, 3346.1238 4404.352 861.6839, 3329.3135 4487.101 856.10443</trace>
</ink>
</file>

<file path=ppt/ink/ink22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3686.9053 4245.623 874.14984, 3657.587 4358.431 857.1132, 3638.2576 4430.054 849.46063, 3618.3948 4511.938 844.3562, 3600.9807 4598.903 835.9022, 3586.1826 4685.227 826.5534, 3568.3618 4806.123 796.89465, 3558.6892 4914.18 730.82526, 3558.6733 4979.112 687.67725, 3558.79 5043.624 638.5036, 3550.6316 5127.8228 533.9957, 3538.8987 5190.618 228.18176</trace>
</ink>
</file>

<file path=ppt/ink/ink22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3821.1174 4321.117 874.14984, 3807.3828 4434.9565 860.2316, 3797.1702 4501.054 855.4577, 3779.7493 4611.6094 848.7835, 3768.4502 4683.245 850.09814, 3759.025 4747.4185 851.16547, 3743.6125 4877.5176 851.031, 3737.1606 4955.9585 848.58673, 3731.048 5029.749 844.1747, 3720.5457 5135.195 830.40906, 3713.9465 5199.885 806.6137</trace>
</ink>
</file>

<file path=ppt/ink/ink22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4059.2053 4804.073 874.14984, 4186.853 4791.865 850.7272, 4284.085 4784.8247 836.6738, 4353.15 4779.687 820.64856, 4432.425 4774.0825 793.17786</trace>
</ink>
</file>

<file path=ppt/ink/ink2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10793 7053 874, 10715 7112 863, 10601 7189 854, 10532 7234 848, 10405 7306 838, 10273 7375 826, 10168 7426 817, 10048 7482 809, 9920 7541 803, 9802 7596 799, 9716 7635 797, 9619 7681 797, 9517 7726 801, 9417 7766 808, 9343 7794 815, 9276 7817 822, 9210 7834 830, 9117 7851 844, 9212 7889 852, 9312 7933 842, 9426 7995 831, 9497 8045 828, 9566 8099 825, 9686 8207 820, 9760 8285 818, 9838 8372 817, 9919 8469 815, 9985 8549 815, 10043 8627 815, 10109 8724 814, 10174 8828 812, 10234 8932 812, 10273 9000 813, 10309 9073 816, 10339 9143 824, 10368 9228 833, 10384 9294 745</trace>
</ink>
</file>

<file path=ppt/ink/ink22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4104.249 4985.0527 874.14984, 4219.9062 4971.3394 853.3883, 4315.698 4953.2246 835.99786, 4403.2383 4937.5337 794.74536, 4468.8184 4925.013 754.8403</trace>
</ink>
</file>

<file path=ppt/ink/ink22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4715.557 4608.0986 874.14984, 4714.382 4717.2393 857.4812, 4712.664 4795.8438 848.46967, 4713.8843 4869.8853 841.8789, 4721.8813 5000.3354 834.1414, 4736.541 5119.5293 831.6864, 4749.4165 5195.3384 830.6638, 4765.2866 5269.108 832.23193, 4790.9766 5367.603 838.87604, 4839.991 5297.28 843.80884, 4859.636 5173.5356 832.3878, 4879.149 5024.9033 816.94586, 4891.274 4919.5337 809.02795, 4899.53 4845.581 803.1872, 4907.9873 4757.9976 799.0398, 4915.3843 4659.3423 799.04346, 4920.462 4556.5986 803.1204, 4923.4014 4453.8174 809.689, 4924.7207 4359.5576 816.80066, 4925.425 4294.219 823.9171, 4926.5127 4224.7734 832.2324, 4933.337 4159.3936 840.2, 4966.182 4070.868 849.78345, 5055.273 4032.1716 853.4613, 5129.4023 4028.648 850.31824, 5200.8037 4029.3997 845.8083, 5267.3833 4032.4785 840.8702, 5357.952 4037.66 834.9886, 5467.688 4042.6772 827.8317, 5593.072 4045.3035 820.88055, 5679.918 4046.8267 815.91077, 5787.557 4044.6753 809.65704, 5914.575 4038.1797 803.87476, 6052.7925 4027.8745 799.2885, 6176.974 4017.2395 783.03577, 6275.355 4008.2922 758.9393, 6387.6235 3998.0466 727.1191, 6505.619 3989.3257 688.14465, 6624.6826 3983.0896 642.30005, 6709.7715 3979.324 589.8047, 6796.039 3977.8887 531.10846, 6886.3193 3980.6692 467.47986, 6970.646 3988.599 400.012, 7036.142 3993.822 291.8647, 7113.905 4003.6282 139.6954</trace>
</ink>
</file>

<file path=ppt/ink/ink22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5222.069 4925.588 874.14984, 5232.9805 4861.255 865.09906, 5274.7695 4750.787 855.3218, 5317.655 4674.1562 850.9734, 5394.5483 4699.343 853.28937, 5412.3774 4788.1167 844.6103, 5413.076 4889.717 837.54285, 5412.412 5005.2915 844.463, 5447.025 5084.0356 850.51587, 5520.0366 5074.927 855.0228, 5577.64 4990.1875 851.93756, 5624.3213 4882.597 842.5716, 5644.429 4757.396 844.8696, 5638.504 4657.8013 848.56647, 5607.822 4585.1294 853.7852, 5544.057 4561.121 863.00037, 5587.667 4638.5444 864.7573, 5654.121 4691.349 860.6758</trace>
</ink>
</file>

<file path=ppt/ink/ink22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5266.1934 4381.616 874.14984, 5367.2124 4389.2505 862.289, 5432.0386 4389.095 855.9807, 5538.978 4387.2563 846.7214, 5639.7407 4385.269 840.86774, 5742.826 4371.0776 825.52985, 5807.43 4359.657 799.09247</trace>
</ink>
</file>

<file path=ppt/ink/ink22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5579.661 4231.145 874.14984, 5660.952 4259.8516 863.0803, 5728.909 4293.2314 855.84766, 5811.3716 4357.106 855.87054, 5835.843 4424.835 857.388, 5828.8984 4503.53 857.4254, 5812.4106 4574.34 861.5106</trace>
</ink>
</file>

<file path=ppt/ink/ink22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5937.253 4970.057 874.14984, 5944.6797 5034.9644 857.8075</trace>
</ink>
</file>

<file path=ppt/ink/ink22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6235.093 4940.0664 874.14984, 6242.4556 4876.145 863.95404, 6260.285 4759.491 857.3989, 6282.377 4662.7354 859.8609, 6349.935 4661.575 858.22974, 6362.22 4736.3086 855.06976, 6374.106 4832.799 853.1529, 6394.6973 4915.659 855.5295, 6468.3477 4981.641 860.02374, 6563.05 4902.3237 859.2918, 6590.444 4834.6104 854.5034, 6607.5435 4760.2593 848.33246, 6618.798 4652.99 845.7882, 6598.982 4563.734 849.59546, 6507.4697 4508.0923 855.0288, 6464.913 4589.3677 861.5415, 6568.666 4671.8623 858.53357, 6666.496 4689.4116 850.7388, 6747.076 4661.1714 838.0239, 6810.5366 4632.1562 791.1467</trace>
</ink>
</file>

<file path=ppt/ink/ink22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6175.3413 4321.117 874.14984, 6245.1333 4318.0605 861.7398, 6314.094 4319.803 849.5448, 6398.193 4323.19 840.0218, 6488.1724 4327.4946 826.93195, 6612.908 4332.482 788.48663, 6690.261 4335.286 732.3505, 6754.8643 4340.195 189.95903</trace>
</ink>
</file>

<file path=ppt/ink/ink22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6592.685 4215.6323 874.14984, 6670.531 4246.0244 865.7292, 6738.4395 4284.839 860.13, 6770.6855 4356.9517 849.608, 6778.375 4427.119 821.6455</trace>
</ink>
</file>

<file path=ppt/ink/ink22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7010.0283 3989.1497 874.14984, 7062.708 4065.411 867.976, 7110.9097 4128.55 8.61426</trace>
</ink>
</file>

<file path=ppt/ink/ink2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10302 7973 874, 10269 8039 866, 10245 8108 858, 10232 8190 855, 10246 8295 854, 10296 8375 855, 10408 8411 856, 10513 8383 857, 10578 8319 857, 10599 8228 859, 10568 8127 858, 10505 8054 858, 10395 8011 858, 10320 7988 857, 10255 7986 422</trace>
</ink>
</file>

<file path=ppt/ink/ink22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7397.0376 4744.6094 874.14984, 7477.3716 4744.6084 864.7157, 7592.418 4744.6084 860.23303, 7662.9443 4744.6084 856.4874, 7747.665 4744.6084 846.49585, 7810.882 4748.188 555.21814</trace>
</ink>
</file>

<file path=ppt/ink/ink22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7382.329 4940.0664 874.14984, 7490.8584 4938.442 858.4639, 7565.45 4930.2817 848.94073, 7654.1157 4916.7607 836.6816, 7731.2085 4906.0146 815.76404, 7799.673 4894.5635 791.49963</trace>
</ink>
</file>

<file path=ppt/ink/ink22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8455.105 4669.1147 874.14984, 8344.018 4676.4814 866.1543, 8239.965 4715.626 860.6214, 8184.6846 4778.677 860.81445, 8201.671 4874.114 859.28674, 8250.627 4939.3613 854.4013, 8323.455 4981.104 849.8556, 8449.417 4995.147 844.31213, 8517.493 4988.454 843.74365, 8610.407 4965.6313 844.58887, 8693.58 4884.2295 847.33777, 8720.37 4818.397 848.4556, 8737.663 4748.196 847.1013, 8755.307 4611.9556 841.9325, 8761.233 4521.4263 840.26447, 8767.364 4426.7397 838.1709, 8771.657 4359.049 837.9087, 8775.503 4289.289 838.1332, 8780.094 4217.9883 839.7938, 8787.354 4114.14 846.6024, 8795.797 4229.1997 844.8109, 8805.123 4324.0977 838.46906, 8811.351 4387.618 833.1687, 8821.38 4471.48 826.8529, 8832.459 4568.2163 821.9153, 8840.964 4668.774 820.2764, 8845.163 4751.786 820.9207, 8846.951 4818.2944 822.464, 8843.561 4881.7744 825.34515, 8779.097 4901.448 410.68085</trace>
</ink>
</file>

<file path=ppt/ink/ink22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8589.316 4411.607 874.14984, 8669.998 4389.7637 855.8523, 8745.286 4376.819 842.1312, 8834.58 4368.0723 831.63153, 8933.476 4367.522 823.19226, 9021.903 4364.465 797.3786, 9095.829 4366.6206 781.48987</trace>
</ink>
</file>

<file path=ppt/ink/ink22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8946.909 4774.0825 874.14984, 9022.341 4785.8 864.9331, 9120.961 4766.5503 861.1444, 9216.967 4714.9253 861.4128, 9241.45 4635.6523 861.59717, 9152.063 4572.1567 855.4764, 9079.069 4588.277 851.0747, 8997.217 4654.5483 848.9769, 8956.0205 4720.0767 851.10376, 8973.229 4814.299 852.8592, 9072.405 4881.6562 852.0957, 9145.812 4922.446 848.25757, 9211.929 4928.9043 556.4565</trace>
</ink>
</file>

<file path=ppt/ink/ink22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9497.545 4577.591 874.14984, 9586.349 4566.8315 863.2188, 9680.167 4564.186 859.53735, 9744.324 4563.768 847.37524</trace>
</ink>
</file>

<file path=ppt/ink/ink22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9482.838 4759.087 874.14984, 9566.911 4754.284 854.2623, 9670.912 4750.1616 825.7719, 9744.904 4747.1167 770.484, 9811.013 4744.6094 709.491</trace>
</ink>
</file>

<file path=ppt/ink/ink22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10106.096 4457.6274 874.14984, 10029.328 4554.1426 862.07367, 9995.78 4656.696 863.2133, 10009.597 4739.837 862.6193, 10086.578 4808.7334 859.6601, 10187.764 4796.378 856.7316, 10280.526 4735.151 852.6479, 10327.006 4664.7827 854.3543, 10333.0205 4733.3257 856.8952, 10359.76 4818.763 857.4927, 10437.914 4859.103 858.70447, 10446.306 4779.8613 854.2513, 10415.114 4684.521 849.3005, 10373.017 4590.7407 853.8864, 10359.968 4521.824 858.40015, 10450.834 4489.7603 859.0967, 10533.842 4540.5137 858.4303, 10594.216 4638.735 857.8719, 10625.991 4714.8496 859.0217, 10693.926 4714.792 862.89856, 10702.201 4622.8916 864.1275, 10758.095 4716.069 863.24927, 10830.677 4747.854 861.87463, 10898.911 4735.4795 860.2568, 10968.901 4678.8965 855.5067, 11047.438 4597.884 853.27374, 11073.584 4684.7466 853.12714, 11054.094 4766.6187 848.72986, 11006.652 4842.885 839.2743, 10953.834 4906.387 640.2799</trace>
</ink>
</file>

<file path=ppt/ink/ink22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11148.536 4116.869 874.14984, 11142.37 4246.0215 851.52655, 11141.472 4329.3477 844.79016, 11144.27 4418.014 841.7395, 11152.494 4507.9785 841.1979, 11163.895 4594.688 842.79767, 11174.128 4664.4033 844.64166, 11184.097 4737.2754 849.86633, 11180.078 4638.777 836.47156, 11184.367 4570.147 830.1072, 11197.182 4487.4424 824.8644, 11225.903 4367.6777 817.0814, 11268.67 4283.8516 822.916, 11350.919 4250.321 831.5904, 11434.425 4245.623 857.29407</trace>
</ink>
</file>

<file path=ppt/ink/ink22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11583.346 4411.607 874.14984, 11498.519 4446.081 863.3992, 11405.923 4516.4985 861.1586, 11359.301 4608.553 863.16815, 11433.441 4645.298 860.8627, 11525.362 4546.397 851.8363, 11569.671 4465.953 849.59955, 11617.967 4551.8555 850.77924, 11630.871 4628.2563 852.936, 11699.518 4529.0073 854.8603, 11734.023 4444.325 857.4499, 11803.163 4396.258 859.5613, 11864.272 4468.804 860.683, 11874.073 4563.781 861.355, 11865.011 4644.2676 862.1679, 11838.865 4576.898 861.4521, 11838.456 4510.3726 849.3926</trace>
</ink>
</file>

<file path=ppt/ink/ink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10831 4638 874, 10736 4734 862, 10603 4811 862, 10503 4863 863</trace>
</ink>
</file>

<file path=ppt/ink/ink2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10287 7339 874, 10336 7406 865, 10387 7482 861, 10428 7557 858, 10463 7630 857, 10502 7746 855, 10525 7847 855, 10536 7972 856, 10535 8042 856, 10526 8151 856, 10512 8220 856, 10492 8292 855, 10451 8404 855, 10386 8536 854, 10347 8611 854, 10291 8722 853, 10256 8792 852, 10215 8867 849, 10180 8930 845, 10119 9033 829, 10071 9109 792</trace>
</ink>
</file>

<file path=ppt/ink/ink23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11807.6455 4518.1265 874.14984, 11898.791 4448.3877 862.2646, 11963.071 4422.1035 865.6792, 12026.125 4479.4683 865.13513, 12052.685 4572.3345 863.8846, 12069.266 4637.243 864.1153, 12077.618 4700.8516 426.47784</trace>
</ink>
</file>

<file path=ppt/ink/ink23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12134.901 3823.683 874.14984, 12140.85 3934.492 860.3986, 12134.8545 4003.222 854.19763, 12124.433 4080.4976 849.14795, 12113.737 4162.7764 845.73175, 12107.414 4245.138 843.9613, 12108.079 4362.068 844.4654, 12125.707 4460.148 845.15967, 12161.423 4534.3955 848.0731, 12240.324 4590.7344 852.2358, 12335.332 4592.2153 855.29865, 12402.989 4566.1475 856.5264, 12463.034 4503.045 856.5647, 12506.18 4422.831 857.3023, 12500.091 4335.0356 859.3153, 12421.325 4296.0044 859.7164, 12348.816 4320.399 860.33575, 12312.524 4391.3223 860.4419, 12384.08 4491.913 854.89636, 12497.096 4557.5 840.2591, 12575.122 4571.4834 831.35645, 12638.781 4588.322 810.5423, 12715.873 4593.103 778.2222</trace>
</ink>
</file>

<file path=ppt/ink/ink23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12269.112 4019.658 874.14984, 12151.944 4058.2424 856.5074, 12084.776 4077.3606 849.6292, 12013.623 4095.4482 844.20496, 11949.442 4112.428 829.3268, 11885.544 4126.0674 797.35254</trace>
</ink>
</file>

<file path=ppt/ink/ink23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1615.8132 6540.44 874.14984, 1571.1204 6455.0933 870.80005, 1601.3533 6569.9365 851.46124, 1623.5768 6674.4844 835.1179, 1637.6724 6747.082 827.7802, 1653.11 6822.737 830.086, 1672.6198 6891.4473 832.0241, 1725.076 6958.772 837.8405, 1802.7045 6891.34 838.62537, 1827.8875 6820.0347 836.12854, 1857.3776 6703.919 833.04675, 1865.144 6637.0103 835.9837, 1863.5945 6531.8965 842.1715, 1831.4663 6467.8853 848.4041, 1909.8158 6550.1436 856.6258, 1980.1484 6562.628 851.3414, 2065.4626 6584.4854 829.44336, 2130.159 6586.468 643.5033</trace>
</ink>
</file>

<file path=ppt/ink/ink23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2361.3328 6599.9043 874.14984, 2286.7231 6616.069 866.60645, 2210.7468 6644.2104 855.9905, 2141.2534 6682.48 852.9275, 2066.1482 6772.7607 856.81586, 2120.235 6856.7046 857.5888, 2217.6143 6868.0864 852.3737, 2322.0564 6825.4717 845.8662, 2394.7676 6761.754 844.9591, 2429.273 6659.4326 848.68225, 2448.6555 6732.5537 855.98694, 2482.5266 6820.235 860.7398, 2559.9263 6863.3223 861.6506, 2625.819 6857.047 859.9941, 2682.6938 6779.6406 858.11896, 2712.0217 6688.6865 856.5566, 2728.4795 6586.5 855.78094, 2770.977 6509.61 858.9804, 2860.44 6515.7295 860.38666, 2921.203 6598.23 857.5051, 2950.219 6688.006 854.4525, 2958.404 6801.661 853.43945, 2967.2424 6880.3975 855.1369, 3033.5667 6943.2236 859.77704, 3112.0432 6915.948 860.11914, 3186.6643 6847.4883 857.82526, 3245.6724 6752.309 853.5883, 3287.9595 6651.572 854.0823, 3308.8555 6574.8413 856.5194, 3280.2974 6669.5127 858.1388, 3284.7014 6773.362 849.17285, 3328.4858 6867.589 848.02716, 3412.692 6886.861 848.55597, 3482.0723 6884.531 856.321</trace>
</ink>
</file>

<file path=ppt/ink/ink23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3225.4368 6132.978 874.14984, 3206.772 6237.75 857.4672, 3195.1016 6313.9575 833.4026</trace>
</ink>
</file>

<file path=ppt/ink/ink23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3970.037 6645.408 874.14984, 3900.2666 6642.6 863.8934, 3777.6018 6656.023 862.93256, 3670.5063 6727.3457 862.7544, 3657.0967 6824.183 862.8971, 3742.0989 6867.438 860.08887, 3825.912 6810.112 857.27075, 3880.058 6741.604 854.146, 3934.175 6639.841 853.14545, 4000.8762 6620.4067 857.5966, 4002.7434 6694.081 857.5101, 3997.9077 6784.019 859.4008, 4015.5286 6887.2324 861.2773, 4059.684 6952.221 861.34766, 4157.265 6952.571 858.81683, 4232.3833 6880.315 850.5649, 4288.4473 6816.0684 806.7876</trace>
</ink>
</file>

<file path=ppt/ink/ink23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4238.461 5996.468 874.14984, 4244.05 6071.2427 860.51324, 4247.152 6144.2495 847.007, 4249.5347 6234.7837 835.05396, 4251.1934 6327.9595 825.3758, 4252.2593 6393.411 818.6809, 4254.155 6477.0864 813.4558, 4257.899 6611.1523 811.7753, 4263.4893 6701.0884 810.658, 4273.301 6787.422 813.6374, 4282.751 6857.152 818.57556, 4313.044 6947.379 833.97394, 4385.9688 6954.9756 846.24225, 4473.5645 6878.1494 849.4354, 4537.0957 6786.2446 844.86523, 4582.3447 6695.084 845.08044, 4605.2134 6801.603 848.46216, 4620.5366 6882.7036 855.4816, 4689.034 6911.987 857.77747, 4757.817 6883.4707 855.80896, 4837.53 6788.424 847.9326, 4895.9644 6697.7646 840.8363, 4827.9185 6773.145 841.61774, 4840.1353 6856.963 848.0956, 4912.504 6930.8916 850.97534, 4990.082 6951.979 853.287, 5046.724 6888.161 856.11584, 5031.05 6798.931 856.21375, 4978.75 6721.1167 856.5795, 4929.9136 6651.262 857.46594, 4919.9736 6555.404 858.96716, 4985.126 6516.2866 857.85223, 5072.3535 6520.9062 852.1475, 5172.567 6590.1357 846.3654, 5230.7793 6658.627 844.28326, 5255.2573 6752.858 847.5299, 5265.317 6648.5186 855.94653, 5295.551 6570.9956 857.4198, 5390.6533 6502.8076 860.2893, 5472.2725 6520.4995 860.16156, 5532.481 6607.9663 859.6377, 5544.843 6673.784 856.6672, 5543.996 6774.0845 846.531, 5488.8677 6837.8354 817.1817, 5423.591 6847.9956 392.01352</trace>
</ink>
</file>

<file path=ppt/ink/ink23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4790.0166 6192.443 874.14984, 4756.3657 6272.0703 853.2729</trace>
</ink>
</file>

<file path=ppt/ink/ink23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3955.329 6388.9346 874.14984, 4072.2249 6387.8325 850.11475, 4172.986 6384.9927 832.063, 4310.519 6381.004 801.8097, 4393.6167 6378.593 759.1804, 4493.5737 6375.72 675.05664, 4556.5454 6376.5483 417.35303</trace>
</ink>
</file>

<file path=ppt/ink/ink2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15560 4536 874, 15680 4552 859, 15790 4594 859, 15836 4674 859, 15844 4743 858, 15835 4814 856, 15820 4931 855, 15822 5028 856, 15887 5109 857, 16000 5145 854, 16117 5148 848, 16188 5138 847, 16260 5129 848, 16366 5119 851, 16455 5137 855, 16541 5220 860, 16597 5321 860, 16650 5400 860, 16738 5473 859, 16870 5518 856, 16978 5536 855, 17043 5539 854, 17114 5540 854, 17186 5544 854, 17257 5553 855, 17349 5576 855, 17428 5650 857, 17489 5751 857, 17539 5835 857, 17628 5915 857, 17716 5960 857, 17779 5977 856, 17852 5991 854, 17924 6006 852, 18044 6034 850, 18121 6059 850, 18212 6095 848, 18287 6127 845, 18365 6163 840, 18467 6217 833, 18533 6252 823, 18616 6296 796</trace>
</ink>
</file>

<file path=ppt/ink/ink23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6220.3853 6675.3984 874.14984, 6311.4863 6670.833 866.55334, 6413.613 6631.1006 861.8517, 6482.818 6587.3857 860.4048, 6502.5664 6522.169 861.7043, 6429.641 6453.0605 858.11523, 6355.3574 6441.4214 857.41986, 6254.5034 6483.05 857.80597, 6214.267 6575.8657 856.7312, 6236.86 6658.1855 854.7364, 6307.7217 6730.944 843.46204, 6405.384 6782.829 829.7806, 6472.7656 6794.409 816.9002, 6545.4414 6810.983 781.208, 6610.046 6812.1006 661.86835</trace>
</ink>
</file>

<file path=ppt/ink/ink23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6070.5454 6147.9736 874.14984, 6151.5156 6155.3457 856.90063, 6222.7637 6157.272 845.36505, 6304.079 6147.6533 836.5352, 6382.9546 6141.0845 811.6487, 6446.4688 6130.982 702.41156</trace>
</ink>
</file>

<file path=ppt/ink/ink23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6696.5615 5830.484 874.14984, 6718.348 5953.842 855.19226, 6723.9175 6032.55 846.45624, 6728.1772 6123.8086 839.13434, 6732.104 6225.002 833.21185, 6735.2065 6310.438 828.8463, 6737.4937 6384.8794 825.44867, 6739.187 6461.5454 817.7161, 6740.575 6525.2036 801.6038, 6742.7466 6599.8096 777.957, 6747.6704 6667.583 747.28644, 6752.13 6743.625 667.6001, 6757.5186 6806.9165 168.21365</trace>
</ink>
</file>

<file path=ppt/ink/ink23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6964.9854 6675.3984 874.14984, 7070.6084 6621.443 859.4267, 7168.2935 6558.6436 851.27625, 7241.555 6455.8228 856.9193, 7226.711 6374.429 857.0713, 7158.017 6357.7993 857.5122, 7055.613 6388.526 853.8177, 6991.9385 6432.4185 851.3756, 6962.9434 6527.017 851.1207, 6977.661 6617.242 850.6963, 7061.006 6718.5337 845.6315, 7126.9707 6758.2085 843.0808, 7228.8296 6796.2173 840.3277, 7320.993 6771.817 830.3544, 7385.2026 6748.515 809.95807</trace>
</ink>
</file>

<file path=ppt/ink/ink23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7262.8247 5981.4727 874.14984, 7199.5303 6028.2534 857.59955, 7086.101 6117.9517 844.8294, 7010.705 6178.528 826.7003</trace>
</ink>
</file>

<file path=ppt/ink/ink23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7434.7266 6517.171 874.14984, 7448.8315 6592.7686 863.6989, 7464.275 6706.502 859.6324, 7474.2427 6787.758 858.2575, 7479.9766 6724.056 855.1458, 7496.0044 6642.2104 847.66, 7521.1045 6553.4453 843.7844, 7565.789 6480.549 850.03143, 7657.512 6470.5513 854.10925, 7734.1294 6562.3564 856.0952, 7766.1953 6672.237 854.532, 7769.711 6738.592 853.1975, 7751.9985 6667.979 850.8043, 7765.0186 6584.1123 849.8451, 7818.924 6491.729 852.9942, 7901.056 6456.541 853.52856, 7993.6157 6485.5474 852.3289, 8066.1567 6550.593 855.3742, 8118.791 6630.908 859.84393, 8207.122 6702.0933 863.06464, 8283.433 6688.6504 862.58777, 8370.811 6623.512 856.8887, 8430.753 6551.263 856.7895, 8439.892 6462.001 858.1267, 8369.036 6388.601 859.40155, 8299.499 6404.526 860.66046, 8258.0 6505.691 858.65985, 8263.834 6594.248 852.55054, 8330.478 6678.507 849.32764, 8399.622 6713.68 851.4478, 8471.36 6688.6494 853.402, 8531.755 6601.425 853.2703, 8581.256 6506.1255 855.3968, 8668.336 6438.6694 861.3743, 8731.91 6537.315 860.0057, 8754.229 6630.5957 857.6031, 8768.251 6724.8354 862.14246, 8803.502 6616.6157 853.2071, 8824.211 6517.573 856.7702, 8887.201 6438.0767 858.03094, 8958.091 6407.154 857.6652, 9040.52 6452.4863 856.1355, 9088.937 6525.274 857.05273, 9115.754 6613.8745 855.52997, 9143.768 6690.1504 857.1369, 9213.84 6720.4424 858.91486, 9280.964 6685.2524 858.3554, 9333.727 6556.657 847.47894, 9350.108 6451.189 837.22614, 9359.962 6363.6597 827.80414, 9364.817 6269.122 817.5133, 9362.915 6153.919 808.30676, 9356.857 6035.732 802.80743, 9350.375 5937.4287 800.5556, 9342.389 5865.7427 806.87823, 9322.26 5774.7544 819.828, 9297.08 5863.92 835.26855, 9302.296 5963.557 831.73175, 9306.483 6034.6816 827.49445, 9317.341 6132.36 815.9146, 9333.561 6250.076 803.6682, 9353.283 6373.847 795.83075, 9371.116 6479.491 794.1702, 9384.971 6559.6025 793.8462, 9397.651 6629.723 797.272, 9371.871 6518.43 821.9304, 9354.41 6424.6226 821.09424, 9342.876 6351.6997 819.4947, 9335.141 6283.836 818.6063, 9337.238 6217.0986 819.80945, 9389.799 6115.8867 828.1048, 9503.498 6080.1665 832.7347, 9583.061 6064.2188 844.46655, 9648.169 6087.4785 232.1796</trace>
</ink>
</file>

<file path=ppt/ink/ink23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9914.889 6282.9326 874.14984, 9851.594 6286.4253 865.4709, 9732.142 6318.0674 852.5838, 9632.687 6364.5317 845.5591, 9560.065 6420.365 843.6375, 9513.053 6487.226 845.4602, 9501.532 6566.5576 847.061, 9587.75 6644.8027 851.83496, 9690.846 6637.529 848.92975, 9794.126 6581.693 844.3987, 9870.936 6500.0635 842.3664, 9911.817 6387.8037 845.6529, 9926.793 6319.8594 850.80963, 9940.51 6400.3335 850.70764, 9947.023 6482.7817 851.0768, 9967.688 6568.007 855.59296, 10043.016 6629.6465 858.3533, 10115.234 6574.447 858.61066, 10158.403 6465.6724 848.95917, 10188.25 6355.4014 835.3939, 10199.037 6291.403 833.58575, 10191.029 6362.162 832.4278, 10182.678 6462.2217 825.3026, 10180.556 6533.8154 829.349, 10192.207 6642.9336 840.6909, 10288.298 6691.6733 847.8958, 10354.607 6649.235 849.616, 10418.951 6527.894 843.8315, 10451.771 6418.9697 843.31134, 10472.839 6517.2285 842.41736, 10479.853 6629.4663 844.21655, 10456.173 6553.5894 849.4542, 10465.377 6440.7354 857.86005, 10551.664 6370.9033 860.24524, 10664.611 6374.958 856.5678, 10760.739 6385.0874 856.73175, 10865.143 6383.6113 856.00757, 10943.218 6357.4116 857.1639, 10992.778 6293.3174 857.93726, 10985.341 6214.094 858.83673, 10897.696 6158.09 858.16125, 10816.414 6167.149 858.66656, 10760.333 6286.806 857.304, 10772.269 6355.081 852.7818, 10812.076 6472.557 841.3737, 10854.41 6544.1074 830.11725, 10907.051 6608.929 812.9876, 10961.988 6682.537 765.8872, 11026.386 6744.69 7.267676</trace>
</ink>
</file>

<file path=ppt/ink/ink23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10168.605 5860.475 874.14984, 10236.031 5943.6387 859.13196, 10297.062 6008.382 787.4906</trace>
</ink>
</file>

<file path=ppt/ink/ink23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11688.141 6298.962 874.14984, 11590.312 6284.808 862.57446, 11466.827 6301.508 857.1026, 11365.845 6344.5312 856.45795, 11303.399 6426.348 856.1585, 11317.977 6506.474 855.17993, 11409.121 6585.8613 853.36426, 11524.69 6579.245 851.1102, 11615.029 6524.3047 848.0609, 11684.001 6407.091 840.96564, 11710.87 6319.1 835.79663, 11730.939 6241.9697 831.4867, 11746.934 6167.771 827.4868, 11762.178 6078.601 824.97845, 11773.042 5989.369 825.2995, 11780.458 5915.906 827.4665, 11775.189 5833.2266 837.24457, 11719.294 5933.3384 845.3259, 11706.315 6050.805 836.68036, 11715.771 6133.459 830.48755, 11738.544 6220.967 827.31195, 11774.273 6304.122 824.62964, 11818.678 6375.306 825.5411, 11896.523 6464.6313 828.9017, 12016.163 6501.6396 835.9012, 12109.353 6494.027 844.3686, 12186.1045 6429.108 851.94385, 12220.117 6356.9165 856.2684, 12197.031 6251.9453 858.861, 12124.261 6216.84 860.0498, 12051.809 6285.0146 857.38983, 12067.307 6407.461 850.2825, 12157.865 6495.1636 840.2512, 12224.069 6554.918 819.58887</trace>
</ink>
</file>

<file path=ppt/ink/ink23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12552.245 6087.4746 874.14984, 12571.192 6176.341 863.9561, 12588.102 6280.4424 860.626, 12604.255 6377.3096 859.57336, 12624.751 6446.195 859.7526, 12700.393 6513.5728 860.9485, 12800.893 6496.83 861.44275, 12871.073 6414.1675 858.54834, 12908.406 6325.8022 855.6325, 12913.882 6223.3374 854.36334, 12889.622 6142.079 856.5714, 12817.461 6079.99 861.449, 12924.825 6139.481 854.87054, 12998.819 6147.6235 849.6821, 13063.63 6159.092 833.21783, 13133.217 6162.4517 815.9473</trace>
</ink>
</file>

<file path=ppt/ink/ink2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10317 8336 874, 10328 8271 857</trace>
</ink>
</file>

<file path=ppt/ink/ink23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12507.201 5784.981 874.14984, 12617.39 5790.7393 858.4477, 12691.688 5790.712 852.1025, 12766.2 5790.0244 843.1671, 12876.091 5788.6387 823.3918, 12963.126 5785.507 787.5385, 13039.823 5772.178 725.5589, 13103.422 5764.648 308.16833</trace>
</ink>
</file>

<file path=ppt/ink/ink23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12909.837 5604.0015 874.14984, 13011.3125 5639.652 862.1528, 13114.632 5686.7163 863.5374, 13161.012 5779.5137 864.1013, 13186.865 5843.806 866.59143, 13160.352 5907.5005 240.5891</trace>
</ink>
</file>

<file path=ppt/ink/ink23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3148.2192 7682.6772 874.14984, 3136.7532 7759.4224 863.8317, 3128.0293 7880.996 858.61475, 3128.0166 7959.776 854.5645, 3129.7007 8050.1934 849.8055, 3132.0747 8151.933 844.7045, 3135.011 8256.571 839.978, 3137.0881 8329.058 836.194, 3140.3313 8422.944 830.7465, 3142.5986 8487.221 826.8635, 3145.3062 8563.499 824.6727, 3147.7493 8644.243 828.9335, 3149.0103 8711.499 832.98224, 3084.3289 8663.232 843.84924, 3022.4456 8564.127 845.52185, 2936.5894 8485.385 846.51013, 2816.5537 8445.509 847.06384, 2716.276 8446.19 848.90546, 2639.6577 8495.953 854.2923, 2609.2256 8565.029 857.59607, 2649.085 8663.698 855.83887, 2740.2534 8748.42 848.1611, 2878.3591 8803.811 837.9329, 2963.6772 8814.606 828.2653, 3044.6692 8808.114 815.8535, 3145.4429 8753.795 777.18036, 3210.729 8712.706 698.8479</trace>
</ink>
</file>

<file path=ppt/ink/ink23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3523.277 7702.326 874.14984, 3533.5344 7799.168 863.1695, 3538.9365 7864.6245 856.5836, 3545.1882 7944.7075 849.1987, 3552.0103 8036.2944 842.1484, 3556.9058 8102.525 838.4807, 3562.3 8179.9683 834.6099, 3569.6538 8277.797 830.5003, 3577.112 8371.794 825.11505, 3584.0166 8456.196 820.0454, 3592.3918 8561.773 815.45496, 3601.0623 8676.256 813.77686, 3608.8997 8776.335 820.4683, 3614.6523 8849.016 828.20874, 3622.3633 8946.8 842.3018, 3625.9883 9012.197 848.954</trace>
</ink>
</file>

<file path=ppt/ink/ink23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3701.6133 7854.866 874.14984, 3701.6135 7973.6406 851.0238, 3701.6133 8059.844 845.01135, 3704.889 8156.6 836.5689, 3713.741 8260.827 830.5326, 3728.5618 8371.949 826.2396, 3749.0618 8485.046 817.2833, 3765.0137 8568.193 803.5118, 3781.0037 8645.328 783.1345, 3795.615 8721.256 750.9097, 3811.1326 8801.355 685.7047, 3821.795 8865.388 475.61304</trace>
</ink>
</file>

<file path=ppt/ink/ink23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4029.7893 8350.749 874.14984, 4057.1208 8427.215 864.9798, 4094.8054 8556.982 855.34265, 4123.479 8653.215 851.33093, 4152.5156 8739.513 854.2508, 4238.33 8801.882 857.1234, 4320.7744 8724.351 856.2057, 4347.6123 8656.815 851.71674, 4367.869 8578.978 848.0326, 4378.136 8501.534 844.87604, 4380.044 8384.437 841.0604, 4363.3506 8320.23 841.7369, 4297.8457 8208.444 844.9693, 4211.766 8161.1567 851.39014, 4176.0566 8241.568 860.90814, 4282.707 8320.563 856.35895, 4394.233 8310.722 843.314, 4468.074 8296.691 818.18524</trace>
</ink>
</file>

<file path=ppt/ink/ink23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4059.2053 7913.814 874.14984, 4173.85 7923.9487 860.7788, 4243.109 7928.33 853.37604, 4316.8623 7928.12 847.2755, 4419.2837 7914.384 828.123, 4483.9033 7852.7983 753.0275</trace>
</ink>
</file>

<file path=ppt/ink/ink23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4357.965 7716.8047 874.14984, 4437.355 7773.941 863.694, 4496.913 7858.1245 864.14874, 4506.2515 7969.324 864.7149, 4510.0054 8043.321 867.2632</trace>
</ink>
</file>

<file path=ppt/ink/ink23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4774.389 7928.809 874.14984, 4768.926 8039.069 859.17413, 4761.6255 8109.04 852.5604, 4751.4937 8190.751 846.5744, 4740.636 8281.039 841.6853, 4732.566 8376.715 838.062, 4729.0776 8463.146 830.83295, 4727.542 8529.488 822.3671, 4730.1924 8602.181 806.0902, 4740.075 8713.368 751.3863, 4767.9814 8801.965 669.1679, 4809.7837 8864.881 307.595</trace>
</ink>
</file>

<file path=ppt/ink/ink23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4968.353 8003.7866 874.14984, 4977.7573 8071.188 862.942, 4979.6245 8134.779 857.81525, 4978.802 8214.558 848.141, 4975.195 8306.24 839.94775, 4971.492 8383.807 833.7377, 4969.0283 8452.051 829.1216, 4967.473 8526.16 820.1635, 4967.462 8656.917 781.3318, 4971.653 8734.688 749.20074, 4981.1895 8805.042 710.39996, 4989.8574 8883.004 601.59406, 5002.9497 8946.332 148.08961</trace>
</ink>
</file>

<file path=ppt/ink/ink2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10436 8275 874, 10371 8258 869, 10437 8199 867, 10373 8164 871</trace>
</ink>
</file>

<file path=ppt/ink/ink23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5385.697 8411.249 874.14984, 5452.385 8405.873 864.57947, 5584.325 8406.507 848.9496, 5661.5527 8413.978 839.1433, 5731.013 8419.208 821.28436, 5795.383 8428.456 796.64197</trace>
</ink>
</file>

<file path=ppt/ink/ink23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5474.865 8607.223 874.14984, 5585.2764 8614.303 853.91895, 5668.5864 8614.367 844.0334, 5764.3745 8605.986 836.6381, 5847.906 8600.35 816.1956, 5921.6255 8592.228 801.81757</trace>
</ink>
</file>

<file path=ppt/ink/ink23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6279.2173 8214.757 874.14984, 6221.0195 8309.155 860.8892, 6190.557 8424.433 855.4031, 6200.5005 8535.785 855.00085, 6229.751 8612.212 855.20483, 6321.8696 8695.976 854.4105, 6399.353 8721.367 856.82806, 6507.7344 8696.306 858.4501, 6590.317 8646.041 858.0066, 6638.7637 8560.835 857.2353, 6646.784 8455.266 856.4187, 6618.002 8344.382 853.5817, 6535.095 8227.709 850.4855, 6439.4517 8152.7065 850.54816, 6337.943 8134.818 851.41095, 6266.6763 8179.658 852.19904, 6206.0737 8242.792 421.71152</trace>
</ink>
</file>

<file path=ppt/ink/ink23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6489.7275 9199.283 874.14984, 6399.154 9199.932 861.8926, 6328.4717 9197.892 853.58575, 6238.359 9194.145 843.6491, 6125.419 9190.02 832.463, 5987.1475 9184.296 820.3536, 5824.879 9174.945 802.0142, 5650.257 9163.643 780.82294, 5529.654 9155.74 763.43036, 5364.0903 9145.664 736.85187, 5173.608 9136.354 715.32764, 5031.1885 9130.096 700.5145, 4876.9414 9125.347 686.56366, 4697.0854 9123.575 679.5806, 4500.3926 9124.833 678.13275, 4291.2656 9128.997 677.4506, 4074.6448 9135.954 680.00854, 3933.993 9140.593 684.58813, 3762.7908 9148.936 662.1559, 3579.5774 9159.744 632.97815, 3399.3157 9172.492 594.7971, 3233.1558 9184.819 547.5346, 3089.4626 9195.407 494.31076, 2978.8784 9203.559 434.08905, 2907.432 9206.438 368.84055, 2834.992 9210.208 227.69814</trace>
</ink>
</file>

<file path=ppt/ink/ink23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2614.1294 7097.856 874.14984, 2529.973 7140.8174 866.70447, 2460.8147 7180.133 859.66327, 2393.9956 7223.708 854.14233, 2330.2183 7273.7407 851.3593, 2250.9316 7365.8984 849.903, 2201.0708 7461.0234 850.8603, 2188.2002 7588.464 851.8182, 2203.0066 7665.095 850.3808, 2245.2168 7781.9253 846.631, 2335.3162 7905.212 838.6386, 2420.5154 8002.4116 820.4152, 2496.9973 8083.8657 780.48096, 2558.715 8147.9155 642.5049</trace>
</ink>
</file>

<file path=ppt/ink/ink23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2271.2454 8109.7886 874.14984, 2341.8364 8141.537 868.21515, 2435.079 8177.531 860.4676, 2534.3208 8209.594 862.9183, 2600.0293 8207.635 864.49133, 2599.4214 8139.2627 821.2367</trace>
</ink>
</file>

<file path=ppt/ink/ink23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2584.7131 7883.306 874.14984, 2600.9192 7967.9277 864.5258, 2604.4033 8061.7427 860.19836, 2608.6929 8147.7637 861.8359, 2616.946 8218.076 864.7477, 2638.5005 8284.625 8.691272</trace>
</ink>
</file>

<file path=ppt/ink/ink23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3180.3933 9648.63 874.14984, 3186.8945 9761.1045 855.7411, 3196.3315 9852.104 839.846, 3209.7195 9954.462 827.9758, 3218.8875 10023.076 819.37054, 3235.213 10119.318 812.0764, 3246.725 10185.309 807.2402, 3264.2844 10271.732 803.29297, 3285.799 10376.698 802.0373, 3308.915 10484.472 801.4607, 3328.6921 10574.807 804.6558, 3343.9092 10643.363 810.1001, 3356.978 10708.351 820.01074, 3369.3264 10784.741 837.057, 3339.8037 10720.2295 853.37067, 3305.4226 10635.836 851.55774, 3270.9011 10572.985 848.34607, 3225.2732 10510.161 846.23676, 3114.5547 10415.5205 845.41327, 3015.9875 10369.955 846.04675, 2907.7974 10376.197 850.8406, 2854.2742 10464.545 857.85724, 2935.3281 10571.483 850.545, 3038.1558 10648.273 837.61475, 3120.49 10680.51 831.27625, 3217.0244 10696.252 824.84534, 3279.9563 10706.276 816.1946, 3364.5156 10723.495 794.5782</trace>
</ink>
</file>

<file path=ppt/ink/ink23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3746.6572 10629.536 874.14984, 3741.1938 10549.471 867.39514, 3727.242 10453.545 864.41077, 3722.9539 10377.852 864.08966, 3791.4636 10466.863 845.88794, 3817.5784 10537.829 836.75836, 3847.446 10618.396 827.9629, 3895.857 10740.04 818.58234, 3949.4797 10838.71 829.3005, 4014.9949 10863.846 837.6706, 4061.939 10799.93 842.5161, 4068.3113 10685.417 841.17334, 4054.126 10614.362 840.1286, 4032.694 10551.498 842.32825, 3986.2139 10459.07 842.24805, 3933.797 10394.944 845.5677, 3952.092 10474.372 856.2494, 4036.883 10538.034 849.60864, 4138.679 10559.9375 833.3626, 4204.277 10566.993 802.566</trace>
</ink>
</file>

<file path=ppt/ink/ink23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3597.737 10010.588 874.14984, 3704.7004 10035.96 859.7151, 3777.3647 10049.255 851.18994, 3857.9565 10061.823 844.19507, 3936.7615 10069.421 833.8049, 4039.6274 10069.719 806.3119, 4103.8926 10032.047 712.1366</trace>
</ink>
</file>

<file path=ppt/ink/ink2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11985 2615 874, 11937 2534 849, 11845 2474 853, 11779 2449 854, 11710 2430 854, 11611 2413 857, 11518 2399 859, 11403 2386 858, 11331 2381 858, 11217 2378 856, 11150 2381 856, 11076 2386 855, 11002 2395 855, 10891 2412 854, 10824 2429 854, 10754 2452 855, 10647 2497 855, 10531 2563 855, 10435 2628 856, 10354 2698 857, 10286 2779 858, 10240 2851 860, 10208 2948 862, 10206 3040 864, 10254 3128 863, 10338 3195 860, 10440 3238 856, 10505 3254 855, 10572 3267 854, 10683 3283 853, 10757 3292 853, 10838 3299 852, 10905 3303 852, 10969 3306 852, 11046 3307 852, 11131 3306 851, 11218 3302 851, 11346 3294 850, 11422 3285 851, 11497 3274 851, 11571 3259 852, 11635 3245 853, 11741 3217 856, 11865 3175 857, 11955 3140 859, 12031 3100 863, 12104 3032 865, 12151 2918 865, 12156 2809 864, 12116 2698 865, 12053 2625 852, 11988 2566 646</trace>
</ink>
</file>

<file path=ppt/ink/ink23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3940.6208 9875.63 874.14984, 4026.905 9941.358 860.9407, 4093.6738 10001.981 860.2401, 4141.7896 10085.815 861.22296, 4141.877 10170.12 862.97437, 4139.539 10233.02 866.36804</trace>
</ink>
</file>

<file path=ppt/ink/ink23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4372.673 10705.549 874.14984, 4376.2217 10783.315 879.2094, 4379.098 10849.9795 825.5231</trace>
</ink>
</file>

<file path=ppt/ink/ink23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4614.4385 10801.727 874.14984, 4622.378 10725.316 864.0242, 4635.499 10607.353 859.40796, 4645.274 10543.13 858.42444, 4658.792 10450.551 857.49396, 4683.7656 10525.969 852.48615, 4710.2793 10625.859 846.7282, 4744.0996 10725.859 845.79236, 4784.825 10811.318 849.6594, 4865.2876 10859.403 855.65204, 4924.0127 10772.28 853.9988, 4950.5737 10660.434 844.80286, 4950.8384 10590.896 839.043, 4939.56 10513.518 837.1972, 4918.6753 10436.6 835.44434, 4890.3228 10366.036 836.6191, 4840.6143 10273.921 841.0306, 4760.049 10268.812 851.4515, 4769.534 10372.073 856.14575, 4846.928 10474.324 847.3895, 4916.8013 10536.221 828.13776, 4993.091 10554.497 777.75586</trace>
</ink>
</file>

<file path=ppt/ink/ink23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4565.7173 9980.598 874.14984, 4660.8594 9993.819 867.27924, 4728.4204 10000.303 861.33685, 4836.691 10007.301 845.8308, 4901.31 10010.825 826.05023</trace>
</ink>
</file>

<file path=ppt/ink/ink23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4759.681 9845.121 874.14984, 4840.972 9906.4375 860.02655, 4906.326 9966.307 856.48694, 4943.841 10074.366 859.5811, 4962.2656 10146.161 866.2353, 4930.848 10210.2705 8.657736</trace>
</ink>
</file>

<file path=ppt/ink/ink23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5236.7773 9754.115 874.14984, 5315.937 9863.975 848.45544, 5364.3047 9945.364 835.0351, 5419.381 10048.155 822.4425, 5474.649 10168.877 811.2079, 5518.6943 10269.77 802.05084, 5550.6694 10365.271 793.7721, 5572.0605 10458.806 790.6054, 5588.0996 10543.287 783.99023, 5586.683 10647.798 781.41473, 5562.048 10759.443 781.13983, 5513.454 10868.602 781.976, 5474.6177 10946.889 784.1444, 5411.268 11014.631 785.93304, 5353.741 11087.504 792.60187, 5289.656 11130.152 776.32227</trace>
</ink>
</file>

<file path=ppt/ink/ink23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3337.5864 9659.489 874.14984, 3320.3987 9750.641 862.08746, 3312.8389 9821.737 854.1727, 3308.4429 9907.975 845.92285, 3311.4714 10007.304 838.3571, 3324.6707 10116.651 831.4771, 3333.328 10186.544 826.3665, 3358.1775 10282.036 820.71375, 3376.6174 10349.812 816.79126, 3411.5498 10441.893 808.99585, 3464.9783 10550.249 801.93585, 3534.0132 10660.07 779.5506, 3615.777 10754.415 750.36224, 3675.2715 10825.868 713.17993, 3740.1892 10902.508 628.3399</trace>
</ink>
</file>

<file path=ppt/ink/ink23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5683.537 10388.059 874.14984, 5789.3257 10394.931 859.8694, 5854.8115 10400.81 859.3196, 5925.342 10404.399 858.65314, 5988.376 10407.972 854.48645, 6052.842 10411.928 833.94214</trace>
</ink>
</file>

<file path=ppt/ink/ink23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5712.953 10614.542 874.14984, 5781.704 10625.955 863.16345, 5846.4097 10629.463 852.9195, 5919.867 10624.579 845.50037, 5993.9575 10603.555 840.11346, 6061.7275 10588.699 823.8918, 6125.9917 10564.772 792.8294</trace>
</ink>
</file>

<file path=ppt/ink/ink23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6413.429 10237.07 874.14984, 6342.0347 10328.311 864.10443, 6309.178 10396.932 863.13806, 6299.7954 10464.442 863.5537, 6340.8237 10556.677 861.03973, 6407.19 10623.993 855.6476, 6531.0776 10667.847 849.03625, 6635.738 10666.483 846.031, 6717.923 10607.938 846.2968, 6754.2227 10513.989 846.6024, 6741.2876 10407.176 844.9711, 6709.933 10342.131 844.0296, 6635.4556 10237.225 837.55475, 6518.307 10164.794 820.49896, 6447.799 10126.826 793.41693, 6384.689 10114.62 725.29974</trace>
</ink>
</file>

<file path=ppt/ink/ink2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12105 3596 874, 12151 3505 862, 12191 3440 857, 12248 3511 850, 12241 3602 840, 12232 3672 835, 12220 3750 830, 12202 3871 829, 12190 3962 839, 12205 4026 8</trace>
</ink>
</file>

<file path=ppt/ink/ink23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6890.5254 7913.814 874.14984, 6975.7944 7952.723 863.3559, 7085.8613 8034.364 851.21893, 7184.7896 8158.443 845.08057, 7235.0195 8259.881 844.2468, 7257.2744 8358.217 843.23486, 7253.7944 8425.423 842.77747, 7234.825 8538.715 843.1986, 7216.3257 8601.752 844.51886, 7192.2993 8671.867 846.6338, 7167.408 8747.328 848.0667, 7137.0815 8862.393 850.56067, 7131.1377 8933.066 851.04926, 7138.4087 9009.063 851.6285, 7163.132 9090.154 851.45795, 7202.747 9173.051 849.0728, 7280.246 9306.438 841.86847, 7338.6157 9393.599 835.87476, 7395.92 9487.27 830.2863, 7436.744 9564.571 827.2113, 7467.5747 9634.115 825.3276, 7482.357 9713.024 826.67053, 7477.4653 9796.194 828.4444, 7455.43 9881.559 828.7512, 7412.169 10007.304 829.3933, 7378.6396 10090.261 830.03314, 7346.05 10184.94 831.2001, 7322.251 10272.041 832.376, 7305.1763 10345.664 832.6041, 7298.2603 10438.385 831.4065, 7304.596 10543.872 828.2462, 7319.9985 10654.382 824.889, 7332.2124 10733.25 822.9552, 7347.0146 10807.119 829.54626, 7367.79 10898.111 841.59106, 7382.7812 10961.589 847.28644</trace>
</ink>
</file>

<file path=ppt/ink/ink23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7680.1694 9060.188 874.14984, 7748.63 9051.755 862.92944, 7813.0674 9048.297 851.3751, 7887.837 9049.117 843.13745, 7967.21 9059.179 831.5569, 8038.9146 9065.929 810.02, 8104.2227 9078.473 782.6277</trace>
</ink>
</file>

<file path=ppt/ink/ink23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7709.5854 9286.154 874.14984, 7823.157 9294.607 852.02344, 7912.495 9289.827 841.8495, 7983.5684 9284.89 833.4222, 8058.3228 9268.797 826.06494, 8122.894 9257.404 804.99347, 8186.6807 9241.168 784.95844</trace>
</ink>
</file>

<file path=ppt/ink/ink23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7888.8413 8833.705 874.14984, 7988.9907 8883.228 853.98004, 8064.352 8925.038 842.48413, 8143.7183 8976.2 836.2355, 8209.096 9020.242 832.1405, 8287.541 9115.865 840.78235, 8284.428 9243.589 842.77423, 8241.041 9336.633 838.2666, 8176.576 9403.746 829.61804, 8112.2207 9452.138 791.50543</trace>
</ink>
</file>

<file path=ppt/ink/ink23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8723.528 9195.665 874.14984, 8746.236 9124.92 865.83044, 8761.005 9019.218 860.9621, 8769.295 8923.625 858.18463, 8776.649 8857.417 858.75745, 8853.398 8875.231 861.4954, 8877.268 8980.263 856.6541, 8893.323 9052.115 852.9697, 8913.022 9123.845 849.45294, 8951.307 9233.306 846.35767, 9027.512 9332.162 847.4306, 9098.866 9381.3545 849.8997, 9184.873 9368.6875 854.1756, 9256.688 9297.339 856.4225, 9302.845 9175.755 850.07056, 9312.496 9094.887 844.7259, 9310.67 9021.25 843.0133, 9286.983 8905.203 841.3566, 9212.678 8811.978 845.8355, 9142.931 8779.123 851.4014, 9156.716 8886.74 855.0984, 9233.381 8977.7295 841.0032, 9300.603 9018.643 825.46484, 9371.557 9070.213 778.9609, 9435.559 9096.231 694.51447</trace>
</ink>
</file>

<file path=ppt/ink/ink23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9274.166 8531.7295 874.14984, 9177.351 8540.922 860.173, 9105.764 8542.193 852.7195, 9021.27 8541.169 846.45886, 8930.635 8539.218 841.68463, 8846.001 8536.791 833.4, 8747.94 8533.828 816.79297, 8678.485 8531.7295 776.4708</trace>
</ink>
</file>

<file path=ppt/ink/ink23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8887.157 8275.772 874.14984, 8956.506 8286.639 858.9746, 9024.09 8302.937 846.4192, 9103.813 8325.963 837.62646, 9185.003 8354.526 832.3046, 9258.418 8386.821 830.75726, 9350.957 8440.348 840.0536, 9372.608 8510.58 844.80756, 9333.743 8579.609 847.8909, 9266.812 8645.487 856.99023</trace>
</ink>
</file>

<file path=ppt/ink/ink23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9855.138 9377.677 874.14984, 9779.665 9405.5205 867.76306, 9689.811 9374.742 862.79144, 9687.164 9286.067 862.6985, 9769.075 9254.703 857.94403, 9838.466 9294.018 860.222, 9753.128 9330.783 861.97345, 9727.133 9255.922 862.9345, 9806.167 9250.8125 860.8447, 9797.262 9323.573 861.93097, 9730.399 9323.273 863.31146, 9777.294 9386.205 428.41336</trace>
</ink>
</file>

<file path=ppt/ink/ink23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10421.401 9180.669 874.14984, 10342.728 9147.031 866.987, 10230.263 9133.66 862.9413, 10147.8545 9186.227 863.31757, 10135.826 9275.348 860.45624, 10165.893 9362.817 850.874, 10228.426 9441.277 842.1162, 10302.071 9469.64 847.2223, 10391.347 9369.233 847.1133, 10413.381 9271.11 835.05237, 10426.561 9172.33 823.88116, 10434.6455 9090.232 813.44824, 10434.724 8987.657 802.739, 10429.719 8876.449 801.67725, 10423.381 8764.373 800.30536, 10418.92 8684.05 802.5088, 10415.744 8606.291 805.61255, 10413.344 8539.544 810.3476, 10414.802 8446.761 826.5576, 10389.812 8572.508 841.59216, 10379.723 8672.083 833.1977, 10372.823 8742.777 825.5774, 10369.992 8832.49 816.63324, 10376.279 8939.351 790.65283, 10393.3955 9052.22 756.3476, 10416.246 9150.285 715.0449, 10436.674 9225.684 666.9432, 10473.822 9298.917 612.8734, 10503.102 9365.1875 510.29868, 10546.085 9429.149 331.77286</trace>
</ink>
</file>

<file path=ppt/ink/ink23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10704.533 8894.722 874.14984, 10704.532 8986.217 863.4267, 10711.7 9110.705 857.2178, 10723.609 9178.132 855.7489, 10742.304 9242.794 855.32635, 10781.214 9334.346 856.89124, 10863.993 9389.753 859.95105, 10914.76 9322.003 859.7734, 10934.605 9235.726 856.2431, 10915.725 9110.748 851.90967, 10889.089 9021.925 850.8667, 10967.229 8985.83 856.8168, 11064.057 8992.201 854.7858, 11128.806 8993.546 844.34094</trace>
</ink>
</file>

<file path=ppt/ink/ink2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12224 3778 874, 12290 3709 861, 12368 3582 846, 12426 3468 836, 12470 3363 837, 12492 3266 841, 12457 3337 843, 12444 3409 840, 12428 3522 835, 12424 3590 836, 12424 3654 839, 12429 3748 844, 12434 3658 856, 12480 3569 855, 12575 3496 837, 12641 3446 796</trace>
</ink>
</file>

<file path=ppt/ink/ink23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10689.825 8592.228 874.14984, 10810.638 8610.929 849.71857, 10894.926 8625.431 829.83545, 10981.534 8636.938 804.40796, 11057.885 8637.421 774.27277, 11124.3 8639.803 725.62756, 11188.983 8638.246 647.19135</trace>
</ink>
</file>

<file path=ppt/ink/ink23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10972.958 8456.751 874.14984, 11081.949 8526.2705 855.47845, 11176.484 8600.323 847.0652, 11220.348 8666.307 852.5828, 11211.197 8736.241 855.5891, 11153.772 8803.37 862.92267, 11090.826 8825.055 424.61453</trace>
</ink>
</file>

<file path=ppt/ink/ink23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11434.425 9075.701 874.14984, 11525.969 9067.563 866.31335, 11668.237 9069.718 864.71063, 11736.869 9071.777 862.0387, 11803.232 9076.626 862.0707</trace>
</ink>
</file>

<file path=ppt/ink/ink23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11479.469 9241.168 874.14984, 11547.932 9252.668 866.1437, 11610.8 9257.682 855.4697, 11681.096 9258.718 846.83234, 11751.271 9252.074 835.2175, 11815.842 9248.25 814.6676, 11880.977 9239.604 742.20325</trace>
</ink>
</file>

<file path=ppt/ink/ink23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12254.405 8864.214 874.14984, 12208.625 8944.595 863.81616, 12176.583 9056.402 862.5278, 12173.745 9160.182 860.62335, 12197.3 9246.841 858.39844, 12264.036 9333.522 856.523, 12354.948 9376.574 857.65045, 12441.41 9363.438 857.3955, 12513.143 9285.758 856.4315, 12545.483 9205.689 855.7246, 12536.964 9080.715 853.2818, 12514.324 9014.479 852.3108, 12461.433 8918.307 851.9544, 12373.929 8847.954 847.77606, 12276.085 8818.993 838.2784, 12209.361 8803.198 817.2514</trace>
</ink>
</file>

<file path=ppt/ink/ink23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3552.6934 11791.425 874.14984, 3564.725 11854.635 868.05493, 3576.4573 11948.007 862.7167, 3583.1877 12032.632 858.0648, 3595.1118 12167.356 850.79663, 3602.751 12250.125 847.0652, 3608.618 12314.373 845.264, 3614.398 12378.375 843.74036, 3620.7393 12450.575 844.3269, 3627.7761 12524.33 845.27167, 3634.9482 12596.065 848.04834, 3636.0723 12693.511 854.0207, 3547.7007 12656.456 856.786, 3430.4834 12578.284 850.79755, 3323.9817 12527.398 845.18066, 3232.8196 12505.703 849.74634, 3249.6914 12609.044 847.21924, 3317.0017 12672.036 839.8166, 3401.9146 12729.731 831.3456, 3466.7268 12771.119 824.18396, 3533.8965 12797.412 818.4233, 3601.0952 12802.658 818.0421, 3690.1382 12775.171 823.319, 3727.0696 12686.577 820.7633, 3746.6572 12621.343 827.22284</trace>
</ink>
</file>

<file path=ppt/ink/ink23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4059.2053 12395.895 874.14984, 4122.012 12431.582 868.6995, 4205.068 12450.935 862.8589, 4276.1807 12446.987 861.1115, 4340.7876 12415.841 860.3697, 4385.454 12332.759 858.44855, 4400.8433 12238.243 856.4652, 4393.1313 12139.912 855.9247, 4362.3423 12033.54 856.71936, 4324.316 11961.889 858.7978, 4251.951 11940.581 861.03516, 4168.876 12022.676 859.8467, 4160.2725 12094.975 853.5486, 4166.1953 12187.74 845.1663, 4186.171 12297.79 835.7539, 4205.2285 12389.209 826.685, 4227.7114 12481.546 817.1659, 4257.2554 12593.495 808.9514, 4288.7856 12714.167 803.0533, 4318.1914 12834.594 801.457, 4340.9624 12947.775 803.5994, 4356.214 13024.722 806.9384, 4365.3335 13098.408 815.5593, 4365.8896 13166.604 824.6439, 4351.1284 13254.464 841.55414, 4284.527 13287.718 854.7367, 4211.374 13266.363 860.6016, 4140.0254 13191.505 859.63965, 4106.1313 13088.7 857.7004, 4110.7217 13008.667 856.6058, 4172.683 12928.8955 855.4986, 4273.412 12876.178 854.7267, 4379.195 12869.181 849.436, 4454.656 12869.015 836.7153, 4518.2075 12894.908 8.280663</trace>
</ink>
</file>

<file path=ppt/ink/ink23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4565.7173 11806.419 874.14984, 4498.227 11737.479 870.71277, 4493.1777 11654.599 869.2848, 4563.363 11594.357 867.4827, 4656.866 11617.291 864.8317, 4716.8696 11701.557 862.7654, 4694.775 11784.694 860.0826, 4647.8853 11854.822 857.6248, 4590.176 11927.041 858.0717, 4556.8213 11997.413 860.5986, 4581.0054 12082.428 861.1516, 4686.003 12158.458 861.35254, 4770.8677 12154.429 862.9366, 4834.1416 12132.182 863.95825</trace>
</ink>
</file>

<file path=ppt/ink/ink23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4730.2646 12516.375 874.14984, 4819.374 12531.432 867.2457, 4883.6304 12542.86 862.2933, 4982.0566 12556.925 862.5453, 5061.8506 12535.091 864.5498, 5126.0884 12488.021 814.5674</trace>
</ink>
</file>

<file path=ppt/ink/ink23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4744.973 12727.862 874.14984, 4833.077 12736.246 865.1023, 4956.8066 12749.586 858.0482, 5021.9556 12757.004 852.4314, 5122.076 12766.044 840.3388, 5187.272 12773.451 811.5385</trace>
</ink>
</file>

<file path=ppt/ink/ink2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12969 3612 874, 12896 3629 868, 12822 3669 863, 12752 3741 863, 12832 3775 861, 12915 3707 849, 13005 3585 835, 13064 3475 834, 13081 3379 841, 13010 3452 855, 12999 3550 855, 13030 3650 857, 13130 3724 856, 13233 3703 855, 13306 3661 856, 13366 3573 861, 13275 3578 863, 13247 3651 863, 13284 3726 862, 13327 3790 754</trace>
</ink>
</file>

<file path=ppt/ink/ink23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5638.493 12364.869 874.14984, 5558.2188 12420.027 866.55615, 5482.197 12377.429 861.754, 5436.359 12280.5205 859.83044, 5467.826 12183.912 857.97003, 5536.625 12125.142 856.8453, 5628.85 12116.993 855.4941, 5726.551 12153.723 853.9914, 5779.588 12217.244 855.5047, 5785.4717 12332.994 855.7565, 5763.0405 12435.306 853.3513, 5697.482 12547.247 851.49365, 5623.5225 12638.014 852.31635, 5548.967 12705.195 855.2158, 5655.343 12723.231 861.1485, 5730.244 12764.352 856.4088, 5805.767 12797.227 836.6911</trace>
</ink>
</file>

<file path=ppt/ink/ink23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6100.881 12651.85 874.14984, 6182.23 12611.328 864.2294, 6266.298 12546.519 860.188, 6332.6274 12448.222 858.8231, 6364.632 12356.897 858.22394, 6377.484 12274.268 856.3117, 6368.878 12180.288 857.9279, 6315.09 12089.78 861.21484, 6237.9404 12066.551 862.2045, 6179.605 12131.701 859.8289, 6164.726 12206.647 852.27594, 6167.7754 12307.122 842.2238, 6187.559 12428.389 830.13544, 6201.0293 12509.078 819.109, 6226.6104 12621.942 802.9758, 6254.604 12753.745 791.5927, 6276.6772 12890.466 786.1848, 6289.18 13001.29 784.462, 6295.763 13092.312 784.02057, 6289.0376 13180.341 792.7405, 6266.37 13253.303 802.6341, 6191.0415 13305.548 821.8587, 6118.639 13219.327 837.7342, 6116.6147 13152.162 838.7134, 6132.9355 13085.094 838.72565, 6222.7334 12982.762 840.6206, 6289.271 12917.207 838.6927, 6355.1733 12909.268 414.20267</trace>
</ink>
</file>

<file path=ppt/ink/ink23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6696.5615 12074.269 874.14984, 6698.3345 12165.919 860.9794, 6703.0615 12237.244 854.6388, 6711.044 12322.172 846.38635, 6721.221 12415.652 841.1005, 6732.1055 12512.4795 837.9505, 6742.518 12605.858 837.66266, 6752.0483 12691.044 840.2772, 6759.431 12756.952 842.88995, 6759.5527 12841.697 846.7504, 6681.435 12774.266 854.5427, 6634.253 12708.35 852.7173, 6561.3154 12644.599 855.58405, 6497.7803 12667.403 856.45996, 6480.9844 12750.372 854.06506, 6521.748 12871.021 843.05316, 6613.127 12969.359 843.9404, 6702.194 12993.655 846.7916, 6804.7974 12918.755 842.39087, 6854.749 12842.423 835.464, 6890.513 12779.348 829.0257, 6920.999 12707.8 823.74133, 6946.078 12618.934 822.1038, 6962.398 12519.856 819.99194, 6969.2944 12421.864 818.5889, 6973.0337 12353.33 817.49744, 6970.4937 12274.525 818.6825, 6962.6445 12193.95 822.1271, 6948.788 12117.681 827.47266, 6920.013 12014.568 841.379, 6850.4946 12048.704 855.9407, 6844.8486 12123.285 851.40674, 6848.7505 12228.541 839.6413, 6863.1025 12358.815 822.07684, 6883.811 12504.015 801.84735, 6898.4575 12604.591 784.15216, 6919.4795 12737.687 768.00085, 6939.1646 12889.1045 756.5877, 6952.0684 13043.723 752.9394, 6957.8984 13166.234 753.04333, 6959.0635 13268.302 754.7683, 6950.662 13365.168 763.5982, 6937.6313 13439.49 779.0883, 6905.856 13528.168 810.12134, 6829.79 13474.121 843.37244, 6793.1426 13381.515 846.8166, 6778.304 13311.6875 844.9991, 6769.852 13247.937 847.5176, 6772.3623 13143.728 850.30505, 6842.048 13072.3545 852.2662, 6917.901 13044.326 851.9905, 6991.215 13004.821 841.05426</trace>
</ink>
</file>

<file path=ppt/ink/ink23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9691.51 9346.652 874.14984, 9773.032 9372.398 872.04584, 9793.825 9306.809 868.48157, 9722.128 9266.533 865.73114, 9740.965 9331.464 860.3697, 9807.191 9350.324 858.6796, 9765.969 9287.1875 865.93024</trace>
</ink>
</file>

<file path=ppt/ink/ink23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12626.705 9785.141 874.14984, 12517.28 9779.451 862.93823, 12425.257 9779.891 843.6638, 12308.836 9779.513 827.5475, 12217.907 9779.079 816.5926, 12116.986 9777.691 807.14343, 12016.369 9776.322 797.4802, 11921.729 9775.037 788.33765, 11792.545 9774.953 780.7849, 11634.768 9777.968 767.12225, 11458.847 9783.073 756.0592, 11338.132 9786.712 748.385, 11189.3 9792.237 742.15967, 11009.882 9797.67 733.25305, 10804.524 9800.838 719.6625, 10612.067 9802.551 705.5568, 10456.054 9803.483 692.224, 10268.311 9803.358 683.498, 10067.626 9804.001 676.46936, 9869.318 9806.029 679.90424, 9683.683 9809.873 691.527, 9540.164 9813.392 705.3083, 9423.82 9818.648 720.9194, 9309.858 9825.526 741.9912, 9204.043 9832.57 764.27637, 9110.541 9837.152 785.9298, 8990.433 9839.146 822.98975, 8911.701 9829.574 848.23114, 8846.324 9813.715 755.6805</trace>
</ink>
</file>

<file path=ppt/ink/ink23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9288.873 10161.576 874.14984, 9302.834 10274.021 854.4454, 9312.2295 10358.687 845.30145, 9321.829 10455.149 838.58527, 9332.03 10558.726 833.1758, 9339.288 10632.565 829.1488, 9346.568 10711.874 826.1551, 9354.799 10801.904 825.7106, 9362.305 10879.977 826.3608, 9369.21 10948.932 827.17706, 9378.218 11024.065 829.6501, 9388.898 11097.127 834.4313, 9405.705 11197.714 843.5219, 9362.705 11127.988 855.42725, 9307.555 11044.784 853.24475, 9231.528 10959.362 853.2434, 9160.156 10921.783 857.1495, 9118.11 11039.241 854.21106, 9150.43 11106.597 848.31616, 9197.772 11173.037 842.4095, 9279.577 11261.574 842.1874, 9358.028 11301.735 845.6603, 9441.927 11273.18 847.33405, 9503.863 11189.395 847.8383, 9544.024 11069.92 847.0667, 9556.061 10991.597 845.0309, 9561.69 10911.26 843.322, 9564.178 10844.372 843.65814, 9557.479 10751.223 848.51276, 9554.762 10843.521 857.78766, 9566.3545 10919.302 851.9643, 9583.033 11010.951 844.577, 9605.657 11110.079 837.1652, 9632.112 11201.829 832.8475, 9651.974 11267.66 829.4514, 9680.898 11335.672 829.7284, 9734.324 11432.158 835.46423, 9808.827 11465.882 842.37024, 9875.893 11400.555 853.23816, 9875.396 11269.392 850.14923, 9857.422 11153.595 841.5814, 9838.714 11086.922 839.10126, 9814.563 11018.248 841.29517, 9787.571 10955.415 843.4921, 9749.77 10884.14 850.1026, 9824.897 10953.712 852.21594, 9903.02 10978.094 856.962, 9977.147 10927.684 854.69916, 10012.762 10864.424 676.53424</trace>
</ink>
</file>

<file path=ppt/ink/ink23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9542.589 10403.055 874.14984, 9643.695 10437.919 858.55096, 9715.767 10454.826 851.8973, 9791.145 10464.588 842.6483, 9858.68 10458.687 832.8662, 9930.52 10458.357 808.76654, 9995.095 10440.862 622.3357</trace>
</ink>
</file>

<file path=ppt/ink/ink23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9795.386 10267.062 874.14984, 9892.738 10336.8 858.8168, 9977.527 10423.016 861.12317, 10012.178 10495.054 863.4763, 9997.624 10589.802 863.83136, 9987.101 10654.352 866.0214</trace>
</ink>
</file>

<file path=ppt/ink/ink23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10510.57 10373.58 874.14984, 10527.896 10485.221 854.7315, 10540.327 10572.661 841.9683, 10555.162 10676.992 831.8616, 10571.229 10790.46 812.9493, 10581.349 10861.932 788.03986, 10594.821 10949.635 758.20703, 10605.164 11016.141 724.11646, 10618.042 11088.9795 676.19073, 10633.249 11165.592 621.7254, 10648.62 11230.657 562.0633, 10663.068 11295.418 419.20868</trace>
</ink>
</file>

<file path=ppt/ink/ink23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11107.169 11339.493 874.14984, 11025.134 11330.721 868.1501, 10949.545 11323.814 862.6225, 10867.471 11319.428 859.2055, 10748.846 11309.082 857.32916, 10645.761 11299.434 855.43604, 10578.912 11294.587 853.1925, 10508.095 11291.108 849.94025, 10397.399 11288.744 837.7289, 10318.764 11289.36 817.7353, 10244.891 11273.2 698.909</trace>
</ink>
</file>

<file path=ppt/ink/ink2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13550 3627 874, 13585 3557 864, 13661 3518 865, 13728 3556 864, 13750 3626 863, 13762 3705 864, 13871 3708 862, 13953 3651 855, 14000 3583 855, 13978 3670 860, 14067 3706 860, 14159 3635 853, 14209 3540 850, 14227 3472 852, 14170 3570 848, 14148 3680 840, 14140 3756 835, 14134 3839 833, 14129 3910 832, 14123 4001 835, 14142 3914 855, 14164 3805 859, 14242 3711 858, 14325 3653 855, 14435 3598 858, 14493 3531 861, 14426 3491 861, 14339 3568 858, 14313 3646 857, 14343 3727 858, 14415 3728 859, 14474 3622 852, 14524 3545 850, 14620 3513 854, 14676 3586 856, 14726 3693 860, 14795 3748 863, 14868 3740 863, 14930 3661 863, 14898 3597 863, 14830 3649 862, 14844 3715 859, 14929 3750 855, 15007 3768 843</trace>
</ink>
</file>

<file path=ppt/ink/ink23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11166.921 11067.506 874.14984, 11199.654 11002.088 867.95807, 11261.141 10929.497 867.9121, 11326.447 10932.412 865.0223, 11358.152 11016.997 857.27246, 11388.252 11152.356 843.42664, 11416.608 11235.18 837.0659, 11442.98 11305.178 832.2262, 11499.633 11392.973 831.7032, 11569.346 11395.486 836.7394, 11635.713 11291.935 839.60236, 11642.294 11226.805 840.00446, 11637.874 11152.85 839.6076, 11618.496 11039.133 841.2878, 11561.14 10933.752 845.2535, 11483.844 10894.757 852.87036, 11475.949 10973.342 854.70746, 11499.686 11045.97 854.143, 11586.149 11111.361 847.7066, 11661.201 11126.049 831.2752, 11727.189 11076.055 782.44684</trace>
</ink>
</file>

<file path=ppt/ink/ink23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11702.85 10569.039 874.14984, 11610.346 10559.451 862.7925, 11519.086 10550.774 856.3984, 11414.266 10549.227 858.9552, 11325.978 10556.585 862.85144, 11259.433 10561.942 871.4479</trace>
</ink>
</file>

<file path=ppt/ink/ink23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11450.053 10358.586 874.14984, 11561.786 10382.247 859.91034, 11678.951 10430.985 852.5277, 11757.292 10480.539 856.7574, 11817.111 10570.75 859.82043, 11770.276 10639.965 860.7663, 11695.495 10698.308 863.4146</trace>
</ink>
</file>

<file path=ppt/ink/ink23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11985.981 11655.948 874.14984, 11885.409 11668.225 860.5505, 11814.584 11677.08 852.47363, 11723.917 11685.524 843.225, 11614.325 11691.956 834.3189, 11487.475 11696.322 825.49854, 11346.296 11700.003 817.68097, 11239.53 11702.606 811.12555, 11121.498 11707.1875 801.79065, 11022.94 11711.182 794.5679, 10918.174 11717.119 787.91437, 10785.263 11726.616 782.0951, 10645.663 11736.239 778.1057, 10542.094 11743.334 775.29144, 10407.322 11749.4 773.1241, 10250.056 11750.949 770.8372, 10078.53 11747.544 768.0628, 9943.964 11743.184 767.39954, 9814.53 11736.4 767.2759, 9671.337 11725.743 768.20703, 9529.242 11713.997 773.0542, 9401.191 11702.774 781.0946, 9315.135 11695.095 788.8662, 9227.418 11686.054 799.936, 9146.86 11674.104 811.0512, 9075.877 11655.544 822.06116, 8968.742 11587.766 840.3874, 8907.543 11506.97 852.3557, 8864.019 11376.832 855.5728, 8840.691 11268.057 855.8886, 8833.848 11195.247 854.85614, 8828.6875 11106.978 852.54376, 8822.74 11014.031 848.98846, 8818.185 10943.801 845.41254, 8807.771 10848.366 839.63116, 8790.013 10737.729 832.95654, 8762.571 10621.821 827.3572, 8739.098 10534.563 823.4217, 8711.612 10451.53 819.7009, 8676.8125 10364.872 819.53784, 8641.154 10282.782 822.94806, 8609.187 10209.067 827.2765, 8585.185 10143.839 832.68933, 8560.701 10057.206 844.22046, 8563.799 9988.198 855.7592, 8674.733 9900.824 863.09534, 8775.104 9873.431 856.77155, 8856.073 9868.859 850.47034, 8960.889 9869.39 842.449, 9072.514 9873.7295 833.2933, 9160.499 9878.073 824.4003, 9279.633 9884.978 814.40283, 9419.778 9893.492 804.69684, 9571.856 9902.099 796.2752, 9687.414 9908.189 789.51904, 9805.978 9913.204 784.27026, 9944.605 9918.31 781.50006, 10098.052 9923.245 780.18243, 10252.527 9927.187 779.61804, 10362.14 9929.834 779.4581, 10499.71 9933.557 778.90985, 10651.892 9938.305 778.69434, 10807.36 9942.627 779.74036, 10959.118 9946.125 782.7423, 11083.967 9948.503 788.3134, 11183.756 9950.112 793.95624, 11287.57 9952.416 802.26105, 11393.326 9955.545 810.9901, 11500.782 9960.135 819.01294, 11575.366 9963.794 826.21674, 11654.936 9970.6045 833.09644, 11737.761 9981.968 839.4412, 11810.099 9996.311 846.16907, 11907.045 10027.368 856.5236, 11973.085 10095.652 861.53107, 12011.38 10206.596 859.34106, 12027.676 10290.447 852.8605, 12043.81 10381.134 845.75714, 12055.391 10449.242 839.1838, 12069.834 10545.33 832.47565, 12083.09 10664.827 824.49084, 12091.829 10800.104 815.954, 12095.876 10908.881 808.42126, 12095.758 11017.756 801.0447, 12088.448 11149.289 794.32043, 12078.751 11293.349 771.2625, 12072.379 11442.21 741.8555, 12068.153 11538.483 715.8121, 12064.344 11604.909 670.2878, 12060.439 11669.406 614.8261</trace>
</ink>
</file>

<file path=ppt/ink/ink23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16008.661 4019.658 874.14984, 16112.428 3951.6318 868.8077, 16198.432 3904.9736 865.6159, 16283.18 3862.3684 861.18384, 16366.004 3822.0984 856.1941, 16467.223 3774.8076 853.083, 16588.096 3721.2483 853.8947, 16695.023 3675.3237 854.58575, 16823.898 3618.8303 854.863, 16901.88 3585.5383 854.2265, 16986.445 3550.343 853.13055, 17055.545 3521.827 852.1462, 17119.28 3494.7322 850.64844, 17194.635 3461.663 848.9792, 17278.494 3424.166 847.4449, 17368.373 3384.0127 845.9349, 17502.312 3324.0884 843.12036, 17587.863 3286.2773 841.47925, 17681.836 3246.106 839.9236, 17762.688 3211.8604 838.74866, 17833.63 3182.036 837.4982, 17919.271 3146.4404 836.34247, 18015.568 3106.4521 834.86395, 18118.135 3062.516 833.21136, 18225.086 3015.2764 831.4929, 18306.152 2979.2166 830.13617, 18386.576 2941.1807 829.1872, 18479.445 2896.6777 828.25684, 18580.707 2848.702 827.3073, 18679.951 2802.0107 826.6435, 18751.277 2768.4873 825.9832, 18838.85 2729.1226 825.7062, 18936.963 2685.7876 825.8921, 19006.795 2655.021 826.50055, 19088.734 2619.9587 826.82166, 19186.521 2578.8958 826.4946, 19293.729 2534.0588 825.25256, 19393.268 2491.737 824.18085, 19469.729 2459.039 823.5083, 19561.7 2417.8164 822.58606, 19662.473 2371.6199 817.4149, 19764.926 2323.4875 809.8426, 19864.871 2275.7493 795.0555, 19945.441 2237.0317 771.971, 20011.299 2206.2222 741.0902, 20074.373 2178.7383 702.7767, 20140.553 2149.0193 613.3637, 20203.63 2127.568 5.2058487</trace>
</ink>
</file>

<file path=ppt/ink/ink23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19882.42 2148.8494 874.14984, 19972.258 2129.3772 864.20105, 20050.178 2113.3696 858.2913, 20133.45 2100.7627 857.9581, 20229.287 2114.391 859.7796, 20260.555 2193.2244 857.1118, 20185.39 2273.1338 851.2834, 20105.803 2327.312 836.6994, 20040.932 2366.0044 804.8846</trace>
</ink>
</file>

<file path=ppt/ink/ink23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17722.162 4170.129 874.14984, 17711.17 4072.4634 863.40924, 17722.248 3958.865 858.9528, 17759.053 3857.6365 861.20154, 17835.877 3884.3943 855.877, 17867.541 3969.113 846.32806, 17887.742 4077.0925 836.6672, 17901.303 4188.7495 828.2379, 17917.889 4288.4917 834.33057, 17992.451 4343.021 846.3569, 18073.094 4255.6797 851.2828, 18097.133 4192.393 849.4027, 18115.662 4122.245 849.3256, 18133.625 4019.1228 849.1576, 18114.006 3911.2085 852.0285, 18074.045 3832.9954 854.70514, 17987.873 3781.8958 863.0249, 17931.408 3857.67 865.5838, 18005.084 3860.2905 861.5422, 18100.957 3821.758 851.3894, 18168.92 3793.175 828.5133</trace>
</ink>
</file>

<file path=ppt/ink/ink23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17678.037 3627.1912 874.14984, 17751.87 3592.7083 865.5861, 17823.607 3560.2515 860.67535, 17896.973 3533.0422 852.21625, 17994.088 3506.007 838.3286, 18090.252 3479.1592 817.3494, 18154.213 3461.7249 778.9022</trace>
</ink>
</file>

<file path=ppt/ink/ink23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17990.586 3385.7131 874.14984, 18077.766 3383.6545 871.0298, 18192.094 3401.7974 868.5968, 18257.469 3481.2847 867.0968, 18198.703 3552.542 865.2426, 18134.066 3585.801 570.22235</trace>
</ink>
</file>

<file path=ppt/ink/ink23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17186.232 4925.588 874.14984, 17201.424 5015.0576 863.5738, 17208.875 5079.1343 857.42773, 17213.875 5156.0713 851.09204, 17215.205 5241.5693 845.7706, 17214.703 5333.5273 841.5216, 17214.379 5431.304 839.2532, 17214.506 5534.95 838.3476, 17214.787 5612.996 836.2131, 17215.209 5697.7363 834.1472, 17215.568 5768.796 832.548, 17215.615 5836.174 828.09076, 17215.605 5907.015 822.34, 17215.688 5985.9473 810.8531, 17212.752 6048.7085 624.3931</trace>
</ink>
</file>

<file path=ppt/ink/ink2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14518 3400 874, 14581 3400 865, 14676 3400 848, 14742 3402 775</trace>
</ink>
</file>

<file path=ppt/ink/ink23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17439.03 5377.5186 874.14984, 17472.64 5484.3228 861.8842, 17489.541 5549.521 856.843, 17508.35 5622.407 852.4504, 17528.174 5697.466 849.9828, 17550.45 5768.1733 852.0948, 17606.318 5863.471 855.60114, 17680.695 5799.0376 850.54004, 17698.53 5703.872 844.78485, 17699.281 5605.671 841.18036, 17686.723 5519.987 841.7356, 17660.021 5451.535 847.9205, 17784.996 5441.5557 856.0515, 17849.01 5443.894 849.3889, 17912.887 5436.9004 816.88385</trace>
</ink>
</file>

<file path=ppt/ink/ink23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17453.738 5152.071 874.14984, 17553.445 5154.2964 862.8421, 17678.418 5144.343 851.2953, 17741.205 5133.1035 843.50476, 17820.654 5121.099 821.2642, 17885.725 5107.186 8.106151</trace>
</ink>
</file>

<file path=ppt/ink/ink23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17647.701 5015.5605 874.14984, 17749.176 5023.8325 862.84314, 17823.936 5041.548 860.2027, 17898.771 5119.2676 861.53644, 17893.3 5197.2095 860.5971, 17879.514 5261.6934 860.7217</trace>
</ink>
</file>

<file path=ppt/ink/ink23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18151.453 5101.3965 874.14984, 18133.072 5191.3022 862.35565, 18120.928 5254.7783 856.7558, 18110.814 5325.6924 849.15234, 18103.578 5401.685 840.80853, 18097.854 5480.141 831.6885, 18092.639 5560.064 821.75323, 18088.693 5638.9717 807.1853, 18086.174 5709.3535 786.1774, 18084.988 5807.1763 714.35034, 18085.98 5876.2495 556.03845</trace>
</ink>
</file>

<file path=ppt/ink/ink23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18333.469 5136.041 874.14984, 18327.281 5203.4424 862.857, 18313.506 5337.3545 845.5715, 18306.102 5414.0215 835.74713, 18300.945 5489.842 825.424, 18301.738 5558.5923 812.9376, 18300.225 5638.2954 777.68445, 18304.334 5704.276 498.16885</trace>
</ink>
</file>

<file path=ppt/ink/ink23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16887.473 5046.0684 874.14984, 16902.93 5112.8965 861.7415, 16915.928 5179.1553 851.08374, 16926.133 5265.0664 842.0291, 16933.422 5366.1616 833.7404, 16937.486 5477.4854 826.8557, 16939.68 5593.698 821.7546, 16944.35 5706.786 809.52783, 16956.13 5804.2397 790.5028, 16964.062 5870.7373 769.9206, 16969.111 5947.27 723.82007, 16983.898 6012.373 6.855969</trace>
</ink>
</file>

<file path=ppt/ink/ink23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18497.096 5468.009 874.14984, 18590.133 5463.6245 864.5023, 18659.576 5459.423 858.4458, 18723.846 5455.6143 847.30255, 18788.645 5454.625 660.13885</trace>
</ink>
</file>

<file path=ppt/ink/ink23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18511.805 5665.017 874.14984, 18578.783 5646.641 864.0107, 18712.371 5614.9766 846.6343, 18782.846 5598.458 826.29095, 18847.654 5587.1606 639.56696</trace>
</ink>
</file>

<file path=ppt/ink/ink23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19092.777 5391.9976 874.14984, 19030.238 5461.829 863.7928, 18973.709 5551.7085 864.43085, 18993.441 5638.5156 863.95013, 19091.484 5664.4297 859.0764, 19177.68 5643.7153 850.576, 19245.852 5588.8594 844.28326, 19297.066 5457.7656 836.39905, 19304.45 5375.2095 833.2052, 19303.174 5293.233 831.4942, 19293.225 5159.7866 830.6634, 19284.527 5080.3394 832.8264, 19277.469 5011.868 837.36536, 19270.098 4912.825 847.1402, 19254.193 4999.6226 855.27374, 19250.951 5077.032 849.7757, 19251.828 5166.668 839.5057, 19257.213 5256.951 825.4136, 19261.79 5322.8516 803.2339, 19270.945 5401.255 772.98456, 19281.133 5481.8413 735.519, 19288.436 5554.841 691.2135, 19296.105 5627.8296 586.98505, 19300.307 5691.2583 430.56693</trace>
</ink>
</file>

<file path=ppt/ink/ink23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19167.238 5347.5283 874.14984, 19275.012 5306.1797 856.9056, 19344.807 5289.3843 850.0521, 19459.795 5269.313 836.8398, 19533.412 5257.7217 813.55975</trace>
</ink>
</file>

<file path=ppt/ink/ink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10555 4669 874, 10584 4773 865, 10658 4881 861, 10733 4969 856</trace>
</ink>
</file>

<file path=ppt/ink/ink2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13922 3642 874, 13987 3604 874, 14031 3539 871, 13937 3536 866, 13870 3588 859</trace>
</ink>
</file>

<file path=ppt/ink/ink24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19450.37 5543.5024 874.14984, 19544.816 5481.628 870.57806, 19572.752 5414.5747 868.94104, 19484.057 5422.5986 862.6463, 19460.693 5518.6494 860.33136, 19490.31 5599.9546 857.4657, 19560.521 5639.935 850.625, 19637.049 5693.619 828.86804, 19699.816 5713.4585 787.63153</trace>
</ink>
</file>

<file path=ppt/ink/ink24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20150.846 2148.8494 874.14984, 20144.877 2073.0002 845.97003, 20133.328 2001.2129 850.3252, 20115.748 1922.9012 854.8048, 20081.494 1810.0668 858.74023, 20046.404 1707.8801 859.78705, 20008.562 1591.0906 862.69476, 19981.365 1487.3491 865.72375, 19951.78 1367.2257 866.2821, 19932.793 1298.0721 866.0917, 19912.74 1226.6653 865.9078, 19895.49 1162.2236 866.74115, 19871.236 1072.2051 868.6846, 19792.715 1153.9586 863.58685, 19772.5 1218.0597 861.0823, 19753.271 1290.3553 860.38873, 19736.26 1360.1578 859.4524, 19716.178 1425.5127 860.09503, 19719.959 1352.2905 852.90875, 19734.734 1272.3973 844.7593, 19754.99 1185.9374 837.94666, 19786.371 1083.9591 842.54846, 19860.367 1076.7947 853.2792, 19887.639 1149.2905 852.8738, 19923.385 1239.6788 855.36237, 19970.133 1325.5322 856.17004, 20016.635 1392.8729 863.07446</trace>
</ink>
</file>

<file path=ppt/ink/ink24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20541.53 1069.179 874.14984, 20555.791 1137.9779 865.00934, 20577.648 1235.854 861.7057, 20604.232 1349.7333 860.3777, 20635.482 1466.8748 860.97095, 20660.64 1553.5116 861.8037, 20579.057 1545.438 864.5534, 20499.969 1512.6879 865.04315, 20408.922 1526.4026 865.08136, 20361.977 1614.6191 864.03937, 20447.043 1686.2657 863.424, 20540.932 1685.1189 861.7956, 20611.299 1658.505 859.98047, 20676.377 1571.804 858.0568, 20720.607 1454.342 856.1823, 20741.771 1361.1282 856.5323, 20750.994 1267.7758 859.3889, 20781.455 1369.8953 861.42175, 20832.13 1495.6064 861.70856, 20890.21 1582.6952 860.2318, 20991.854 1623.1985 861.1063, 21099.678 1572.044 861.5346, 21159.068 1450.2754 857.5376, 21170.637 1357.097 856.12244, 21141.621 1276.6415 859.5785, 21075.781 1234.3699 861.4203, 20995.422 1249.0808 864.2718, 21023.92 1326.1206 865.5253, 21118.0 1337.7727 861.8874, 21204.174 1328.1569 853.28534, 21270.7 1328.3203 546.34937</trace>
</ink>
</file>

<file path=ppt/ink/ink24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20806.277 1016.4364 874.14984, 20873.254 1004.2609 862.1935, 21003.912 979.7139 848.27234, 21075.95 965.0363 839.13257, 21141.523 951.88544 821.8774, 21205.28 939.9827 783.91736</trace>
</ink>
</file>

<file path=ppt/ink/ink24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21045.285 880.4435 874.14984, 21127.807 902.7336 864.6594, 21208.34 951.18396 865.6022, 21244.324 1016.94196 866.6589, 21281.104 1082.3378 241.71037</trace>
</ink>
</file>

<file path=ppt/ink/ink24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19763.838 1121.9214 874.14984, 19834.416 1141.4858 870.369, 19945.916 1171.8396 868.86926, 20012.7 1189.285 866.79913, 20077.037 1208.2119 428.0415</trace>
</ink>
</file>

<file path=ppt/ink/ink24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19987.217 1815.8475 874.14984, 19912.63 1848.6008 865.25714, 19842.441 1875.361 860.46655, 19768.32 1899.2129 860.1892, 19677.314 1933.6433 862.1492, 19630.936 2007.7827 862.2775, 19635.688 2093.5054 863.32275, 19657.396 2168.4622 865.4951, 19692.594 2242.7017 868.7322</trace>
</ink>
</file>

<file path=ppt/ink/ink24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13917.347 1521.11 874.14984, 13921.803 1584.4135 858.1215, 13928.521 1675.873 833.79407, 13935.902 1797.8556 809.7508, 13944.207 1950.3408 783.2267, 13953.175 2132.5571 752.1131, 13966.041 2345.7993 718.49695, 13979.344 2589.5845 684.3622, 13989.428 2830.6514 653.6349, 13996.467 3015.8328 627.6908, 14000.81 3252.353 589.32135, 14003.525 3420.0735 556.5473, 14002.954 3656.797 526.95294, 14000.578 3945.155 499.9393, 13996.368 4275.1724 473.43478, 13992.909 4565.6284 450.33118, 13989.932 4826.199 430.90448, 13987.273 5148.7446 414.5002, 13984.22 5517.7534 398.55692, 13981.574 5922.84 384.90253, 13979.536 6352.1543 373.78427, 13978.15 6663.5747 363.9769, 13975.057 7000.8496 355.83, 13970.138 7388.862 346.92276, 13965.021 7810.4795 339.59457, 13962.691 8214.776 334.21634, 13961.501 8518.658 329.52704, 13963.0205 8889.296 324.6029, 13964.023 9303.057 321.49686, 13959.144 9744.782 319.19272, 13944.884 10206.677 318.398, 13928.325 10597.783 317.68237, 13910.86 10934.414 316.71835, 13884.871 11321.532 318.42084, 13852.024 11736.871 320.12955, 13813.376 12164.494 278.1524, 13785.951 12456.23 235.19928, 13749.522 12759.398 196.82161, 13699.1 13028.952 162.14484, 13666.399 13201.806 130.75465, 13657.902 13271.772 83.5838, 13646.298 13347.673 16.201927, 13625.681 13439.277 10.23</trace>
</ink>
</file>

<file path=ppt/ink/ink24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13953.197 6328.4355 874.14984, 14041.6 6336.307 863.9941, 14105.234 6336.2617 857.77716, 14185.83 6333.69 849.97485, 14311.832 6328.149 837.82306, 14410.021 6324.002 833.7565, 14476.631 6321.2227 831.501, 14570.641 6318.61 825.5478, 14688.067 6316.5273 817.8681, 14824.479 6315.145 809.0948, 14978.327 6314.611 798.08215, 15079.839 6314.2876 789.684, 15215.039 6314.097 779.3407, 15379.876 6313.0576 766.8365, 15567.948 6308.936 756.95386, 15738.179 6304.2856 744.1159, 15885.245 6299.773 728.465, 16067.586 6293.364 709.54926, 16273.73 6286.267 692.4346, 16496.275 6279.8203 678.146, 16730.385 6275.0737 668.81903, 16910.855 6271.817 661.38135, 17091.842 6268.5874 654.4146, 17304.984 6264.8506 648.82983, 17541.568 6260.2656 639.27167, 17783.906 6254.8784 629.00665, 17952.498 6251.0796 620.2824, 18163.64 6247.0073 611.6935, 18401.44 6243.666 603.5442, 18655.258 6241.5166 597.4378, 18862.863 6240.6997 593.9987, 19052.404 6240.8833 590.23035, 19272.902 6244.5044 591.8193, 19513.416 6249.0815 594.9055, 19770.5 6252.453 598.61053, 20041.738 6254.3096 599.75287, 20236.182 6255.49 598.392, 20450.842 6256.1265 595.81964, 20698.26 6255.8184 589.6981, 20965.674 6256.3506 583.69543, 21212.107 6258.6187 580.63074, 21402.709 6260.906 577.07135, 21626.055 6267.4814 575.47614, 21869.371 6278.6978 575.2564, 22125.295 6292.5874 576.90643, 22317.094 6303.409 581.3586, 22515.428 6311.2236 587.0963, 22746.52 6315.019 592.78754, 23001.578 6312.729 596.0329, 23255.46 6307.6084 595.1665, 23438.879 6303.472 592.3059, 23663.346 6298.9385 587.34985, 23905.084 6299.041 546.0865, 24060.871 6299.0127 508.3419, 24138.262 6297.4697 466.74634, 24206.23 6296.9546 424.18256, 24322.447 6298.962 316.40018</trace>
</ink>
</file>

<file path=ppt/ink/ink24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15144.558 7505.318 874.14984, 15166.329 7383.277 851.6286, 15189.374 7297.088 842.69586, 15221.127 7206.205 836.4679, 15260.272 7121.034 835.8621, 15303.185 7047.788 838.1301, 15366.835 6962.1455 844.0443, 15439.586 6947.391 846.15607, 15472.0 7040.336 846.3115, 15473.173 7143.8687 843.0489, 15457.4795 7252.736 835.04694, 15438.595 7351.143 834.64575, 15430.059 7429.399 842.4509, 15503.878 7470.1587 856.0913, 15577.43 7377.477 854.21234, 15613.8955 7310.26 849.8512, 15667.628 7194.6636 837.13617, 15694.869 7121.282 834.41724, 15718.311 7046.52 835.1192, 15743.016 6939.299 837.77466, 15676.614 6893.751 851.7421, 15675.623 6962.391 858.25507, 15748.617 7028.6797 857.06085, 15848.76 7026.698 845.89014, 15919.494 7022.879 820.796</trace>
</ink>
</file>

<file path=ppt/ink/ink2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16723 5272 874, 16640 5363 857, 16532 5440 841, 16469 5484 821, 16404 5509 8</trace>
</ink>
</file>

<file path=ppt/ink/ink24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15919.494 6615.417 874.14984, 15801.702 6617.1787 854.6608, 15720.586 6620.3726 840.072, 15651.991 6623.292 826.59406, 15534.826 6633.446 786.3036, 15463.627 6639.936 725.60596, 15399.708 6646.7554 188.2779</trace>
</ink>
</file>

<file path=ppt/ink/ink24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15815.618 6479.9414 874.14984, 15929.542 6496.5854 859.976, 16015.097 6519.6636 860.3012, 16078.887 6575.3057 861.7479, 16059.224 6647.5444 860.2819, 16014.338 6712.526 858.2414, 15950.579 6773.0674 798.8058</trace>
</ink>
</file>

<file path=ppt/ink/ink24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16366.254 6750.893 874.14984, 16296.381 6836.6284 843.7984, 16229.318 6936.575 830.37537, 16167.542 7044.65 820.2575, 16137.687 7111.575 815.28906, 16113.594 7178.353 813.0948, 16093.56 7243.605 811.98773, 16075.055 7333.633 810.4259, 16060.415 7438.116 809.6927, 16052.54 7546.9263 809.5272, 16048.38 7620.16 810.9687, 16051.929 7696.793 814.1169, 16066.863 7770.168 820.873, 16143.96 7863.9062 832.9071, 16207.511 7862.6855 834.52124, 16285.564 7873.4844 845.88995, 16349.396 7838.5303 412.30975</trace>
</ink>
</file>

<file path=ppt/ink/ink24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16574.926 6796.3965 874.14984, 16544.041 6906.985 858.43866, 16519.145 6975.3926 850.09644, 16490.148 7052.8755 843.00543, 16461.805 7134.3247 838.49274, 16436.564 7214.2344 840.2408, 16416.86 7279.181 842.0475, 16400.732 7393.4087 847.52826, 16416.55 7488.0596 851.5774, 16491.457 7539.6514 856.2644, 16584.432 7513.159 855.6183, 16649.387 7490.3223 840.78955</trace>
</ink>
</file>

<file path=ppt/ink/ink24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16396.588 7203.858 874.14984, 16514.58 7199.717 851.6415, 16597.436 7189.2773 841.0102, 16674.889 7180.74 815.12616, 16738.557 7172.673 749.60846</trace>
</ink>
</file>

<file path=ppt/ink/ink24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16887.473 7279.869 874.14984, 16976.133 7273.548 869.1307, 17041.486 7267.042 866.1485, 17120.762 7259.4365 860.6513</trace>
</ink>
</file>

<file path=ppt/ink/ink24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16872.766 7460.849 874.14984, 16983.19 7445.229 859.87134, 17057.396 7421.3174 850.608, 17127.26 7400.8936 830.775, 17192.344 7378.8755 641.9586</trace>
</ink>
</file>

<file path=ppt/ink/ink24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17439.03 6735.8975 874.14984, 17416.604 6858.941 855.0513, 17405.102 6937.568 847.454, 17394.281 7027.998 840.0636, 17384.7 7124.883 834.67444, 17378.42 7225.031 825.1972, 17374.781 7325.2056 812.9995, 17372.486 7391.785 794.0333, 17369.36 7467.666 763.74817, 17365.898 7547.3013 700.9125, 17362.064 7610.992 547.40643</trace>
</ink>
</file>

<file path=ppt/ink/ink24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17186.232 7279.869 874.14984, 17307.58 7288.462 856.9147, 17375.28 7289.7686 850.6923, 17471.965 7285.2144 844.8902, 17549.883 7268.4155 848.62, 17624.283 7227.742 852.8225, 17657.736 7158.7026 855.7573, 17592.266 7100.036 860.6612, 17519.521 7134.0366 860.32104, 17462.562 7207.7197 856.28186, 17438.893 7295.822 853.1433, 17462.986 7405.5933 852.71844, 17504.088 7485.5566 854.065, 17577.678 7511.058 857.43713, 17658.64 7474.8306 858.29846, 17748.557 7382.0737 850.7248, 17805.646 7306.8945 851.28546, 17807.629 7373.24 853.17035, 17796.777 7484.7935 855.38983, 17803.637 7553.7944 858.80853, 17868.941 7480.615 851.46783, 17905.807 7375.52 848.91797, 17942.318 7294.516 853.2864, 17971.91 7370.3545 850.10486, 17970.607 7453.8936 854.9596, 18050.553 7377.4834 860.5845, 18118.256 7371.9185 856.90765, 18125.646 7450.431 847.7018, 18123.982 7535.4624 845.0408, 18206.396 7515.679 835.0386, 18243.352 7438.954 828.9909, 18280.418 7352.2725 825.17755, 18330.047 7226.0723 823.6567, 18351.18 7162.9756 828.5397, 18379.21 7085.0327 836.86804, 18371.852 7223.5103 833.1579, 18359.857 7322.3003 825.8024, 18350.533 7398.0063 818.7926, 18336.229 7502.1914 810.0874, 18318.705 7621.57 800.3468, 18299.107 7743.522 795.5437, 18283.74 7835.358 794.2178, 18269.213 7916.838 794.54407, 18256.234 7986.7075 800.56055, 18257.713 7917.609 820.4542, 18276.947 7812.1025 813.88074, 18301.297 7692.113 802.7043, 18318.244 7609.264 794.19275, 18339.33 7519.0786 787.6094, 18358.623 7439.862 790.8002, 18396.537 7343.981 801.20184, 18468.547 7397.9297 843.3081, 18510.824 7478.3003 860.88495, 18608.375 7432.0205 860.74084, 18693.652 7352.024 862.82025, 18773.666 7310.7925 863.8912, 18861.11 7354.434 862.7049, 18880.86 7464.6357 858.8279, 18854.86 7551.6943 847.63794, 18787.658 7623.2236 818.35724, 18724.787 7647.0786 525.9616</trace>
</ink>
</file>

<file path=ppt/ink/ink24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18947.533 6795.3623 874.14984, 19010.43 6907.349 849.78503, 19042.771 6993.8022 837.7403, 19069.486 7097.445 829.55945, 19085.611 7213.283 822.89453, 19089.602 7335.4175 817.8547, 19081.113 7458.5293 804.48425, 19073.396 7546.406 784.1846, 19054.506 7634.926 758.1853, 19035.959 7713.993 719.4254, 19010.326 7785.0522 674.7116, 18970.592 7865.5947 624.5114, 18919.785 7949.782 568.9169, 18861.523 8029.7783 507.7693, 18773.375 8134.276 373.20447, 18687.938 8202.723 247.97873</trace>
</ink>
</file>

<file path=ppt/ink/ink2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16545 5302 874, 16589 5409 859, 16660 5505 849, 16725 5555 836, 16788 5600 636</trace>
</ink>
</file>

<file path=ppt/ink/ink24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15405.628 9413.356 874.14984, 15425.32 9331.07 860.20074, 15454.112 9210.794 856.22107, 15476.472 9144.777 855.5595, 15531.237 9032.304 855.67175, 15595.744 8962.111 857.4438, 15631.401 9048.557 855.2902, 15637.799 9117.862 851.373, 15650.316 9233.417 843.0949, 15663.327 9306.893 839.42633, 15679.607 9376.98 841.9059, 15709.626 9471.843 846.9401, 15785.356 9499.033 853.8617, 15860.374 9387.743 855.52783, 15882.834 9321.933 854.84796, 15897.977 9250.054 852.46545, 15903.24 9177.421 852.0821, 15900.059 9069.59 851.5935, 15856.455 8980.148 854.82556, 15786.187 8953.736 858.5493, 15771.758 9031.908 861.7453, 15876.58 9121.6 850.5346, 15955.009 9143.207 843.3219, 16023.642 9169.921 821.30756, 16097.829 9180.669 797.5438</trace>
</ink>
</file>

<file path=ppt/ink/ink24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15427.689 8546.725 874.14984, 15533.772 8567.743 856.9012, 15615.885 8581.736 844.57135, 15714.112 8596.864 833.24243, 15814.737 8608.288 825.2243, 15901.795 8610.895 831.4944, 15988.243 8579.713 841.1622, 15984.553 8510.114 842.3999, 16066.45 8492.361 849.43713, 16156.043 8560.981 846.1015, 16196.384 8668.461 849.6347, 16190.724 8754.142 849.89404, 16147.03 8838.89 849.3556, 16104.494 8902.318 828.5045</trace>
</ink>
</file>

<file path=ppt/ink/ink24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16589.633 9603.126 874.14984, 16486.016 9617.931 870.2943, 16418.084 9564.924 868.1516, 16429.326 9484.576 864.4471, 16516.713 9466.734 861.69403, 16598.31 9500.003 862.2197, 16594.748 9582.455 863.5516, 16488.615 9588.637 862.1677, 16423.28 9531.294 863.0423, 16451.566 9466.357 863.2581, 16529.012 9486.976 863.3836, 16537.832 9550.274 863.8244, 16452.55 9581.113 864.5056, 16421.693 9510.152 865.28864, 16507.234 9498.0205 865.63794</trace>
</ink>
</file>

<file path=ppt/ink/ink24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17170.605 9317.18 874.14984, 17119.594 9242.12 863.6575, 17031.645 9184.426 864.23816, 16920.453 9194.186 863.8699, 16854.482 9259.127 861.2122, 16835.62 9338.592 856.41174, 16877.352 9433.345 850.455, 16963.178 9501.47 851.3373, 17050.555 9498.194 852.952, 17139.309 9368.043 845.9888, 17169.852 9266.798 835.9755, 17187.803 9162.397 826.5748, 17198.871 9086.171 818.91284, 17201.512 8993.974 813.6402, 17198.324 8897.585 811.4169, 17190.562 8804.512 814.0351, 17179.799 8719.471 818.0268, 17169.742 8652.246 822.34595, 17155.785 8589.019 832.73706, 17137.96 8657.591 847.5321, 17131.572 8721.107 846.0883, 17121.732 8860.238 835.6907, 17119.0 8961.34 828.1872, 17121.504 9073.085 821.0457, 17132.28 9188.2295 804.3543, 17145.389 9279.064 779.72723, 17161.527 9357.93 747.1422, 17187.375 9432.512 707.6806, 17243.717 9515.53 622.22797</trace>
</ink>
</file>

<file path=ppt/ink/ink24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17394.904 9097.936 874.14984, 17388.273 9168.891 865.12085, 17376.244 9278.922 860.73035, 17371.826 9341.947 859.5057, 17379.309 9462.157 858.84863, 17427.688 9553.218 861.22833, 17506.64 9569.988 860.74774, 17584.867 9475.39 857.8769, 17603.512 9393.92 853.9085, 17592.258 9268.045 848.59235, 17578.54 9202.138 847.92596, 17555.406 9114.854 848.7135, 17630.719 9138.039 852.1932, 17728.16 9156.87 858.3493, 17796.621 9143.438 865.98444</trace>
</ink>
</file>

<file path=ppt/ink/ink24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17349.86 8712.709 874.14984, 17415.838 8735.237 860.563, 17484.465 8757.802 846.8509, 17566.205 8781.919 836.2528, 17653.428 8801.522 821.79785, 17731.658 8820.475 794.9734, 17796.621 8833.705 768.5232</trace>
</ink>
</file>

<file path=ppt/ink/ink24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17573.242 8531.7295 874.14984, 17655.375 8587.321 862.9234, 17736.502 8661.253 860.47833, 17776.482 8755.384 861.9078, 17762.441 8836.948 862.63806, 17747.217 8900.67 857.56494</trace>
</ink>
</file>

<file path=ppt/ink/ink24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17761.69 9697.235 874.14984, 17689.035 9704.833 863.76697, 17554.951 9708.725 853.24005, 17470.354 9709.659 847.9057, 17379.996 9710.224 844.00446, 17288.342 9709.268 836.83075, 17199.941 9706.445 828.4965, 17118.436 9705.013 819.0255, 17044.186 9709.261 798.856, 16976.709 9712.052 765.33685, 16911.82 9713.577 635.0981</trace>
</ink>
</file>

<file path=ppt/ink/ink24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17245.064 9890.624 874.14984, 17231.33 9977.152 863.6819, 17209.303 10098.286 857.5663, 17197.428 10165.16 855.9976, 17188.396 10231.349 855.54944, 17185.654 10295.118 855.9632, 17197.824 10408.465 858.4464, 17152.264 10337.642 852.29266, 17093.643 10260.719 847.1501, 17026.82 10197.372 843.86383, 16956.156 10154.006 844.67145, 16884.648 10169.552 848.3855, 16854.666 10241.996 851.394, 16884.035 10359.005 846.1187, 16927.34 10432.565 840.07043, 16976.902 10496.381 834.61194, 17074.328 10589.538 826.8059, 17195.941 10628.457 830.30023, 17301.887 10600.574 834.9479, 17379.275 10522.692 837.85016, 17415.293 10453.268 837.7079, 17447.16 10369.517 837.087, 17486.076 10241.267 834.9391, 17498.92 10159.958 838.05426, 17505.354 10089.264 840.41205, 17509.074 10022.192 846.8527, 17503.553 10085.44 842.1303, 17500.033 10163.947 836.4392, 17499.547 10257.917 831.1218, 17502.936 10398.071 796.6872, 17509.209 10479.252 765.50964, 17517.553 10552.444 726.9102, 17537.299 10637.791 639.2318, 17550.807 10701.417 390.49756</trace>
</ink>
</file>

<file path=ppt/ink/ink24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17409.613 10327.561 874.14984, 17546.852 10315.275 847.9781, 17613.842 10310.103 836.2315, 17694.516 10305.554 824.86194, 17767.58 10301.047 791.81665, 17830.451 10298.422 762.1387</trace>
</ink>
</file>

<file path=ppt/ink/ink2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16977 5007 874, 16971 5075 866, 16965 5164 863, 17031 5074 851, 17048 4987 853, 17056 4908 856, 17122 4980 854, 17166 5048 852, 17239 5100 853, 17321 5046 852, 17381 4974 854, 17463 4907 857, 17526 4965 854, 17546 5052 846, 17543 5159 837, 17536 5239 813, 17514 5303 224</trace>
</ink>
</file>

<file path=ppt/ink/ink24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18020.002 9633.635 874.14984, 18122.84 9640.505 861.12665, 18189.494 9648.433 853.7261, 18266.268 9660.056 843.9382, 18333.652 9669.612 827.25903, 18399.371 9681.4375 801.46564</trace>
</ink>
</file>

<file path=ppt/ink/ink24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18124.797 9845.121 874.14984, 18216.564 9852.391 863.4985, 18342.617 9842.869 852.92395, 18416.658 9836.015 838.0825, 18482.523 9826.931 409.78705</trace>
</ink>
</file>

<file path=ppt/ink/ink24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18869.398 9483.162 874.14984, 18831.387 9548.815 865.383, 18789.482 9639.452 863.3597, 18775.04 9756.956 862.6739, 18810.432 9869.21 861.9337, 18863.533 9937.019 861.4689, 18985.678 9948.061 861.3225, 19049.457 9922.309 860.2474, 19134.18 9849.748 857.1359, 19161.193 9748.921 854.7423, 19126.182 9626.416 850.8526, 19069.861 9537.798 838.8811, 18986.732 9472.044 820.0542, 18899.223 9440.279 787.9619, 18833.408 9421.2705 714.9246</trace>
</ink>
</file>

<file path=ppt/ink/ink24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19107.486 8380.741 874.14984, 19043.125 8374.439 863.01294, 18968.322 8366.988 847.00226, 18863.277 8356.67 830.57776, 18730.229 8345.621 809.2444, 18575.404 8335.327 784.3792, 18405.523 8324.451 767.3184, 18227.984 8312.968 753.99713, 18045.271 8301.605 748.6589, 17850.227 8290.778 741.65204, 17646.637 8282.284 736.82446, 17492.576 8276.386 732.3249, 17333.621 8272.297 726.95886, 17193.998 8269.382 721.0517, 17056.775 8266.969 715.59247, 16883.758 8265.998 723.24756, 16691.062 8267.261 721.11945, 16489.455 8269.426 716.9147, 16358.007 8270.902 711.5649, 16203.782 8272.624 707.614, 16040.971 8275.23 711.5867, 15877.722 8278.948 720.75244, 15720.227 8282.653 733.63306, 15571.716 8288.551 752.799, 15436.819 8297.619 770.51294, 15348.188 8303.781 783.031, 15258.733 8314.736 800.3529, 15182.339 8329.839 817.56226, 15070.584 8368.114 845.5678, 14984.423 8458.523 857.3078, 14957.154 8521.443 859.1503, 14929.091 8627.121 856.5771, 14924.323 8701.905 854.4131, 14927.213 8793.532 849.71716, 14935.549 8898.843 843.52295, 14945.298 9015.321 836.6403, 14951.969 9091.877 830.6539, 14959.672 9189.24 824.79254, 14967.063 9302.438 819.71564, 14974.191 9425.336 815.8799, 14983.396 9552.982 813.55035, 14995.385 9671.221 812.7115, 15004.966 9758.379 812.2146, 15022.538 9857.381 813.14, 15047.898 9958.169 816.32764, 15081.938 10055.323 820.7879, 15111.1 10127.29 825.85645, 15144.176 10191.191 831.0608, 15248.947 10312.064 840.3657, 15323.338 10365.81 843.2298, 15414.983 10414.205 842.8321, 15478.443 10446.352 842.0121, 15564.546 10476.289 838.7211, 15671.529 10502.588 832.949, 15793.008 10524.567 826.1892, 15923.403 10544.791 819.942, 16050.319 10564.097 815.1844, 16142.317 10577.842 810.86163, 16256.515 10597.35 807.6458, 16387.656 10622.467 804.6168, 16532.977 10651.264 801.2391, 16651.889 10673.88 797.1017, 16769.62 10695.0 793.2062, 16915.898 10716.515 788.86847, 17086.268 10736.481 780.6338, 17274.26 10755.615 769.3247, 17473.502 10774.573 757.3853, 17609.754 10787.5625 746.52814, 17767.674 10802.875 735.88153, 17946.19 10821.831 699.04803, 18139.35 10844.255 655.3267, 18343.176 10869.604 605.0374, 18535.736 10894.211 548.6816, 18672.379 10911.786 487.30823, 18821.809 10929.364 423.1123, 18961.922 10941.074 357.15335, 19066.62 10938.51 290.52087, 19134.582 10936.829 230.58447, 19214.89 10940.355 79.26835</trace>
</ink>
</file>

<file path=ppt/ink/ink24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19241.7 8275.772 874.14984, 19266.227 8361.614 863.0026, 19279.082 8427.946 855.16754, 19291.373 8514.407 845.85516, 19300.156 8620.503 836.1085, 19305.611 8741.886 826.84436, 19308.068 8877.086 818.9656, 19308.982 9026.615 812.1317, 19310.545 9195.291 802.6278, 19313.479 9379.509 792.03625, 19320.531 9577.706 777.6612, 19333.193 9791.092 758.50714, 19347.86 10019.547 736.42084, 19357.986 10264.116 711.18774, 19364.549 10422.386 667.62537, 19368.05 10497.007 625.13696, 19373.21 10579.847 584.03186, 19375.91 10690.554 523.74677</trace>
</ink>
</file>

<file path=ppt/ink/ink24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1109.3011 653.9608 874.14984, 1108.3875 564.92 867.1458, 1036.0391 524.7328 861.96216, 965.0481 557.69305 852.5547, 858.68365 677.6631 831.869, 804.51514 771.1408 821.62286, 766.0539 851.2042 812.7462, 736.5312 930.4681 804.5668, 719.50024 1027.063 799.4237, 717.77686 1132.1608 797.96106, 729.82056 1234.5602 799.1644, 755.56854 1324.5248 803.47174, 806.11957 1433.7383 816.83765, 899.52704 1464.3344 831.9108, 1013.54956 1408.1868 837.0877, 1096.8398 1331.7808 836.5887, 1142.3538 1264.8303 835.0342, 1185.7242 1187.9734 833.448, 1220.6415 1122.0342 832.80115, 1259.0417 1057.0243 836.6127, 1256.0834 1125.6498 831.812, 1246.7611 1208.9928 825.47437, 1241.3817 1292.982 819.84595, 1237.8999 1359.3035 815.92957, 1235.8977 1423.4225 812.9795, 1267.7137 1509.0631 824.8837, 1348.6846 1516.3214 828.7737, 1430.6698 1459.1333 826.4964, 1488.5222 1349.1272 834.14343, 1461.2869 1272.9309 845.52435, 1380.5834 1241.9746 848.3852, 1314.9331 1211.9061 854.5776, 1329.9313 1133.6879 859.7642, 1442.5497 1054.6866 848.72986, 1548.5071 1026.7186 836.24396, 1655.3167 1098.4501 831.75226, 1682.8855 1170.9631 826.54846, 1695.2648 1240.5415 820.02954, 1692.7981 1363.4196 817.74634, 1678.1624 1438.611 830.6145, 1685.7618 1366.6077 840.4238, 1698.8601 1300.7281 836.1764, 1725.2985 1176.3749 829.4632, 1739.7255 1113.3977 827.6759, 1793.1642 1049.9015 829.1082, 1835.8704 1136.8853 824.20874, 1860.9087 1242.9596 830.2609, 1933.2332 1133.8463 854.54504, 2012.438 1153.9352 851.94415, 2059.0886 1244.3738 854.2086, 2151.244 1268.8098 857.89056, 2232.563 1155.311 848.99854, 2257.7014 1089.0292 845.12506, 2291.4988 987.7117 839.18274, 2343.1707 1142.1484 816.9144, 2343.2231 1263.3594 804.2317, 2342.1526 1364.2838 793.09595, 2341.3289 1468.4093 758.25934, 2341.397 1588.5781 715.854, 2343.3804 1706.1847 666.5054, 2345.5603 1802.277 608.3518, 2354.7935 1904.8319 491.3477, 2359.0146 1968.1866 305.8215</trace>
</ink>
</file>

<file path=ppt/ink/ink24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2330.997 1604.8776 874.14984, 2403.6184 1478.7832 840.4883, 2450.9348 1385.8047 824.3051, 2491.1357 1305.618 811.23315, 2529.636 1224.4977 798.6794, 2568.3464 1139.9167 787.6384, 2602.451 1064.1826 777.58344, 2637.8064 981.94006 778.1307, 2668.7024 909.38525 774.601, 2703.3691 819.6191 772.1379, 2735.1587 728.4173 776.6614, 2757.4546 662.9327 785.02716, 2781.8909 549.5931 808.986, 2779.6162 483.56216 833.2125, 2699.8137 486.24457 852.3128, 2634.7527 558.3894 851.0993, 2598.3013 643.1384 842.30414, 2570.9885 749.836 829.26074, 2557.571 853.123 816.6641, 2550.7544 935.1867 805.90405, 2561.45 1031.8733 798.6418, 2590.326 1131.8064 796.29346, 2632.876 1224.5049 797.131, 2683.3367 1303.3032 800.9801, 2767.4714 1399.0806 814.3008, 2887.4814 1388.1749 830.4045, 2987.1848 1323.9652 836.35486, 3052.4392 1248.653 831.0365, 3118.0425 1161.7771 823.9951, 3172.108 1086.2207 818.03906, 3210.9407 998.5401 818.05273, 3101.9275 1063.3188 815.9858, 3061.3774 1126.4484 815.8834, 3012.0452 1236.0696 820.9455, 3028.6848 1336.7141 832.9053, 3128.7996 1331.465 830.2322, 3202.5493 1317.7046 829.3395, 3267.6619 1268.8303 225.0246</trace>
</ink>
</file>

<file path=ppt/ink/ink24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3173.9585 687.5712 874.14984, 3132.4644 764.429 860.1756, 3053.3835 873.0402 852.59283, 2999.36 942.8664 842.6967</trace>
</ink>
</file>

<file path=ppt/ink/ink24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3403.7732 1083.6572 874.14984, 3407.5881 1165.2927 863.0334, 3404.7866 1267.4454 859.1168, 3415.1013 1184.136 850.57086, 3468.8923 1084.2734 852.5893, 3545.8237 1069.1545 852.98724, 3611.4265 1142.5938 846.97943, 3622.4841 1220.6827 845.5698, 3613.3135 1287.0479 846.8608, 3581.8418 1216.3992 843.5854, 3604.1934 1110.2612 843.1609, 3666.5967 1020.7777 851.2202, 3748.1062 1032.5094 854.85583, 3780.27 1134.5543 850.61804, 3801.4485 1233.2325 856.32446, 3875.726 1296.8389 859.76733, 3968.0037 1253.117 855.6172, 4035.4607 1191.2194 850.90906, 4094.313 1100.1455 852.5995, 4109.852 1029.8322 855.43304, 4019.5344 1041.6033 854.8563, 3950.8425 1151.2666 846.97797, 3919.7197 1252.1978 842.0352, 3938.8743 1329.2485 846.17474, 4014.2202 1339.2373 846.3993, 4122.3667 1272.4978 838.32684, 4194.634 1193.5046 834.87787, 4239.938 1116.3877 840.7153, 4279.0356 1213.142 842.6944, 4286.2725 1315.7413 846.0204, 4365.0664 1272.4249 851.4169, 4405.4243 1163.6217 840.7836, 4444.067 1099.6454 848.26013, 4474.2427 1170.1316 834.12524, 4483.1816 1252.9613 821.4338, 4500.56 1340.359 830.1574, 4577.173 1369.1802 841.1396, 4637.152 1285.4354 840.70184, 4674.8706 1221.6062 835.9214, 4693.0474 1157.109 543.2907</trace>
</ink>
</file>

<file path=ppt/ink/ink24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4730.2646 397.48737 874.14984, 4735.8535 460.84735 865.1189, 4737.7803 527.0417 854.6744, 4736.2607 612.5084 843.36145, 4731.4097 702.9581 833.58844, 4721.1387 840.6926 825.9142, 4712.747 954.16235 826.92224, 4712.03 1024.9603 827.4544, 4717.416 1093.2041 830.0015, 4735.56 1194.2327 838.5387, 4781.655 1275.9072 849.8128, 4882.5444 1275.6448 859.50745, 4974.389 1172.1193 848.4986, 5042.9263 1072.2168 846.2853, 5116.5845 1032.7485 848.71436, 5194.1436 1104.5172 844.63403, 5213.0186 1214.3856 839.75476, 5195.712 1306.4965 826.5364, 5127.685 1366.54 784.9864, 5064.187 1372.9515 498.05756</trace>
</ink>
</file>

<file path=ppt/ink/ink2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10391 8305 874, 10460 8249 864, 10555 8184 858, 10620 8143 855, 10733 8075 851, 10841 8014 851, 10905 7979 850, 10980 7939 849, 11064 7892 846, 11128 7856 844, 11197 7819 842, 11282 7775 840, 11379 7727 837, 11477 7679 833, 11548 7644 829, 11638 7598 825, 11741 7546 821, 11853 7488 817, 11942 7443 816, 12029 7399 814, 12134 7350 812, 12252 7295 809, 12374 7237 808, 12457 7197 806, 12563 7147 804, 12683 7090 802, 12813 7029 800, 12921 6978 799, 13018 6933 797, 13132 6882 797, 13257 6827 798, 13387 6770 799, 13473 6732 800, 13579 6686 801, 13699 6635 801, 13830 6580 801, 13944 6530 801, 14038 6488 801, 14148 6438 802, 14268 6382 802, 14393 6324 803, 14482 6282 803, 14579 6238 804, 14687 6186 805, 14803 6130 806, 14921 6072 808, 15038 6016 810, 15117 5977 813, 15211 5931 815, 15314 5882 817, 15424 5831 818, 15514 5790 820, 15593 5754 822, 15682 5715 824, 15775 5674 827, 15867 5632 831, 15993 5572 838, 16061 5539 842, 16128 5506 846, 16229 5458 853, 16335 5406 858, 16407 5352 860, 16461 5287 803</trace>
</ink>
</file>

<file path=ppt/ink/ink24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5013.397 653.9608 874.14984, 4894.241 680.74725 856.8427, 4820.9443 697.1663 848.1096, 4742.4233 715.8488 841.8115, 4632.606 745.69867 821.39, 4555.399 767.487 786.1259</trace>
</ink>
</file>

<file path=ppt/ink/ink24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5564.0337 895.43884 874.14984, 5561.507 971.3515 864.6305, 5553.898 1036.9766 861.23663, 5541.9243 1102.9827 565.5003</trace>
</ink>
</file>

<file path=ppt/ink/ink24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5460.157 1423.8982 874.14984, 5525.122 1459.9758 845.40814</trace>
</ink>
</file>

<file path=ppt/ink/ink24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5222.069 1741.3876 874.14984, 5154.4937 1734.1018 863.68536, 5085.762 1728.1732 851.1032, 4996.691 1722.1448 838.5976, 4920.7017 1717.3212 828.9572, 4845.1987 1714.7601 820.6191, 4763.3174 1712.9397 813.4382, 4690.0664 1711.6493 807.811, 4584.312 1710.8257 803.935, 4449.7603 1710.5156 795.25134, 4293.986 1710.3337 785.9721, 4121.044 1710.2546 775.29956, 3978.5852 1710.2452 766.7742, 3841.5393 1711.558 763.1656, 3674.4968 1714.6299 754.691, 3487.7056 1717.9061 744.57324, 3289.7866 1720.5889 731.86163, 3157.6494 1722.362 720.28534, 3000.9966 1723.8534 710.45526, 2826.9707 1725.1852 707.63617, 2643.0273 1726.0513 713.06793, 2481.1917 1727.3811 722.279, 2347.2517 1728.7626 730.5463, 2189.3743 1734.0459 735.2978, 2017.3638 1744.0544 741.4082, 1838.4537 1757.514 725.81793, 1712.5354 1767.3456 702.6834, 1577.4805 1780.5343 671.0016, 1431.3022 1796.9896 630.95465, 1284.7626 1815.0193 581.57794, 1158.5602 1829.8835 523.19385, 1064.3484 1840.7927 458.5736, 965.9983 1850.0781 390.30402, 873.02795 1857.7056 320.64093, 798.54364 1863.3997 251.30418, 701.6132 1871.1301 146.59239, 637.99713 1875.9246 10.23</trace>
</ink>
</file>

<file path=ppt/ink/ink24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1601.1051 2857.254 874.14984, 1668.1256 2849.02 871.802, 1750.6575 2795.3125 867.79926, 1805.4949 2728.4001 863.6306, 1850.912 2615.533 858.86224, 1879.985 2517.2595 858.2018, 1890.2048 2407.4563 860.39655, 1873.0499 2321.5154 862.5016, 1792.2062 2304.1558 863.85864, 1723.6713 2413.521 858.34607, 1708.685 2481.8145 852.7061, 1701.2881 2562.2615 846.7945, 1700.6422 2692.0994 838.3844, 1708.4828 2778.2876 835.48975, 1719.9863 2877.842 832.8191, 1731.8678 2977.8562 829.93445, 1740.9913 3053.6387 827.3549, 1751.2084 3148.4456 824.4132, 1761.5203 3251.8245 822.87994, 1769.5538 3355.2458 823.5974, 1775.1523 3433.4456 825.68994, 1780.6489 3502.796 831.6691, 1789.3743 3569.2998 838.1422, 1821.7556 3651.8477 848.5718, 1884.3496 3570.169 857.19653, 1895.8218 3439.8633 853.3589, 1895.3881 3333.1138 848.60944, 1872.6003 3206.8123 848.6316, 1839.8867 3110.6975 850.5102, 1774.64 3047.1863 854.9797, 1703.7399 3030.8123 859.0592, 1607.0212 3067.652 860.88776, 1684.8896 3121.3452 845.5658, 1771.4976 3103.4138 835.9566, 1846.7762 3090.4978 809.4546, 1929.2808 3069.2583 778.76447</trace>
</ink>
</file>

<file path=ppt/ink/ink24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2212.4128 2449.792 874.14984, 2160.6653 2545.0083 857.004, 2127.2864 2615.8171 848.6063, 2076.9927 2733.1792 838.7361, 2043.366 2843.0886 835.85724, 2032.569 2907.001 836.19727, 2029.3102 2978.4902 836.1071, 2037.3455 3047.2673 837.2009, 2065.0596 3137.842 842.80426, 2143.6252 3178.681 849.0691, 2212.691 3196.0728 856.9947</trace>
</ink>
</file>

<file path=ppt/ink/ink24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2241.8293 2781.7598 874.14984, 2316.4253 2772.6624 866.13074, 2396.2405 2812.5278 861.6652, 2408.0828 2884.1997 859.5709, 2372.2808 2990.8535 850.04114, 2318.0867 3063.7957 852.5572, 2245.7644 3067.3337 865.2074</trace>
</ink>
</file>

<file path=ppt/ink/ink24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2510.253 2691.27 874.14984, 2460.2378 2758.362 866.07294, 2398.5588 2861.706 864.56323, 2390.4053 2952.039 865.46173, 2458.7598 2997.9385 862.86743, 2547.7876 2985.9407 856.6743, 2615.7192 2968.41 841.74835</trace>
</ink>
</file>

<file path=ppt/ink/ink24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2479.9172 2525.2861 874.14984, 2547.825 2549.5623 871.5206, 2615.118 2596.3162 859.80743, 2699.8423 2699.427 849.7481, 2736.1277 2774.9255 847.3533, 2753.62 2903.5479 844.86584, 2749.1548 2969.9177 844.88806, 2725.7437 3081.092 846.3746, 2663.7998 3197.8735 841.36945, 2594.759 3258.4421 830.5171, 2528.7156 3298.3213 704.2703</trace>
</ink>
</file>

<file path=ppt/ink/ink24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2986.4294 2781.7598 874.14984, 2984.822 2847.0774 857.8075</trace>
</ink>
</file>

<file path=ppt/ink/ink2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16068 5377 874, 16155 5366 867, 16234 5359 864, 16343 5357 865, 16430 5374 865, 16473 5451 863, 16420 5528 862, 16343 5601 862, 16277 5627 867</trace>
</ink>
</file>

<file path=ppt/ink/ink24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3046.1812 3038.75 874.14984, 3046.1812 3106.8218 875.59454, 3040.8447 3169.788 8.777553</trace>
</ink>
</file>

<file path=ppt/ink/ink24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3686.9053 2812.2673 874.14984, 3715.582 2735.0674 864.6933, 3734.957 2653.7551 861.86115, 3653.6082 2610.4897 862.3133, 3575.0232 2699.9133 855.1467, 3540.2651 2764.0603 851.12177, 3498.9192 2868.5881 849.1775, 3506.3574 2937.0251 852.1462, 3604.487 2882.3604 849.2608, 3682.4238 2766.286 848.35065, 3740.4385 2852.5767 837.8487, 3779.5466 2915.7368 781.00854</trace>
</ink>
</file>

<file path=ppt/ink/ink24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3492.9414 2480.8171 874.14984, 3599.09 2514.6145 850.6508, 3662.3557 2533.4292 815.85046</trace>
</ink>
</file>

<file path=ppt/ink/ink24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4062.8823 2623.5322 874.14984, 4071.5542 2703.421 863.3527, 4088.2915 2811.209 863.08575, 4125.3525 2885.6436 864.30444, 4212.3354 2828.8013 858.61145, 4258.438 2753.0586 852.0725, 4289.445 2686.7014 848.9924, 4322.8867 2592.0354 850.48395, 4395.981 2543.2112 855.17523, 4479.784 2550.9006 858.4571, 4545.913 2575.2925 856.64557</trace>
</ink>
</file>

<file path=ppt/ink/ink24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4715.557 2585.785 874.14984, 4614.7847 2654.5464 851.1534, 4516.102 2726.7688 855.9443, 4601.929 2660.0928 844.4654, 4680.093 2631.9797 853.4475, 4704.068 2711.638 854.8556, 4717.5244 2775.1838 859.7981, 4802.9097 2783.2747 862.579, 4897.5967 2741.5027 849.71576, 4961.383 2683.3884 840.0915, 5025.3423 2605.0444 829.8807, 5079.994 2524.335 821.3512, 5155.888 2390.6516 811.71075, 5180.899 2326.4282 817.631, 5195.1157 2236.826 827.6567, 5109.843 2207.871 842.8945, 5025.476 2280.5713 846.5474, 4987.157 2343.3735 845.0794, 4943.331 2448.2622 838.4372, 4947.144 2574.654 838.28546, 4987.2324 2673.824 840.70526, 5067.327 2736.2227 843.3822, 5182.0293 2739.2295 848.7564, 5272.5156 2699.4724 852.0447, 5346.7646 2608.573 850.45764, 5390.429 2524.335 853.3356, 5377.558 2451.4011 858.8801, 5288.1084 2514.4912 858.5393, 5242.313 2595.6477 855.4572, 5226.307 2677.964 857.6346, 5300.844 2718.2778 857.3604, 5374.749 2680.3323 854.1708, 5455.5156 2587.4592 848.0396, 5507.388 2511.5815 844.20776, 5515.6553 2600.7036 853.6148, 5610.369 2639.7212 861.7965, 5690.5146 2569.2327 853.3793, 5748.3984 2492.6782 850.7593, 5747.327 2567.6943 851.76514, 5752.31 2666.2068 857.2771, 5820.002 2709.8164 859.4739, 5905.099 2651.3975 853.7235, 5972.2295 2570.7004 847.1029, 6024.183 2487.8154 843.5275, 6092.651 2482.8906 847.21155, 6113.348 2578.815 839.4183, 6148.1895 2664.7693 822.9777, 6190.049 2736.7732 771.99646</trace>
</ink>
</file>

<file path=ppt/ink/ink24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6436.411 2489.0906 874.14984, 6478.6367 2424.1958 863.8086, 6564.2275 2361.1018 860.17145, 6662.1313 2334.3835 858.7436, 6741.0635 2365.5388 860.6672, 6747.1963 2457.2559 857.5783, 6722.9487 2549.8552 854.2485, 6703.651 2639.1812 858.8961, 6782.9355 2691.983 859.9549, 6850.1562 2674.9697 853.4698, 6957.3467 2629.426 840.5193, 7070.434 2542.5813 833.4506, 7130.0947 2465.0706 832.70746, 7042.6704 2431.8406 845.0109, 6974.66 2516.7117 854.9269, 6977.0195 2579.9644 858.8798, 7064.7803 2617.9045 857.63885, 7152.8276 2617.0562 853.47345, 7268.024 2558.19 848.31805, 7347.3604 2495.8962 845.00806, 7378.1426 2432.6497 847.7174, 7295.098 2477.2495 855.9065, 7270.9414 2540.6653 859.2088, 7328.5586 2605.8728 860.96375, 7425.649 2629.0457 853.7924, 7495.1606 2616.0042 847.03107, 7596.475 2555.3809 826.7438, 7665.461 2510.2908 782.3858</trace>
</ink>
</file>

<file path=ppt/ink/ink24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6890.5254 2178.3232 874.14984, 7009.061 2163.0305 852.5802, 7103.713 2145.1316 836.64886, 7190.1016 2129.5286 801.96045, 7255.2173 2117.2476 768.05975</trace>
</ink>
</file>

<file path=ppt/ink/ink24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7739.921 1907.3713 874.14984, 7743.7354 1977.4425 859.3156, 7742.5015 2052.013 844.9488, 7736.3843 2147.8848 831.9945, 7724.8477 2253.755 822.9726, 7713.751 2345.5745 801.7582, 7704.9326 2415.5913 774.91724, 7696.41 2479.7454 743.4095, 7686.696 2562.1084 668.8345, 7678.0205 2624.9453 479.33368</trace>
</ink>
</file>

<file path=ppt/ink/ink24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7871.3755 1993.2073 874.14984, 7861.218 2084.6104 860.75195, 7849.4873 2156.0403 851.85034, 7832.6743 2240.8196 843.9754, 7813.9175 2331.6704 839.8561, 7798.497 2405.4875 836.8, 7785.8467 2517.225 838.0489, 7798.081 2603.7698 841.664, 7879.432 2653.6511 844.94604, 7967.289 2656.478 845.27936, 8089.4937 2592.441 839.4921, 8194.945 2497.2036 838.18225, 8239.162 2418.116 843.88306, 8128.403 2389.0696 847.14154, 8057.0054 2428.1392 846.7903, 8050.084 2508.8557 851.5419, 8136.876 2554.7341 841.25104, 8201.389 2585.785 816.8024</trace>
</ink>
</file>

<file path=ppt/ink/ink24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1824.4851 4910.593 874.14984, 1903.61 4891.2085 858.9202, 1985.7511 4837.0835 858.6728, 2067.3848 4748.3257 858.1057, 2136.234 4639.269 855.11676, 2188.8572 4540.544 855.2149, 2225.4077 4419.2524 857.22894, 2216.6772 4343.199 857.80194, 2108.1921 4375.0034 852.71436, 2037.1877 4459.9727 842.24274, 2002.5198 4532.2285 835.68585, 1973.7014 4622.286 828.3717, 1954.3651 4723.4683 822.71936, 1946.842 4830.418 819.82355, 1942.6755 4905.7314 817.2, 1948.6917 4992.316 815.57715, 1964.3159 5093.829 814.4716, 1986.4928 5206.751 813.98083, 2007.3567 5313.6987 813.48926, 2023.8342 5397.603 813.3587, 2038.2942 5497.45 813.7371, 2044.8413 5601.584 815.88947, 2039.6481 5696.951 820.50916, 2033.736 5765.7646 825.7802, 1998.3301 5859.122 837.936, 1914.8158 5866.663 850.0848, 1857.4038 5774.824 849.6885, 1833.0822 5652.9785 842.3915, 1841.1989 5578.5586 838.0745, 1852.9633 5515.465 835.17236, 1910.0115 5422.3403 839.3369, 2012.3794 5350.406 842.57245, 2096.024 5319.279 846.7128, 2160.4927 5302.702 847.5446</trace>
</ink>
</file>

<file path=ppt/ink/ink2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16008 5377 874, 16083 5351 866, 16171 5323 861, 16249 5303 859, 16331 5287 860, 16412 5278 861, 16497 5279 864, 16529 5378 868, 16489 5454 867, 16436 5535 867, 16388 5606 867</trace>
</ink>
</file>

<file path=ppt/ink/ink24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2316.289 3944.6807 874.14984, 2296.0535 4057.403 859.77997, 2274.5837 4126.1943 851.7121, 2255.6045 4191.2085 836.9982, 2229.3706 4254.676 546.0049</trace>
</ink>
</file>

<file path=ppt/ink/ink24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2673.881 4396.612 874.14984, 2612.9097 4478.9917 862.1937, 2545.6577 4608.9404 851.9114, 2520.4067 4678.396 846.3478, 2486.5242 4812.674 836.5876, 2472.1084 4953.414 826.8444, 2478.8906 5045.5215 822.82275, 2496.5286 5134.5093 824.55096, 2534.8813 5248.248 830.4094, 2618.6218 5288.3057 838.3175, 2689.8047 5299.0464 856.0605</trace>
</ink>
</file>

<file path=ppt/ink/ink24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2718.9248 4789.0776 874.14984, 2805.209 4780.8555 864.865, 2885.489 4804.0366 861.71387, 2947.0986 4897.8438 859.9314, 2934.2173 4960.924 857.23865, 2854.8887 5046.5776 849.35266, 2761.2234 5083.1943 835.90247, 2695.9436 5106.0503 805.9444</trace>
</ink>
</file>

<file path=ppt/ink/ink24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3076.5166 4713.584 874.14984, 3007.109 4760.22 865.2197, 2945.8962 4828.565 861.51874, 2893.1782 4905.9297 860.59296, 2874.9985 4969.8027 862.7967, 2933.8633 5034.308 863.32117, 3000.1748 5028.5625 859.27203, 3063.8071 5029.1626 848.9124, 3128.1062 5013.885 824.822</trace>
</ink>
</file>

<file path=ppt/ink/ink24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3031.4731 4503.131 874.14984, 3114.3892 4554.301 863.3728, 3204.7341 4655.0723 852.1658, 3267.557 4753.2607 843.82336, 3299.2805 4852.8057 843.2623, 3304.1445 4985.767 836.71826, 3291.5137 5057.7075 830.916, 3261.5657 5159.3843 814.3571, 3213.781 5228.674 785.0493, 3150.468 5286.6724 7.192127</trace>
</ink>
</file>

<file path=ppt/ink/ink24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3597.737 4834.5815 874.14984, 3720.4373 4805.9795 861.8481, 3784.4832 4792.8726 852.9831</trace>
</ink>
</file>

<file path=ppt/ink/ink24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3597.737 5060.5474 874.14984, 3661.9412 5054.334 864.1138, 3726.2334 5045.084 853.1358, 3811.118 5027.4575 840.49414, 3890.6226 5012.0825 812.6033, 3955.1096 4998.9175 742.1897</trace>
</ink>
</file>

<file path=ppt/ink/ink24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4625.4697 4351.625 874.14984, 4553.4546 4372.2407 840.5693, 4485.1577 4403.573 844.99365, 4410.877 4450.5015 847.9254, 4321.8994 4538.273 849.60583, 4277.273 4612.203 851.58417, 4317.145 4679.7725 856.27545, 4382.9663 4714.106 854.88947, 4495.062 4698.9 851.1984, 4580.3013 4651.909 851.4126, 4635.7603 4559.483 850.63947, 4650.9805 4492.538 849.4356, 4665.535 4377.2637 847.08655, 4667.305 4296.752 844.72095, 4668.4165 4206.0054 842.29083, 4669.8867 4120.2925 840.5069, 4671.5854 3992.8647 841.9377, 4669.3354 3916.983 847.94183, 4663.3125 3987.3274 844.76416, 4666.499 4061.653 839.36194, 4673.783 4156.7114 833.29144, 4681.443 4246.1436 818.66864, 4688.044 4319.459 795.90607, 4697.8804 4404.691 763.6596, 4707.5435 4488.85 724.05725, 4713.195 4555.704 677.2617, 4719.6763 4625.157 566.1454</trace>
</ink>
</file>

<file path=ppt/ink/ink24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4998.6885 4336.113 874.14984, 5083.363 4314.893 867.1395, 5151.735 4281.896 862.209, 5216.546 4232.937 859.1367, 5289.0933 4143.5796 857.8683, 5339.9014 4053.8757 856.6799, 5348.0464 3961.3757 858.35675, 5313.4106 3894.1982 860.4225, 5230.681 3872.2493 860.9277, 5150.8477 3924.3188 858.5155, 5125.481 3987.35 853.50543, 5112.649 4057.269 847.5142, 5110.4478 4196.997 833.88074, 5123.564 4294.5137 826.5255, 5139.601 4400.7886 821.17365, 5151.34 4479.7944 817.55634, 5161.6787 4559.9907 815.5734, 5169.31 4644.358 820.7052, 5167.8877 4715.6685 825.6994, 5090.861 4741.4062 838.45074, 5010.9946 4665.3184 846.67737, 4963.187 4592.8125 850.6838, 4943.111 4520.48 852.22876, 5007.2896 4436.3013 849.16156, 5102.294 4385.0015 841.1604, 5178.984 4367.431 835.29016, 5260.8154 4351.8257 824.26227, 5333.0747 4334.5947 805.5381, 5417.648 4316.084 755.08466, 5482.416 4300.734 469.64206</trace>
</ink>
</file>

<file path=ppt/ink/ink24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5638.493 3928.651 874.14984, 5566.7637 3990.8818 863.16797, 5486.467 4088.3367 857.261, 5434.55 4184.233 854.1737, 5413.965 4269.0796 854.1217, 5448.7407 4375.6353 851.7552, 5479.5938 4444.256 852.07855</trace>
</ink>
</file>

<file path=ppt/ink/ink2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16128 5377 874, 16231 5441 869, 16323 5506 868, 16403 5540 866</trace>
</ink>
</file>

<file path=ppt/ink/ink24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5683.537 4095.669 874.14984, 5764.886 4120.7295 864.2206, 5823.186 4188.0513 864.3201, 5835.0723 4255.01 863.401, 5775.6045 4327.2974 861.0551, 5683.0347 4373.919 856.3795, 5616.431 4403.8506 848.62726</trace>
</ink>
</file>

<file path=ppt/ink/ink24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6011.7124 4110.6646 874.14984, 5947.0513 4141.598 866.3149, 5862.06 4192.9683 862.10254, 5798.864 4239.444 861.43, 5778.333 4302.59 863.3211, 5848.4507 4366.613 859.5714, 5916.5415 4372.9062 853.39374, 5998.9585 4384.7725 831.1749, 6063.5728 4382.1943 639.4013</trace>
</ink>
</file>

<file path=ppt/ink/ink24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5981.3774 3838.1614 874.14984, 6078.084 3887.9597 861.6553, 6177.2666 3985.8394 851.0279, 6214.45 4050.2402 847.92395, 6234.5415 4118.445 848.2373, 6233.753 4187.925 848.4274, 6207.405 4291.557 846.31445, 6137.4375 4370.448 840.2014, 6055.8374 4427.119 821.57135</trace>
</ink>
</file>

<file path=ppt/ink/ink24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4253.169 4850.0938 874.14984, 4363.657 4840.271 857.4303, 4446.937 4834.5376 845.2693, 4551.4067 4827.899 832.8727, 4621.9263 4823.451 823.8758, 4716.2603 4818.5015 814.67365, 4792.1514 4814.6377 809.3182, 4884.342 4811.2573 803.8406, 5009.7827 4808.3394 795.0406, 5156.4277 4806.4585 787.0767, 5309.557 4806.5186 780.6354, 5418.3257 4806.805 775.8843, 5554.9326 4809.0464 771.1063, 5700.7417 4811.8296 744.0901, 5838.4707 4813.278 709.1982, 5946.567 4810.029 667.5082, 6016.6123 4807.9277 629.43054, 6099.99 4807.726 506.31284</trace>
</ink>
</file>

<file path=ppt/ink/ink24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4995.0117 5158.276 874.14984, 4992.661 5242.3184 862.46625, 4989.7563 5372.6973 857.911, 4991.0493 5445.185 856.8077, 4993.854 5552.988 857.1204, 4992.4946 5627.744 859.9611, 4900.749 5590.871 858.39453, 4836.0186 5528.316 854.76526, 4741.107 5484.034 854.07184, 4656.018 5471.9463 854.44257, 4578.567 5505.7266 856.2665, 4570.169 5603.85 859.7872, 4648.885 5677.541 852.6891, 4779.7993 5723.243 841.3255, 4861.9653 5728.3647 831.6244, 4932.5737 5728.1323 819.8841, 5026.733 5701.3174 782.1105, 5090.4683 5678.0815 705.2436</trace>
</ink>
</file>

<file path=ppt/ink/ink24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5222.069 5362.5234 874.14984, 5299.535 5394.7085 867.63336, 5379.1416 5443.7725 863.66034, 5430.209 5521.0425 862.34326, 5409.045 5590.28 861.1239, 5313.2695 5673.2583 852.1092, 5232.662 5687.2905 840.56854, 5166.422 5690.736 793.1905</trace>
</ink>
</file>

<file path=ppt/ink/ink24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5668.829 5391.9976 874.14984, 5588.224 5408.9624 842.07886, 5521.319 5430.268 846.52185, 5437.268 5481.6562 854.80817, 5400.4336 5575.1226 854.2618, 5458.0156 5650.6147 840.8237, 5608.719 5677.8022 815.15753, 5686.901 5688.8047 771.7924, 5772.7056 5680.0127 711.5722</trace>
</ink>
</file>

<file path=ppt/ink/ink24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2241.8293 6539.406 874.14984, 2241.8293 6637.5825 859.2236, 2241.8293 6714.0576 849.1195, 2240.7373 6809.5117 838.69434, 2236.9746 6919.056 829.7511, 2229.9646 7035.674 823.1702, 2223.0054 7132.4404 818.7667, 2216.92 7209.3413 815.83124, 2210.9182 7278.2065 815.7332, 2201.1948 7382.754 818.40796, 2113.578 7324.6377 844.79443, 2018.2203 7270.7935 855.34235, 1932.3784 7270.9688 862.391, 1869.2697 7379.498 862.6406, 1943.7394 7466.763 860.6813, 2054.4902 7496.3765 849.68005, 2131.946 7463.3735 840.4468, 2195.2034 7444.95 820.6176, 2271.2456 7399.8325 784.7776</trace>
</ink>
</file>

<file path=ppt/ink/ink24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2524.961 7082.861 874.14984, 2599.3447 7083.97 868.82526, 2681.2898 7061.839 863.05853, 2749.9878 7026.3164 860.9192, 2830.7544 6947.773 858.7193, 2865.596 6858.182 856.4351, 2865.8672 6736.05 855.9164, 2844.4678 6640.966 856.55414, 2793.8562 6575.8906 859.6252, 2713.077 6571.503 860.3358, 2647.0854 6655.5063 857.2141, 2621.685 6769.6963 848.9513, 2623.7983 6849.5117 842.0719, 2635.433 6952.9263 833.15106, 2653.3735 7075.4995 823.87524, 2667.4663 7167.5054 815.7978, 2685.2957 7269.784 807.73004, 2707.5713 7387.221 801.44696, 2730.3396 7507.2397 798.4386, 2752.0273 7620.5938 799.8656, 2772.4817 7720.1304 806.5941, 2785.9023 7785.2236 813.0166, 2813.482 7882.107 829.2787, 2832.6692 7775.191 851.2434, 2811.436 7706.7656 849.5799, 2762.8823 7599.6226 843.7021, 2674.1743 7495.304 842.3663, 2584.3452 7417.0015 844.2035, 2539.3228 7340.012 848.89764, 2670.0623 7299.341 836.2817, 2735.7175 7279.303 813.3845, 2822.8013 7264.3574 768.88794</trace>
</ink>
</file>

<file path=ppt/ink/ink24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3240.145 6660.9204 874.14984, 3163.756 6769.683 849.19916, 3096.8538 6877.3057 829.1785, 3039.622 6994.8994 820.2287, 3014.3684 7074.3877 818.6446, 3001.1956 7161.78 819.2231, 3004.925 7251.93 818.2747, 3032.3762 7375.838 820.20056, 3133.817 7472.7837 826.63666, 3205.826 7529.366 835.6631, 3270.2354 7541.8467 409.82513</trace>
</ink>
</file>

<file path=ppt/ink/ink2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16426 5377 874, 16378 5444 870, 16328 5507 844</trace>
</ink>
</file>

<file path=ppt/ink/ink24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3285.189 7037.874 874.14984, 3380.1636 7030.687 863.78284, 3453.5713 7050.212 861.0091, 3495.4885 7127.393 861.89465, 3454.5295 7224.754 856.9607, 3372.4717 7318.188 844.321, 3306.3774 7359.6187 823.6783, 3240.1877 7382.081 725.4406</trace>
</ink>
</file>

<file path=ppt/ink/ink24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3612.445 6992.371 874.14984, 3539.25 7036.1704 869.3577, 3464.8787 7124.721 867.99567, 3484.6921 7232.1113 865.77594, 3567.806 7265.0728 856.6265, 3652.1511 7318.5205 828.6804, 3717.241 7324.3394 802.2248</trace>
</ink>
</file>

<file path=ppt/ink/ink24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3568.3208 6660.9204 874.14984, 3669.797 6735.2856 851.2576, 3776.7007 6861.3047 834.99347, 3846.5076 6979.498 824.8446, 3889.329 7098.8765 824.3862, 3901.8853 7179.6743 821.33734, 3903.387 7269.708 814.646, 3891.342 7361.597 807.40283, 3859.6467 7488.7695 776.4785, 3823.7827 7552.1167 749.43274, 3743.1062 7635.152 683.43933, 3679.6096 7689.0107 527.9335</trace>
</ink>
</file>

<file path=ppt/ink/ink24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4149.2925 7082.861 874.14984, 4229.493 7081.0005 865.89954, 4328.1113 7082.1626 862.1486, 4391.2754 7083.468 855.8013</trace>
</ink>
</file>

<file path=ppt/ink/ink24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4118.9575 7355.364 874.14984, 4241.118 7357.59 856.99915, 4316.8643 7350.3613 849.32294, 4388.417 7344.7603 831.476, 4451.3057 7339.135 719.26025</trace>
</ink>
</file>

<file path=ppt/ink/ink24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6979.694 4744.6094 874.14984, 7091.0684 4734.9277 813.63446, 7166.3022 4728.5796 655.26764</trace>
</ink>
</file>

<file path=ppt/ink/ink24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6950.277 4955.0615 874.14984, 7046.818 4935.56 863.04425, 7135.229 4909.952 859.08624, 7199.894 4892.1597 830.4752</trace>
</ink>
</file>

<file path=ppt/ink/ink24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7769.337 4713.584 874.14984, 7694.3916 4720.4106 867.39154, 7611.996 4751.891 863.1829, 7541.3374 4804.8716 855.68616, 7504.5703 4893.756 857.2867, 7553.0015 4958.395 856.7484, 7652.315 4894.697 850.32764, 7700.9062 4828.014 843.9557, 7742.7017 4743.0874 837.802, 7794.034 4609.436 826.32904, 7811.1943 4525.0215 822.6351, 7820.8955 4440.9346 823.56354, 7824.1504 4361.29 828.05035, 7822.337 4292.5977 832.17285, 7770.4053 4390.6064 839.2007, 7756.543 4500.211 837.28796, 7756.1265 4576.8687 835.993, 7764.3525 4657.358 837.7921, 7778.5967 4725.514 838.67096, 7824.5615 4834.066 840.4887, 7926.665 4906.1875 844.6623, 7990.4126 4916.5894 846.74274, 8055.006 4910.2993 848.4597, 8147.633 4880.884 852.66376, 8223.294 4809.9873 853.5278, 8265.977 4707.6123 854.6835, 8272.396 4623.096 857.38715, 8178.901 4565.7446 859.6315, 8101.2686 4589.8623 858.8869, 8050.21 4661.3477 859.3893, 8032.8457 4752.7686 858.60913, 8065.0386 4847.5396 856.6183, 8134.1226 4898.492 856.2022, 8213.125 4892.2993 855.63043, 8286.368 4824.507 849.0209, 8344.276 4761.4097 781.6208</trace>
</ink>
</file>

<file path=ppt/ink/ink24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8275.85 4185.641 874.14984, 8175.83 4258.025 853.7366, 8080.406 4344.587 836.9584, 8017.134 4401.1753 805.9262</trace>
</ink>
</file>

<file path=ppt/ink/ink24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8451.428 4584.8296 874.14984, 8477.7295 4658.8433 863.872, 8505.451 4757.8804 864.1521, 8518.757 4824.965 867.24774, 8509.724 4728.9365 858.91583, 8569.345 4635.802 847.05536, 8642.176 4573.5596 829.6549, 8707.483 4529.354 745.8755</trace>
</ink>
</file>

<file path=ppt/ink/ink2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16396 5333 874, 16328 5348 870, 16248 5344 869, 16183 5331 573</trace>
</ink>
</file>

<file path=ppt/ink/ink24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8797.988 4547.6 874.14984, 8798.771 4637.583 865.30273, 8802.876 4727.686 862.58716, 8804.532 4793.6616 835.65546</trace>
</ink>
</file>

<file path=ppt/ink/ink24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9002.064 4471.0713 874.14984, 9030.43 4567.4146 860.5382, 9048.502 4631.6724 857.17163, 9068.332 4696.6577 856.6949, 9098.918 4785.3623 856.2718, 9162.388 4712.7183 849.6229, 9187.222 4623.047 843.4852, 9235.599 4552.255 842.3957, 9299.698 4529.3276 848.05707, 9377.461 4540.2397 852.0591, 9477.399 4550.2646 857.9359, 9554.767 4505.451 863.5452, 9558.081 4429.1514 866.25104, 9470.001 4436.071 864.7954, 9413.366 4502.225 863.42224, 9400.236 4591.007 863.23035, 9434.629 4662.589 862.5967, 9536.067 4694.9985 859.2309, 9630.588 4679.3457 855.11957, 9717.925 4621.1514 852.75507, 9786.192 4536.6836 855.7466, 9779.931 4468.377 858.46277, 9708.354 4461.9243 859.1544, 9647.521 4566.0947 861.0177, 9662.264 4642.7207 858.3623, 9760.198 4696.741 851.62854, 9832.349 4728.076 839.0412, 9897.607 4729.6294 550.8795</trace>
</ink>
</file>

<file path=ppt/ink/ink24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9736.553 3898.66 874.14984, 9681.93 3964.1528 856.2423, 9616.296 4032.743 834.0089, 9551.118 4101.8467 778.6052</trace>
</ink>
</file>

<file path=ppt/ink/ink24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5057.5215 7248.8447 874.14984, 5028.943 7180.1206 869.80444, 4951.9565 7132.4297 866.13464, 4887.161 7154.8057 865.20087, 4817.57 7269.294 861.2018, 4832.641 7384.232 856.3139, 4872.5093 7452.2886 854.47797, 4950.5044 7472.409 855.284, 5015.78 7443.684 855.22943, 5064.485 7326.6216 851.37476, 5084.1064 7202.8057 842.9631, 5087.7646 7114.866 837.41766, 5091.8447 7019.288 832.6075, 5096.9434 6933.767 830.2756, 5107.364 6806.743 831.11456, 5118.3984 6717.202 837.1216, 5131.152 6801.128 847.38837, 5141.0664 6883.5996 843.31744, 5151.53 6957.0757 837.7377, 5163.3965 7029.406 831.6221, 5180.8403 7118.7485 824.4287, 5200.6323 7212.752 821.8476, 5217.719 7291.7666 820.5706, 5251.9614 7406.445 829.6099, 5328.814 7456.505 844.4137, 5416.764 7374.721 847.14233, 5485.0244 7284.085 842.1876, 5540.785 7194.7324 837.9222, 5560.5586 7303.957 856.9594, 5575.801 7380.6743 862.7122, 5642.4893 7414.722 867.9518</trace>
</ink>
</file>

<file path=ppt/ink/ink24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5489.573 6765.888 874.14984, 5489.573 6833.8667 869.25433</trace>
</ink>
</file>

<file path=ppt/ink/ink24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5803.0405 7264.3574 874.14984, 5874.9185 7234.5415 868.3764, 5954.08 7166.9087 862.9797, 6002.772 7100.591 860.22034, 6030.6157 7027.107 858.8662, 6026.7837 6898.79 855.4221, 6003.011 6789.428 851.3773, 5952.8164 6689.836 853.2189, 5865.2754 6677.6323 857.24567, 5841.037 6807.377 849.3348, 5841.843 6940.302 836.30005, 5854.824 7047.97 827.92706, 5870.29 7174.7285 818.90094, 5883.1924 7288.2197 811.0953, 5893.971 7387.75 803.38086, 5904.063 7506.3716 797.5089, 5911.9937 7631.7163 794.66095, 5917.156 7753.7905 795.46136, 5920.46 7837.6396 799.653, 5921.6284 7917.5176 803.4033, 5908.403 8006.7563 822.10614, 5884.627 7929.809 826.83307, 5884.8516 7820.3135 820.208, 5900.64 7726.399 812.7821, 5927.082 7622.764 802.62964, 5947.997 7545.298 793.7657, 5985.783 7443.8003 785.73267, 6034.573 7329.7476 780.44543, 6087.2256 7212.362 779.1763, 6136.127 7097.856 782.139, 6172.0522 7005.8394 789.1968, 6198.7715 6931.6177 797.5247, 6217.0347 6856.4653 808.72705, 6222.203 6787.777 819.8073, 6185.3975 6711.3994 839.512, 6110.3184 6759.7554 853.2851, 6088.4985 6830.975 849.3939, 6074.26 6925.573 840.50494, 6066.2915 7000.0015 831.8029, 6064.9863 7085.906 821.34753, 6073.355 7192.1 812.99457, 6090.077 7309.475 806.93695, 6111.182 7423.465 803.3676, 6127.1133 7505.2246 800.4585, 6146.6665 7599.359 800.3131, 6165.383 7693.2764 804.55206, 6180.5537 7770.331 811.5802, 6189.8604 7868.174 830.6167, 6125.158 7838.132 852.74054, 6074.7983 7731.313 849.3642, 6040.264 7629.917 844.6594, 6027.766 7533.623 848.4858, 6051.414 7445.413 852.3656, 6100.5957 7378.956 855.3875, 6198.493 7320.511 858.3397, 6261.8853 7292.642 858.30664, 6356.194 7251.4756 855.49615, 6448.94 7187.022 857.9156, 6467.1216 7105.909 859.5876, 6390.2446 7077.6357 858.62573, 6317.033 7093.0264 856.9264, 6265.2744 7170.5854 857.03577, 6258.313 7245.3057 855.1487, 6315.264 7333.4526 851.2903, 6426.2275 7380.6626 844.6116, 6503.0894 7405.8823 830.5493, 6566.0444 7392.0635 228.58252</trace>
</ink>
</file>

<file path=ppt/ink/ink24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6532.933 6645.408 874.14984, 6442.372 6716.221 862.24677, 6377.5527 6770.3496 846.3814</trace>
</ink>
</file>

<file path=ppt/ink/ink24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6622.101 7037.874 874.14984, 6654.146 7133.409 862.27875, 6674.81 7250.2285 858.8686, 6688.233 7361.8926 858.0519, 6695.2607 7437.899 860.2127, 6678.9 7372.0244 863.1025, 6698.7783 7278.6724 863.3216, 6746.9536 7212.454 861.846, 6813.0645 7178.287 859.2695, 6895.0776 7171.797 859.2299, 6985.7705 7170.5757 860.8946, 7054.6816 7139.089 862.52747, 7078.302 7057.65 864.9765, 6994.9155 7004.3296 865.2711, 6927.2334 7076.059 861.634, 6899.542 7165.382 853.3203, 6899.202 7260.0415 843.4568, 6920.315 7345.7314 840.6226, 6980.715 7419.7856 844.9221, 7077.695 7433.81 850.786, 7144.765 7369.8 854.3666, 7188.5933 7295.569 856.4032, 7231.0513 7202.637 860.30835, 7309.9683 7197.651 863.1385, 7334.831 7299.95 861.80444, 7347.0 7380.3887 862.6952, 7348.782 7276.357 850.55707, 7378.1514 7169.1265 853.54956, 7447.9307 7112.8735 858.3289, 7502.5205 7189.284 856.887, 7535.094 7277.1426 851.61426, 7567.2925 7378.8716 856.9552, 7642.014 7331.992 854.7636, 7658.3594 7266.4824 845.57404, 7676.9023 7114.44 826.5928, 7680.6157 7006.363 820.1914, 7679.734 6893.12 815.14294, 7678.2305 6813.803 811.90643, 7672.1255 6731.152 809.37177, 7662.436 6648.3857 814.8582, 7653.71 6580.4995 820.2234, 7673.2085 6676.701 828.084, 7693.6885 6833.0337 814.5692, 7707.6436 6942.276 785.0771, 7724.615 7056.4185 745.4572, 7743.8315 7166.946 698.8649, 7760.387 7256.828 645.73395, 7774.8706 7322.05 586.2477, 7789.698 7395.438 438.66962</trace>
</ink>
</file>

<file path=ppt/ink/ink24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7638.8022 7095.788 874.14984, 7702.473 7059.697 865.0126, 7800.224 7048.93 861.1826, 7884.934 7068.217 860.00684, 7949.07 7129.157 859.7791, 7969.5806 7233.874 857.8538, 7962.526 7327.9863 855.9119, 7955.9473 7392.0767 850.81506</trace>
</ink>
</file>

<file path=ppt/ink/ink24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7874.133 6721.419 874.14984, 7882.3823 6796.8413 867.3757, 7888.738 6860.8506 859.2759</trace>
</ink>
</file>

<file path=ppt/ink/ink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11851 5333 874, 11756 5411 863, 11640 5499 859, 11552 5562 853</trace>
</ink>
</file>

<file path=ppt/ink/ink2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16351 5318 874, 16286 5331 871, 16220 5318 763</trace>
</ink>
</file>

<file path=ppt/ink/ink25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8082.8047 7233.8486 874.14984, 8160.007 7220.091 865.6547, 8236.051 7165.694 865.46606, 8265.702 7078.9004 864.5535, 8223.103 7003.571 861.7353, 8130.933 7010.973 860.2257, 8085.0195 7094.1567 858.6315, 8076.9517 7168.4854 856.98566, 8097.6675 7236.4473 855.87537, 8185.1597 7320.9624 854.68506, 8295.217 7338.471 853.91534, 8371.371 7319.4233 853.8419, 8429.529 7215.0054 850.8065, 8444.892 7149.59 846.4445, 8458.912 7000.7437 834.49805, 8459.797 6898.806 828.0993, 8458.077 6791.8223 823.0389, 8456.466 6718.1724 819.6031, 8452.361 6641.7065 824.02765, 8447.851 6572.634 828.0439, 8445.436 6673.941 828.9246, 8448.1875 6767.339 822.5932, 8450.591 6840.438 817.0335, 8455.115 6936.1973 811.6092, 8462.297 7039.407 808.27435, 8473.205 7139.7163 808.3917, 8482.398 7216.2266 812.0755, 8511.509 7315.711 823.36926, 8577.796 7233.19 842.9849, 8597.433 7132.211 835.9106, 8614.126 7030.8525 827.31433, 8627.102 6945.031 816.5394, 8641.379 6841.035 804.804, 8654.485 6734.9644 798.8521, 8664.847 6646.823 800.0068, 8670.26 6580.6323 806.5463, 8672.75 6505.975 818.6481, 8675.4375 6615.3594 817.85913, 8676.644 6705.705 815.47577, 8677.676 6816.6284 812.52075, 8679.411 6927.0845 809.08136, 8680.699 7005.5083 804.4822, 8684.489 7091.461 800.4312, 8692.847 7171.8784 805.0317, 8707.209 7234.7773 811.4996, 8751.684 7311.7456 827.21484, 8855.912 7312.779 838.70624, 8935.391 7278.287 845.3358, 9000.359 7198.625 855.02344, 9025.883 7111.3125 856.0055, 9006.534 7019.5215 855.5454, 8920.837 6969.535 858.92145, 8842.708 7045.887 857.54315, 8854.011 7163.2676 851.1664, 8924.543 7259.1743 842.73425, 8976.325 7324.3394 824.66595</trace>
</ink>
</file>

<file path=ppt/ink/ink25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9423.085 6947.9014 874.14984, 9396.508 7023.7993 869.369, 9382.687 7113.475 865.63306, 9423.702 7197.8926 862.3884, 9521.378 7227.3726 858.28625, 9619.524 7227.453 855.0424, 9685.016 7185.8877 857.35095, 9665.817 7081.885 857.48505, 9597.65 6995.5938 851.48596, 9550.001 6922.4263 856.98694, 9573.186 6857.7803 859.7617, 9672.64 6868.499 856.24225, 9756.39 6910.298 852.8567, 9818.736 6992.956 853.08307, 9850.926 7073.0415 853.027, 9875.365 7155.9014 857.26874, 9946.46 7166.8374 859.45825, 10012.123 7129.522 858.57635, 10074.014 7035.164 859.3554, 10104.628 6945.249 860.48175, 10095.477 6862.371 861.0416, 10063.327 6949.9604 859.8525, 10079.612 7037.618 855.53235, 10131.067 7137.4844 856.4873, 10195.394 7206.1816 858.50024</trace>
</ink>
</file>

<file path=ppt/ink/ink25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5594.3687 8577.749 874.14984, 5595.7324 8464.083 858.87317, 5611.2075 8399.351 852.5541, 5636.5 8332.995 848.1928, 5681.455 8244.392 848.5326, 5753.869 8199.288 853.65234, 5824.462 8251.219 852.56854, 5865.0063 8338.848 846.4591, 5884.7695 8440.098 839.6313, 5897.6704 8536.44 838.5945, 5921.1304 8635.305 844.31116, 6001.4194 8676.057 852.52386, 6062.206 8587.281 852.21027, 6084.544 8512.654 847.12384, 6100.4985 8445.569 841.4226, 6092.1475 8332.493 846.49, 6063.515 8257.507 850.49066, 6151.4624 8282.069 845.9031, 6252.068 8317.396 840.76056, 6322.439 8342.672 819.19354, 6388.686 8363.181 8.074566</trace>
</ink>
</file>

<file path=ppt/ink/ink25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6518.225 8290.769 874.14984, 6430.6455 8305.513 868.2976, 6362.463 8327.245 866.9888, 6292.656 8412.094 866.7251, 6317.5977 8486.126 864.26056, 6384.283 8532.63 860.3263, 6464.048 8522.807 860.17145, 6526.982 8468.239 858.0927, 6558.968 8375.727 857.6023, 6579.3906 8460.375 856.3055, 6597.847 8544.198 855.42615, 6695.156 8594.083 858.2911, 6762.8564 8539.569 854.2103, 6825.227 8418.116 842.62866, 6862.1055 8325.385 849.275, 6926.8657 8283.512 856.1337, 6958.3423 8359.088 856.17126, 6984.5796 8485.958 857.3206, 7007.24 8572.552 859.04736, 7072.8574 8615.049 861.05676, 7148.916 8526.083 854.1618, 7201.0034 8424.557 843.4325, 7221.9106 8351.841 838.98285, 7234.527 8287.35 840.38983, 7242.009 8199.851 843.2577, 7196.4536 8282.555 849.7392, 7197.16 8381.596 848.43024, 7242.978 8479.09 833.0528, 7325.3774 8524.911 789.61127, 7390.417 8526.619 479.08893</trace>
</ink>
</file>

<file path=ppt/ink/ink25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7128.613 7868.31 874.14984, 7112.4004 7935.113 867.85596, 7094.831 7999.332 838.281</trace>
</ink>
</file>

<file path=ppt/ink/ink25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7725.2124 8305.247 874.14984, 7653.8223 8318.905 860.8827, 7524.645 8356.068 849.80853, 7422.8594 8420.33 855.7514, 7446.4536 8492.728 858.2538, 7512.288 8488.079 854.7566, 7587.247 8444.862 850.7755, 7642.7563 8380.534 851.472, 7695.711 8486.168 851.9572, 7756.4907 8560.807 856.25726, 7847.2256 8565.131 856.5457, 7915.5137 8468.212 849.3394, 7943.7886 8369.897 837.1908, 7965.058 8252.211 822.3881, 7978.822 8173.71 811.50116, 7986.608 8078.538 804.6724, 7987.5874 7982.193 801.05133, 7985.938 7902.336 803.35254, 7973.3477 7808.8906 813.1492, 7969.385 7905.291 817.5299, 7975.4565 8040.8594 814.31396, 7981.3647 8184.867 804.69, 7987.477 8316.347 799.46045, 7995.6694 8394.181 800.6222, 8008.8257 8461.189 807.93427, 8041.1826 8544.411 825.17944, 8126.0684 8535.175 846.12244, 8175.1675 8414.422 847.1701, 8191.2046 8351.514 843.3596, 8204.504 8252.322 847.77966, 8196.923 8319.78 848.01953, 8211.827 8435.902 855.14465, 8280.335 8507.296 859.5192, 8345.118 8512.44 858.2852, 8422.091 8425.447 851.4804, 8466.751 8336.622 846.2866, 8449.82 8439.278 848.6685, 8462.172 8521.906 851.3569, 8533.663 8599.738 855.7129, 8612.255 8571.874 856.6204, 8661.12 8486.064 856.04175, 8665.476 8395.552 854.4745, 8622.044 8307.434 852.72595, 8519.601 8254.361 855.94635, 8448.389 8314.412 858.24506, 8477.397 8392.678 860.3641, 8559.253 8422.245 861.1791, 8622.682 8440.975 859.37585</trace>
</ink>
</file>

<file path=ppt/ink/ink25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8752.944 8199.762 874.14984, 8746.239 8295.153 864.51184, 8750.673 8396.166 858.4575, 8770.987 8460.935 858.1501, 8842.809 8389.866 848.5283, 8868.192 8321.356 839.3693, 8901.07 8239.552 844.9935, 8964.333 8260.829 849.23315, 8975.188 8335.465 847.8749, 8990.737 8439.607 851.72253, 9016.921 8507.527 855.6032, 9082.332 8466.6875 856.56604, 9120.423 8400.482 565.8813</trace>
</ink>
</file>

<file path=ppt/ink/ink25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8544.272 7852.7983 874.14984, 8510.786 7920.869 868.2003</trace>
</ink>
</file>

<file path=ppt/ink/ink25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7754.6294 8033.7773 874.14984, 7838.7036 8037.657 854.30255, 7925.0786 8037.544 836.0161, 8046.493 8036.055 809.3451, 8116.6123 8035.1904 770.6554, 8192.933 8034.5146 709.67664, 8256.403 8036.5903 332.77216</trace>
</ink>
</file>

<file path=ppt/ink/ink25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9617.049 8305.247 874.14984, 9689.96 8272.275 866.2269, 9757.314 8238.41 864.50336, 9814.142 8144.6235 864.1088, 9741.835 8100.629 858.93005, 9652.637 8115.603 856.05414, 9598.27 8216.391 856.1287, 9614.1455 8298.863 855.72424, 9700.548 8386.748 851.2319, 9784.764 8429.229 850.41077, 9871.105 8411.756 844.6835, 9936.063 8391.629 825.9721</trace>
</ink>
</file>

<file path=ppt/ink/ink2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16440 5438 874, 16375 5457 870, 16310 5461 863</trace>
</ink>
</file>

<file path=ppt/ink/ink25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9423.085 7792.2993 874.14984, 9487.577 7798.175 864.362, 9568.196 7802.0596 846.49805, 9647.94 7806.24 811.1813, 9712.821 7813.443 7.9419436</trace>
</ink>
</file>

<file path=ppt/ink/ink25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10001.3 7730.766 874.14984, 9995.134 7827.696 860.5447, 9993.06 7895.4487 857.3871, 9993.046 7971.102 854.4432, 9996.5205 8051.3965 852.4539, 10005.045 8131.882 847.8729, 10013.495 8197.547 841.79144, 10034.339 8278.755 828.6267, 10046.981 8342.496 780.18933</trace>
</ink>
</file>

<file path=ppt/ink/ink25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10123.562 8290.769 874.14984, 10198.349 8256.461 865.9532, 10267.518 8211.249 862.0212, 10322.999 8139.994 862.842, 10296.124 8064.1074 862.19885, 10202.769 8062.104 861.7185, 10129.947 8139.337 860.40955, 10115.948 8231.89 856.42395, 10171.496 8334.709 849.2479, 10247.092 8401.111 839.58624, 10332.787 8401.234 824.19666, 10398.711 8393.92 787.5034</trace>
</ink>
</file>

<file path=ppt/ink/ink25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10361.649 7731.8003 874.14984, 10289.24 7774.4165 864.297, 10213.891 7823.375 861.11395, 10151.066 7861.774 750.4621</trace>
</ink>
</file>

<file path=ppt/ink/ink25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10466.444 8109.7886 874.14984, 10466.444 8194.631 864.1199, 10467.141 8300.286 862.4501, 10465.829 8370.719 863.9941, 10472.086 8292.238 854.41486, 10487.293 8214.901 850.81036, 10515.701 8147.0225 853.07965, 10586.439 8181.7173 854.42944, 10608.412 8270.083 854.57166, 10612.992 8357.61 858.1701, 10603.684 8253.688 853.9423, 10627.74 8169.491 855.11426, 10715.231 8166.234 855.6744, 10760.306 8268.03 853.43146, 10775.73 8350.11 856.29407, 10812.182 8413.782 860.3892, 10880.297 8397.15 860.6675, 10933.432 8333.839 858.31384, 10968.777 8217.802 851.54974, 10970.82 8152.3926 851.3379, 10960.462 8062.7075 851.97345, 10897.42 7997.8423 856.4503, 10838.071 8069.0386 859.78784, 10844.459 8189.7876 855.0707, 10864.696 8254.042 856.24, 10905.452 8337.228 857.3188, 10988.438 8365.249 857.6939, 11038.78 8289.021 856.72473, 11066.841 8215.182 857.94574, 11131.071 8219.402 861.9012, 11136.915 8285.144 863.4285, 11167.75 8192.281 861.6797, 11241.222 8153.166 861.3946, 11264.406 8238.583 858.33014, 11278.728 8321.081 859.93756, 11315.786 8386.371 863.62634, 11356.019 8302.287 859.4279, 11378.789 8187.349 846.1104, 11382.036 8100.2827 837.395, 11379.903 8007.484 831.33527, 11377.182 7934.9834 826.5477, 11373.051 7866.6387 823.99054, 11368.69 7793.0 825.95734, 11362.762 7683.4775 831.4302, 11366.804 7813.6777 842.9607, 11379.546 7937.37 836.5463, 11393.565 8021.664 831.49774, 11412.802 8108.9385 830.4597, 11434.425 8193.281 831.7826, 11453.048 8261.708 834.042, 11473.65 8349.042 841.78687, 11421.667 8248.524 854.7787, 11399.239 8148.1626 852.9879, 11415.612 8038.28 855.80023, 11470.559 7958.6245 856.36005, 11563.161 7929.513 856.6688, 11628.389 7913.814 859.0246</trace>
</ink>
</file>

<file path=ppt/ink/ink25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11733.185 8063.7686 874.14984, 11654.439 8092.788 866.06433, 11571.757 8165.0195 865.2902, 11589.236 8252.527 864.87915, 11675.416 8282.888 861.7444, 11746.559 8219.93 858.4458, 11762.291 8126.485 856.77765, 11751.665 8196.971 857.1347, 11783.255 8274.656 859.10016, 11854.379 8176.7207 851.0108, 11862.981 8086.844 844.969, 11856.303 8167.5547 847.6492, 11880.891 8261.792 849.5422, 11962.427 8249.013 852.67017, 11996.5205 8121.808 850.2036, 12023.305 8028.868 855.7115, 12026.216 8114.5024 847.4624, 12017.899 8207.635 848.6294, 12008.052 8122.7446 855.2365, 12069.486 8039.9287 859.5553, 12166.004 8015.6084 859.47046, 12252.439 8005.8384 859.3356, 12329.544 7972.178 861.309, 12344.611 7892.2705 859.28357, 12264.698 7836.9854 860.7795, 12182.346 7902.4263 860.87805, 12176.238 8015.805 855.59924, 12190.254 8085.3447 851.4018, 12218.785 8183.8774 834.4446, 12243.724 8256.344 800.8394</trace>
</ink>
</file>

<file path=ppt/ink/ink25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11747.893 7716.8047 874.14984, 11747.892 7784.5127 863.7534</trace>
</ink>
</file>

<file path=ppt/ink/ink25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3031.4731 9151.194 874.14984, 3031.4731 9252.794 866.5409, 3032.9292 9322.714 861.618, 3035.6296 9401.265 854.5626, 3039.9631 9529.518 842.344, 3044.4976 9654.652 832.58203, 3048.7441 9755.634 826.86115, 3054.1143 9874.535 820.5841, 3059.6133 9990.706 814.4675, 3064.1143 10083.867 808.75104, 3069.9575 10204.636 802.51855, 3077.645 10345.759 796.7299, 3088.5098 10500.537 791.4778, 3101.425 10664.7705 787.4752, 3112.2192 10801.633 784.69727, 3122.0276 10925.354 782.4553, 3131.9597 11069.316 780.2504, 3141.316 11222.716 779.0698, 3149.6526 11377.293 779.85297, 3155.1301 11479.237 781.47485, 3159.8848 11590.671 785.8151, 3163.2493 11703.715 793.9533, 3165.3567 11811.38 804.1711, 3166.4553 11896.971 813.9593, 3167.0032 11963.612 822.5889, 3167.321 12029.2 832.40155, 3173.3003 12130.242 848.96136, 3242.8865 12179.227 861.59845, 3309.7239 12179.593 861.5015, 3386.8027 12172.826 859.63184, 3494.3918 12158.987 854.73224, 3576.5713 12150.562 850.4752, 3672.213 12141.053 845.0844, 3738.8555 12134.569 840.6591, 3822.3916 12127.412 835.3736, 3922.0767 12119.869 830.2254, 4033.7188 12112.231 826.1884, 4154.6367 12105.644 823.4782, 4274.8647 12100.925 820.5772, 4360.8525 12097.81 817.8124, 4468.114 12095.839 815.29254, 4591.0996 12094.964 812.7531, 4726.8906 12094.452 810.15497, 4873.143 12095.409 807.19946, 4996.6895 12096.712 804.8431, 5106.385 12098.79 803.787, 5237.062 12102.931 801.7315, 5381.6836 12109.862 798.9178, 5536.4365 12119.695 795.32025, 5646.517 12126.912 791.955, 5769.737 12136.101 789.11084, 5912.3745 12147.75 786.8696, 6067.5986 12159.545 785.5272, 6231.6343 12170.68 785.4137, 6394.8604 12181.362 784.42773, 6507.1562 12188.6875 783.19, 6641.631 12199.284 782.3278, 6786.929 12213.452 765.61237, 6932.0786 12226.992 740.9375, 7046.2456 12236.213 708.2209, 7142.1973 12242.633 667.78186, 7232.087 12243.609 620.04865, 7302.4937 12245.105 547.1169, 7366.025 12246.18 418.031</trace>
</ink>
</file>

<file path=ppt/ink/ink25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7039.4453 11942.93 874.14984, 7144.175 12010.687 864.99335, 7246.193 12080.232 861.6622, 7316.5957 12137.302 860.6092, 7374.8877 12225.922 861.9864, 7363.287 12319.662 860.3376, 7271.5312 12398.223 857.9468, 7182.0625 12429.513 841.2553, 7113.905 12440.364 803.3333</trace>
</ink>
</file>

<file path=ppt/ink/ink25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7575.3735 12410.373 874.14984, 7650.938 12435.888 864.8537, 7737.6973 12501.175 860.5701, 7799.505 12601.727 858.28925, 7819.496 12683.492 857.2328, 7809.3354 12752.583 855.39465, 7738.093 12822.291 854.1808, 7660.027 12854.749 847.0913, 7575.3726 12871.094 823.0242</trace>
</ink>
</file>

<file path=ppt/ink/ink2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16560 5408 874, 16608 5343 239</trace>
</ink>
</file>

<file path=ppt/ink/ink25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7874.133 12440.364 874.14984, 7797.9165 12523.406 868.55005, 7784.89 12592.221 865.71545, 7851.432 12704.476 858.153, 7977.758 12772.038 840.78827, 8049.054 12805.417 812.9838, 8115.014 12798.387 692.99615</trace>
</ink>
</file>

<file path=ppt/ink/ink25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2971.7212 8909.717 874.14984, 2948.117 9005.554 859.1558, 2931.257 9070.59 847.74567, 2906.6877 9172.744 825.38696, 2892.4558 9262.1875 799.3235, 2881.7805 9327.738 740.62164</trace>
</ink>
</file>

<file path=ppt/ink/ink25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2882.5532 8803.198 874.14984, 2921.1199 8870.187 857.6193, 2956.3865 8935.276 845.37805, 3001.403 9015.444 836.33417, 3053.8486 9103.045 828.66833, 3111.5872 9192.703 815.132, 3159.303 9268.295 791.2946, 3210.729 9346.652 758.0488</trace>
</ink>
</file>

<file path=ppt/ink/ink25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1705.9006 9014.686 874.14984, 1752.2606 8938.532 863.6484, 1816.4769 8814.492 849.87726, 1847.5051 8735.161 844.19714, 1872.7487 8648.906 842.59515, 1890.6913 8582.029 840.9837, 1902.425 8515.755 839.6556, 1907.9998 8437.7705 838.87256, 1906.528 8369.901 839.3976, 1887.1107 8267.206 843.66125, 1818.9713 8220.898 850.4611, 1753.291 8235.748 854.233, 1697.1558 8347.714 849.1474, 1683.5614 8440.731 841.6193, 1675.9897 8594.129 826.079, 1688.674 8708.057 816.85297, 1709.2352 8834.242 808.54175, 1735.5878 8965.278 801.91614, 1761.5406 9083.116 799.0929, 1781.2377 9169.67 797.17487, 1802.9999 9260.906 800.31494, 1821.9701 9339.728 810.4545, 1842.6581 9441.88 828.5888, 1765.6552 9336.187 849.0286, 1765.7391 9260.011 846.20825, 1778.4402 9188.594 843.61993, 1833.8014 9059.1 833.0699, 1888.7825 8985.585 827.5704, 1951.0944 8913.19 817.72955, 2017.0518 8832.738 797.1548, 2080.9465 8775.728 610.984</trace>
</ink>
</file>

<file path=ppt/ink/ink25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2167.369 8260.777 874.14984, 2118.456 8338.568 863.07855, 2061.1584 8459.833 854.2562, 2040.0267 8538.4375 849.49115, 2029.5673 8624.994 845.51794, 2031.1787 8715.298 838.43896, 2035.0898 8785.416 830.1892, 2045.5131 8851.832 817.57574, 2075.3267 8955.58 769.70135, 2102.4636 9025.569 658.3665</trace>
</ink>
</file>

<file path=ppt/ink/ink25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2137.953 8546.725 874.14984, 2213.3784 8563.465 868.27423, 2303.4949 8604.335 861.647, 2376.185 8677.006 861.23694, 2387.412 8741.628 861.2571, 2337.6047 8814.547 860.937, 2246.812 8831.974 860.6645, 2182.0771 8841.462 858.9046</trace>
</ink>
</file>

<file path=ppt/ink/ink25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2435.7932 8471.23 874.14984, 2362.24 8563.09 864.1038, 2338.4966 8654.928 861.6511, 2344.5415 8737.22 860.4714, 2371.9136 8810.28 858.41626, 2432.9167 8883.709 855.618</trace>
</ink>
</file>

<file path=ppt/ink/ink25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3955.329 11278.994 874.14984, 4001.5198 11195.029 864.6044, 4037.9788 11124.513 858.54297, 4097.183 11025.203 855.3582, 4153.5493 10939.749 853.6095, 4241.9785 10816.158 851.83026, 4290.257 10748.318 850.6847, 4381.3013 10622.314 846.16675, 4450.197 10533.204 840.4727, 4532.926 10434.175 833.2488, 4627.8853 10331.799 825.33386, 4709.9 10249.078 818.04816, 4785.396 10177.698 811.36786, 4877.8975 10102.304 806.7536, 4982.4175 10028.208 803.46423, 5095.129 9957.811 801.9349, 5214.2886 9889.976 801.40076, 5301.275 9841.619 802.07837, 5395.699 9792.238 803.3351, 5503.851 9735.201 804.31726, 5618.597 9670.577 805.35657, 5692.9097 9628.787 803.873, 5764.4746 9590.563 802.6527, 5827.77 9554.12 775.62787</trace>
</ink>
</file>

<file path=ppt/ink/ink25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4357.965 10569.039 874.14984, 4320.4966 10641.497 871.1487, 4320.117 10712.781 867.53156, 4350.34 10644.745 867.435, 4277.3115 10658.989 867.0992, 4292.5483 10724.175 867.54114, 4353.868 10646.503 868.0585, 4326.157 10579.057 867.99945, 4304.925 10655.039 868.6251, 4353.0493 10719.284 8.679504</trace>
</ink>
</file>

<file path=ppt/ink/ink25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4402.0894 11957.407 874.14984, 4421.567 12053.264 870.28, 4443.986 12128.736 869.8785</trace>
</ink>
</file>

<file path=ppt/ink/ink2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10361 8230 874, 10405 8167 434</trace>
</ink>
</file>

<file path=ppt/ink/ink25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4208.1255 12576.873 874.14984, 4275.1685 12542.256 869.21704, 4352.141 12518.352 863.368, 4428.085 12509.32 860.5002, 4511.631 12520.837 860.49225, 4594.3306 12580.597 861.6183, 4631.4673 12654.088 861.64136, 4607.5933 12754.76 860.2348, 4530.948 12845.414 858.47, 4460.141 12900.072 858.3506, 4386.505 12931.618 860.8503, 4305.8477 12942.463 869.48956</trace>
</ink>
</file>

<file path=ppt/ink/ink25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4699.929 12591.353 874.14984, 4609.036 12662.87 869.5599, 4574.056 12746.535 864.7153, 4565.447 12834.075 859.91235, 4601.414 12940.171 850.22815, 4662.375 13009.476 831.54565, 4726.2866 13043.204 765.2979</trace>
</ink>
</file>

<file path=ppt/ink/ink25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6160.6333 11972.403 874.14984, 6172.5645 12047.826 871.36426, 6196.653 12160.6 869.1542, 6220.943 12260.439 863.94366, 6242.447 12335.396 842.8252</trace>
</ink>
</file>

<file path=ppt/ink/ink25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5743.2896 12803.356 874.14984, 5755.9233 12731.609 865.824, 5812.083 12656.42 861.1597, 5908.1406 12619.45 858.17365, 5994.0947 12635.955 856.2698, 6052.5693 12725.02 859.05676, 6035.754 12829.168 860.2489, 5993.605 12923.219 859.9604, 5934.0483 13001.661 857.42163, 5866.11 13051.308 842.05023</trace>
</ink>
</file>

<file path=ppt/ink/ink25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6130.2974 12606.348 874.14984, 6039.404 12701.077 869.6473, 6008.509 12811.611 864.63885, 6003.0913 12891.033 861.10443, 6031.963 12954.714 862.11176, 6094.8984 12986.89 862.90485</trace>
</ink>
</file>

<file path=ppt/ink/ink25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6249.8013 12908.841 874.14984, 6345.19 12922.548 867.6164, 6465.9004 12913.271 865.4463, 6534.433 12904.713 862.91376, 6599.0273 12878.658 8.628284</trace>
</ink>
</file>

<file path=ppt/ink/ink25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6353.6772 12696.837 874.14984, 6369.0903 12775.514 867.4192, 6379.83 12862.84 859.4163, 6390.884 12947.715 846.406, 6404.179 13022.675 832.0911, 6414.2847 13085.834 778.86224</trace>
</ink>
</file>

<file path=ppt/ink/ink25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6816.065 12923.837 874.14984, 6729.965 12934.729 869.16345, 6697.438 13024.108 864.0379, 6690.899 13106.004 858.92053, 6723.2397 13178.514 860.1554, 6807.452 13206.935 859.50946, 6868.4326 13129.147 856.40344, 6901.4297 13022.896 851.0437, 6912.3994 12897.965 847.5008, 6911.206 12822.014 846.4332, 6907.287 12752.343 846.4915, 6894.1973 12632.379 848.58124, 6880.792 12568.899 850.48413, 6855.5327 12492.518 855.8746, 6835.738 12576.083 855.2108, 6853.442 12696.578 844.98303, 6873.6577 12785.93 837.5072, 6898.07 12879.193 831.4571, 6915.234 12943.695 826.2787, 6936.848 13017.192 823.32043, 6966.9746 13113.849 833.2195, 6988.667 13180.464 861.3424</trace>
</ink>
</file>

<file path=ppt/ink/ink25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7024.737 12893.846 874.14984, 7109.2563 12965.315 869.27686, 7125.155 13065.986 867.8146, 7093.5835 13148.958 868.4539, 7024.0767 13200.036 850.20135, 6961.1836 13217.883 705.0653</trace>
</ink>
</file>

<file path=ppt/ink/ink25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7248.117 12954.346 874.14984, 7150.8364 12965.425 870.3707, 7087.176 13034.755 868.7094, 7088.5967 13118.501 867.33655, 7161.43 13167.68 866.51, 7234.093 13178.727 865.2861, 7297.7627 13148.582 798.8139</trace>
</ink>
</file>

<file path=ppt/ink/ink2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15979 14014 874, 15915 14009 576</trace>
</ink>
</file>

<file path=ppt/ink/ink25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6041.1294 12078.922 874.14984, 5954.9004 12107.115 872.76, 5843.5317 12102.852 870.94214, 5724.0786 12094.142 869.867, 5602.43 12084.076 868.857, 5537.4014 12078.455 868.36566, 5468.2954 12072.958 867.6729, 5396.2944 12067.928 867.0493, 5322.7485 12063.021 866.89044, 5249.4966 12058.565 866.86615, 5176.113 12054.961 866.8442, 5101.6465 12051.726 866.6966, 5027.1045 12048.19 866.5129, 4954.545 12044.391 866.3875, 4850.407 12039.816 866.37744, 4739.4585 12038.369 866.99146, 4659.7173 12038.754 868.1904, 4565.101 12038.721 869.3476, 4500.772 12035.683 869.6292</trace>
</ink>
</file>

<file path=ppt/ink/ink25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6011.7124 12032.901 874.14984, 5938.3887 12051.542 870.91113, 5836.102 12065.18 868.5008, 5773.185 12070.427 867.07947, 5705.881 12074.058 865.6082, 5600.22 12077.383 864.65906, 5474.7954 12078.361 863.18396, 5407.989 12078.685 863.09436, 5337.768 12077.755 863.98584, 5262.1235 12075.2705 864.3046, 5182.3413 12072.344 864.4025, 5100.2036 12069.508 864.62274, 5017.1836 12067.292 864.9999, 4936.0127 12064.565 865.6043, 4869.604 12061.751 865.7987, 4760.4604 12056.159 866.6392, 4646.2993 12048.653 867.01135, 4536.1035 12042.372 867.51587, 4462.6963 12049.846 869.35095</trace>
</ink>
</file>

<file path=ppt/ink/ink25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4938.937 12154.416 874.14984, 4927.385 12229.484 864.6874, 4924.6323 12297.03 859.5492, 4932.82 12407.9 853.0146, 4944.2637 12517.511 847.2857, 4952.836 12582.863 847.1383, 4967.7783 12683.647 850.38824, 4981.398 12778.545 856.3311, 4899.18 12748.83 865.4061, 4811.4683 12692.485 866.9673, 4747.295 12722.131 865.2323, 4762.593 12810.122 859.4696, 4819.1587 12878.071 861.6117, 4910.8057 12882.605 861.2105, 4976.489 12836.122 859.7541, 5008.6826 12760.378 858.173, 5030.5845 12694.089 832.2305</trace>
</ink>
</file>

<file path=ppt/ink/ink25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5102.5654 12606.348 874.14984, 5179.3467 12705.059 866.3561, 5197.475 12812.207 866.5342, 5145.8423 12891.756 867.5522, 5083.24 12955.6455 574.4525</trace>
</ink>
</file>

<file path=ppt/ink/ink25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5266.1934 12651.85 874.14984, 5196.822 12670.749 871.63464, 5129.384 12719.434 864.7417, 5110.577 12788.418 864.49493, 5136.6035 12875.445 862.4498, 5190.858 12938.999 859.50256, 5265.7236 12958.838 853.24384, 5330.0117 12967.193 819.39996</trace>
</ink>
</file>

<file path=ppt/ink/ink25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9513.173 9739.637 874.14984, 9540.815 9823.166 863.5678, 9556.424 9908.255 854.65515, 9561.48 9975.796 850.02136, 9565.335 10044.956 846.4998, 9571.407 10171.715 841.648, 9576.139 10260.989 838.0602, 9581.46 10359.497 835.5881, 9585.47 10434.6045 834.2327, 9589.955 10510.221 833.84314, 9596.751 10592.809 834.0682, 9605.729 10674.59 836.7695, 9621.537 10789.81 845.1698, 9638.052 10860.493 853.6887, 9600.125 10790.425 859.01263, 9527.498 10699.487 856.834, 9448.756 10632.933 855.83276, 9345.757 10604.872 858.02435, 9276.905 10661.502 858.15985, 9285.634 10769.446 856.0897, 9322.92 10848.9795 853.1329, 9406.386 10909.166 856.01917, 9477.656 10921.435 857.5542, 9543.971 10866.989 857.43365, 9602.411 10802.156 566.7763</trace>
</ink>
</file>

<file path=ppt/ink/ink25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9720.925 10508.54 874.14984, 9798.08 10533.5625 868.2915, 9870.389 10615.344 865.55255, 9896.211 10696.004 863.004, 9856.612 10789.997 862.5338, 9794.043 10859.315 862.3164, 9729.53 10886.236 852.6346, 9665.48 10896.994 727.58496</trace>
</ink>
</file>

<file path=ppt/ink/ink25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10019.685 10463.554 874.14984, 9935.478 10487.419 869.27625, 9859.579 10542.306 867.7262, 9822.632 10608.166 864.906, 9820.283 10681.756 862.1455, 9853.045 10778.323 858.04517, 9920.756 10874.355 859.45465, 9996.729 10932.269 862.265, 10059.651 10975.027 847.89374</trace>
</ink>
</file>

<file path=ppt/ink/ink25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10272.481 10720.544 874.14984, 10351.641 10725.29 865.1639, 10453.483 10734.296 861.536, 10581.353 10736.064 859.4925, 10645.921 10732.521 858.3544, 10738.404 10724.009 849.75385, 10812.043 10715.421 829.2541</trace>
</ink>
</file>

<file path=ppt/ink/ink25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10540.905 10524.568 874.14984, 10613.562 10564.695 865.1253, 10698.501 10616.061 861.49835, 10766.995 10663.487 861.3132, 10823.655 10735.394 863.6624, 10802.133 10817.84 851.5682, 10749.577 10886.524 770.8275</trace>
</ink>
</file>

<file path=ppt/ink/ink2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9304 9120 874, 9342 9216 872, 9382 9292 871, 9440 9367 870, 9517 9437 869, 9617 9500 868, 9739 9555 867, 9808 9578 866, 9881 9597 866, 9960 9612 866, 10044 9622 865, 10129 9626 864, 10199 9629 863, 10329 9625 863, 10405 9616 863, 10485 9603 862, 10554 9589 862, 10673 9556 862, 10741 9532 862, 10838 9494 861, 10940 9441 860, 11013 9398 861, 11101 9339 863, 11189 9274 862, 11264 9213 860, 11340 9148 861, 11407 9084 862, 11471 9014 863, 11552 8922 861, 11616 8845 860, 11670 8781 864, 11717 8699 866, 11620 8700 866, 11505 8754 865, 11402 8810 865, 11496 8754 866, 11585 8718 866, 11665 8702 866, 11740 8747 866, 11735 8851 865, 11705 8969 865, 11683 9047 864</trace>
</ink>
</file>

<file path=ppt/ink/ink25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11107.169 10434.079 874.14984, 11046.438 10535.445 869.93164, 11024.223 10658.564 867.63525, 11029.623 10730.358 866.19635, 11039.837 10819.071 863.3674, 11081.491 10901.133 862.8026, 11150.139 10961.849 863.19684, 11240.693 10974.749 863.8715, 11327.983 10917.73 864.6295, 11372.466 10809.178 865.7239, 11370.123 10690.625 866.30597, 11317.654 10594.095 866.5844, 11228.588 10537.092 862.21985, 11143.939 10501.301 834.8833</trace>
</ink>
</file>

<file path=ppt/ink/ink25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11479.469 10327.561 874.14984, 11392.405 10333.758 868.8592, 11326.422 10331.302 868.6732, 11247.305 10329.14 867.23444</trace>
</ink>
</file>

<file path=ppt/ink/ink25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11256.089 10192.602 874.14984, 11276.225 10266.452 871.4214, 11316.191 10378.858 868.1133, 11344.74 10454.338 865.4047</trace>
</ink>
</file>

<file path=ppt/ink/ink25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4298.213 10735.022 874.14984, 4286.065 10800.181 672.41394</trace>
</ink>
</file>

<file path=ppt/ink/ink25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4342.3374 11248.486 874.14984, 4341.802 11313.522 880.49384</trace>
</ink>
</file>

<file path=ppt/ink/ink25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4342.3374 11746.954 874.14984, 4356.0996 11823.699 869.73895, 4364.396 11890.07 573.5964</trace>
</ink>
</file>

<file path=ppt/ink/ink25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4178.709 10660.045 874.14984, 4095.69 10680.674 861.0586, 4029.6472 10690.743 808.4841</trace>
</ink>
</file>

<file path=ppt/ink/ink25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3642.7808 10735.022 874.14984, 3562.1604 10730.862 842.42206</trace>
</ink>
</file>

<file path=ppt/ink/ink25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3269.5613 10750.019 874.14984, 3205.9226 10758.615 857.8075</trace>
</ink>
</file>

<file path=ppt/ink/ink25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1824.4851 10524.568 874.14984, 1930.7767 10563.465 868.44055, 2018.0023 10545.535 865.9121, 2056.1963 10482.643 865.3631, 2024.852 10372.023 864.00256, 1936.1799 10316.964 863.3199, 1861.2513 10385.261 858.9437, 1861.4883 10460.238 850.78186, 1872.0615 10546.243 841.1513, 1899.7123 10692.064 825.60345, 1923.5438 10788.382 819.65125, 1948.1868 10889.583 817.16833, 1966.5385 10969.928 817.6434, 1981.3427 11041.827 818.74994, 1992.6166 11119.601 822.2123, 1999.9094 11196.265 826.5629, 2004.1962 11266.994 834.0096, 1997.225 11354.921 845.99634, 1928.6259 11280.792 855.47284, 1897.1361 11187.074 851.27893, 1878.3695 11060.911 849.24774, 1879.1245 10962.966 850.5, 1916.0082 10888.614 852.79565, 1988.1741 10842.258 855.33246, 2073.964 10811.932 857.3682, 2160.015 10788.281 855.0952</trace>
</ink>
</file>

<file path=ppt/ink/ink2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22311 9618 874, 22378 9704 874, 22450 9766 872, 22553 9787 871, 22656 9764 870, 22722 9725 868, 22760 9662 868, 22766 9596 867, 22763 9531 758</trace>
</ink>
</file>

<file path=ppt/ink/ink25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2286.8728 10479.065 874.14984, 2258.8665 10565.2 862.6474, 2244.1133 10630.1875 856.5596, 2231.7651 10704.52 853.5923, 2225.1995 10771.84 851.24176, 2225.549 10883.334 839.925, 2243.8362 10984.325 820.7808, 2284.5488 11083.098 777.56976, 2337.1697 11152.992 674.4768</trace>
</ink>
</file>

<file path=ppt/ink/ink25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2345.7056 10766.047 874.14984, 2420.661 10798.543 865.7901, 2495.8645 10860.927 866.8158, 2483.2615 10938.822 865.1363, 2394.5369 11001.227 863.4604, 2330.2825 10965.927 762.8695</trace>
</ink>
</file>

<file path=ppt/ink/ink25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2599.4211 10795.521 874.14984, 2529.0076 10813.397 871.573, 2450.3174 10876.85 871.05994, 2465.258 10965.775 864.8814, 2528.5693 11020.998 862.972, 2609.4663 11049.822 860.72485, 2674.2173 11069.29 851.0902</trace>
</ink>
</file>

<file path=ppt/ink/ink25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6070.5454 11942.93 874.14984, 6077.287 11871.148 868.86896, 6075.3887 11799.322 858.2518, 6070.545 11730.925 829.1914</trace>
</ink>
</file>

<file path=ppt/ink/ink25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5906.9175 11217.979 874.14984, 5895.1416 11133.062 868.0882, 5881.359 11066.357 858.39905, 5867.665 10998.006 839.4472</trace>
</ink>
</file>

<file path=ppt/ink/ink25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5712.953 10463.554 874.14984, 5691.1753 10370.34 863.3149, 5676.183 10305.324 843.434</trace>
</ink>
</file>

<file path=ppt/ink/ink25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5594.3687 9966.119 874.14984, 5557.2373 9896.15 861.6865, 5526.0356 9833.201 835.64795</trace>
</ink>
</file>

<file path=ppt/ink/ink25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5280.9014 9679.138 874.14984, 5186.0273 9669.116 857.9789, 5117.273 9655.867 788.886</trace>
</ink>
</file>

<file path=ppt/ink/ink25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4759.681 9693.615 874.14984, 4657.5664 9682.852 855.7069, 4573.9907 9671.382 809.52057</trace>
</ink>
</file>

<file path=ppt/ink/ink25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3984.7456 9648.63 874.14984, 3897.3152 9639.327 869.42255, 3805.9097 9622.873 866.81146, 3693.5146 9606.514 866.433, 3569.8582 9605.349 864.52295, 3476.1501 9606.836 864.0486, 3386.4016 9595.6875 865.4439, 3297.8687 9589.599 866.8118, 3187.462 9593.253 867.1589, 3089.5205 9594.4 866.00134, 3024.4668 9594.623 839.2278</trace>
</ink>
</file>

<file path=ppt/ink/ink2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22415 10932 874, 22445 10866 422</trace>
</ink>
</file>

<file path=ppt/ink/ink25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1452.185 9543.662 874.14984, 1480.5251 9474.009 867.09174, 1494.9525 9396.8 863.25214, 1489.0933 9316.132 859.5795, 1453.9391 9228.373 859.3367, 1365.1344 9163.731 861.3946, 1301.6217 9214.464 861.7857, 1300.6688 9333.604 855.1801, 1322.9388 9463.527 843.9618, 1343.3134 9553.839 837.63965, 1364.656 9652.789 832.638, 1379.9524 9723.614 829.5224, 1395.8573 9802.084 826.40375, 1412.1709 9888.238 826.12213, 1426.1692 9969.782 829.8855, 1440.5308 10084.984 839.08154, 1375.7112 10018.081 851.74335, 1374.0575 9928.227 847.50665, 1411.9447 9830.98 848.25287, 1472.7518 9756.319 849.1976, 1559.5471 9690.634 850.50684, 1632.4686 9641.329 854.68066</trace>
</ink>
</file>

<file path=ppt/ink/ink25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1720.6089 9392.673 874.14984, 1687.6677 9475.954 864.48016, 1656.1202 9593.361 856.8192, 1641.4438 9692.12 854.07635, 1644.4915 9781.408 853.7862, 1693.8448 9891.3545 852.2094, 1755.8303 9958.719 852.90717, 1831.9324 9973.848 854.5391, 1895.9844 9979.339 833.06976</trace>
</ink>
</file>

<file path=ppt/ink/ink25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1839.1934 9618.122 874.14984, 1911.932 9610.335 869.8689, 1975.803 9638.575 867.19214, 1989.8704 9730.405 863.8281, 1936.3344 9814.826 862.0679, 1868.6182 9809.5205 864.31354, 1858.3296 9745.386 8.673955</trace>
</ink>
</file>

<file path=ppt/ink/ink25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2092.9092 9527.633 874.14984, 2020.5027 9627.723 863.9574, 1987.4774 9726.402 862.89844, 1985.2406 9801.255 864.0537, 2062.4453 9865.324 863.17456, 2138.2766 9907.095 862.8313</trace>
</ink>
</file>

<file path=ppt/ink/ink25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2182.0771 9709.645 874.14984, 2303.4705 9709.645 863.9387, 2376.785 9709.645 856.0454, 2440.5784 9714.328 238.12947</trace>
</ink>
</file>

<file path=ppt/ink/ink25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2241.8293 9558.658 874.14984, 2286.407 9647.247 867.3029, 2308.9343 9723.88 867.922, 2335.8037 9805.147 867.8913, 2356.705 9871.779 844.6328</trace>
</ink>
</file>

<file path=ppt/ink/ink25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2644.465 9648.63 874.14984, 2573.4539 9698.576 865.5102, 2503.3623 9785.586 865.65546, 2526.9414 9854.1 865.47876, 2598.356 9859.8125 862.93024, 2674.0918 9758.329 858.2023, 2689.5938 9678.626 854.77826, 2673.3584 9567.086 853.40875, 2655.0522 9476.638 853.6915, 2643.4524 9406.79 855.2049, 2641.756 9480.814 853.7861, 2639.9634 9560.117 846.2714, 2637.7761 9625.376 839.11884, 2634.572 9689.573 832.26556, 2630.886 9760.238 819.7552, 2630.1492 9827.23 799.1039, 2628.4294 9904.572 745.7765, 2627.4304 9969.579 344.77988</trace>
</ink>
</file>

<file path=ppt/ink/ink25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2718.9248 9679.138 874.14984, 2801.0508 9756.84 864.82117, 2832.9492 9850.905 861.90686, 2816.8367 9934.087 860.0941, 2743.6443 10002.213 861.8585, 2680.4524 9995.487 864.1541, 2616.199 9987.888 428.13525</trace>
</ink>
</file>

<file path=ppt/ink/ink25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2853.137 9709.645 874.14984, 2820.6692 9780.926 871.4018, 2799.3665 9860.207 863.57355, 2802.1792 9942.469 864.5752, 2888.2283 9968.461 864.69727, 2952.323 9956.479 756.7864</trace>
</ink>
</file>

<file path=ppt/ink/ink25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2808.093 9437.143 874.14984, 2846.385 9508.515 865.188, 2892.291 9615.536 858.9488, 2913.9854 9684.837 854.8131, 2937.631 9795.142 850.31354, 2940.6924 9905.021 845.5971, 2917.059 9988.277 840.587, 2865.7083 10076.3125 834.39185, 2776.431 10157.477 825.7726, 2709.6675 10225.658 807.2694, 2646.1748 10284.172 782.03705, 2583.4124 10306.823 214.6326</trace>
</ink>
</file>

<file path=ppt/ink/ink2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8558 9392 874, 8632 9338 864, 8698 9286 792</trace>
</ink>
</file>

<file path=ppt/ink/ink25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3046.1812 9573.136 874.14984, 3057.3396 9651.263 871.84985, 3064.272 9755.808 864.2614, 3064.215 9852.163 864.7759, 3059.394 9961.813 864.8032, 3055.724 10068.871 863.9546, 3054.2886 10134.282 864.09375, 3054.9553 10204.512 863.6249, 3058.2432 10312.266 863.12067, 3062.6726 10392.222 862.5506, 3072.3628 10496.507 864.5591, 3084.9734 10595.988 864.9499, 3104.202 10692.742 865.4887</trace>
</ink>
</file>

<file path=ppt/ink/ink25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3002.057 9558.658 874.14984, 3009.3975 9635.402 871.3183, 3015.4985 9713.189 862.7472, 3024.2986 9791.102 858.28485, 3034.1472 9867.988 856.28, 3041.997 9961.524 854.8095, 3047.4375 10045.441 855.2308, 3051.5603 10145.647 857.52844, 3053.4243 10232.093 859.72473, 3055.1042 10317.311 861.5801, 3058.359 10395.238 863.95233, 3066.928 10497.143 865.3507, 3077.474 10594.925 865.84753, 3086.3574 10686.169 866.22656, 3075.351 10621.947 8.284139</trace>
</ink>
</file>

<file path=ppt/ink/ink25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2986.4294 9618.122 874.14984, 2992.4617 9702.937 868.46716, 2998.139 9775.798 867.1921, 3008.367 9899.072 866.50995, 3014.5203 9967.654 865.02527, 3023.385 10075.943 860.9159, 3028.3875 10142.082 858.97516, 3033.5786 10208.432 859.54865, 3039.531 10277.824 861.4234, 3045.9941 10350.459 862.585, 3053.1196 10422.229 861.7618, 3063.621 10522.855 861.3237, 3073.395 10607.784 865.19, 3085.0173 10689.684 869.05896, 3101.1465 10626.156 237.32124</trace>
</ink>
</file>

<file path=ppt/ink/ink25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3329.3135 9785.141 874.14984, 3343.3303 9867.32 865.5311, 3355.347 9986.678 860.87775, 3362.3667 10063.234 858.9902, 3369.8423 10149.944 860.0464, 3380.6172 10239.938 859.96765, 3393.155 10330.544 861.669, 3402.6045 10411.3 867.57184, 3317.543 10378.776 868.1727, 3248.8745 10335.609 867.816, 3179.4226 10333.275 866.82196, 3178.15 10419.946 865.3277, 3259.767 10478.589 864.1119, 3358.5618 10493.596 862.84814, 3437.1753 10410.396 861.6651, 3465.7583 10346.926 837.08093</trace>
</ink>
</file>

<file path=ppt/ink/ink25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3492.9414 10237.07 874.14984, 3560.0952 10227.338 869.2883, 3636.1477 10159.834 866.1433, 3670.4795 10042.77 863.09, 3671.0935 9979.702 863.88495, 3634.775 9890.621 864.1806, 3561.0964 9900.961 860.69104, 3543.5688 9992.707 857.3836, 3543.4817 10061.158 853.935, 3551.7222 10177.806 846.30756, 3567.2053 10248.37 843.36456, 3588.7886 10326.593 841.7926, 3612.5457 10408.214 841.5135, 3644.2278 10525.95 842.46545, 3656.9766 10595.629 843.8895, 3665.4946 10660.264 846.9407, 3672.0369 10763.889 854.33997, 3663.5344 10850.397 861.03644, 3590.566 10891.388 865.78656, 3534.4004 10827.309 863.5651, 3498.2095 10733.379 857.0814, 3488.1504 10643.263 858.10254, 3517.7476 10560.836 859.10455, 3616.3596 10482.951 860.0325, 3699.509 10447.127 860.5323, 3764.2676 10409.893 856.49133</trace>
</ink>
</file>

<file path=ppt/ink/ink25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3728.2717 10064.365 874.14984, 3778.5913 9984.345 869.948, 3753.1028 10063.05 862.57043, 3730.6658 10172.329 855.528, 3727.604 10243.569 851.58105, 3729.576 10306.773 844.7522, 3746.619 10412.965 825.69354, 3801.1138 10493.858 789.2312, 3864.6133 10549.196 677.0654</trace>
</ink>
</file>

<file path=ppt/ink/ink25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3835.8254 10132.103 874.14984, 3906.931 10204.322 870.6089, 3903.702 10283.059 866.7402, 3818.7493 10357.494 865.8872, 3772.34 10291.738 241.98636</trace>
</ink>
</file>

<file path=ppt/ink/ink25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3970.037 10132.103 874.14984, 3882.2825 10221.566 869.8352, 3853.8044 10320.352 867.682, 3879.3179 10390.074 864.96765, 3971.929 10422.863 860.3253, 4044.4973 10418.051 852.7274</trace>
</ink>
</file>

<file path=ppt/ink/ink25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3984.7456 9966.119 874.14984, 4048.7207 10082.985 860.59326, 4075.4626 10174.974 851.7679, 4086.9211 10267.881 846.18854, 4068.2495 10396.246 843.0429, 4036.6965 10461.7705 842.4725, 3965.3977 10547.83 842.64624, 3880.8691 10614.542 845.1075</trace>
</ink>
</file>

<file path=ppt/ink/ink25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14280.453 1423.8982 874.14984, 14204.828 1442.128 867.88666, 14106.901 1508.2845 861.0831, 14009.035 1598.8503 859.16315, 13949.827 1674.2286 862.5584, 13940.177 1757.0198 863.1292, 14010.003 1818.09 863.7575, 14109.157 1769.0297 863.4359, 14178.341 1700.3967 857.4791, 14233.374 1569.728 849.2397, 14249.201 1502.5823 848.241, 14266.9 1379.2075 846.442, 14272.2705 1310.3589 848.1584, 14276.535 1210.8962 852.91895, 14270.467 1093.8113 858.11, 14261.388 1016.11096 863.2119, 14232.85 1091.6533 858.9351, 14230.639 1168.7837 852.1094, 14229.92 1237.055 845.6802, 14231.225 1370.7426 823.104, 14234.251 1447.0258 802.63495, 14240.82 1522.2451 774.5067, 14254.332 1627.3016 696.5785, 14270.118 1705.4761 593.70996, 14287.808 1778.1001 358.21814</trace>
</ink>
</file>

<file path=ppt/ink/ink2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22713 9407 874, 22759 9476 869</trace>
</ink>
</file>

<file path=ppt/ink/ink25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14474.417 1559.3741 874.14984, 14558.175 1467.6135 864.1707, 14614.239 1375.9706 861.1377, 14637.567 1300.5709 860.3641, 14650.69 1186.9694 859.203, 14637.009 1102.1416 861.07306, 14569.149 1203.3048 849.0636, 14532.774 1326.6158 835.96344, 14519.6455 1402.2598 829.7619, 14503.154 1538.6091 819.0381, 14496.882 1669.2103 812.7872, 14499.92 1764.6184 811.97455, 14507.258 1869.1031 813.2286, 14514.038 1957.0505 816.003, 14520.222 2032.6307 818.9484, 14525.886 2115.4036 823.17346, 14530.593 2194.4153 830.8442, 14538.877 2260.1685 837.64496, 14610.175 2280.3145 852.837, 14633.735 2192.5088 854.01355, 14641.866 2106.6855 855.1159, 14616.759 1992.1711 853.664, 14568.428 1893.3413 853.19006, 14489.833 1803.2235 853.44714, 14408.917 1746.532 856.5085, 14340.761 1724.4817 859.61865, 14437.931 1719.445 850.6763, 14514.279 1684.2621 842.43915, 14581.88 1657.4098 818.58405, 14652.754 1620.3898 788.81476</trace>
</ink>
</file>

<file path=ppt/ink/ink25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14814.543 1335.477 874.14984, 14771.652 1431.4708 858.03076, 14749.862 1554.0422 856.5356, 14785.315 1662.1781 856.91125, 14866.817 1732.77 856.4396, 14930.018 1757.5898 672.4748</trace>
</ink>
</file>

<file path=ppt/ink/ink25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14966.222 1378.3948 874.14984, 15048.63 1376.5079 869.2903, 15135.427 1425.8682 866.99567, 15167.606 1505.5146 863.4704, 15151.201 1576.8461 860.4682, 15076.498 1650.2786 852.21265, 14976.953 1687.6097 838.43805, 14906.47 1710.3624 809.9074</trace>
</ink>
</file>

<file path=ppt/ink/ink25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15264.061 1378.3948 874.14984, 15200.193 1453.3213 867.39, 15138.558 1535.0933 869.70325, 15174.935 1610.2057 867.9388, 15248.488 1617.1285 863.12695, 15336.703 1584.4429 852.8744, 15401.748 1557.8157 826.7387</trace>
</ink>
</file>

<file path=ppt/ink/ink25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15353.2295 1136.9169 874.14984, 15432.39 1195.5956 863.1172, 15517.113 1288.1439 854.6646, 15563.878 1382.0802 851.6392, 15576.513 1469.8943 852.5253, 15555.595 1583.2186 850.19525, 15527.155 1647.2859 849.13336, 15460.376 1748.8878 843.6306, 15412.982 1815.8473 829.81604</trace>
</ink>
</file>

<file path=ppt/ink/ink25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16038.997 1392.8732 874.14984, 16146.734 1387.605 870.2849, 16217.334 1385.6337 869.62195</trace>
</ink>
</file>

<file path=ppt/ink/ink25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15934.202 1620.39 874.14984, 16034.466 1608.4014 866.17786, 16100.235 1603.8156 858.42737, 16170.257 1604.2358 850.29913, 16240.011 1603.1505 834.3383, 16303.051 1610.5311 544.94824</trace>
</ink>
</file>

<file path=ppt/ink/ink25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16828.64 1559.3741 874.14984, 16892.38 1528.3015 866.3695, 16973.705 1464.8815 861.7868, 17055.922 1378.6371 858.92737, 17118.32 1301.363 857.2813, 17175.256 1219.9293 856.1309, 17225.305 1103.4766 859.4192, 17234.451 1001.1741 861.93677, 17150.535 951.0878 862.9393, 17075.076 1013.7684 858.89545, 17029.553 1102.7137 851.4577, 17019.139 1174.2438 846.67834, 17017.688 1261.2052 842.27997, 17019.686 1361.5916 837.6675, 17022.178 1441.4832 833.4792, 17023.746 1524.5225 829.154, 17023.41 1622.4818 825.67346, 17020.803 1725.6384 824.0524, 17019.506 1826.3973 825.6952, 17022.84 1919.1917 829.4356, 17032.516 2041.9579 837.4768, 17047.662 2159.4849 847.6397, 17033.555 2238.6719 857.62067, 16961.9 2271.078 862.6958, 16875.846 2243.8027 862.0383, 16821.045 2169.0964 858.7399, 16808.254 2103.7786 855.1963, 16810.535 2028.9116 850.21625, 16832.55 1912.3026 840.5332, 16870.05 1844.4829 831.9651, 16985.941 1734.0365 805.8633, 17088.098 1678.4075 750.97406, 17164.047 1647.3862 622.7142</trace>
</ink>
</file>

<file path=ppt/ink/ink25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17469.365 502.97244 874.14984, 17434.855 609.5489 861.4258, 17381.4 728.5731 852.95605, 17353.215 817.77167 846.68787, 17329.605 889.6504 833.23254, 17304.818 970.93304 814.59705</trace>
</ink>
</file>

<file path=ppt/ink/ink25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17752.496 955.9376 874.14984, 17687.834 1053.2705 859.6729, 17609.666 1168.3403 849.18225, 17574.943 1232.708 852.1805, 17548.078 1299.9576 854.31085, 17534.725 1367.54 855.72424, 17534.73 1466.3875 856.0071, 17614.506 1547.2969 856.2181, 17692.744 1574.8864 854.69073</trace>
</ink>
</file>

<file path=ppt/ink/ink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11628 5287 874, 11656 5436 861, 11676 5520 855, 11700 5625 843</trace>
</ink>
</file>

<file path=ppt/ink/ink2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12205 7218 874, 12178 7314 871, 12128 7441 868, 12042 7464 677</trace>
</ink>
</file>

<file path=ppt/ink/ink26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17781.912 1182.4202 874.14984, 17888.318 1188.6089 868.13727, 17980.557 1242.1937 866.48676, 18015.64 1312.0471 864.2673, 18002.861 1375.0505 862.0436, 17898.969 1462.4482 855.7206, 17823.121 1490.497 844.3164, 17744.223 1507.1484 812.4891</trace>
</ink>
</file>

<file path=ppt/ink/ink26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18079.752 1212.4111 874.14984, 18006.867 1273.9933 867.52185, 17948.023 1346.1683 866.4589, 17925.617 1419.4034 866.01166, 18054.777 1447.6498 857.5985, 18122.428 1449.282 843.50507, 18188.318 1439.0062 823.6666</trace>
</ink>
</file>

<file path=ppt/ink/ink26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18124.797 955.9376 874.14984, 18202.387 993.745 863.8274, 18286.158 1058.9484 860.27527, 18350.521 1151.7609 859.0662, 18378.713 1261.2218 859.0265, 18379.992 1353.3683 857.6096, 18354.613 1433.2191 857.42706, 18294.176 1505.1864 856.6306, 18229.906 1561.4359 830.53125</trace>
</ink>
</file>

<file path=ppt/ink/ink26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18854.69 865.9651 874.14984, 18853.514 963.10815 861.28796, 18852.158 1032.3354 855.35223, 18852.074 1108.3328 857.0164, 18852.99 1185.3782 858.9731, 18855.96 1288.0223 861.58026, 18757.488 1304.4332 863.4905, 18673.623 1299.7662 864.5364, 18608.035 1338.2367 865.08496, 18632.598 1408.148 863.6151, 18727.703 1407.7065 859.51495, 18813.742 1374.657 854.338, 18891.762 1315.7299 842.9843, 18954.95 1263.1965 768.00024</trace>
</ink>
</file>

<file path=ppt/ink/ink26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18988.9 1151.9124 874.14984, 19064.172 1141.109 874.14984, 19159.93 1167.6781 870.5134, 19204.299 1238.7694 866.6597, 19184.71 1314.9456 863.1809, 19095.662 1380.9242 856.2044, 19024.652 1389.8307 843.83215, 18959.348 1381.2351 718.5686</trace>
</ink>
</file>

<file path=ppt/ink/ink26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19331.785 1121.9214 874.14984, 19265.041 1156.035 870.4593, 19189.703 1230.2498 868.3918, 19162.379 1324.9471 868.0216, 19233.236 1379.3947 865.2083, 19321.771 1396.1471 858.1521, 19401.994 1387.545 823.3769, 19467.727 1376.1968 722.3527</trace>
</ink>
</file>

<file path=ppt/ink/ink26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13386.933 880.4435 874.14984, 13376.84 966.97186 864.35925, 13366.476 1087.2728 857.4067, 13361.486 1161.1139 853.9064, 13355.067 1242.2822 852.8893, 13349.371 1310.9807 851.6329, 13342.801 1374.1558 850.03735, 13335.354 1447.7993 846.7938, 13323.625 1585.155 840.347, 13318.793 1683.4296 836.4097, 13314.056 1796.635 831.9623, 13309.661 1886.7302 828.2889, 13303.93 1981.4836 824.4939, 13295.355 2099.8418 819.31195, 13285.239 2238.181 813.0957, 13273.812 2392.9648 806.1985, 13261.532 2561.5896 798.7258, 13253.446 2672.7053 792.266, 13242.791 2815.1738 783.27576, 13230.663 2983.2842 772.914, 13219.863 3170.9531 761.4166, 13211.561 3373.4277 747.2351, 13205.144 3571.5105 732.5445, 13200.791 3715.0786 719.3379, 13197.697 3891.954 706.59485, 13195.753 4093.1848 694.8116, 13193.576 4313.5044 683.6669, 13191.459 4490.058 675.1553, 13188.904 4663.5044 666.68256, 13186.008 4869.511 658.65, 13182.208 5099.398 649.86194, 13176.477 5339.1606 641.43756, 13172.459 5502.66 633.2006, 13166.262 5708.7056 622.682, 13158.975 5940.5605 614.4242, 13151.308 6189.338 608.611, 13143.724 6449.808 604.93896, 13137.137 6684.053 604.61206, 13131.933 6872.3013 603.95746, 13127.261 7096.858 600.8226, 13123.943 7341.3843 598.1559, 13121.815 7505.0757 596.2565, 13120.435 7719.5938 593.2271, 13120.889 7964.6343 589.95215, 13121.88 8228.795 585.42194, 13121.912 8505.563 580.809, 13121.74 8757.296 576.8164, 13121.555 8951.794 571.83875, 13118.512 9181.375 569.44086, 13111.33 9432.8545 570.16455, 13100.144 9697.153 571.162, 13091.517 9897.59 573.53265, 13082.375 10101.158 575.95123, 13073.807 10338.259 577.6596, 13064.966 10599.356 577.2194, 13051.4 10876.245 575.11005, 13031.498 11160.901 572.97626, 13018.216 11348.807 571.6667, 12995.618 11568.426 570.2883, 12966.325 11809.395 570.95605, 12938.894 12063.343 574.67725, 12920.882 12287.878 581.16437, 12909.097 12471.293 587.0821, 12907.013 12691.264 592.0255, 12914.51 12940.107 593.1236, 12933.512 13215.047 589.7925, 12946.011 13392.331 563.0425, 12947.677 13470.403 557.57336, 12954.942 13562.392 533.8092, 12961.53 13627.89 511.13055, 12969.589 13693.773 477.1925</trace>
</ink>
</file>

<file path=ppt/ink/ink26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13238.013 2766.7642 874.14984, 13334.184 2761.4163 861.68115, 13403.843 2757.187 855.1186, 13516.489 2749.9595 846.51904, 13624.527 2743.9226 843.6539, 13696.779 2741.386 842.1205, 13787.332 2739.6287 838.7122, 13892.423 2737.5713 835.17413, 14010.997 2732.9512 830.8638, 14107.702 2728.643 826.5458, 14205.438 2723.5332 822.10016, 14329.426 2716.9233 816.56104, 14475.6 2708.246 809.8614, 14636.88 2697.8464 801.47766, 14808.654 2685.7786 792.18, 14929.289 2677.1914 783.8768, 15065.146 2667.96 775.7755, 15222.952 2661.0532 769.6314, 15399.525 2656.6099 764.6747, 15567.081 2653.4888 760.46686, 15700.413 2651.3745 755.3562, 15867.141 2647.4773 748.0104, 16058.44 2639.3154 736.52563, 16266.686 2627.838 723.36725, 16420.1 2619.019 713.05634, 16585.852 2608.306 701.89484, 16776.951 2596.8057 693.9065, 16981.756 2585.6726 689.1619, 17195.078 2575.8687 685.75415, 17413.07 2566.83 686.62213, 17556.895 2560.8745 687.9137, 17732.785 2553.5525 689.94806, 17931.754 2544.0994 691.7984, 18146.367 2532.72 691.784, 18331.064 2522.6404 690.43585, 18491.201 2513.7205 689.17004, 18678.297 2503.5828 690.65674, 18881.648 2495.2063 690.5173, 19094.596 2487.7783 690.6623, 19312.484 2480.9697 690.9925, 19475.684 2476.2502 691.911, 19639.918 2472.4233 692.8504, 19826.395 2468.1658 695.9549, 20026.668 2463.4512 701.0667, 20221.535 2458.202 707.42883, 20363.229 2454.2925 712.88635, 20536.055 2447.958 714.26166, 20726.854 2440.5635 714.8732, 20926.408 2433.7656 715.9769, 21082.479 2429.5103 717.6999, 21230.879 2426.9795 719.9391, 21398.613 2426.9963 726.34607, 21577.973 2427.2153 733.5274, 21758.025 2426.549 740.5881, 21880.404 2426.0647 746.2164, 22029.53 2423.7385 732.04913, 22192.871 2419.5278 709.8467, 22363.197 2414.0825 679.36945, 22536.803 2408.9194 640.5194, 22688.137 2405.7935 593.71686, 22808.646 2403.8936 539.8593, 22946.664 2404.4714 478.692, 23094.447 2407.4124 412.43945, 23248.012 2411.1694 343.09406, 23358.06 2413.937 273.25162, 23476.059 2417.6409 212.79616, 23607.291 2423.9368 161.97408, 23744.555 2431.1855 119.99113, 23869.742 2437.3806 86.09742, 23964.637 2441.9604 59.56646, 24073.953 2445.4863 39.6715, 24189.201 2448.1206 25.65817, 24307.668 2449.7988 16.712378, 24395.287 2450.766 11.921895, 24483.422 2451.1218 10.23, 24579.541 2451.328 10.23, 24674.854 2451.4097 10.23, 24759.26 2450.87 10.23, 24825.156 2450.4954 10.23, 24890.111 2450.108 10.23</trace>
</ink>
</file>

<file path=ppt/ink/ink26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14459.709 3848.5032 874.14984, 14465.298 3933.1074 862.6936, 14470.782 4068.8418 855.9951, 14472.505 4154.162 851.6577, 14473.886 4248.1514 847.9243, 14475.74 4350.9863 843.7228, 14476.253 4461.3604 839.79126, 14473.97 4575.058 836.64844, 14470.984 4683.623 827.6769, 14468.652 4761.432 817.53046, 14465.025 4841.5713 801.4237, 14455.877 4952.7314 746.18945, 14449.377 5017.483 661.26276</trace>
</ink>
</file>

<file path=ppt/ink/ink26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14459.709 3869.1863 874.14984, 14539.979 3900.6606 867.80743, 14630.472 3918.3586 862.54706, 14725.923 3927.9644 854.7246, 14850.331 3939.1257 840.5803, 14925.81 3946.7117 815.45074, 14991.272 3956.8335 699.64166</trace>
</ink>
</file>

<file path=ppt/ink/ink2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10466 6427 874, 10551 6477 871, 10674 6546 868, 10788 6597 867, 10895 6532 868, 10942 6435 867, 11010 6345 428</trace>
</ink>
</file>

<file path=ppt/ink/ink26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14399.956 4427.119 874.14984, 14464.426 4432.994 865.7648, 14587.826 4437.53 854.07245, 14661.467 4434.9595 849.5967, 14737.43 4428.839 842.2287, 14809.176 4417.1865 833.83374, 14890.399 4406.9883 811.36816, 14953.876 4393.404 696.1075</trace>
</ink>
</file>

<file path=ppt/ink/ink26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14444.082 3446.2122 874.14984, 14511.058 3453.9958 864.8102, 14646.085 3467.8687 847.9725, 14730.038 3475.33 841.33563, 14822.376 3483.0728 835.951, 14920.574 3490.4973 826.576, 15018.039 3495.3677 815.1286, 15105.323 3493.889 796.81305, 15176.897 3493.868 765.15515, 15249.632 3493.8328 713.95264</trace>
</ink>
</file>

<file path=ppt/ink/ink26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15055.39 3325.2144 874.14984, 15129.196 3353.6567 868.362, 15242.962 3392.6772 868.6016, 15342.919 3439.2444 867.4599, 15376.223 3543.7878 864.576, 15298.905 3637.4553 861.3817, 15200.537 3682.1567 840.27936, 15129.849 3710.442 790.0677</trace>
</ink>
</file>

<file path=ppt/ink/ink26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15502.15 3808.1704 874.14984, 15445.671 3910.7905 865.91174, 15381.3545 4015.736 861.5736, 15324.029 4121.113 859.21454, 15285.861 4217.4224 857.6734, 15251.067 4333.678 854.0306, 15234.5 4414.7417 852.01215, 15221.97 4504.1865 849.5173, 15209.734 4633.641 846.217, 15210.676 4710.594 846.2169, 15216.563 4791.132 846.9697, 15224.617 4859.5806 847.905, 15248.052 4983.493 849.7568, 15266.909 5055.3853 850.816, 15286.73 5129.1265 853.1295, 15306.166 5200.0415 856.7275, 15336.392 5294.1333 862.9745, 15369.942 5360.3276 576.8466</trace>
</ink>
</file>

<file path=ppt/ink/ink26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15502.15 4442.632 874.14984, 15604.134 4390.951 869.9311, 15705.31 4423.0845 867.16394, 15783.544 4530.4116 861.3787, 15783.1875 4647.104 855.5689, 15752.194 4740.229 852.3612, 15678.452 4827.5796 854.6793, 15606.354 4867.854 863.4178, 15543.125 4858.9077 242.44873</trace>
</ink>
</file>

<file path=ppt/ink/ink26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15904.785 4366.6206 874.14984, 15818.902 4464.602 863.1868, 15749.074 4563.752 864.62274, 15715.677 4637.1304 865.6753, 15712.222 4699.914 864.6473, 15798.474 4779.2324 864.4308, 15903.967 4779.137 864.17914, 15975.879 4772.5923 862.83514, 16041.873 4746.0244 239.85794</trace>
</ink>
</file>

<file path=ppt/ink/ink26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16202.626 4638.607 874.14984, 16197.769 4726.6787 867.70703, 16192.042 4846.257 868.87115, 16188.48 4924.36 872.07556</trace>
</ink>
</file>

<file path=ppt/ink/ink26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16426.006 4366.6206 874.14984, 16421.459 4460.1323 867.63525, 16425.81 4538.03 865.9872, 16458.877 4602.4575 867.0171, 16535.709 4623.0405 865.4343, 16605.896 4563.817 859.4977, 16657.58 4487.648 853.1899, 16697.756 4408.6934 849.90875, 16700.777 4471.7524 852.14307, 16698.684 4588.742 854.059, 16706.273 4681.608 854.8858, 16718.28 4794.779 858.4545, 16686.674 4887.576 861.55743, 16616.922 4895.1455 862.87335, 16553.357 4881.7275 756.509</trace>
</ink>
</file>

<file path=ppt/ink/ink26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16992.27 4638.607 874.14984, 16988.488 4747.664 866.2197, 16980.523 4811.151 863.85114, 16965.135 4874.045 861.6736, 16950.162 4946.4917 855.128, 16920.264 5011.327 8.536089</trace>
</ink>
</file>

<file path=ppt/ink/ink26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17126.48 4321.117 874.14984, 17193.61 4279.443 869.7309, 17274.135 4298.935 866.48883, 17333.766 4363.5303 862.7338, 17333.318 4442.7104 859.78577, 17286.92 4538.0024 856.4348, 17205.703 4618.288 853.8471, 17315.973 4564.041 858.9555, 17422.023 4583.697 859.4633, 17504.305 4651.9233 859.4722, 17532.934 4776.4023 858.44073, 17523.049 4876.953 855.9298, 17463.236 4968.186 856.3866, 17386.072 4974.289 857.9152, 17368.645 4888.4146 854.4256, 17363.068 4823.87 844.3736, 17403.068 4758.897 8.352614</trace>
</ink>
</file>

<file path=ppt/ink/ink2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13994 9664 874, 13858 9745 872, 13713 9816 869, 13564 9897 867, 13445 9971 864, 13462 10064 856, 13559 10123 843, 13657 10174 807</trace>
</ink>
</file>

<file path=ppt/ink/ink26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17558.533 4003.6282 874.14984, 17622.53 4070.982 863.9823, 17704.734 4163.084 856.9595, 17791.482 4299.656 850.24274, 17844.996 4418.5547 846.30756, 17878.1 4532.5376 841.27216, 17887.623 4604.6997 840.14636, 17892.24 4680.63 840.04596, 17889.488 4805.486 838.1485, 17875.422 4882.093 834.41064, 17851.432 4960.2173 828.25745, 17806.871 5075.6543 807.16254, 17737.34 5181.5493 756.9336, 17666.371 5246.4634 686.75507, 17601.238 5291.374 360.73343</trace>
</ink>
</file>

<file path=ppt/ink/ink26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19063.361 4396.612 874.14984, 19151.21 4354.819 863.19617, 19249.172 4280.6343 858.28394, 19341.473 4177.966 856.5496, 19407.973 4073.633 856.5828, 19451.424 3977.0127 855.154, 19478.807 3887.47 855.3806, 19496.977 3800.7407 858.06134, 19504.357 3725.258 862.9164, 19431.67 3767.8518 860.6566, 19410.582 3846.2075 852.31537, 19393.742 3932.6829 842.7493, 19381.646 4001.9236 833.4315, 19369.875 4098.358 824.64844, 19359.613 4214.8237 816.3448, 19351.736 4343.4644 809.3925, 19346.068 4440.4263 803.97736, 19340.516 4539.5986 799.7869, 19335.729 4649.6284 798.38794, 19331.773 4763.0176 801.27234, 19328.645 4872.4536 807.2464, 19326.328 4961.273 815.007, 19326.467 5030.206 824.17004, 19336.475 5125.0493 811.29016, 19362.594 5010.7617 819.5072, 19364.756 4944.555 818.22235, 19356.783 4820.5083 814.9313, 19339.598 4755.8643 819.21155, 19294.145 4658.791 826.2464, 19228.96 4596.0117 842.67004, 19164.875 4570.0234 852.8832, 19269.357 4596.337 859.0715, 19364.205 4587.496 856.6721, 19469.828 4550.513 854.5, 19561.49 4502.09 855.31366, 19632.959 4611.94 862.8339, 19706.836 4671.135 864.6091, 19757.717 4583.838 861.6187, 19732.248 4518.9976 860.0723, 19718.646 4429.115 860.16876, 19807.156 4354.3623 855.7676, 19902.377 4368.929 848.6466, 19971.018 4443.7754 847.7514, 19997.395 4525.072 849.1928, 19986.254 4605.1367 852.5453, 19959.174 4531.131 851.9487, 19969.5 4455.759 848.72095, 20041.217 4396.9517 855.13556, 20111.693 4500.5996 856.7499, 20139.115 4569.322 859.8374, 20141.096 4635.6772 567.67285</trace>
</ink>
</file>

<file path=ppt/ink/ink26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20433.979 4396.612 874.14984, 20351.328 4486.262 869.2169, 20330.107 4579.9004 867.81866, 20403.629 4646.765 863.9466, 20521.195 4592.359 852.2701, 20570.135 4528.9863 844.83777, 20641.744 4452.864 812.419, 20667.057 4387.731 528.49054</trace>
</ink>
</file>

<file path=ppt/ink/ink26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20672.066 3732.676 874.14984, 20680.756 3831.0598 862.258, 20683.502 3899.3862 855.1013, 20683.695 3982.6934 847.6095, 20682.123 4076.0364 841.1453, 20678.486 4175.1064 836.14667, 20673.236 4273.8633 834.9202, 20668.254 4367.1255 837.0718, 20664.209 4445.465 837.786, 20672.326 4548.8633 844.10364, 20687.693 4623.094 869.7751</trace>
</ink>
</file>

<file path=ppt/ink/ink26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20634.375 4360.416 874.14984, 20715.39 4349.6123 863.0813, 20827.889 4362.853 862.25, 20915.656 4433.119 863.4158, 20951.008 4514.0474 862.50183, 20942.059 4601.3174 861.11676, 20931.008 4665.213 859.0401</trace>
</ink>
</file>

<file path=ppt/ink/ink26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21033.334 4374.377 874.14984, 21039.498 4454.266 863.52325, 21065.043 4559.464 862.5434, 21149.668 4631.418 862.5789, 21236.81 4616.493 861.7346, 21253.396 4511.2153 856.1801, 21241.59 4410.9214 856.3343, 21260.4 4322.4453 857.2255, 21346.986 4292.8335 853.6365, 21427.324 4313.532 846.6263, 21504.283 4415.1753 850.94055, 21498.668 4520.886 853.4733, 21495.787 4454.618 846.592, 21543.955 4347.718 831.2308, 21597.066 4261.408 818.73517, 21672.588 4270.3247 826.4165, 21692.227 4359.1772 822.98004, 21690.447 4436.7754 817.3747, 21691.926 4506.2246 809.96094, 21685.09 4577.591 779.5457</trace>
</ink>
</file>

<file path=ppt/ink/ink26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21998.557 4155.1333 874.14984, 22020.25 4239.1836 864.4359, 22059.627 4351.812 857.5389, 22113.945 4465.189 860.9271, 22195.635 4509.4683 862.3845, 22266.965 4451.9233 860.0346, 22297.191 4366.7837 859.6263, 22299.336 4284.2944 860.3559, 22290.975 4217.5635 860.9618, 22359.965 4229.35 860.78, 22463.584 4261.981 856.7902, 22553.531 4270.6836 857.3799, 22626.7 4230.5107 858.60693, 22653.709 4167.598 859.87823, 22612.408 4102.1074 859.83417, 22512.602 4081.676 859.2613, 22433.2 4100.0225 858.2908, 22401.992 4190.58 857.00696, 22414.447 4256.442 853.87103, 22453.371 4358.0103 845.48615, 22547.922 4447.4263 844.386, 22640.496 4472.9985 848.4765, 22718.613 4432.5425 856.15466, 22759.523 4369.552 423.68985</trace>
</ink>
</file>

<file path=ppt/ink/ink26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22832.326 4215.6323 874.14984, 22778.11 4300.1304 866.181, 22762.367 4394.707 865.6947, 22840.332 4470.092 862.76514, 22919.203 4469.1206 857.0369, 23040.111 4382.483 843.09094, 23084.229 4301.9653 834.95087, 23139.918 4220.9756 804.50665, 23160.5 4155.1333 787.5616</trace>
</ink>
</file>

<file path=ppt/ink/ink26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23086.043 3551.697 874.14984, 23077.314 3669.4736 852.82245, 23074.223 3757.7617 841.31006, 23073.822 3857.2937 834.0566, 23075.953 3961.3918 830.2756, 23080.264 4064.7075 829.3008, 23087.258 4162.078 830.7546, 23093.057 4234.2573 834.2642, 23099.082 4299.336 835.4423, 23107.672 4391.687 839.47314, 23084.762 4294.8027 834.3862, 23071.334 4215.6323 781.61444</trace>
</ink>
</file>

<file path=ppt/ink/ink26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22892.076 3928.651 874.14984, 22995.383 3904.7253 855.9828, 23075.682 3900.0713 843.80316, 23175.65 3899.537 828.54803, 23261.234 3897.458 802.9989, 23339.756 3898.66 772.3239</trace>
</ink>
</file>

<file path=ppt/ink/ink2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12198 7203 874, 12134 7322 874, 12065 7410 867</trace>
</ink>
</file>

<file path=ppt/ink/ink26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23398.59 4110.6646 874.14984, 23364.727 4189.1543 864.887, 23319.08 4278.1274 865.5071, 23296.676 4362.9688 867.6375, 23310.81 4427.4062 428.879</trace>
</ink>
</file>

<file path=ppt/ink/ink26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23382.982 4096.8247 874.14984, 23343.861 4174.1357 865.12933, 23307.48 4245.7896 863.343, 23278.857 4344.85 865.40753, 23317.72 4425.398 865.3525, 23414.184 4434.7207 862.2359, 23489.227 4355.3623 862.60016, 23519.246 4258.5977 861.3263, 23496.342 4158.4033 861.8443, 23408.424 4105.8696 862.6559, 23336.818 4164.4526 862.7596, 23365.77 4246.035 864.0856, 23444.793 4256.711 862.63104, 23543.486 4213.6606 860.4865, 23645.607 4141.639 862.2587, 23732.023 4109.7256 864.104, 23799.479 4187.1987 864.8291, 23795.646 4296.1504 865.6911, 23804.61 4375.4897 865.7605, 23889.139 4382.7334 862.7353, 23957.893 4310.2803 854.5808, 24012.738 4226.373 852.0144, 24038.783 4143.7314 854.4345, 23985.86 4252.3096 857.9845, 24007.268 4346.4985 863.5883, 24045.506 4412.718 868.53467</trace>
</ink>
</file>

<file path=ppt/ink/ink26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23993.203 3794.869 874.14984, 23982.625 3859.7375 857.8075</trace>
</ink>
</file>

<file path=ppt/ink/ink26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24156.54 4277.4824 874.14984, 24236.043 4238.59 869.3025, 24300.564 4170.559 869.13324, 24217.197 4116.6743 864.4512, 24154.67 4190.514 863.9079, 24170.219 4299.45 862.8247, 24273.035 4371.443 858.4202, 24368.76 4323.6426 855.03546, 24420.408 4226.8066 846.3709, 24453.85 4156.184 827.64386</trace>
</ink>
</file>

<file path=ppt/ink/ink26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24484.13 3614.2114 874.14984, 24479.85 3714.4238 862.98676, 24476.824 3786.945 855.74335, 24474.38 3869.8608 850.2069, 24472.564 3957.9517 841.8087, 24472.768 4048.464 832.5849, 24475.025 4179.3813 806.60114, 24480.17 4292.959 745.5405, 24491.104 4385.1514 668.5603, 24499.291 4447.918 515.33563</trace>
</ink>
</file>

<file path=ppt/ink/ink26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24676.834 3614.2114 874.14984, 24676.834 3702.0525 867.5942, 24676.832 3765.1277 863.0236, 24675.742 3836.784 859.8177, 24671.988 3911.5798 858.4007, 24666.34 3985.2664 857.99133, 24660.51 4056.387 858.0468, 24654.541 4126.3677 858.2899, 24648.58 4195.006 858.64374, 24641.799 4297.8267 857.7365, 24643.492 4374.531 860.11237, 24691.14 4449.053 864.762, 24770.432 4413.731 863.02563, 24845.648 4327.8477 858.4414, 24890.734 4243.155 857.50037, 24878.146 4146.0757 859.0838, 24789.906 4104.31 859.4847, 24714.434 4177.7627 857.9082, 24705.955 4276.271 851.5223, 24781.094 4387.8477 840.26025, 24843.799 4419.2603 830.0798, 24908.139 4462.974 802.5232, 24973.854 4472.839 733.93225</trace>
</ink>
</file>

<file path=ppt/ink/ink26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13715.796 6773.1377 874.14984, 13715.794 6866.62 855.3804, 13715.794 6940.926 847.8855, 13717.248 7032.062 839.7601, 13720.172 7138.232 831.88696, 13725.99 7254.8135 825.165, 13734.911 7377.004 819.98425, 13744.808 7501.176 806.548, 13754.697 7623.963 786.4806, 13762.35 7732.106 754.74036, 13767.866 7814.6113 716.30347, 13772.429 7893.6147 672.082, 13778.919 7987.4053 576.33026, 13781.348 8051.2207 328.65195</trace>
</ink>
</file>

<file path=ppt/ink/ink26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13626.786 6868.628 874.14984, 13736.801 6851.514 855.1018, 13846.839 6840.2515 837.5881, 13965.477 6834.394 805.6511, 14051.699 6836.668 780.7793, 14138.278 6848.0073 750.9567, 14213.229 6855.447 686.6053, 14277.588 6862.9453 606.49005</trace>
</ink>
</file>

<file path=ppt/ink/ink26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13671.75 7365.178 874.14984, 13790.071 7373.0347 855.80634, 13874.02 7371.559 843.8369, 13961.346 7368.1445 833.2568, 14025.313 7365.343 825.46936, 14105.738 7360.308 818.9808, 14229.019 7349.022 776.57367, 14294.113 7342.742 726.0715, 14358.334 7334.651 642.79126</trace>
</ink>
</file>

<file path=ppt/ink/ink26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13715.796 6566.6724 874.14984, 13812.075 6575.7554 860.9593, 13880.771 6578.0845 853.3542, 13963.867 6579.8213 845.60205, 14051.897 6581.252 839.47437, 14134.741 6581.3916 829.5792, 14200.681 6581.8555 813.117, 14265.15 6582.061 792.2392</trace>
</ink>
</file>

<file path=ppt/ink/ink2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12075 7233 874, 12159 7344 874, 12245 7421 867</trace>
</ink>
</file>

<file path=ppt/ink/ink26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14206.724 6386.014 874.14984, 14275.923 6418.888 865.4046, 14345.736 6479.7373 863.86224, 14371.957 6596.5786 863.38196, 14385.702 6677.4443 862.58417, 14366.245 6743.212 568.11115</trace>
</ink>
</file>

<file path=ppt/ink/ink26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14860.992 6807.72 874.14984, 14803.656 6884.2705 862.08673, 14717.403 7022.2466 845.8638, 14673.323 7111.9854 839.3359, 14633.6875 7213.037 833.317, 14606.331 7285.447 828.5724, 14585.993 7371.6006 824.2147, 14572.005 7447.4 818.75165, 14563.807 7529.6406 813.3357, 14564.835 7633.0483 809.1167, 14578.475 7749.3286 806.0442, 14602.57 7864.8486 798.13477, 14620.156 7943.896 782.2986, 14649.714 8030.4194 758.511, 14685.688 8110.965 727.09064, 14745.848 8208.71 653.05646, 14790.33 8272.256 495.50415</trace>
</ink>
</file>

<file path=ppt/ink/ink26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14875.675 7410.085 874.14984, 14961.051 7482.9165 864.1405, 14999.597 7579.056 861.1839, 14994.604 7694.651 859.0618, 14958.089 7794.6567 851.49725, 14884.042 7854.57 829.241, 14820.559 7875.8623 8.023651</trace>
</ink>
</file>

<file path=ppt/ink/ink26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15114.257 7425.5693 874.14984, 15044.971 7504.3613 862.6773, 14984.071 7591.7856 860.6978, 14979.143 7682.832 862.81287, 15049.643 7743.7427 861.9037, 15114.326 7792.5244 805.226</trace>
</ink>
</file>

<file path=ppt/ink/ink26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15337.239 7682.103 874.14984, 15327.81 7762.3423 865.0258, 15323.399 7857.4023 861.58685, 15321.622 7925.914 856.3563</trace>
</ink>
</file>

<file path=ppt/ink/ink26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15456.531 7456.023 874.14984, 15462.901 7554.464 868.91046, 15503.455 7625.053 868.751, 15574.49 7604.2783 865.3455, 15634.711 7527.9614 859.2152, 15670.131 7443.975 858.3, 15680.203 7527.115 854.1744, 15675.761 7594.758 851.16504, 15665.432 7700.1997 836.0721, 15637.773 7820.362 807.7304, 15591.993 7909.66 760.65686, 15552.701 7972.786 647.66583</trace>
</ink>
</file>

<file path=ppt/ink/ink26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15902.497 7636.681 874.14984, 15903.508 7722.9116 863.7798, 15887.8 7837.9004 859.045, 15878.243 7905.6055 852.2294, 15860.912 7971.39 236.57088</trace>
</ink>
</file>

<file path=ppt/ink/ink26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15991.507 7380.1475 874.14984, 16072.207 7352.8857 868.01, 16151.334 7385.33 866.15497, 16171.863 7466.728 864.10535, 16150.326 7532.778 862.9714, 16115.825 7596.2017 863.938, 16215.197 7632.7705 862.7214, 16290.282 7673.5596 861.8073, 16339.039 7744.1836 861.48224, 16332.931 7833.9053 860.60815, 16284.155 7906.9375 860.8316, 16192.318 7923.3584 860.4763, 16108.495 7862.7437 853.41187, 16044.877 7798.6895 732.22064</trace>
</ink>
</file>

<file path=ppt/ink/ink26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16348.463 7109.677 874.14984, 16428.104 7201.1665 856.39465, 16504.037 7340.07 843.63837, 16535.26 7429.8584 838.7185, 16556.635 7529.6343 834.4933, 16565.537 7636.518 831.30084, 16563.062 7743.6636 828.76337, 16561.531 7820.442 824.0708, 16548.63 7907.0005 821.6358, 16517.129 8041.901 821.5381, 16484.926 8119.509 818.1851, 16443.615 8188.657 813.02484, 16360.421 8266.753 798.7651, 16296.47 8314.972 759.1973</trace>
</ink>
</file>

<file path=ppt/ink/ink26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16809.11 7560.804 874.14984, 16899.965 7554.313 863.7098, 16964.27 7556.885 859.98004, 17041.984 7559.0156 850.1183</trace>
</ink>
</file>

<file path=ppt/ink/ink2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10272 8728 874, 10234 8795 868, 10154 8908 857, 10084 8999 849, 9998 9118 845, 9945 9191 841, 9860 9307 839, 9810 9370 839, 9757 9436 841, 9707 9500 843, 9636 9590 848, 9586 9680 856, 9598 9765 862, 9696 9825 861, 9759 9853 859, 9829 9888 855, 9892 9923 852, 10004 9998 847, 10067 10053 845, 10132 10115 844, 10229 10208 843, 10324 10311 846, 10381 10377 853, 10429 10440 764</trace>
</ink>
</file>

<file path=ppt/ink/ink26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16794.43 7726.493 874.14984, 16901.117 7726.492 857.97437, 16982.77 7726.493 845.9961, 17057.803 7726.492 821.24146, 17121.93 7728.4385 750.50793</trace>
</ink>
</file>

<file path=ppt/ink/ink26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17345.004 6927.9873 874.14984, 17364.354 7020.2676 856.5048, 17381.209 7102.6973 851.0674, 17396.393 7194.9277 847.7267, 17403.555 7271.2603 845.8278, 17411.06 7365.1855 841.2534, 17417.242 7453.48 836.3337, 17422.176 7530.421 833.4254, 17426.666 7630.325 828.6229, 17432.441 7743.9746 823.2416, 17441.715 7863.009 812.66394, 17448.666 7948.2563 794.10626, 17459.324 8035.047 767.4756, 17474.34 8121.7397 733.23944, 17489.764 8194.368 691.792, 17511.82 8277.127 589.4405, 17538.248 8340.763 173.33739</trace>
</ink>
</file>

<file path=ppt/ink/ink26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17330.322 6898.049 874.14984, 17445.992 6887.544 857.86346, 17526.635 6886.186 849.6493, 17611.412 6889.309 838.70154, 17687.967 6898.985 827.56744, 17775.635 6923.7393 793.6108</trace>
</ink>
</file>

<file path=ppt/ink/ink26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17345.004 7395.1157 874.14984, 17413.346 7393.8706 862.91986, 17478.838 7389.562 852.08234, 17556.646 7382.36 843.19604, 17621.543 7375.917 836.69885, 17713.854 7360.8906 818.4019, 17779.857 7350.3354 781.079</trace>
</ink>
</file>

<file path=ppt/ink/ink26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17627.635 8254.529 874.14984, 17694.998 8233.348 871.64417, 17766.793 8229.951 869.20905, 17840.467 8278.041 867.3776, 17846.791 8367.781 864.20013, 17816.27 8444.526 859.1718, 17728.385 8506.615 851.95, 17646.63 8519.47 839.44495, 17583.193 8521.928 807.6887</trace>
</ink>
</file>

<file path=ppt/ink/ink26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17969.906 8314.921 874.14984, 17901.834 8343.761 869.0121, 17843.521 8411.0 868.0935, 17846.0 8481.651 866.41254, 17916.857 8540.687 861.7988, 18008.36 8550.107 853.8741, 18073.598 8554.936 836.89923</trace>
</ink>
</file>

<file path=ppt/ink/ink26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18192.89 7078.7075 874.14984, 18148.99 7185.5425 860.4296, 18126.043 7250.5347 853.5597, 18105.148 7326.1743 847.47736, 18089.48 7409.2974 842.66406, 18081.42 7493.3687 834.4134, 18082.232 7575.949 825.1606, 18093.758 7694.8027 788.51105, 18115.822 7757.7383 757.32434, 18167.762 7846.9146 674.9661, 18226.213 7909.9873 469.95422</trace>
</ink>
</file>

<file path=ppt/ink/ink26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18296.582 7395.1157 874.14984, 18377.95 7409.8716 864.77167, 18448.844 7466.0635 863.4091, 18468.271 7572.054 861.9016, 18439.031 7681.2495 858.85114, 18391.186 7753.929 859.25574, 18325.729 7778.252 862.27203</trace>
</ink>
</file>

<file path=ppt/ink/ink26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18638.855 7410.085 874.14984, 18542.287 7469.1816 865.83264, 18491.252 7556.622 865.58905, 18482.64 7638.2065 864.42847, 18534.127 7704.574 863.8814, 18597.613 7768.3154 426.2218</trace>
</ink>
</file>

<file path=ppt/ink/ink26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18832.475 7651.134 874.14984, 18806.082 7722.288 865.12646, 18789.445 7813.936 861.54315, 18779.795 7880.6934 855.81305</trace>
</ink>
</file>

<file path=ppt/ink/ink2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9948 9112 874, 10002 9183 861, 10075 9302 854, 10111 9382 848, 10141 9457 844, 10163 9520 840, 10185 9594 836, 10222 9737 827, 10237 9835 819, 10246 9937 807, 10248 10014 787, 10245 10082 760, 10229 10145 726, 10215 10222 629</trace>
</ink>
</file>

<file path=ppt/ink/ink26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18966.447 7425.5693 874.14984, 18968.12 7508.3306 866.02094, 19000.945 7607.648 866.6548, 19077.564 7647.4233 866.12537, 19157.766 7584.2837 861.84155, 19205.596 7494.2607 853.2356, 19220.2 7399.8867 855.5033, 19195.72 7468.5728 850.8704, 19197.166 7557.0566 849.65283, 19203.973 7645.9336 852.76965, 19209.818 7724.8955 854.69946, 19192.303 7822.7915 857.55725, 19135.266 7885.9077 860.7941, 19056.387 7873.882 860.9632, 18991.605 7847.5645 855.6923</trace>
</ink>
</file>

<file path=ppt/ink/ink26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19367.451 7667.135 874.14984, 19357.854 7761.457 864.88513, 19345.96 7871.8906 860.63245, 19339.705 7937.0093 854.87726, 19332.566 8002.3647 237.3824</trace>
</ink>
</file>

<file path=ppt/ink/ink26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19501.424 7410.085 874.14984, 19568.826 7384.013 870.0654, 19653.566 7393.3223 867.749, 19710.275 7459.8726 866.0337, 19677.25 7536.609 862.94775, 19647.963 7606.913 862.3448, 19731.678 7645.7114 858.39166, 19826.062 7683.169 853.3252, 19905.355 7751.7095 855.3118, 19925.791 7840.3936 855.87195, 19893.5 7911.0757 855.59875, 19804.414 7951.755 858.72974, 19704.775 7901.291 859.5948, 19678.982 7834.642 854.1536, 19635.396 7756.2935 835.8005, 19639.746 7693.22 717.9373</trace>
</ink>
</file>

<file path=ppt/ink/ink26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20018.049 7115.8706 874.14984, 20052.38 7201.259 861.9207, 20072.156 7267.3584 853.62933, 20089.975 7344.102 849.15643, 20104.432 7429.652 845.64716, 20114.516 7521.425 842.92163, 20119.45 7616.0864 836.9199, 20118.957 7709.045 829.55566, 20117.979 7774.4497 820.96094, 20113.928 7841.5234 803.7818, 20099.582 7942.5234 757.9582, 20088.705 8005.7373 665.152</trace>
</ink>
</file>

<file path=ppt/ink/ink26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20527.33 7682.103 874.14984, 20613.877 7619.66 862.40625, 20708.252 7544.5923 858.9067, 20785.74 7458.394 859.81195, 20805.6 7376.341 862.31616, 20714.86 7373.87 861.1212, 20654.879 7456.647 855.8917, 20630.047 7562.179 852.7061, 20630.463 7651.4736 852.88104, 20685.111 7733.7603 855.4276, 20789.365 7744.4136 857.9768, 20910.574 7714.175 861.0622, 21004.234 7747.029 862.8267, 21033.973 7861.203 861.58563, 21006.877 7941.6963 861.3509, 20993.346 7847.0464 851.07666, 21059.242 7738.2603 853.90796, 21107.354 7647.0034 857.6876, 21052.287 7755.02 865.6119, 21071.691 7836.442 863.86163, 21166.27 7890.84 858.761, 21245.922 7898.494 853.8734, 21312.56 7850.9204 838.67126, 21346.775 7786.415 230.11264</trace>
</ink>
</file>

<file path=ppt/ink/ink26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20438.322 7124.645 874.14984, 20576.826 7112.96 845.45483, 20681.123 7110.229 830.4853, 20792.07 7108.8486 800.1931, 20891.865 7109.152 766.3711, 20977.55 7108.7095 712.705, 21045.078 7109.0444 643.1124</trace>
</ink>
</file>

<file path=ppt/ink/ink26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20795.28 6927.9873 874.14984, 20907.621 6985.3184 856.56104, 21023.258 7064.6157 846.2801, 21085.682 7157.3413 852.9393, 21088.096 7232.028 855.50385, 21029.57 7315.769 855.17224, 20966.648 7358.725 674.4955</trace>
</ink>
</file>

<file path=ppt/ink/ink26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21598.201 7757.4634 874.14984, 21679.51 7735.774 865.4924, 21798.447 7716.476 858.57434, 21861.863 7709.3325 853.10583, 21940.807 7699.3896 838.2734, 22005.004 7699.083 230.99295</trace>
</ink>
</file>

<file path=ppt/ink/ink26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21717.49 7516.414 874.14984, 21721.238 7622.7085 862.5661, 21725.81 7734.2617 856.9425, 21743.291 7815.223 848.1281, 21757.793 7881.1113 808.3213</trace>
</ink>
</file>

<file path=ppt/ink/ink26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22253.385 7244.3955 874.14984, 22243.309 7349.6904 861.9165, 22234.354 7482.423 855.93994, 22234.94 7560.093 853.27905, 22239.947 7641.7085 851.2113, 22247.373 7724.7725 850.94073, 22254.717 7805.5923 851.4557, 22264.48 7922.5356 852.40625, 22273.451 7991.9834 856.62854, 22289.191 7860.446 842.11383, 22291.598 7773.67 836.2229, 22290.2 7681.547 832.5978, 22284.1 7548.6772 828.7053, 22273.887 7470.7383 830.4478, 22259.092 7392.0137 832.25037, 22245.45 7325.841 834.14294, 22219.385 7213.1953 843.0793, 22202.953 7103.2324 852.9617, 22260.709 7024.3228 855.0124, 22347.656 6992.3745 850.0579, 22418.941 6993.9087 844.85333, 22492.996 7007.0103 835.67957, 22573.266 7017.529 810.1006, 22637.473 7041.2417 739.49335</trace>
</ink>
</file>

<file path=ppt/ink/ink2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10094 9679 874, 10082 9747 871, 10146 9816 868, 10226 9773 865, 10241 9705 863, 10170 9660 860, 10094 9664 857</trace>
</ink>
</file>

<file path=ppt/ink/ink26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22208.422 7440.5386 874.14984, 22301.59 7460.196 862.0319, 22367.16 7468.3525 855.4789, 22440.457 7475.2134 850.67505, 22551.553 7482.214 834.48645, 22624.527 7486.252 806.3746</trace>
</ink>
</file>

<file path=ppt/ink/ink26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22371.758 7847.2754 874.14984, 22388.627 7919.264 871.5736, 22420.535 8022.139 868.569, 22474.826 8087.3306 866.3529, 22563.805 8064.491 865.05383, 22612.717 7956.9556 863.5257, 22621.545 7872.639 863.8278, 22596.48 7960.018 854.03815, 22594.094 8063.237 842.3959, 22602.98 8141.9717 837.9897, 22616.152 8229.262 834.0743, 22629.244 8319.529 832.68536, 22640.076 8394.9795 833.50824, 22645.582 8516.51 838.42773, 22630.842 8597.99 847.888, 22538.848 8604.673 857.6512, 22448.812 8493.147 854.74274, 22417.92 8405.855 849.63403, 22439.783 8291.055 850.85944, 22500.66 8214.207 851.6782, 22582.33 8182.2153 851.4229, 22647.467 8165.226 845.77124</trace>
</ink>
</file>

<file path=ppt/ink/ink26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23056.307 7169.035 874.14984, 23018.11 7256.949 863.5424, 22974.697 7393.7485 850.7472, 22956.104 7478.2188 844.6132, 22942.234 7568.7217 835.10547, 22933.3 7645.996 824.82556, 22927.459 7711.178 809.1899, 22925.021 7788.605 782.8427, 22926.586 7861.011 749.07965, 22936.438 7967.6694 661.50366, 22944.305 8030.8174 524.8704</trace>
</ink>
</file>

<file path=ppt/ink/ink26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23115.953 7545.8354 874.14984, 23190.156 7629.6396 866.5859, 23189.994 7735.4834 865.5839, 23136.758 7827.1353 864.589, 23121.416 7753.688 854.4547, 23160.713 7682.415 847.6406, 23227.465 7596.385 851.4258, 23279.213 7511.139 858.2912, 23208.635 7528.7397 864.37146, 23171.932 7606.1567 864.2792, 23172.396 7684.477 861.1875, 23230.994 7761.1963 858.6812, 23302.896 7797.4766 858.2169, 23377.178 7784.3877 858.8485, 23442.275 7765.194 807.0441</trace>
</ink>
</file>

<file path=ppt/ink/ink26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23457.309 7711.525 874.14984, 23448.492 7792.219 867.27155, 23435.656 7873.9995 867.5911, 23423.312 7938.411 813.0597</trace>
</ink>
</file>

<file path=ppt/ink/ink26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23398.582 7440.5386 874.14984, 23422.693 7507.487 870.12866, 23471.652 7595.0986 866.2141, 23545.84 7668.1685 866.30585, 23635.955 7685.7446 866.4837, 23698.422 7593.726 863.45807, 23699.293 7521.2886 864.5082, 23673.596 7605.879 857.401, 23679.973 7697.1787 850.2482, 23692.82 7794.2256 843.9342, 23708.389 7893.5083 840.34155, 23718.438 7956.632 841.3914, 23728.824 8056.3755 847.0874, 23702.389 8135.2095 854.1666, 23605.244 8147.2935 859.5222, 23532.512 8065.0312 856.1568, 23513.209 7963.6406 844.7149, 23502.273 7892.1816 817.997</trace>
</ink>
</file>

<file path=ppt/ink/ink26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23873.912 7801.8535 874.14984, 23863.328 7891.127 863.99023, 23870.705 7986.044 859.3382, 23907.252 8056.4736 845.87164</trace>
</ink>
</file>

<file path=ppt/ink/ink26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23948.238 7560.804 874.14984, 24033.754 7532.8843 869.17285, 24107.996 7557.793 868.569, 24096.965 7622.5664 867.2345, 24048.686 7710.969 865.5675, 24074.277 7783.7046 864.09216, 24170.695 7871.955 860.3527, 24240.307 7931.5225 862.8158, 24266.945 8005.1045 863.89246, 24214.764 8072.59 863.97705, 24125.807 8086.187 863.2237, 24058.96 8030.2974 861.48785, 24007.885 7952.5728 853.6588</trace>
</ink>
</file>

<file path=ppt/ink/ink26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24171.22 7319.756 874.14984, 24229.773 7426.119 865.28156, 24294.11 7535.871 860.72784, 24325.209 7599.5693 859.4465, 24367.488 7701.748 857.8945, 24394.107 7793.3066 856.23627, 24408.17 7907.746 855.3622, 24408.129 7971.4478 855.8269, 24397.58 8082.836 857.2401, 24382.754 8168.8457 859.75085, 24357.957 8253.84 864.0703, 24293.834 8273.24 814.36053</trace>
</ink>
</file>

<file path=ppt/ink/ink26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24543.777 7801.8535 874.14984, 24610.986 7762.33 866.1665, 24688.432 7710.9966 861.7163, 24754.041 7611.401 864.2841, 24719.83 7524.677 863.39355, 24628.875 7539.741 863.26025, 24557.236 7639.32 857.0983, 24557.8 7739.955 846.3713, 24591.992 7837.316 837.12616, 24638.283 7910.3555 840.2087, 24716.436 7948.872 849.7864, 24800.674 7885.023 856.78284, 24868.34 7891.579 861.76764, 24882.504 7961.5913 861.84375, 24940.031 8031.8115 864.6687, 25016.582 7976.4995 862.328, 25054.41 7906.7974 861.63904, 25075.97 7817.5244 863.2551, 25090.342 7890.0635 854.42816, 25095.078 8002.0225 844.9229, 25093.912 8070.2124 841.1979, 25086.285 8142.868 838.94635, 25067.64 8212.778 839.68726, 25026.605 8303.185 842.24585, 24926.81 8343.817 845.0709, 24864.016 8308.278 843.7193, 24783.229 8276.967 839.12683, 24738.746 8211.776 407.37854</trace>
</ink>
</file>

<file path=ppt/ink/ink2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1497 5694 874, 1464 5770 865, 1437 5851 861, 1417 5939 862, 1421 6065 863, 1462 6152 863, 1560 6158 860, 1665 6100 851, 1743 6015 842, 1796 5902 845, 1792 5785 849, 1748 5706 852, 1657 5676 857, 1574 5687 860, 1497 5717 855</trace>
</ink>
</file>

<file path=ppt/ink/ink26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24841.088 7199.489 874.14984, 24735.213 7210.112 859.3564, 24665.594 7215.5117 852.36694, 24590.996 7219.4116 842.8423, 24518.906 7217.5884 832.853, 24444.004 7217.5137 809.5693, 24381.188 7210.3604 740.62695</trace>
</ink>
</file>

<file path=ppt/ink/ink26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24587.822 7078.7075 874.14984, 24704.229 7104.076 855.3201, 24803.54 7134.427 839.8086, 24884.977 7172.468 839.856, 24917.646 7242.8755 847.03864, 24900.502 7311.3125 847.43713, 24855.771 7380.1475 856.68097</trace>
</ink>
</file>

<file path=ppt/ink/ink26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17478.977 9474.741 874.14984, 17577.002 9468.554 867.0365, 17645.1 9465.911 860.88513, 17720.656 9462.255 853.259, 17835.273 9453.438 835.9592, 17907.428 9447.094 808.5534</trace>
</ink>
</file>

<file path=ppt/ink/ink26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17672.596 9218.209 874.14984, 17687.273 9315.376 866.8173, 17698.22 9384.815 859.5156, 17710.602 9461.498 850.7464, 17725.744 9537.634 841.59674, 17744.344 9603.204 831.8743, 17762.426 9675.186 808.208, 17777.773 9740.885 7.9592</trace>
</ink>
</file>

<file path=ppt/ink/ink26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18252.537 8992.128 874.14984, 18275.205 9109.239 855.7015, 18286.574 9186.923 846.437, 18300.436 9277.511 838.5686, 18314.89 9375.556 833.3979, 18329.834 9474.672 829.9346, 18344.846 9567.859 830.99896, 18357.186 9642.5 834.36597, 18361.24 9714.406 841.5017</trace>
</ink>
</file>

<file path=ppt/ink/ink26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18162.61 8917.284 874.14984, 18257.9 8895.624 860.9337, 18330.625 8886.624 851.7988, 18422.643 8882.793 841.86676, 18524.844 8885.798 833.07, 18625.113 8897.182 816.55615, 18688.402 8904.367 803.8988, 18757.125 8907.775 766.47565, 18821.066 8924.943 580.9871</trace>
</ink>
</file>

<file path=ppt/ink/ink26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18252.537 9263.631 874.14984, 18350.379 9265.93 861.2749, 18420.273 9261.137 852.84686, 18491.062 9252.664 845.54047, 18597.768 9230.515 823.88153, 18674.777 9212.793 786.1441</trace>
</ink>
</file>

<file path=ppt/ink/ink26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18519.564 9550.103 874.14984, 18592.816 9473.409 858.70276, 18660.252 9460.769 862.0417, 18732.957 9513.976 862.3606, 18736.953 9628.389 857.9469, 18706.781 9714.489 852.8914, 18657.133 9778.896 851.73676, 18747.266 9798.458 855.2363, 18814.404 9837.656 854.0417, 18884.693 9948.257 848.9835, 18895.861 10013.481 846.52856, 18897.873 10086.325 844.5441, 18891.938 10193.946 843.8774, 18848.04 10292.727 850.016, 18762.615 10291.616 853.07166, 18694.441 10188.616 843.79895, 18684.1 10117.106 835.99786, 18666.756 10052.77 813.9714, 18668.22 9986.262 780.6658</trace>
</ink>
</file>

<file path=ppt/ink/ink26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19189.432 8931.738 874.14984, 19121.318 9038.57 856.496, 19092.697 9104.996 850.48303, 19072.004 9183.612 845.6571, 19063.885 9272.521 841.44305, 19070.791 9368.0205 837.5879, 19090.236 9466.489 830.06946, 19118.268 9564.092 821.35016, 19143.826 9647.482 803.9856, 19200.012 9757.613 747.41473, 19236.113 9820.558 662.05286</trace>
</ink>
</file>

<file path=ppt/ink/ink26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19338.088 9233.177 874.14984, 19415.541 9267.154 864.26196, 19493.398 9340.181 860.413, 19529.318 9446.059 858.6391, 19502.084 9557.059 857.42316, 19457.232 9636.485 855.94574, 19392.053 9652.338 860.33527, 19391.934 9587.734 679.9942</trace>
</ink>
</file>

<file path=ppt/ink/ink2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1973 5740 874, 1950 5835 862, 1924 5957 856, 1902 6055 856, 1885 6126 858, 1898 6057 841</trace>
</ink>
</file>

<file path=ppt/ink/ink26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19680.361 9309.054 874.14984, 19615.96 9333.099 869.4013, 19547.127 9392.945 869.3795, 19543.992 9491.564 867.1628, 19633.068 9570.221 862.90283, 19698.555 9626.689 852.5832</trace>
</ink>
</file>

<file path=ppt/ink/ink26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19918.027 9504.164 874.14984, 19911.334 9591.567 864.5647, 19923.85 9680.559 864.30426, 19935.887 9747.13 864.4418</trace>
</ink>
</file>

<file path=ppt/ink/ink26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20037.318 9309.054 874.14984, 20058.97 9396.364 864.34186, 20104.863 9479.5625 860.4836, 20171.012 9500.974 861.7318, 20246.514 9423.37 856.7675, 20263.926 9537.135 844.6546, 20246.684 9643.015 826.50806, 20233.65 9740.291 790.25006, 20223.8 9816.329 699.62854</trace>
</ink>
</file>

<file path=ppt/ink/ink26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20527.33 9519.133 874.14984, 20512.057 9612.587 862.4372, 20481.63 9742.175 853.10785, 20471.094 9809.782 846.76385, 20456.072 9894.44 828.7015, 20447.248 9959.271 228.2007</trace>
</ink>
</file>

<file path=ppt/ink/ink26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20601.658 9248.663 874.14984, 20680.637 9224.928 867.4295, 20780.064 9250.431 863.8993, 20828.252 9324.829 862.75446, 20818.205 9391.497 862.28436, 20793.1 9465.151 862.1825, 20856.4 9507.53 860.56464, 20928.744 9546.708 856.5952, 21004.041 9591.269 851.6232, 21082.008 9686.765 852.06006, 21076.926 9764.73 854.5588, 21002.508 9838.748 856.79504, 20900.777 9828.1045 858.04376, 20845.252 9762.112 855.7118, 20809.959 9670.369 834.1876</trace>
</ink>
</file>

<file path=ppt/ink/ink26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21033.86 8962.707 874.14984, 21097.484 9083.394 850.9098, 21132.607 9160.07 840.27594, 21169.217 9250.857 831.9834, 21206.195 9352.442 824.6423, 21240.096 9459.355 807.8892, 21267.725 9566.502 784.8678, 21287.959 9667.263 756.6134, 21302.225 9757.613 715.7614, 21308.15 9821.319 668.1792, 21317.434 9893.071 556.9572</trace>
</ink>
</file>

<file path=ppt/ink/ink26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21657.844 9579.522 874.14984, 21737.65 9530.921 866.85785, 21805.734 9453.988 866.98376, 21802.908 9356.485 866.4123, 21738.998 9314.63 865.42975, 21662.201 9407.75 859.38086, 21662.672 9474.297 853.33435, 21676.357 9542.623 847.59686, 21708.94 9639.855 844.30316, 21757.36 9707.458 849.6659, 21851.504 9679.688 854.28326, 21946.635 9616.935 858.0442, 22043.654 9634.503 861.0432, 22081.98 9724.522 857.3659, 22075.58 9806.991 855.16425, 22015.236 9880.564 857.3769, 22124.926 9888.284 858.328, 22210.74 9927.8125 856.6359, 22273.357 9996.492 854.91406, 22297.365 10098.149 854.6311, 22285.242 10178.778 855.98413, 22192.64 10229.409 857.0625, 22084.264 10228.171 851.36774, 22011.045 10186.434 843.94476, 21941.842 10155.342 825.5556, 21878.637 10104.636 794.53894</trace>
</ink>
</file>

<file path=ppt/ink/ink26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21420.18 9007.098 874.14984, 21504.814 9002.553 856.40686, 21582.13 9000.748 842.2747, 21672.059 9002.649 831.71295, 21761.166 9002.965 824.73615, 21828.844 8994.038 832.35474, 21880.82 8928.086 843.8071, 21953.082 8941.499 844.0657, 22037.484 9015.28 824.7448, 22068.57 9105.989 784.0567, 22030.633 9182.461 722.5819</trace>
</ink>
</file>

<file path=ppt/ink/ink26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4167.9 3116.6287 874.14984, 4269.63 3108.456 865.71545, 4339.0747 3106.174 858.85065, 4417.392 3104.4653 852.0687, 4501.5234 3102.1023 846.60095, 4591.8984 3098.584 842.09155, 4688.955 3093.5955 841.91736, 4793.839 3086.5679 841.0128, 4910.404 3077.3118 837.39703, 5004.2646 3069.4917 833.41046, 5096.912 3060.7605 828.9713, 5188.763 3052.7412 824.3459, 5270.6094 3045.8687 820.4666, 5380.624 3037.5613 815.9161, 5510.9062 3029.2483 810.77155, 5654.0107 3019.843 805.84717, 5754.881 3013.1936 800.9051, 5870.4053 3005.1013 797.1084, 6003.4775 2995.8743 794.2659, 6150.282 2984.2249 791.9048, 6288.959 2971.889 789.97925, 6398.1396 2961.7568 788.31433, 6534.2393 2948.235 786.3379, 6688.346 2933.4543 784.5581, 6855.757 2918.209 782.3365, 6981.067 2906.9192 780.6685, 7113.4863 2895.3464 778.58997, 7265.29 2881.2834 776.41455, 7428.936 2863.5898 751.5882, 7598.949 2839.5295 718.7886, 7769.098 2803.813 678.356, 7879.431 2780.625 642.0926, 7959.584 2768.1343 564.72626, 8029.5303 2751.92 500.85416</trace>
</ink>
</file>

<file path=ppt/ink/ink26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1735.274 7651.134 874.14984, 1803.1052 7696.8843 862.26825, 1867.8005 7744.6187 563.30084</trace>
</ink>
</file>

<file path=ppt/ink/ink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13246 5996 874, 13158 6026 869, 13074 6057 863, 12972 6110 855</trace>
</ink>
</file>

<file path=ppt/ink/ink2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1943 5754 874, 2014 5807 864, 2112 5825 862, 2219 5787 860, 2299 5733 857, 2303 5831 857, 2282 5928 850, 2268 6036 836, 2269 6104 815, 2263 6169 219</trace>
</ink>
</file>

<file path=ppt/ink/ink27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3377.824 8062.0 874.14984, 3278.3352 8075.961 860.7867, 3212.8186 8086.7256 858.02734, 3138.9976 8097.3716 855.52673, 3056.0688 8105.866 852.7597, 2965.4368 8113.2773 849.9318, 2869.3672 8118.439 847.3788, 2772.98 8120.774 845.99036, 2680.8943 8119.8833 846.86804, 2591.4546 8117.0215 846.8421, 2511.5234 8112.1885 849.6282, 2439.1528 8104.2173 852.9569, 2345.2935 8086.1807 859.0514, 2440.7822 8152.811 868.68475, 2571.198 8218.856 864.8628, 2678.5762 8266.034 861.269, 2774.8467 8298.399 863.68005, 2853.7449 8314.65 865.5487, 2923.9941 8312.924 864.59283, 2986.7979 8302.381 423.21158</trace>
</ink>
</file>

<file path=ppt/ink/ink27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13879.132 10348.608 874.14984, 13960.712 10342.494 871.3503, 14064.608 10320.216 869.06714, 14136.455 10268.47 868.5911, 14129.167 10183.032 866.94257, 14064.334 10162.59 864.2203, 13978.081 10206.5205 860.09735, 13914.156 10292.69 854.8968, 13891.916 10381.791 852.7068, 13927.693 10487.548 852.0033, 13999.131 10569.193 851.7051, 14094.51 10610.824 850.42804, 14161.966 10633.906 846.98126, 14226.738 10636.61 234.23752</trace>
</ink>
</file>

<file path=ppt/ink/ink27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14326.016 10514.297 874.14984, 14386.99 10623.984 867.4071, 14361.817 10736.811 862.67957, 14287.902 10810.678 855.723, 14214.066 10860.644 833.7666</trace>
</ink>
</file>

<file path=ppt/ink/ink27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14578.362 10604.11 874.14984, 14506.037 10647.383 868.2047, 14422.418 10719.0 866.1334, 14375.51 10800.664 867.2598, 14421.951 10872.96 864.8775, 14495.463 10912.618 858.4614, 14559.246 10919.873 852.84076, 14661.502 10911.991 835.0928, 14730.007 10900.805 798.4004</trace>
</ink>
</file>

<file path=ppt/ink/ink27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14340.698 9956.84 874.14984, 14252.951 9972.059 862.7836, 14185.964 9980.953 856.1057, 14103.854 9988.629 847.2331, 14033.163 9995.86 831.87335, 13969.061 10001.23 814.53235</trace>
</ink>
</file>

<file path=ppt/ink/ink27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14243.43 9798.378 874.14984, 14325.341 9820.756 862.3479, 14444.595 9864.017 860.2033, 14515.493 9903.942 862.9057, 14519.132 9984.163 862.71686, 14450.911 10057.283 859.6614, 14385.353 10112.208 800.20984</trace>
</ink>
</file>

<file path=ppt/ink/ink27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14920.639 10589.657 874.14984, 14901.378 10700.64 861.2793, 14907.086 10806.891 847.83484, 14915.398 10880.067 825.5551</trace>
</ink>
</file>

<file path=ppt/ink/ink27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15203.267 10619.078 874.14984, 15267.148 10578.267 867.73285, 15333.158 10499.096 866.7293, 15351.25 10382.859 864.0608, 15300.19 10296.914 861.7759, 15228.292 10272.259 859.0202, 15161.512 10296.805 855.6946, 15115.712 10366.232 851.2516, 15114.649 10489.031 848.0926, 15139.231 10557.449 846.0686, 15189.002 10651.89 842.4523, 15285.053 10728.068 847.5031, 15382.295 10722.255 852.0598, 15458.708 10637.823 856.9385, 15501.68 10723.3 860.5566, 15531.852 10794.985 860.9599, 15596.6 10812.852 861.7689, 15680.762 10745.319 858.4602, 15720.654 10650.484 857.06946, 15741.81 10567.733 856.54724, 15768.44 10691.785 845.07587, 15773.794 10781.067 838.6118, 15774.328 10877.503 832.33563, 15773.429 10956.386 831.1607, 15764.611 11025.873 830.87177, 15740.9795 11098.219 832.09485, 15697.928 11161.514 833.3942, 15634.65 11206.33 834.1637, 15525.281 11242.486 833.3323, 15436.206 11210.272 828.1407, 15363.963 11191.702 819.53235, 15277.594 11146.082 781.3941</trace>
</ink>
</file>

<file path=ppt/ink/ink27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15471.214 10122.528 874.14984, 15347.342 10114.355 854.9262, 15271.042 10110.438 847.1542, 15188.763 10104.269 836.3927, 15106.628 10094.2705 825.3665, 15036.986 10086.516 805.72797, 14965.602 10077.106 778.86847</trace>
</ink>
</file>

<file path=ppt/ink/ink27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15262.912 9866.511 874.14984, 15370.052 9917.881 856.55994, 15487.688 9993.75 850.0341, 15551.028 10093.464 854.4675, 15514.544 10197.59 855.3705, 15486.369 10268.607 859.2256, 15423.226 10300.397 238.74898</trace>
</ink>
</file>

<file path=ppt/ink/ink2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2345 5377 874, 2253 5379 862, 2187 5382 855, 2105 5386 847, 2041 5390 842, 1975 5396 837, 1859 5409 831, 1792 5418 823, 1698 5432 795, 1633 5442 746</trace>
</ink>
</file>

<file path=ppt/ink/ink27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16065.835 10619.078 874.14984, 16035.553 10732.42 859.74567, 16023.901 10858.905 848.3768, 16018.73 10932.6455 832.1108, 16020.784 10995.665 405.86407</trace>
</ink>
</file>

<file path=ppt/ink/ink27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16333.78 10573.656 874.14984, 16425.924 10504.966 865.6015, 16466.828 10414.764 865.733, 16456.502 10316.045 865.08417, 16390.002 10285.486 862.934, 16324.858 10318.92 859.99915, 16278.453 10418.25 855.80664, 16287.513 10529.515 852.41046, 16318.605 10625.73 851.6128, 16379.301 10694.983 853.72845, 16448.182 10720.235 857.30255, 16532.732 10684.331 859.2844, 16631.256 10623.49 863.002, 16718.39 10632.69 864.0296, 16751.686 10705.318 861.3355, 16727.71 10794.562 854.5519, 16653.533 10886.038 847.97235, 16648.27 10952.495 846.0496, 16744.324 10984.447 837.3437, 16852.256 11034.419 836.504, 16922.203 11126.916 843.9438, 16926.875 11200.547 848.6901, 16833.102 11261.453 844.7601, 16724.312 11270.348 839.84515, 16653.336 11238.367 835.43225, 16573.824 11212.415 809.82587, 16509.674 11157.828 524.5755</trace>
</ink>
</file>

<file path=ppt/ink/ink27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16170.444 10062.138 874.14984, 16266.721 10062.136 862.081, 16330.697 10062.137 855.68585, 16398.904 10059.401 847.04346, 16462.408 10049.199 837.79126, 16543.795 10039.427 810.50934, 16607.135 10023.191 7.9873705</trace>
</ink>
</file>

<file path=ppt/ink/ink27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16363.1455 9850.509 874.14984, 16470.562 9932.744 845.67773, 16574.443 10039.043 835.9407, 16613.99 10155.321 845.63226, 16635.166 10232.035 857.2242</trace>
</ink>
</file>

<file path=ppt/ink/ink27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17002.73 9940.839 874.14984, 17057.92 10006.924 860.92737, 17155.367 10148.481 836.90424, 17212.215 10249.25 834.405, 17266.492 10369.026 826.338, 17312.127 10504.21 815.6509, 17343.883 10650.786 804.24396, 17358.281 10803.432 794.5291, 17355.27 10959.883 757.30963, 17330.668 11105.1455 713.72174, 17278.941 11226.335 663.9298, 17244.996 11304.636 620.7228, 17230.492 11373.21 525.4653, 17174.7 11436.54 409.23608</trace>
</ink>
</file>

<file path=ppt/ink/ink27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13669.914 9637.333 874.14984, 13600.953 9759.595 844.8599, 13557.614 9849.129 831.4863, 13512.7 9956.357 820.7884, 13473.562 10077.294 812.91925, 13445.523 10209.634 807.05865, 13434.42 10350.006 802.57886, 13444.467 10492.108 799.96594, 13479.197 10626.886 798.62006, 13546.602 10746.406 793.41425, 13590.651 10823.687 786.84607, 13609.195 10890.357 783.7575, 13674.54 10952.702 779.49615</trace>
</ink>
</file>

<file path=ppt/ink/ink27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17642.314 10950.457 874.14984, 17741.324 10881.417 867.13635, 17784.78 10795.844 867.30786, 17741.219 10709.866 866.476, 17675.686 10722.395 864.0934, 17651.316 10826.089 854.52576, 17682.398 10916.166 841.18005, 17746.004 10991.182 845.6668, 17842.527 10988.264 848.07825, 17923.902 10929.374 843.199, 18009.041 10839.629 845.1825, 18088.838 10788.621 854.2334, 18129.533 10881.865 849.06744, 18117.73 10973.263 844.864, 18096.09 11058.633 843.7094, 18133.195 10946.734 833.62286, 18159.006 10867.553 828.94696, 18185.96 10778.307 824.60706, 18207.045 10704.924 825.0496, 18225.123 10638.357 825.802, 18241.473 10566.805 828.1829, 18253.041 10495.897 831.7509, 18256.158 10402.888 841.07495, 18217.768 10493.552 848.38794, 18208.168 10581.644 842.39026, 18201.307 10654.508 836.37335, 18198.326 10731.762 829.8423, 18200.928 10824.24 823.38763, 18209.498 10918.949 820.6539, 18218.54 10997.686 821.0246, 18237.951 11091.5625 830.5647, 18223.361 11024.19 845.8755, 18206.04 10960.282 844.8055, 18183.713 10864.834 844.03235, 18195.777 10757.739 846.4395, 18303.545 10696.04 845.1744, 18383.494 10661.494 846.64233, 18449.088 10668.962 732.22675</trace>
</ink>
</file>

<file path=ppt/ink/ink27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18906.803 10799.736 874.14984, 18972.248 10736.431 863.55774, 19049.268 10654.005 859.77344, 19107.73 10552.662 858.653, 19110.287 10451.305 860.74115, 19054.494 10387.622 860.1446, 18970.354 10390.473 859.7263, 18921.555 10509.086 853.41046, 18917.15 10630.01 837.1225, 18925.93 10733.357 825.55914, 18937.322 10830.64 815.2266, 18950.076 10922.662 805.775, 18967.36 11037.557 796.75354, 18983.35 11157.29 790.9122, 18993.996 11236.137 786.3261, 19000.277 11321.602 786.3705, 18996.533 11397.133 796.1825, 18970.695 11481.322 814.35596, 18891.998 11395.246 833.75146, 18868.732 11286.052 832.1525, 18875.37 11212.55 831.2244, 18895.64 11135.929 831.67126, 18928.129 11066.073 830.2606, 18996.74 10968.258 834.1035, 19068.293 10909.738 838.65405, 19148.049 10880.85 848.9767, 19249.992 10899.824 857.6279, 19332.55 10974.1875 860.3407, 19368.186 11037.424 847.1535</trace>
</ink>
</file>

<file path=ppt/ink/ink27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19263.762 10514.297 874.14984, 19253.182 10579.166 857.8075</trace>
</ink>
</file>

<file path=ppt/ink/ink27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19695.043 10694.955 874.14984, 19636.361 10772.046 863.488, 19564.428 10879.614 860.1874, 19523.828 10983.973 855.01245, 19499.646 11051.902 844.94745</trace>
</ink>
</file>

<file path=ppt/ink/ink2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2003 5272 874, 2120 5272 859, 2186 5275 855, 2256 5282 852, 2361 5299 852, 2436 5322 854, 2484 5405 857, 2411 5494 858, 2347 5542 853, 2283 5581 735</trace>
</ink>
</file>

<file path=ppt/ink/ink27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19382.135 10619.078 874.14984, 19435.318 10691.773 864.245, 19527.781 10793.777 851.01984, 19607.344 10868.676 842.20044, 19683.846 10928.111 845.063, 19786.482 10958.839 846.6063, 19869.988 10926.456 848.3463, 19927.291 10844.702 855.2582, 19947.146 10735.565 852.49176, 19883.43 10699.049 857.34955, 19839.715 10772.018 856.42834, 19830.615 10859.123 854.4186, 19862.924 10946.621 856.91815, 19980.432 10994.659 857.9247, 20047.965 10996.733 862.5997, 20113.834 10966.745 239.9124</trace>
</ink>
</file>

<file path=ppt/ink/ink27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20304.35 10770.315 874.14984, 20315.553 10835.453 869.24695, 20321.545 10900.33 8.647797</trace>
</ink>
</file>

<file path=ppt/ink/ink27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20141.012 11162.084 874.14984, 20044.84 11153.577 866.8677, 19965.398 11147.305 851.94904, 19892.56 11141.82 841.1569, 19826.822 11136.983 832.74335, 19747.678 11131.985 826.3159, 19684.197 11128.124 821.1312, 19588.7 11124.028 816.00433, 19469.514 11121.047 811.092, 19382.936 11119.064 803.9219, 19270.27 11118.946 796.49854, 19133.361 11123.489 790.3192, 18985.062 11134.729 786.9188, 18854.557 11148.202 784.9841, 18752.094 11160.178 783.76514, 18645.309 11174.58 785.9626, 18555.738 11187.25 792.43365, 18490.61 11195.688 798.6356, 18421.344 11186.051 816.3008</trace>
</ink>
</file>

<file path=ppt/ink/ink27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20096.047 11236.928 874.14984, 19975.336 11242.249 854.77924, 19851.422 11246.983 837.79254, 19783.191 11249.19 831.3902, 19714.832 11251.476 824.46783, 19619.867 11256.79 818.6928, 19509.48 11263.66 813.9067, 19385.97 11272.983 793.6375, 19299.572 11279.781 765.57416, 19200.82 11289.3 730.83044, 19089.68 11301.871 690.6256, 18974.049 11316.257 643.72595, 18874.926 11328.498 590.1307, 18799.768 11337.756 530.93097, 18733.514 11345.869 467.21945, 18643.934 11353.793 329.78186, 18579.21 11357.193 79.83503</trace>
</ink>
</file>

<file path=ppt/ink/ink27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15413.402 11931.169 874.14984, 15332.708 11890.237 862.666, 15228.815 11838.815 862.44965, 15115.798 11797.063 864.97614, 15202.387 11778.114 850.04913, 15337.055 11782.727 837.0072, 15423.001 11787.885 830.51215, 15510.773 11794.273 829.3181, 15583.885 11799.943 830.02136, 15661.299 11805.011 839.0351, 15738.242 11809.871 871.9603</trace>
</ink>
</file>

<file path=ppt/ink/ink27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15173.903 12065.888 874.14984, 15295.055 12047.361 855.7137, 15374.248 12040.596 846.43353, 15467.575 12036.688 838.2644, 15536.435 12034.325 832.44836, 15612.71 12034.912 827.23663, 15679.531 12035.882 817.492, 15743.661 12037.1875 800.7253, 15814.778 12032.584 772.8303, 15896.362 11999.045 706.9641</trace>
</ink>
</file>

<file path=ppt/ink/ink27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15768.522 11508.431 874.14984, 15844.124 11560.705 866.88635, 15978.106 11662.522 843.4852, 16056.472 11729.438 837.59705, 16129.828 11800.452 834.5798, 16189.959 11870.474 835.6881, 16231.522 11937.365 838.83105, 16266.995 12040.11 843.1127, 16225.86 12137.791 843.99945, 16138.502 12217.576 841.2432, 16060.346 12263.707 831.0944, 15995.405 12294.159 777.3589</trace>
</ink>
</file>

<file path=ppt/ink/ink27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15143.62 11463.008 874.14984, 15095.193 11550.736 857.54755, 15046.79 11613.896 849.02155, 14982.013 11683.197 841.08563, 14906.737 11752.423 835.3319, 14828.829 11819.284 832.3051, 14756.039 11881.777 832.24365, 14648.193 11993.339 838.0523, 14621.028 12092.039 842.7544, 14697.584 12184.1875 844.72253, 14809.473 12254.471 840.2782, 14875.773 12284.227 837.1616, 14978.516 12324.982 836.9959, 15066.918 12321.858 843.1022, 15130.525 12265.562 572.6121</trace>
</ink>
</file>

<file path=ppt/ink/ink27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17166.066 12126.279 874.14984, 17099.275 12113.589 868.9944, 16994.31 12118.373 863.3092, 16896.553 12164.179 862.7009, 16867.092 12273.475 861.07, 16889.496 12343.027 856.2567, 16929.62 12409.401 849.0343, 17010.412 12499.182 837.2611, 17093.527 12548.816 834.20624, 17169.576 12560.149 837.2523, 17240.81 12495.777 839.68085, 17260.05 12429.457 838.2938, 17268.713 12346.026 834.7218, 17273.11 12211.722 827.13513, 17268.152 12117.407 822.9568, 17259.701 12013.779 820.0402, 17249.928 11906.338 818.86633, 17241.99 11812.784 820.2859, 17236.047 11741.643 822.17255, 17231.13 11678.579 825.3496, 17221.059 11587.564 836.4352, 17216.502 11713.929 840.0727, 17229.809 11818.218 830.11414, 17244.86 11914.223 820.1978, 17260.31 12001.706 810.1657, 17283.383 12107.769 777.97284, 17310.479 12220.425 737.68097, 17338.518 12328.89 690.69867, 17361.963 12417.032 637.19305, 17388.143 12516.6455 526.9964, 17404.936 12580.016 339.95706</trace>
</ink>
</file>

<file path=ppt/ink/ink27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17597.354 12366.295 874.14984, 17663.496 12391.456 867.3458, 17753.87 12382.98 863.4567, 17829.06 12322.926 861.5028, 17860.107 12214.734 859.3508, 17857.982 12115.744 855.76447, 17834.31 12036.858 854.5086, 17777.49 11970.121 857.7318, 17696.771 11975.0 859.18823, 17642.586 12044.586 857.74524, 17623.951 12177.441 846.914, 17632.143 12266.213 841.7146, 17651.168 12359.666 836.438, 17670.582 12438.47 832.9257, 17704.951 12536.765 838.4268, 17752.48 12608.87 850.4854</trace>
</ink>
</file>

<file path=ppt/ink/ink2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2628 6147 874, 2632 6078 871, 2666 6149 869, 2590 6169 868, 2611 6104 868, 2680 6138 868, 2617 6153 868, 2606 6091 763</trace>
</ink>
</file>

<file path=ppt/ink/ink27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17910.262 12517.016 874.14984, 17990.625 12614.68 864.636, 18014.08 12731.966 864.3761, 18001.096 12797.755 863.72156, 17929.873 12889.266 864.1185, 17858.654 12845.0 860.79486, 17842.125 12780.75 672.25146</trace>
</ink>
</file>

<file path=ppt/ink/ink27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18103.883 12607.344 874.14984, 18038.152 12624.056 871.7719, 17967.916 12683.503 865.1646, 17945.805 12774.697 862.25836, 17991.191 12873.231 859.7752, 18088.98 12934.43 859.04877, 18170.375 12934.139 857.9515, 18223.32 12847.956 854.67725, 18253.021 12782.485 845.83435, 18252.79 12716.178 553.0153</trace>
</ink>
</file>

<file path=ppt/ink/ink27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17538.623 11734.511 874.14984, 17625.229 11727.499 867.495, 17690.37 11724.327 863.2884, 17765.443 11723.455 857.3454, 17845.275 11725.295 849.29315, 17923.904 11725.076 840.5267, 17994.275 11717.29 830.9914, 18076.256 11711.087 804.043, 18139.76 11699.057 618.09485</trace>
</ink>
</file>

<file path=ppt/ink/ink27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17865.299 11552.819 874.14984, 17955.65 11592.403 860.97375, 18078.873 11652.306 858.39404, 18158.248 11731.217 861.8825, 18143.014 11824.277 862.69617, 18108.797 11906.186 844.1102, 18065.547 11971.1045 405.05725</trace>
</ink>
</file>

<file path=ppt/ink/ink27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18832.475 12291.968 874.14984, 18745.516 12298.06 868.93134, 18682.578 12298.306 867.3037, 18609.754 12301.571 866.5381, 18542.113 12310.385 865.61084, 18471.998 12339.096 863.69904, 18407.352 12376.655 675.6628</trace>
</ink>
</file>

<file path=ppt/ink/ink27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18832.475 12623.345 874.14984, 18728.14 12624.341 870.44006, 18663.121 12626.775 868.5955, 18600.469 12631.14 866.096, 18536.283 12634.954 861.4951, 18473.316 12637.061 423.78128</trace>
</ink>
</file>

<file path=ppt/ink/ink27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19129.785 12185.638 874.14984, 19035.176 12288.17 862.7301, 18994.115 12396.28 859.1564, 19000.64 12502.345 858.7578, 19051.727 12586.794 858.88324, 19138.955 12636.234 860.60175, 19236.582 12586.099 862.6974, 19299.617 12476.863 858.8369, 19333.48 12374.518 852.6276, 19334.71 12253.211 851.5479, 19307.824 12156.796 852.89636, 19215.69 12084.644 856.92017, 19144.283 12086.862 859.5876, 19070.14 12110.277 861.75385</trace>
</ink>
</file>

<file path=ppt/ink/ink27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19798.736 12562.954 874.14984, 19769.857 12667.837 860.5972, 19750.408 12731.769 853.9983, 19733.273 12799.362 845.00085, 19724.604 12862.05 835.44635, 19710.186 12942.578 807.22845</trace>
</ink>
</file>

<file path=ppt/ink/ink27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20349.31 12216.607 874.14984, 20283.53 12188.925 867.2666, 20181.447 12195.555 861.78143, 20098.676 12252.339 859.93695, 20045.291 12345.104 858.1034, 20052.127 12422.611 855.88684, 20095.02 12517.763 855.5529, 20160.598 12585.235 858.0218, 20236.785 12610.186 860.23254, 20323.137 12556.718 859.14624, 20386.332 12418.3125 849.01556, 20403.988 12355.396 844.6694, 20415.822 12285.605 839.76794, 20422.389 12197.478 834.2109, 20425.365 12098.143 829.8529, 20426.143 11993.336 827.1783, 20424.877 11889.355 826.43243, 20421.828 11792.554 828.8064, 20419.28 11724.282 831.5617, 20412.291 11616.549 841.4997, 20399.371 11708.943 844.69305, 20400.008 11842.454 831.1041, 20402.15 11983.154 816.0327, 20404.229 12081.462 793.2572, 20406.256 12184.95 763.1857, 20407.836 12267.829 725.81067, 20408.941 12338.332 681.7779, 20410.953 12408.192 632.2854, 20418.467 12503.221 527.14825, 20424.008 12565.998 331.1744</trace>
</ink>
</file>

<file path=ppt/ink/ink27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20557.613 12156.217 874.14984, 20640.11 12236.165 866.9482, 20732.277 12245.84 866.42365, 20792.697 12176.285 863.71, 20795.006 12065.428 859.2318, 20772.291 11982.494 858.59894, 20701.43 11933.349 860.24817, 20621.377 11969.829 859.03864, 20578.172 12044.215 855.65125, 20568.58 12140.356 849.5449, 20584.87 12249.888 839.17285, 20604.338 12314.31 833.5116, 20632.91 12381.576 828.5763, 20688.332 12471.506 837.01166, 20782.145 12457.248 847.3569, 20851.453 12513.625 860.11865, 20889.629 12595.689 859.6076, 20953.361 12585.111 857.8378, 21034.852 12477.794 856.94995, 21066.422 12402.788 859.95917, 21102.613 12467.525 851.1995, 21101.34 12530.825 844.0668, 21094.59 12615.407 835.16364, 21080.98 12710.292 826.5865, 21061.32 12806.027 820.9993, 21044.723 12880.277 818.3399, 20990.668 12998.87 823.6351, 20876.777 13039.922 831.70013, 20777.246 13010.63 835.0166, 20719.031 12933.17 829.94916, 20653.043 12860.717 810.2852, 20617.256 12789.035 773.8185</trace>
</ink>
</file>

<file path=ppt/ink/ink2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2911 6132 874, 2978 6103 871, 3053 6048 868, 3135 5957 865, 3144 5884 863, 3066 5907 861, 2986 5998 860, 2977 6078 863, 3041 6142 861, 3131 6164 858, 3195 6177 851</trace>
</ink>
</file>

<file path=ppt/ink/ink27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20825.559 11689.088 874.14984, 20732.531 11683.883 867.6439, 20619.71 11670.892 869.18353, 20546.873 11631.972 866.6898</trace>
</ink>
</file>

<file path=ppt/ink/ink27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20631.941 11508.431 874.14984, 20723.248 11556.089 861.5181, 20803.04 11604.791 855.0406, 20868.084 11655.731 857.625, 20896.824 11736.491 860.3152, 20861.412 11816.562 860.12976, 20815.4 11879.635 757.52124</trace>
</ink>
</file>

<file path=ppt/ink/ink27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21434.863 12185.638 874.14984, 21361.785 12188.515 869.3034, 21259.145 12184.325 866.6119, 21187.566 12200.044 865.34894, 21123.654 12247.17 423.4992</trace>
</ink>
</file>

<file path=ppt/ink/ink27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21449.545 12426.687 874.14984, 21380.096 12411.1 868.1482, 21282.13 12414.767 867.2769, 21213.406 12440.043 867.50354, 21150.203 12455.735 682.12054</trace>
</ink>
</file>

<file path=ppt/ink/ink27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21702.809 11990.012 874.14984, 21636.746 12041.612 867.98676, 21567.613 12128.465 862.8184, 21528.947 12237.436 860.13116, 21530.793 12343.376 859.5237, 21564.533 12420.191 859.8808, 21652.436 12453.499 860.8271, 21740.379 12431.796 859.9028, 21816.72 12351.039 856.3537, 21858.895 12244.834 853.6889, 21866.264 12144.012 852.56696, 21835.35 12042.733 853.95465, 21789.172 11979.574 858.0524, 21700.502 11965.622 863.4174, 21636.775 11994.768 860.074</trace>
</ink>
</file>

<file path=ppt/ink/ink27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22714.033 11944.589 874.14984, 22610.146 11924.617 867.62823, 22528.445 11972.28 864.6364, 22529.674 12074.173 861.3179, 22567.898 12139.315 857.2947, 22643.918 12186.214 857.2751, 22722.604 12173.021 858.286, 22791.98 12053.922 853.1117, 22829.766 11925.795 839.9977, 22838.83 11842.542 834.0197, 22841.822 11750.681 832.01556, 22841.672 11659.061 830.2235, 22838.281 11523.215 830.35455, 22833.469 11446.932 832.4312, 22828.52 11379.681 836.0957, 22818.453 11284.782 847.22626, 22794.082 11367.007 849.2828, 22792.67 11447.876 843.60114, 22793.77 11589.529 830.99023, 22796.607 11687.746 824.407, 22799.117 11792.693 820.1498, 22801.404 11877.288 818.64886, 22803.629 11950.61 817.6821, 22808.367 12025.279 821.2118, 22833.764 12117.425 834.6411, 22855.531 12182.873 811.21985</trace>
</ink>
</file>

<file path=ppt/ink/ink27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23026.025 11793.869 874.14984, 23089.715 11823.718 871.74005, 23168.64 11814.64 869.00555, 23211.297 11732.231 864.76324, 23219.162 11651.657 860.55286, 23206.652 11581.503 859.0308, 23151.033 11513.712 861.1072, 23085.586 11550.523 860.93896, 23040.78 11635.675 856.8537, 23028.188 11712.021 850.28235, 23027.21 11797.705 843.3537, 23028.922 11860.437 839.8493, 23037.314 11923.479 837.02216, 23063.9 12022.29 843.24274, 23143.904 12059.24 850.36523, 23250.27 12005.57 861.1136, 23322.484 11996.611 866.11334, 23369.75 12092.49 862.6195, 23343.936 12171.916 862.27814, 23301.697 12247.683 863.3687, 23370.416 12291.384 860.5661, 23456.355 12392.3 857.76263, 23483.959 12473.618 854.9048, 23490.09 12555.089 852.19165, 23457.74 12657.224 852.12885, 23412.395 12725.028 854.8944, 23338.666 12728.502 856.80566, 23284.799 12617.029 849.3976, 23292.959 12550.49 845.62854, 23319.252 12479.839 841.725, 23399.314 12376.518 825.8612, 23457.309 12306.937 794.2639</trace>
</ink>
</file>

<file path=ppt/ink/ink27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22937.014 11206.474 874.14984, 23023.697 11237.935 863.8114, 23150.203 11276.325 853.8223, 23215.947 11286.71 846.379, 23301.463 11271.053 831.546, 23364.133 11258.319 797.76544</trace>
</ink>
</file>

<file path=ppt/ink/ink27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23219.645 11040.785 874.14984, 23320.107 11130.323 863.13367, 23381.828 11237.651 863.2933, 23380.098 11358.4 861.67944, 23350.5 11462.117 858.56134, 23330.686 11530.473 853.4623</trace>
</ink>
</file>

<file path=ppt/ink/ink27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23531.637 11763.932 874.14984, 23633.682 11770.793 861.5243, 23698.28 11776.455 852.81384, 23761.988 11780.116 843.7429, 23835.549 11784.911 820.95654, 23899.701 11791.044 225.50131</trace>
</ink>
</file>

<file path=ppt/ink/ink2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3389 6087 874, 3339 6175 864, 3260 6273 851, 3200 6336 839, 3136 6396 534</trace>
</ink>
</file>

<file path=ppt/ink/ink27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23591.281 11915.168 874.14984, 23696.34 11927.049 852.6282, 23771.73 11926.378 853.2168, 23847.19 11917.497 853.9098, 23925.293 11889.556 851.8701, 23990.967 11870.965 669.6262</trace>
</ink>
</file>

<file path=ppt/ink/ink27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24230.867 11613.212 874.14984, 24194.875 11681.851 865.9082, 24163.916 11787.038 861.78424, 24153.87 11875.602 859.9626, 24169.158 11953.185 859.00287, 24222.744 12034.24 856.77527, 24325.352 12091.443 858.72955, 24409.773 12061.277 859.2673, 24488.1 11953.616 857.6093, 24498.678 11888.165 856.2077, 24494.547 11815.787 853.8788, 24469.11 11704.44 850.3572, 24396.568 11608.08 849.2483, 24307.445 11553.353 850.1754, 24219.418 11556.4375 851.10126, 24141.86 11583.274 853.3865</trace>
</ink>
</file>

<file path=ppt/ink/ink27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18861.84 11793.869 874.14984, 18957.586 11814.016 862.9107, 19020.682 11822.593 857.9198, 19095.33 11829.696 852.7453, 19174.207 11833.227 844.9323, 19249.377 11830.009 836.21967, 19319.744 11829.302 818.15216, 19385.777 11824.064 794.52313</trace>
</ink>
</file>

<file path=ppt/ink/ink27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19233.479 11674.119 874.14984, 19298.371 11728.609 865.6118, 19360.623 11809.553 862.67584, 19380.352 11880.1875 863.99146, 19307.807 11900.199 864.23346</trace>
</ink>
</file>

<file path=ppt/ink/ink27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21271.525 11658.634 874.14984, 21389.791 11652.286 849.4894, 21483.572 11654.186 838.0595, 21586.016 11659.975 830.09106, 21682.025 11664.04 816.53436, 21753.896 11656.673 795.8868, 21827.725 11651.9 752.92957, 21893.65 11648.556 563.67694</trace>
</ink>
</file>

<file path=ppt/ink/ink27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21688.127 11523.399 874.14984, 21759.953 11563.989 865.4281, 21825.428 11606.524 863.0707, 21876.922 11685.89 864.5863, 21814.416 11748.668 861.9675, 21749.031 11738.085 675.6817</trace>
</ink>
</file>

<file path=ppt/ink/ink27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24022.566 11311.771 874.14984, 24099.94 11286.543 867.8205, 24164.322 11279.038 859.6506, 24239.354 11279.123 850.1472, 24317.078 11283.668 840.4622, 24388.018 11285.082 830.315, 24470.676 11265.511 811.2901, 24535.053 11258.097 753.8171</trace>
</ink>
</file>

<file path=ppt/ink/ink27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24409.805 11086.725 874.14984, 24461.846 11151.808 865.12885, 24520.664 11246.35 853.92346, 24536.889 11346.385 838.32495, 24506.01 11414.655 821.8225, 24459.244 11477.345 385.49878</trace>
</ink>
</file>

<file path=ppt/ink/ink27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19111.695 1087.5427 874.14984, 19136.508 983.42 872.4389, 19132.973 875.1263 870.6116, 19106.145 766.5924 867.64874, 19061.82 678.81195 865.5778, 18983.645 586.70575 862.9243, 18918.562 527.08276 860.78613, 18815.955 460.88226 859.31287, 18718.725 408.69064 859.5075, 18638.139 368.7718 859.3605, 18527.436 324.61176 859.0756, 18432.623 294.82666 858.89026, 18309.852 266.67288 858.29675, 18243.28 253.08678 857.90173, 18142.203 233.28506 857.3226, 18077.549 222.3781 857.1343, 18005.564 213.39265 856.93365, 17927.838 207.0964 856.6016, 17855.326 203.03268 856.1727, 17726.158 199.18643 855.09973, 17646.727 199.90547 854.45447, 17561.568 202.63301 854.04016, 17432.531 208.51753 853.49963, 17354.748 214.76466 853.22705, 17269.115 223.79732 852.8128, 17177.41 235.35234 851.938, 17083.41 249.42511 850.9166, 17020.363 258.96902 849.92126, 16942.4 272.85886 848.6602, 16856.365 288.8265 847.52435, 16767.365 306.68362 846.9445, 16692.695 322.6735 847.2252, 16627.578 337.4396 847.5413, 16552.188 355.9587 848.16455, 16476.596 375.23672 848.953, 16357.137 407.66714 850.7751, 16284.758 431.2193 851.66534, 16209.235 458.8769 852.6646, 16094.932 502.16827 854.353, 15968.721 549.71564 855.4417, 15865.708 591.99945 856.7252, 15771.141 637.7599 858.4021, 15677.154 689.764 859.8656, 15596.945 740.11194 860.6683, 15503.97 804.42413 860.78577, 15431.623 856.2563 861.81305, 15351.937 929.3859 863.1579, 15290.688 1001.6997 862.46234, 15240.914 1081.6177 863.7421, 15206.9795 1154.629 865.8899, 15192.261 1231.331 866.80255, 15189.483 1305.0446 868.7806, 15169.152 1241.5596 829.9557</trace>
</ink>
</file>

<file path=ppt/ink/ink27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15080.565 1192.3241 874.14984, 15101.53 1259.5936 869.5611, 15122.785 1345.6462 869.0881, 15191.2295 1365.9408 868.65906, 15262.956 1313.8832 867.7382</trace>
</ink>
</file>

<file path=ppt/ink/ink2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3210 6147 874, 3247 6220 868, 3306 6327 867, 3344 6396 865, 3378 6459 570</trace>
</ink>
</file>

<file path=ppt/ink/ink27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18932.76 951.2753 874.14984, 18983.275 1052.1412 870.5351, 19074.5 1073.9712 868.4008, 19149.234 997.4333 862.20966, 19209.115 886.71564 852.25226, 19246.691 808.5496 833.64264, 19273.1 742.9958 408.3042</trace>
</ink>
</file>

<file path=ppt/ink/ink27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1294.1581 1402.9192 874.14984, 1209.0297 1352.5042 866.0503, 1117.0145 1398.4823 859.94684, 1055.6847 1461.7123 857.7076, 1003.195 1558.4548 853.89075, 976.8496 1688.4133 852.81604, 972.7054 1793.5654 853.91864, 1005.98364 1868.1798 858.4532, 1083.9435 1856.6135 859.2951, 1157.7275 1794.6967 853.67535, 1225.3864 1680.4668 846.42725, 1253.9578 1603.1842 843.4357, 1274.2373 1539.2573 841.5866, 1290.4076 1473.5256 838.9672, 1303.6383 1391.6063 836.94257, 1314.2493 1297.8737 834.9338, 1322.824 1196.409 833.0756, 1329.182 1091.3802 832.6765, 1333.3508 1019.75073 832.73663, 1336.1083 940.0484 834.134, 1339.0625 858.2852 836.6164, 1341.5374 790.4081 839.7041, 1345.722 702.1555 846.77545, 1323.3289 803.1153 849.1407, 1310.3683 921.775 839.32764, 1304.4493 1009.7811 833.17554, 1299.6122 1108.6332 828.6601, 1296.8969 1183.7692 825.7787, 1296.3656 1262.6803 823.3872, 1299.6146 1351.824 817.20264, 1306.6538 1445.7501 809.29333, 1315.9056 1534.2145 797.54474, 1331.965 1663.9662 751.03906, 1344.4984 1758.3676 685.96643, 1352.2201 1822.638 497.53586</trace>
</ink>
</file>

<file path=ppt/ink/ink27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1680.4785 1027.1515 874.14984, 1689.1537 1147.102 857.3013, 1691.5321 1221.2094 848.83136, 1691.8636 1305.8224 841.59155, 1691.612 1375.07 836.02655, 1690.2411 1438.1338 831.95776, 1685.2323 1551.3043 833.95575, 1681.9407 1620.7437 833.1652, 1680.1095 1694.6592 834.39777, 1680.8457 1765.792 836.9733, 1683.1097 1854.6993 845.93677, 1674.2268 1920.4719 8.609016</trace>
</ink>
</file>

<file path=ppt/ink/ink27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1665.7965 861.4627 874.14984, 1742.4811 865.4737 865.54364, 1816.3745 870.7302 860.8466, 1896.9684 877.54596 858.3408, 2006.4468 894.50446 851.9442, 2085.2056 920.4985 836.2522, 2148.4678 951.2753 798.0939</trace>
</ink>
</file>

<file path=ppt/ink/ink27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1606.1508 1433.8892 874.14984, 1686.3429 1429.2926 865.1482, 1783.4161 1420.4231 860.37024, 1861.5095 1412.4915 857.30493, 1936.7062 1405.3867 846.0285</trace>
</ink>
</file>

<file path=ppt/ink/ink27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1709.8425 649.83527 874.14984, 1813.5123 658.5565 862.66925, 1938.7867 661.4817 855.15594, 2033.7567 657.88745 842.42944, 2118.6328 640.18134 827.93933, 2182.2703 626.71423 791.97266</trace>
</ink>
</file>

<file path=ppt/ink/ink27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2111.7625 469.1777 874.14984, 2190.4836 505.0081 865.385, 2261.3037 573.0285 860.4813, 2267.505 658.0038 858.2607, 2228.2405 774.6464 849.9428, 2177.7837 853.7309 835.42957, 2122.5386 918.029 633.9711</trace>
</ink>
</file>

<file path=ppt/ink/ink27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2617.3743 846.4939 874.14984, 2586.9343 922.46783 852.9812, 2551.8157 1000.27527 837.76605, 2508.7412 1101.0443 823.327, 2463.3699 1216.8821 812.1231, 2425.0159 1329.0035 804.76, 2399.0159 1407.0416 799.8718, 2377.888 1492.117 798.6311, 2355.2659 1620.2764 801.88196, 2359.1707 1686.7583 807.1244, 2394.0547 1788.6202 822.26984, 2454.5544 1854.2429 861.1001</trace>
</ink>
</file>

<file path=ppt/ink/ink27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2691.702 1253.2316 874.14984, 2755.7866 1274.266 866.85034, 2810.2148 1368.6073 861.9176, 2809.7078 1448.6581 859.2752, 2778.4211 1550.301 853.1254, 2735.2695 1633.5895 854.55646, 2758.181 1521.8683 849.6588, 2794.914 1434.4742 839.57336, 2826.1824 1360.5292 832.6219, 2855.3599 1293.6821 837.47864, 2899.906 1200.4337 842.8383, 2857.6257 1315.8501 835.3401, 2821.5535 1413.8662 841.8731, 2810.2563 1497.9469 851.20233, 2879.3352 1526.3213 852.4672, 2951.3215 1532.9613 859.3949</trace>
</ink>
</file>

<file path=ppt/ink/ink27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3182.6318 1402.9192 874.14984, 3185.1113 1468.0465 864.10144, 3176.861 1587.9526 852.343, 3165.518 1677.0635 837.1194, 3153.268 1749.7814 802.9123</trace>
</ink>
</file>

<file path=ppt/ink/ink2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3016 5709 874, 3081 5716 850, 3175 5723 781, 3262 5728 726, 3327 5733 611</trace>
</ink>
</file>

<file path=ppt/ink/ink27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3360.6511 1161.3541 874.14984, 3372.3406 1245.5728 868.02515, 3394.3572 1310.7428 865.5906, 3457.394 1346.9579 865.74335, 3558.498 1285.5605 861.3343, 3617.8452 1176.72 851.2368, 3635.4343 1248.0289 840.34247, 3623.1858 1364.2462 838.23706, 3611.4353 1474.2207 840.4812, 3600.985 1547.4475 843.0452, 3585.7715 1622.1531 845.6832, 3553.2656 1725.595 848.38354, 3486.043 1774.3889 853.4015, 3403.0369 1735.9795 855.06116, 3339.9553 1694.2537 830.6924</trace>
</ink>
</file>

<file path=ppt/ink/ink27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3896.5447 1343.0442 874.14984, 3886.1643 1453.4366 860.78625, 3873.925 1518.8616 856.07666, 3854.351 1589.0818 849.0826, 3838.4294 1652.023 836.86426, 3814.959 1717.6284 771.14075</trace>
</ink>
</file>

<file path=ppt/ink/ink27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4045.1997 1146.9016 874.14984, 4129.9478 1069.7202 863.22906, 4201.586 1053.651 863.1462, 4271.0903 1098.0787 862.6554, 4264.769 1188.3356 859.00446, 4232.3364 1266.3896 857.61914, 4205.4663 1329.8805 859.3061, 4283.2363 1352.3641 855.5889, 4370.8047 1359.3206 858.09344, 4437.815 1392.9363 861.36945, 4449.972 1489.837 860.36334, 4411.029 1582.2242 853.50037, 4318.7715 1653.8076 847.72424, 4217.354 1665.242 846.24347, 4163.4126 1602.0144 844.48065, 4131.404 1532.0929 844.09357</trace>
</ink>
</file>

<file path=ppt/ink/ink27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4313.1465 830.4928 874.14984, 4388.7188 875.8032 866.7423, 4480.3228 972.8001 852.6254, 4546.8794 1070.0511 840.836, 4593.196 1175.3585 832.71173, 4611.074 1257.3729 830.12805, 4618.0513 1352.2137 826.94446, 4617.899 1432.2557 824.3449, 4611.869 1507.2775 822.1046, 4593.9385 1594.4764 820.91254, 4566.4746 1680.9049 816.3481, 4540.7124 1751.9458 809.70087, 4493.972 1825.5962 786.16364, 4447.6685 1888.547 366.8166</trace>
</ink>
</file>

<file path=ppt/ink/ink27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4907.7676 1297.6217 874.14984, 4996.6753 1291.6816 868.1053, 5078.7446 1286.6466 862.2722, 5145.433 1282.6528 854.201</trace>
</ink>
</file>

<file path=ppt/ink/ink27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4893.086 1553.6393 874.14984, 4997.3755 1535.5345 859.1871, 5079.6143 1530.8496 846.68896, 5155.2188 1525.3363 821.1738, 5219.6655 1525.5271 749.4997</trace>
</ink>
</file>

<file path=ppt/ink/ink27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5963.9556 1328.5917 874.14984, 5854.937 1272.6884 867.91, 5779.9194 1281.1039 864.48883, 5714.1743 1320.2299 861.42596, 5644.9854 1408.3694 856.4244, 5603.0347 1492.7456 855.95337, 5610.5264 1581.1732 857.18616, 5688.3516 1627.1185 856.94586, 5767.5903 1630.0024 855.13104, 5861.832 1591.6094 851.686, 5939.2227 1529.554 849.5693, 5992.9985 1415.8551 849.85266, 6008.163 1335.3658 848.98816, 6024.199 1204.6785 844.515, 6030.3433 1107.873 839.34717, 6037.923 1001.95135 834.3306, 6044.284 911.9856 831.19104, 6049.342 837.8684 828.8752, 6052.1514 760.85126 826.0905, 6050.8745 672.6653 828.3022, 6044.06 753.0541 820.2543, 6038.231 874.3601 810.50806, 6036.564 967.3039 807.5004, 6035.6235 1050.2516 805.531, 6038.089 1120.7701 804.72406, 6042.7705 1190.5796 805.7043, 6053.551 1317.8534 811.3919, 6058.2764 1394.9492 818.01025, 6054.868 1467.3062 825.72327, 6030.777 1549.981 839.7122, 5966.0107 1594.7327 568.00543</trace>
</ink>
</file>

<file path=ppt/ink/ink27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6496.178 836.6868 874.14984, 6485.175 948.126 855.95435, 6479.6973 1023.3586 845.93176, 6474.2334 1103.7474 836.07855, 6468.646 1183.7819 825.9034, 6463.9194 1260.2545 815.1723, 6458.7905 1362.708 774.0649, 6457.5845 1448.8977 703.07935, 6464.404 1531.7599 612.5692, 6470.226 1596.2933 348.59082</trace>
</ink>
</file>

<file path=ppt/ink/ink27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6395.2393 710.2265 874.14984, 6461.365 705.4322 864.9061, 6590.835 695.2494 849.91486, 6665.8125 690.3678 845.421, 6772.425 684.96124 828.9229, 6860.4946 686.75867 811.52496, 6925.472 689.18066 725.7273</trace>
</ink>
</file>

<file path=ppt/ink/ink27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6439.285 1161.3541 874.14984, 6520.111 1142.3391 855.8393, 6593.9697 1124.7103 842.2482, 6686.0464 1103.659 830.0694, 6753.003 1088.2919 809.6142, 6826.523 1071.5416 781.826</trace>
</ink>
</file>

<file path=ppt/ink/ink2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3150 5604 874, 3236 5628 871, 3329 5686 868, 3317 5770 868, 3290 5834 868</trace>
</ink>
</file>

<file path=ppt/ink/ink27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6529.213 1599.0616 874.14984, 6612.766 1618.4061 864.49115, 6704.718 1656.9209 863.3165, 6748.019 1751.906 862.82166, 6687.238 1860.1594 854.3936, 6619.311 1937.1487 841.305, 6543.3677 1984.0189 807.4946, 6478.6606 1987.6707 7.8401756</trace>
</ink>
</file>

<file path=ppt/ink/ink27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6841.2056 1569.1241 874.14984, 6781.7407 1656.133 859.86395, 6730.206 1727.9241 851.5746, 6680.3247 1797.0529 852.93353, 6669.239 1876.0067 858.63336, 6783.1206 1874.9583 852.5118, 6850.915 1870.6094 844.23846, 6915.5327 1855.079 821.92346</trace>
</ink>
</file>

<file path=ppt/ink/ink27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7317.453 710.2265 874.14984, 7290.5547 777.50854 859.97705, 7265.2646 842.08594 848.96173, 7233.2466 921.9007 839.4414, 7198.0806 1009.2243 833.07434, 7165.351 1096.5598 830.4096, 7142.3 1167.2844 829.97815, 7116.504 1281.4557 834.25104, 7117.128 1378.9786 837.4555, 7174.5938 1460.9521 844.0814, 7249.759 1473.8632 850.7824, 7314.197 1475.4064 832.2366</trace>
</ink>
</file>

<file path=ppt/ink/ink27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7346.817 966.24414 874.14984, 7417.782 972.89355 866.2296, 7482.46 1022.3956 863.35675, 7520.981 1114.0016 860.8096, 7511.927 1188.0975 858.4645, 7463.529 1286.8958 854.62463, 7383.004 1359.093 836.30206, 7318.8467 1377.7295 751.458</trace>
</ink>
</file>

<file path=ppt/ink/ink27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7659.727 951.2753 874.14984, 7598.3066 1038.68 862.45874, 7541.4106 1121.0198 858.1226, 7506.213 1193.3635 860.77325, 7512.8984 1259.6908 862.4662, 7594.673 1298.9572 860.2903, 7676.737 1273.5187 854.2751, 7741.0605 1250.0657 830.31006</trace>
</ink>
</file>

<file path=ppt/ink/ink27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7882.7104 1146.9016 874.14984, 7876.865 1241.5579 866.0644, 7861.6035 1338.1539 865.29675, 7849.8667 1403.7217 857.327</trace>
</ink>
</file>

<file path=ppt/ink/ink27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8031.3657 936.3065 874.14984, 8020.7866 1018.8455 867.4242, 8041.7583 1089.9496 867.76874, 8131.8213 1095.8945 864.31134, 8210.361 1025.498 857.2563, 8258.023 938.278 854.39514, 8289.412 861.65173 855.7523, 8269.143 954.4382 851.63086, 8243.822 1057.2064 845.0026, 8225.604 1130.1376 838.03937, 8203.871 1207.0265 827.8268, 8185.6934 1272.498 807.2927, 8165.3394 1343.0442 779.2499</trace>
</ink>
</file>

<file path=ppt/ink/ink27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8500.272 1130.9006 874.14984, 8472.223 1227.1599 858.829, 8427.983 1343.7412 841.808, 8383.787 1414.2291 803.427</trace>
</ink>
</file>

<file path=ppt/ink/ink27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8625.987 890.88403 874.14984, 8718.608 838.13275 862.45056, 8818.914 829.20886 863.48193, 8864.468 935.1989 861.5763, 8826.874 1008.3464 856.12054, 8745.334 1087.8553 854.83563, 8815.949 1123.5869 856.1216, 8919.726 1138.8062 858.22363, 8999.195 1169.0054 860.90045, 9027.244 1255.7672 860.5911, 9012.699 1331.9796 857.6827, 8930.731 1412.5323 855.798, 8858.235 1443.1024 857.9411, 8816.017 1370.8243 856.7758, 8834.251 1263.6198 848.2631, 8856.538 1180.4238 827.006</trace>
</ink>
</file>

<file path=ppt/ink/ink27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9057.271 740.164 874.14984, 9129.799 860.13074 851.6876, 9165.755 931.16595 842.38043, 9195.003 997.7729 835.747, 9235.431 1113.5573 828.4738, 9255.647 1223.7222 828.76306, 9253.278 1303.7069 827.8393, 9236.663 1388.321 827.3396, 9214.322 1454.1401 828.50793, 9130.468 1548.524 832.2093, 9050.168 1611.8104 836.1167</trace>
</ink>
</file>

<file path=ppt/ink/ink2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3717 6011 874, 3796 6013 851, 3878 6017 792, 3960 6023 739, 4023 6028 617</trace>
</ink>
</file>

<file path=ppt/ink/ink27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9607.848 1268.2003 874.14984, 9662.412 1195.9617 863.2752, 9729.467 1097.1649 859.03577, 9776.379 1015.333 859.98303, 9780.077 946.6121 862.4137, 9701.805 941.748 861.4505, 9640.475 1027.8652 855.6254, 9603.008 1123.9781 853.20435, 9609.275 1211.3837 852.2847, 9674.147 1291.3152 852.1745, 9765.922 1324.2269 851.91296, 9830.829 1343.0442 853.0893</trace>
</ink>
</file>

<file path=ppt/ink/ink27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9964.803 1161.3541 874.14984, 10023.043 1256.0422 862.0675, 10051.467 1361.4685 857.62036, 10048.869 1443.0139 856.16394, 10019.224 1511.9655 855.80927, 9946.669 1586.5161 852.94055, 9878.1045 1622.4905 848.0793, 9815.461 1644.1168 783.58093</trace>
</ink>
</file>

<file path=ppt/ink/ink27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10217.15 1237.2305 874.14984, 10152.129 1270.9397 868.87274, 10072.13 1322.4866 862.6961, 10009.478 1367.9956 861.0582, 9968.938 1439.2404 864.32733, 10045.969 1484.5104 861.4364, 10160.255 1490.2936 845.835, 10223.4375 1465.4242 838.6957, 10308.258 1440.3184 799.6374</trace>
</ink>
</file>

<file path=ppt/ink/ink27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9518.837 710.2265 874.14984, 9614.827 708.98126 866.8924, 9681.835 704.8935 861.9494, 9790.395 696.19305 857.0927, 9888.242 686.8256 846.4329, 9982.478 666.2985 830.75354, 10061.153 642.6089 784.40924</trace>
</ink>
</file>

<file path=ppt/ink/ink27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9830.829 604.92896 874.14984, 9897.071 596.70044 870.0058, 9987.141 638.1365 867.51404, 10029.975 702.9524 864.89844, 10057.88 766.7673 852.2619</trace>
</ink>
</file>

<file path=ppt/ink/ink27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10945.745 1343.0442 874.14984, 11038.215 1323.8173 866.70154, 11134.584 1308.5547 855.11346, 11222.475 1299.1656 854.903, 11318.489 1307.6913 858.69464, 11385.288 1313.6227 867.1277</trace>
</ink>
</file>

<file path=ppt/ink/ink27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11118.259 1271.8135 874.14984, 11104.908 1339.1825 864.96313, 11101.095 1440.365 860.7336, 11133.25 1518.5563 857.2638, 11163.61 1581.4954 797.27374</trace>
</ink>
</file>

<file path=ppt/ink/ink27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12016.614 1116.9641 874.14984, 11919.473 1170.9576 864.65924, 11843.776 1236.3207 861.1121, 11796.873 1330.8569 861.63995, 11824.18 1410.8832 862.2113, 11913.901 1410.7045 860.59235, 11998.194 1339.5702 853.36774, 12048.089 1226.5259 844.2265, 12064.913 1145.704 838.7984, 12078.122 1056.6178 835.1022, 12088.512 965.50806 833.5092, 12095.182 902.7618 834.11383, 12099.625 837.9191 837.37085, 12100.367 741.9909 846.26825, 12070.682 856.5087 851.9638, 12064.536 988.4487 839.7805, 12059.059 1077.2255 832.56067, 12052.262 1168.8021 819.52094, 12046.891 1238.3937 798.47845, 12047.57 1337.2664 733.4498, 12051.243 1401.6462 588.8325</trace>
</ink>
</file>

<file path=ppt/ink/ink27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12418.535 846.4939 874.14984, 12423.459 952.01465 859.75226, 12425.507 1031.4266 849.1992, 12424.256 1127.1146 839.0826, 12418.2 1225.2611 831.23004, 12414.009 1289.4875 816.65015, 12405.787 1363.9724 795.49146, 12397.288 1431.628 768.87646, 12390.487 1497.2233 712.0986, 12380.181 1560.143 617.21533</trace>
</ink>
</file>

<file path=ppt/ink/ink27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12314.843 770.61774 874.14984, 12396.598 748.46783 864.71045, 12509.75 732.48584 860.0066, 12573.444 725.6233 856.19025, 12636.708 720.449 850.8477, 12724.721 714.703 836.4122, 12798.527 711.6529 808.5296, 12861.44 711.0646 739.79913</trace>
</ink>
</file>

<file path=ppt/ink/ink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12984 5966 874, 13029 6077 863, 13086 6202 859, 13155 6312 852, 13209 6400 816</trace>
</ink>
</file>

<file path=ppt/ink/ink2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3717 6253 874, 3808 6253 867, 3896 6253 861, 3970 6253 852</trace>
</ink>
</file>

<file path=ppt/ink/ink28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12403.853 1161.3541 874.14984, 12472.192 1155.3146 862.70294, 12536.514 1146.232 852.2591, 12609.698 1132.8046 844.65497, 12683.575 1115.6709 833.8184, 12751.153 1101.1895 813.58844, 12815.659 1085.8446 772.6588</trace>
</ink>
</file>

<file path=ppt/ink/ink28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12581.871 1402.9192 874.14984, 12609.952 1486.452 869.14355, 12661.132 1549.9635 868.5389, 12741.737 1468.1786 864.5949, 12767.451 1383.8123 861.31433, 12768.762 1315.5039 861.7178, 12762.932 1434.4745 847.297, 12768.655 1515.2571 840.3935, 12776.825 1600.646 834.5446, 12791.619 1738.3666 825.18646, 12799.6455 1824.3501 825.0058, 12802.321 1909.8518 826.8604, 12803.037 1977.1189 829.72705, 12776.807 2076.4043 839.27216, 12681.981 2117.912 852.8084, 12614.748 2042.3665 855.4404, 12586.392 1936.8468 849.496, 12591.236 1869.741 844.9471, 12614.015 1795.5907 839.5732, 12654.096 1723.25 830.23, 12751.32 1620.6292 809.2736, 12820.455 1553.6389 769.7565</trace>
</ink>
</file>

<file path=ppt/ink/ink28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13178.329 776.29553 874.14984, 13138.567 900.87225 847.9266, 13114.848 988.98016 837.04443, 13093.84 1086.864 830.66223, 13079.624 1188.921 827.8473, 13075.085 1290.4775 829.0891, 13076.289 1370.8878 830.9492, 13080.292 1435.6498 832.717, 13096.129 1532.7686 838.3394, 13162.423 1568.7991 859.77466</trace>
</ink>
</file>

<file path=ppt/ink/ink28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13329.736 989.4715 874.14984, 13392.697 991.3395 866.7931, 13468.847 1043.7662 861.75726, 13507.438 1114.5825 859.4353, 13511.756 1185.7216 858.0122, 13471.837 1267.8849 854.7282, 13410.49 1333.7408 844.5381, 13340.42 1368.5466 820.49786, 13275.401 1365.6973 7.9934072</trace>
</ink>
</file>

<file path=ppt/ink/ink28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13638.059 890.88403 874.14984, 13590.5 982.5809 859.5542, 13506.721 1108.4199 852.7361, 13465.225 1173.4948 855.56714, 13443.408 1270.3627 859.44336, 13537.086 1290.5585 852.51575, 13606.993 1298.4528 835.7915, 13670.866 1278.055 713.5192</trace>
</ink>
</file>

<file path=ppt/ink/ink28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13861.042 1217.6162 874.14984, 13854.865 1300.327 863.7661, 13833.285 1413.334 858.911, 13809.461 1480.3568 851.5818, 13784.017 1546.19 415.5796</trace>
</ink>
</file>

<file path=ppt/ink/ink28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14025.297 996.18164 874.14984, 14015.469 1075.9039 869.56506, 14045.732 1142.2119 868.69476, 14127.329 1128.3961 864.59106, 14200.035 1029.1626 859.1809, 14245.596 954.29156 859.3962, 14245.438 1032.6973 851.8174, 14238.679 1148.6155 847.56134, 14239.088 1218.7964 846.05164, 14238.488 1293.3685 847.98804, 14226.926 1409.6388 849.41516, 14169.0 1514.5605 850.86414, 14065.056 1531.8291 852.28876, 13993.872 1532.2909 851.8739</trace>
</ink>
</file>

<file path=ppt/ink/ink28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14530.909 1101.9954 874.14984, 14525.595 1169.1155 862.29846, 14484.286 1299.144 847.451, 14422.322 1398.837 832.4583, 14382.254 1463.3102 806.284</trace>
</ink>
</file>

<file path=ppt/ink/ink28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14634.6 875.91534 874.14984, 14720.731 840.1931 866.699, 14786.926 846.5395 866.57825, 14821.769 914.4711 864.804, 14770.055 1008.35254 859.9696, 14724.617 1086.4843 862.5549, 14827.412 1112.5985 855.7075, 14913.85 1129.3301 854.226, 14981.631 1170.8467 857.4313, 14997.637 1245.1293 856.89667, 14948.199 1333.2563 854.4899, 14867.932 1396.605 851.2067, 14803.691 1416.6248 848.8782, 14736.588 1415.9705 842.4348, 14639.68 1357.1617 826.001, 14574.954 1312.5905 794.0515</trace>
</ink>
</file>

<file path=ppt/ink/ink28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15065.885 664.804 874.14984, 15102.61 727.80237 856.3206, 15130.357 790.9061 843.4896, 15155.696 868.5042 835.4492, 15175.193 954.7432 823.34033, 15185.619 1045.9822 808.1506, 15191.547 1118.4762 786.11926, 15189.926 1182.5032 758.5985, 15179.742 1289.1355 680.29626, 15157.136 1360.0383 582.56714</trace>
</ink>
</file>

<file path=ppt/ink/ink2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4312 6087 874, 4349 6007 867, 4441 5956 865, 4509 5944 863, 4595 5988 863, 4638 6055 862, 4602 6178 855, 4541 6271 845, 4449 6332 827, 4375 6368 783</trace>
</ink>
</file>

<file path=ppt/ink/ink28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15482.487 1116.9641 874.14984, 15533.55 1024.5547 860.6437, 15597.365 918.7968 857.622, 15636.504 841.23 859.32886, 15618.002 773.8464 859.1948, 15538.624 816.7547 852.214, 15449.984 924.56256 844.58234, 15406.678 1012.1143 844.0796, 15415.219 1101.7097 847.3961, 15523.37 1148.8289 851.5136, 15612.509 1098.7827 853.9783, 15669.442 1025.4127 852.2257, 15712.869 959.82837 853.8776, 15706.272 1032.4902 853.9759, 15713.998 1140.5941 857.54834, 15797.704 1167.6461 861.40216, 15842.956 1096.2778 857.0297, 15877.643 1017.5336 857.4789, 15933.44 1089.389 850.2644, 15937.14 1187.0939 840.069, 15934.027 1250.4485 834.7744, 15924.445 1323.0507 833.943, 15897.276 1431.3259 832.27277, 15797.569 1545.0223 834.7318, 15711.457 1582.234 832.4841, 15645.104 1617.2936 833.9386, 15556.814 1643.9678 818.19794</trace>
</ink>
</file>

<file path=ppt/ink/ink28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15393.477 620.4139 874.14984, 15507.44 600.61395 854.1983, 15590.934 586.9946 847.624, 15684.312 573.2673 840.219, 15747.109 564.14526 834.67334, 15816.9795 555.3772 825.0297, 15922.296 542.0456 792.99524, 15988.856 533.31665 735.01587</trace>
</ink>
</file>

<file path=ppt/ink/ink28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15779.798 408.78647 874.14984, 15873.038 437.7557 861.8955, 15948.206 507.66687 861.55096, 15980.48 578.9534 861.49054, 15978.611 651.31995 860.08014, 15922.195 733.31006 856.41516, 15854.125 800.5553 850.69666</trace>
</ink>
</file>

<file path=ppt/ink/ink28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16285.408 1282.6528 874.14984, 16397.41 1273.3036 858.4501, 16471.87 1267.809 849.6551, 16552.738 1261.5093 838.1553, 16619.387 1256.2336 826.5936, 16703.287 1245.0271 800.13477, 16768.426 1236.4939 735.4168</trace>
</ink>
</file>

<file path=ppt/ink/ink28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16464.346 1056.5729 874.14984, 16469.924 1125.4363 860.8513, 16471.848 1190.4396 853.6872, 16471.783 1264.5546 848.7343, 16473.832 1336.2764 840.80817, 16490.068 1425.9081 825.4897, 16501.996 1490.064 794.10333</trace>
</ink>
</file>

<file path=ppt/ink/ink28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17356.277 1042.1202 874.14984, 17282.432 1096.0574 863.7619, 17200.613 1185.0435 856.2569, 17146.854 1257.3195 853.3015, 17128.516 1325.1536 856.6899, 17196.314 1378.6227 856.4277, 17319.242 1298.2269 846.4388, 17410.29 1194.8605 831.1983, 17454.129 1106.1925 823.37665, 17489.438 1001.5187 815.995, 17515.49 911.60834 811.2875, 17533.436 833.03564 807.45135, 17547.076 748.4095 806.9159, 17557.166 669.9745 813.19543, 17568.791 572.8242 827.8654, 17553.1 665.8562 844.4563, 17537.676 781.4713 840.2241, 17527.87 870.40405 835.71875, 17518.217 968.08246 824.14655, 17510.324 1053.0621 805.62256, 17504.2 1121.5162 779.1958, 17502.826 1192.1537 745.0015, 17521.371 1284.8325 668.2204, 17539.852 1348.4696 504.14722</trace>
</ink>
</file>

<file path=ppt/ink/ink28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17921.535 664.804 874.14984, 17916.078 764.3186 859.889, 17908.795 836.50305 851.0687, 17897.29 923.71857 842.5841, 17883.605 1010.19574 836.61176, 17861.648 1142.9009 830.13434, 17845.262 1248.8958 832.3052, 17851.297 1314.6337 839.4064, 17853.744 1380.0856 8.601943</trace>
</ink>
</file>

<file path=ppt/ink/ink28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17802.244 649.83527 874.14984, 17892.389 618.87134 861.9293, 17956.973 607.83307 855.4255, 18030.748 599.6994 850.29236, 18149.477 592.3085 839.6215, 18228.906 588.1061 817.89276</trace>
</ink>
</file>

<file path=ppt/ink/ink28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17847.207 1011.6665 874.14984, 17945.05 990.45404 860.2098, 18013.854 975.35046 852.1935, 18129.875 953.3968 839.52563, 18207.027 939.50024 814.5768, 18270.566 936.77374 8.065297</trace>
</ink>
</file>

<file path=ppt/ink/ink28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17950.9 1328.5917 874.14984, 18021.652 1288.4191 868.18555, 18105.328 1261.3353 862.899, 18180.848 1254.694 861.11414, 18217.96 1326.2079 861.6858, 18181.844 1391.9403 858.3083, 18110.973 1463.746 859.7487, 18151.398 1545.5884 862.61084, 18238.244 1641.6914 860.3195, 18255.596 1738.306 859.3951, 18231.486 1810.2242 857.71313, 18145.365 1834.6475 858.6465, 18096.705 1719.7041 853.8305, 18068.506 1633.9917 839.9986, 18074.064 1569.4299 773.2652</trace>
</ink>
</file>

<file path=ppt/ink/ink2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4819 5996 874, 4747 6037 861, 4661 6102 863, 4621 6185 863, 4630 6251 863, 4724 6303 865, 4798 6301 866, 4871 6283 868</trace>
</ink>
</file>

<file path=ppt/ink/ink28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18635.45 515.11633 874.14984, 18598.125 617.5585 857.3149, 18566.398 687.7664 847.55206, 18528.623 771.1048 838.89136, 18488.572 861.7311 832.442, 18458.717 929.67255 821.6698, 18433.658 998.2711 805.01514, 18402.531 1120.8945 747.8243, 18398.137 1195.1581 706.41736, 18404.824 1272.2526 658.7388, 18432.598 1381.2045 547.10364, 18487.482 1448.4668 381.68292</trace>
</ink>
</file>

<file path=ppt/ink/ink28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18724.459 815.52405 874.14984, 18813.328 870.1935 863.42004, 18876.742 963.1406 859.19727, 18897.096 1040.06 857.26764, 18887.107 1109.6809 856.77856, 18835.734 1195.6475 854.5545, 18743.719 1278.8154 845.83276, 18679.65 1314.4429 802.71967</trace>
</ink>
</file>

<file path=ppt/ink/ink28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18977.723 754.61664 874.14984, 18922.795 837.30664 862.4468, 18846.293 943.44824 855.0318, 18788.89 1034.7926 856.62964, 18763.635 1107.5248 859.25836, 18801.115 1177.6069 858.6072, 18923.291 1190.2686 853.2455, 19010.838 1191.5986 837.2248, 19073.854 1171.1759 646.60516</trace>
</ink>
</file>

<file path=ppt/ink/ink28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19245.668 996.18164 874.14984, 19248.244 1081.0171 864.3337, 19238.246 1171.8187 860.92615, 19222.242 1247.4303 855.2146</trace>
</ink>
</file>

<file path=ppt/ink/ink28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19394.326 800.5553 874.14984, 19397.234 882.68256 865.5109, 19399.93 965.36774 866.26294, 19483.941 1003.9986 865.50793, 19563.742 895.6963 855.803, 19603.002 804.28864 855.6729, 19605.785 879.81805 851.7257, 19593.682 947.57684 849.1519, 19568.863 1067.4106 843.4006, 19545.705 1141.5449 836.00684, 19515.637 1206.0474 826.6563, 19452.328 1263.2217 802.9454, 19387.926 1316.3479 7.656578</trace>
</ink>
</file>

<file path=ppt/ink/ink28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19810.01 951.2753 874.14984, 19802.99 1051.3141 861.906, 19775.766 1169.8713 851.8352, 19747.475 1241.7648 839.24194, 19716.371 1304.7548 713.34283</trace>
</ink>
</file>

<file path=ppt/ink/ink28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19929.3 754.61664 874.14984, 20025.053 721.0062 865.8324, 20108.412 729.7677 866.438, 20127.91 796.99664 864.491, 20101.373 865.1473 860.80133, 20016.225 958.49084 859.0518, 20108.018 1005.1545 859.2537, 20210.67 1029.3019 862.5072, 20277.42 1082.6948 863.37885, 20289.123 1169.4362 862.0382, 20256.748 1240.6313 860.6151, 20167.156 1286.6448 858.64087, 20069.346 1262.1946 856.3467, 20024.914 1179.8588 853.89966, 20027.014 1114.4292 745.9053</trace>
</ink>
</file>

<file path=ppt/ink/ink28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20331.22 574.4753 874.14984, 20383.432 678.50464 858.24164, 20407.086 747.06226 850.00696, 20428.389 827.1026 844.15985, 20443.176 900.0324 839.424, 20460.479 1025.1656 828.6299, 20466.736 1139.8746 802.7696, 20462.19 1211.4159 777.7495, 20450.623 1283.2623 745.8939, 20422.367 1385.6489 662.4866, 20400.398 1451.4171 502.66205</trace>
</ink>
</file>

<file path=ppt/ink/ink28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20806.55 1116.9641 874.14984, 20880.84 1025.0758 859.3154, 20956.625 937.947 855.1581, 21000.033 870.99475 856.8771, 20921.873 852.12634 855.97644, 20841.365 938.1 850.11017, 20810.236 1029.0737 852.58344, 20820.23 1114.8456 854.70276, 20884.076 1171.3019 857.5713, 20968.36 1123.6451 859.7306, 21029.932 1034.9448 859.725, 21094.932 973.19434 860.45337, 21199.1 948.5864 859.8022, 21271.51 962.05865 860.57794, 21307.047 1025.5573 861.2437, 21287.662 1118.3623 859.78784, 21216.611 1217.5776 853.02844, 21146.463 1278.5691 848.5225, 21214.943 1265.6798 857.38995, 21313.52 1298.1564 859.9535, 21373.154 1393.2776 859.297, 21381.04 1479.8375 853.0233, 21313.111 1587.1877 846.27765, 21184.895 1656.8081 838.865, 21058.582 1672.4269 832.8931, 20967.447 1647.6459 827.93866, 20891.893 1632.9194 817.1458, 20806.55 1599.0615 799.842</trace>
</ink>
</file>

<file path=ppt/ink/ink28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20688.178 710.2265 874.14984, 20811.88 684.1769 851.79083, 20895.88 668.7405 834.81946, 20964.443 656.47705 817.91174, 21039.793 646.1987 765.5678, 21107.633 637.26044 672.1839</trace>
</ink>
</file>

<file path=ppt/ink/ink2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4000 6267 874, 3900 6286 868, 3820 6294 866, 3700 6300 861, 3623 6304 850</trace>
</ink>
</file>

<file path=ppt/ink/ink28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21014.854 515.11633 874.14984, 21094.682 539.22455 868.54285, 21162.916 563.2657 867.1197, 21229.979 641.5525 867.4986, 21207.39 731.84595 864.07684, 21161.055 826.01416 854.6215, 21123.219 894.5111 833.3146</trace>
</ink>
</file>

<file path=ppt/ink/ink28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1352.8861 3859.346 874.14984, 1284.922 3854.0405 869.26855, 1196.5151 3878.047 863.48755, 1132.2079 3913.4265 861.1945, 1065.122 4002.3047 859.87225, 1044.0511 4090.893 857.75934, 1065.7516 4164.3276 859.23914, 1157.2988 4207.5635 858.9949, 1243.7806 4208.285 856.0344, 1335.9526 4137.3096 851.7762, 1364.5743 4070.559 848.44336, 1408.3362 3989.4912 834.5004, 1415.9425 3926.5889 651.207</trace>
</ink>
</file>

<file path=ppt/ink/ink28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1373.0739 3305.5015 874.14984, 1355.939 3383.3179 864.58777, 1352.2925 3449.5647 855.027, 1353.6177 3528.8396 845.2879, 1360.9828 3618.1958 838.0246, 1369.9379 3701.7073 832.04584, 1377.7064 3768.0266 827.55066, 1386.258 3847.1428 818.61414, 1396.0043 3982.6594 778.7621, 1391.6385 4064.6086 745.93585, 1389.83 4133.74 692.0071, 1383.1678 4205.176 596.2726</trace>
</ink>
</file>

<file path=ppt/ink/ink28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1650.1968 3602.812 874.14984, 1668.6455 3698.322 860.14624, 1673.3575 3786.6953 847.4486, 1673.2195 3892.8745 837.5441, 1671.8882 3965.033 834.7382, 1670.4818 4047.015 831.5834, 1669.22 4117.0874 829.63934, 1666.6111 4222.479 836.72363, 1641.4286 4133.721 845.47156, 1633.9878 4063.2937 839.87665, 1626.8081 3998.584 820.7376, 1620.8329 3934.7058 790.665</trace>
</ink>
</file>

<file path=ppt/ink/ink28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1561.1871 3572.3584 874.14984, 1668.7108 3481.166 860.2546, 1745.9761 3447.1904 854.3142, 1831.4653 3427.1672 849.65546, 1920.1229 3420.396 848.18024, 2035.283 3443.6355 839.2512, 2109.0085 3462.4219 826.63904</trace>
</ink>
</file>

<file path=ppt/ink/ink28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1606.1508 3888.767 874.14984, 1730.4116 3867.8596 854.85876, 1795.7958 3861.7563 854.54346, 1902.4138 3861.1 854.719, 1977.7421 3862.2239 854.81934, 2041.1249 3876.3167 237.94836</trace>
</ink>
</file>

<file path=ppt/ink/ink28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1829.134 4159.7534 874.14984, 1920.55 4232.18 865.40015, 1952.8385 4304.5186 864.79913, 1940.7175 4368.8247 863.566, 1895.0577 4432.326 860.66425, 1814.7062 4474.1753 853.3006, 1740.1241 4492.1636 830.80334</trace>
</ink>
</file>

<file path=ppt/ink/ink28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2082.3987 4159.7534 874.14984, 2014.2681 4221.5312 863.705, 1928.7737 4315.92 858.1168, 1973.6566 4393.638 854.13055, 2061.774 4408.9263 840.1316, 2164.641 4400.2275 822.7051, 2239.866 4374.95 788.4319, 2304.4568 4348.6016 625.33124</trace>
</ink>
</file>

<file path=ppt/ink/ink28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2617.3743 3331.3093 874.14984, 2572.6887 3410.7222 863.21246, 2511.4998 3542.4458 849.594, 2468.0662 3659.753 838.5619, 2438.9058 3776.4617 817.82153, 2430.725 3854.14 795.74817, 2430.7537 3933.0012 766.0961, 2445.558 4058.026 686.3536, 2474.6848 4123.2393 636.93994, 2498.4578 4188.023 516.6629, 2539.407 4250.7593 4.169569</trace>
</ink>
</file>

<file path=ppt/ink/ink28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2691.702 3693.657 874.14984, 2778.8452 3709.7322 864.4278, 2851.411 3803.0278 861.05066, 2842.5044 3878.0664 859.0327, 2806.6562 3951.5447 853.24646, 2708.4026 4029.5017 836.99426, 2632.0566 4054.4558 800.9091</trace>
</ink>
</file>

<file path=ppt/ink/ink2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8633 9920 874, 8564 9832 869, 8464 9800 861, 8376 9801 860, 8298 9828 856, 8233 9871 854, 8166 9961 854, 8141 10034 858, 8132 10131 860, 8138 10220 862, 8178 10328 863, 8221 10405 862, 8278 10470 864, 8366 10529 865, 8478 10572 865, 8558 10585 867, 8648 10553 867, 8728 10476 866, 8780 10397 865, 8815 10297 864, 8828 10195 862, 8790 10081 858, 8733 10010 852, 8658 9944 843, 8592 9892 834, 8468 9830 814, 8388 9790 780, 8319 9750 719, 8246 9724 657</trace>
</ink>
</file>

<file path=ppt/ink/ink28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3003.6946 3662.687 874.14984, 2933.6565 3732.303 863.1819, 2865.4292 3809.3484 857.6826, 2821.8445 3884.4707 859.4894, 2807.6501 3956.2153 861.8286, 2886.526 4019.6946 860.7299, 2964.463 3997.5483 859.5556, 3029.1118 3972.6145 830.97736</trace>
</ink>
</file>

<file path=ppt/ink/ink28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3227.5955 3903.7358 874.14984, 3220.5735 3984.338 865.28174, 3187.114 4079.2976 860.80994, 3160.376 4147.653 853.9085</trace>
</ink>
</file>

<file path=ppt/ink/ink28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3420.2969 3723.0784 874.14984, 3415.0056 3791.9917 870.82806, 3432.1602 3858.2498 869.38696, 3502.971 3855.8662 866.1491, 3566.0671 3822.5364 861.12103, 3650.2827 3744.5916 852.83923, 3689.5247 3681.7751 856.2505, 3646.1184 3789.6467 854.57605, 3624.3872 3853.9973 847.78253, 3599.4268 3924.7815 838.1879, 3557.772 4032.2302 809.8365, 3511.1633 4118.791 763.3432, 3473.3975 4181.729 651.13354</trace>
</ink>
</file>

<file path=ppt/ink/ink28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3925.9082 3828.376 874.14984, 3908.84 3895.4956 862.657, 3848.2886 4023.6035 841.92444, 3815.0273 4090.606 820.8404, 3770.5168 4155.3857 224.5707</trace>
</ink>
</file>

<file path=ppt/ink/ink28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4090.1636 3678.6882 874.14984, 4158.7173 3621.984 866.73596, 4230.877 3616.9163 866.99835, 4253.5083 3700.48 863.99976, 4199.5776 3797.4402 860.26227, 4200.3467 3866.489 857.7446, 4286.242 3902.5005 855.7735, 4365.398 3932.2112 858.6535, 4423.6216 4005.396 862.39526, 4376.41 4089.2168 863.6545, 4284.037 4095.1685 862.51886, 4233.527 4009.1284 858.7459, 4230.0264 3938.1714 853.7421</trace>
</ink>
</file>

<file path=ppt/ink/ink28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4521.4473 3391.7007 874.14984, 4585.0757 3483.647 860.31885, 4657.3594 3618.1812 845.4441, 4685.335 3701.8987 846.6939, 4712.708 3821.884 847.326, 4714.0884 3884.738 845.9643, 4697.681 4000.204 837.3924, 4621.177 4121.1685 822.3816, 4575.178 4185.992 800.41016, 4510.491 4233.6426 385.7004</trace>
</ink>
</file>

<file path=ppt/ink/ink28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4952.732 3708.1099 874.14984, 5018.6514 3698.2651 867.492, 5114.3916 3698.1226 865.6992, 5191.4683 3699.4097 862.31506</trace>
</ink>
</file>

<file path=ppt/ink/ink28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4996.778 3934.7058 874.14984, 5149.6187 3910.431 815.1403, 5216.5396 3899.3542 734.1386, 5279.4067 3888.767 628.30975</trace>
</ink>
</file>

<file path=ppt/ink/ink28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5815.3 3150.652 874.14984, 5827.728 3266.3171 854.1238, 5829.3477 3353.9746 842.3075, 5827.8506 3457.3557 833.13055, 5824.92 3569.5908 817.8291, 5820.8335 3683.1772 795.8197, 5818.199 3755.9175 768.4076, 5814.2397 3842.7869 736.387, 5811.212 3907.4194 691.0016, 5806.4414 3980.6907 638.9043, 5800.69 4059.8372 581.42755, 5794.9683 4136.372 520.41144, 5789.6006 4209.1006 370.88336, 5783.7485 4272.0815 233.95401</trace>
</ink>
</file>

<file path=ppt/ink/ink28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5755.6543 3180.5896 874.14984, 5843.349 3180.589 864.495, 5953.7124 3176.7012 860.17816, 6019.962 3173.763 857.9417, 6121.2534 3170.6804 856.78174, 6207.4185 3173.875 851.4081, 6270.5225 3178.327 839.1745</trace>
</ink>
</file>

<file path=ppt/ink/ink2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3463 5680 874, 3442 5612 871, 3388 5540 869, 3291 5480 867, 3166 5460 865, 3067 5466 864, 2982 5500 864, 2909 5556 864, 2845 5597 844</trace>
</ink>
</file>

<file path=ppt/ink/ink28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5815.3 3753.0159 874.14984, 5926.1357 3730.5984 856.71606, 6034.5034 3711.2913 838.027, 6107.1655 3698.767 805.33636, 6170.9536 3693.3994 388.9706</trace>
</ink>
</file>

<file path=ppt/ink/ink28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5993.3193 4446.7407 874.14984, 6061.084 4368.792 869.1289, 6138.271 4351.0156 867.81104, 6191.1284 4466.4556 863.1426, 6157.6934 4549.5156 855.77045, 6070.97 4634.38 842.19495, 5998.806 4654.674 822.95215, 5933.962 4655.593 687.2956</trace>
</ink>
</file>

<file path=ppt/ink/ink28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6350.2754 4281.0522 874.14984, 6285.4937 4323.388 865.85364, 6187.6445 4397.3027 865.0357, 6124.6147 4482.5547 867.0729, 6170.084 4561.5234 865.383, 6282.253 4579.777 865.1614, 6360.8813 4587.685 860.7541, 6426.6445 4578.513 424.06827</trace>
</ink>
</file>

<file path=ppt/ink/ink28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6826.523 3045.8706 874.14984, 6767.841 3120.9954 860.6758, 6719.205 3192.5957 855.87274, 6667.014 3300.8066 853.744, 6630.866 3404.4375 852.0408, 6615.68 3482.5713 849.42926, 6606.508 3575.9648 846.1625, 6600.894 3647.2056 843.3412, 6600.2646 3723.9795 841.92664, 6605.8057 3811.667 839.8217, 6617.02 3900.4524 838.2933, 6631.549 3978.2275 838.8506, 6659.2793 4089.8186 843.91504, 6692.492 4173.092 851.58, 6738.812 4243.6006 869.6925</trace>
</ink>
</file>

<file path=ppt/ink/ink28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6989.861 3496.9983 874.14984, 7055.0127 3485.8281 869.6614, 7122.0176 3516.2458 867.71375, 7162.82 3586.5386 863.82715, 7151.6855 3703.2336 857.8445, 7118.155 3790.2878 851.8188, 7039.14 3879.5203 837.372, 6971.907 3943.6865 804.99713</trace>
</ink>
</file>

<file path=ppt/ink/ink28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7272.4893 3421.6384 874.14984, 7219.515 3485.4119 865.5456, 7170.547 3551.4229 860.92914, 7121.9824 3625.7515 859.2163, 7095.917 3690.8281 861.7985, 7116.3916 3778.632 863.3282, 7216.442 3800.6277 864.1945, 7305.713 3806.1196 863.8054</trace>
</ink>
</file>

<file path=ppt/ink/ink28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7406.463 3708.1099 874.14984, 7502.7197 3702.1694 867.34485, 7631.6514 3690.4155 860.9484, 7698.235 3683.5522 853.7036, 7761.4507 3677.9316 563.0102</trace>
</ink>
</file>

<file path=ppt/ink/ink28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7510.155 3557.3896 874.14984, 7502.2896 3663.8691 862.694, 7508.07 3768.0476 853.1398, 7514.858 3840.765 836.7233</trace>
</ink>
</file>

<file path=ppt/ink/ink28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8105.6934 3586.8113 874.14984, 8040.8555 3639.9766 865.3332, 7968.7266 3737.934 864.61676, 7966.2725 3806.7954 865.2131, 8032.2563 3834.464 864.2988, 8094.8994 3803.4119 862.6581, 8125.582 3740.1516 858.67706, 8146.9634 3657.5232 851.4433, 8160.3096 3585.5967 842.4839, 8168.3745 3519.0298 834.3981, 8172.5405 3446.3105 828.5066, 8175.2827 3338.2427 832.10803, 8175.149 3416.9377 843.3947, 8172.105 3531.9768 839.7527, 8172.6167 3603.1902 830.47345, 8180.4434 3674.094 818.6575, 8186.7383 3753.5205 784.77454, 8198.121 3819.144 598.73004</trace>
</ink>
</file>

<file path=ppt/ink/ink28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8343.358 3527.9683 874.14984, 8408.023 3564.9895 869.08826, 8453.193 3644.5825 864.35785, 8459.386 3709.3647 862.15564, 8409.611 3799.7283 859.69244, 8344.454 3851.479 852.79065, 8277.883 3866.6287 842.45764, 8214.281 3868.95 718.36664</trace>
</ink>
</file>

<file path=ppt/ink/ink2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1541 7053 874, 1509 7124 865, 1478 7226 860, 1464 7291 859, 1449 7389 856, 1446 7477 855, 1462 7569 857, 1543 7643 861, 1612 7635 861, 1688 7562 858, 1755 7437 851, 1790 7337 850, 1781 7227 853, 1682 7142 855, 1607 7091 863, 1541 7077 677</trace>
</ink>
</file>

<file path=ppt/ink/ink28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8551.659 3511.967 874.14984, 8515.994 3591.8755 871.0077, 8488.61 3701.1033 868.7455, 8522.439 3764.5999 868.10297</trace>
</ink>
</file>

<file path=ppt/ink/ink28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8834.289 3723.0784 874.14984, 8802.446 3828.0183 861.91943, 8775.91 3913.0327 858.1788, 8753.319 3978.3142 798.66797</trace>
</ink>
</file>

<file path=ppt/ink/ink28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9012.308 3511.967 874.14984, 9016.521 3598.7627 869.63434, 9104.718 3652.3433 866.7625, 9181.282 3588.244 863.4689, 9235.535 3515.2898 859.88983, 9267.391 3435.1514 861.7568, 9243.256 3517.5808 858.0611, 9235.164 3611.9553 855.6618, 9237.389 3717.201 852.5362, 9239.087 3831.0571 851.3662, 9225.125 3937.7046 853.7614, 9192.636 4010.8071 856.7802, 9118.262 4024.8345 858.6164, 9054.748 4020.282 860.223</trace>
</ink>
</file>

<file path=ppt/ink/ink28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9428.909 3678.6882 874.14984, 9521.693 3678.6877 863.4733, 9625.37 3665.3132 862.6479, 9699.191 3652.6636 862.43365</trace>
</ink>
</file>

<file path=ppt/ink/ink28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9577.564 3527.9683 874.14984, 9556.743 3634.119 862.3663, 9546.84 3710.244 854.86774, 9556.41 3776.3994 844.15063, 9560.899 3840.7295 407.85864</trace>
</ink>
</file>

<file path=ppt/ink/ink28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10083.178 3542.4207 874.14984, 10013.728 3576.3984 866.0399, 9930.873 3643.4546 864.12366, 9908.353 3728.849 864.6144, 9989.799 3786.799 860.9714, 10068.905 3747.3132 859.2442, 10107.615 3621.7598 854.22815, 10124.543 3485.3857 842.2104, 10127.851 3400.0247 836.50885, 10129.412 3327.3813 833.51575, 10129.996 3228.8906 835.8269, 10135.492 3346.9556 836.2259, 10139.26 3467.4006 829.09357, 10142.394 3578.5913 830.442, 10151.432 3674.2683 839.1767, 10230.9375 3706.7485 848.8737, 10320.191 3612.2437 856.07715, 10357.964 3536.801 860.40765, 10341.05 3622.9844 855.1624, 10358.669 3705.9766 860.4011, 10438.93 3696.015 860.15967, 10502.462 3627.7627 855.1622, 10550.654 3528.408 858.0436, 10571.706 3451.152 860.78174, 10582.141 3550.506 859.55786, 10587.397 3673.348 854.10315, 10578.669 3771.6748 854.06537, 10522.108 3863.7717 854.1021, 10439.542 3918.531 854.02405, 10346.16 3915.8313 852.8154, 10272.401 3899.6045 845.2426</trace>
</ink>
</file>

<file path=ppt/ink/ink28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10871.417 3602.812 874.14984, 10842.541 3700.207 862.96857, 10804.981 3790.2573 859.1333, 10776.004 3854.2405 830.6963</trace>
</ink>
</file>

<file path=ppt/ink/ink28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11139.364 3346.278 874.14984, 11220.199 3331.1382 866.49884, 11316.702 3351.0164 860.28265, 11374.721 3422.6213 857.7872, 11341.304 3509.531 852.6955, 11287.752 3579.795 843.0748, 11224.051 3636.475 836.8135, 11305.397 3628.652 840.3408, 11427.919 3630.209 839.6125, 11510.13 3660.149 845.5358, 11539.601 3723.7825 851.4036, 11519.171 3802.4524 850.9324, 11468.908 3869.2754 852.73303, 11371.008 3922.5796 857.47253, 11279.922 3878.4734 858.318, 11215.936 3822.0083 858.3791, 11215.169 3759.1602 8.558163</trace>
</ink>
</file>

<file path=ppt/ink/ink28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11526.603 3557.3896 874.14984, 11629.461 3547.8198 862.0451, 11747.062 3533.6326 851.9828, 11815.55 3524.9314 838.7394, 11880.243 3518.8933 231.15466</trace>
</ink>
</file>

<file path=ppt/ink/ink28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11615.611 3391.7007 874.14984, 11623.113 3493.8193 862.8708, 11624.732 3596.9895 856.5008, 11636.657 3675.0103 845.25574, 11652.317 3745.2734 815.62555</trace>
</ink>
</file>

<file path=ppt/ink/ink2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1958 7218 874, 1940 7314 862, 1915 7431 858, 1894 7543 857, 1877 7625 859, 1821 7563 227</trace>
</ink>
</file>

<file path=ppt/ink/ink28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12240.516 3452.6084 874.14984, 12163.186 3463.8027 871.39984, 12069.028 3523.6353 869.2582, 12024.804 3610.6792 868.761, 12108.247 3654.7075 866.6693, 12173.4375 3660.535 807.29846</trace>
</ink>
</file>

<file path=ppt/ink/ink28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12150.588 2864.181 874.14984, 12157.029 2935.6714 871.5861, 12157.854 3052.064 868.34534, 12158.576 3126.119 866.9684, 12159.914 3194.8027 866.08246, 12162.623 3313.9788 865.0512, 12164.554 3414.299 864.69574, 12165.558 3515.2861 864.67487, 12166.187 3580.617 866.64557</trace>
</ink>
</file>

<file path=ppt/ink/ink28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12329.523 3361.7634 874.14984, 12371.08 3296.717 865.55273, 12434.65 3229.8218 862.9909, 12505.348 3206.0837 864.9709, 12534.916 3273.0928 862.26447, 12493.43 3349.4355 858.89276, 12420.429 3429.6858 856.50995, 12344.232 3476.92 855.7199, 12439.795 3454.335 858.4745, 12529.975 3490.4883 861.18427, 12578.4795 3574.2493 861.20294, 12582.15 3639.3052 860.81226, 12571.975 3709.9634 860.22296, 12544.197 3809.095 859.5429, 12472.7 3884.0 857.73083, 12389.541 3880.8767 857.10736, 12391.746 3777.9297 857.489, 12482.34 3690.3123 850.8959, 12548.256 3632.5908 836.32404, 12611.672 3611.59 408.50558</trace>
</ink>
</file>

<file path=ppt/ink/ink28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12166.187 3452.6084 874.14984, 12176.148 3518.6572 879.2094, 12184.028 3608.368 880.2102, 12187.301 3672.1428 825.5231</trace>
</ink>
</file>

<file path=ppt/ink/ink28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12507.544 2773.8518 874.14984, 12575.565 2835.5164 864.9036, 12661.655 2941.4744 857.05145, 12722.268 3032.455 854.11536, 12763.074 3117.0684 853.7736, 12797.344 3241.4424 851.59503, 12806.659 3315.2524 851.4628, 12816.239 3428.4968 852.54254, 12816.176 3501.7373 853.1127, 12810.529 3580.7246 853.5912, 12802.817 3651.0881 853.63525, 12783.178 3772.7883 853.7179, 12765.975 3838.1008 854.3507, 12719.55 3953.78 857.20575, 12653.879 4032.7256 848.58655, 12589.213 4085.4258 778.2227</trace>
</ink>
</file>

<file path=ppt/ink/ink28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13087.484 3557.3896 874.14984, 13160.826 3526.4075 869.0359, 13243.891 3455.9075 867.3442, 13285.044 3371.5703 866.646, 13256.688 3305.2412 865.6006, 13324.372 3343.4656 862.55414, 13430.234 3354.0022 859.20483, 13496.254 3357.107 857.4256, 13599.703 3360.2844 854.53217, 13681.748 3361.3906 855.03784, 13592.1875 3363.2078 841.72736, 13466.07 3367.079 827.2451, 13374.676 3371.2622 821.0676, 13277.795 3378.009 816.77264, 13195.721 3384.409 814.03674, 13114.858 3394.606 817.2899, 13247.204 3392.472 816.5334, 13384.487 3386.5598 810.1729, 13520.794 3381.3704 805.0042, 13636.737 3378.6897 812.2698, 13701.367 3379.9658 823.9817, 13619.448 3400.5059 838.5154, 13467.869 3418.6558 831.84033, 13361.66 3432.1824 824.784, 13250.8 3446.8403 822.0558, 13157.6875 3459.2886 817.63544, 13059.634 3470.9124 818.24036, 13200.182 3467.9097 816.7282, 13334.074 3461.1826 815.1719, 13414.938 3458.0857 816.1361, 13483.405 3455.758 818.421, 13353.033 3493.1003 818.5928, 13270.316 3502.8855 817.06085, 13203.5205 3511.101 815.66486, 13128.355 3523.0598 829.3544, 13218.402 3515.7673 822.8306, 13293.899 3507.2356 818.5023, 13363.149 3499.342 815.7604, 13288.147 3506.0796 816.7523, 13193.907 3513.398 813.93304, 13281.103 3467.5771 625.41144</trace>
</ink>
</file>

<file path=ppt/ink/ink28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13903.252 3089.2285 874.14984, 13897.098 3172.263 863.4139, 13893.562 3286.1824 859.4396, 13892.715 3349.183 856.5583, 13892.201 3413.4639 851.8733, 13893.211 3477.438 845.7676, 13895.981 3573.5964 829.9664, 13897.5205 3660.4016 805.406, 13897.283 3726.2148 738.5206</trace>
</ink>
</file>

<file path=ppt/ink/ink28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13816.996 2969.9944 874.14984, 13922.572 2985.3567 861.5062, 14042.262 3005.09 854.90436, 14152.848 3026.7942 842.0, 14217.306 3037.961 827.3789, 14282.729 3053.5237 526.32184</trace>
</ink>
</file>

<file path=ppt/ink/ink28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13875.723 3331.3093 874.14984, 13996.102 3321.597 858.95355, 14066.5205 3313.5894 850.9696, 14133.723 3306.3562 836.05884, 14196.72 3301.238 649.5716</trace>
</ink>
</file>

<file path=ppt/ink/ink28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13965.651 3738.047 874.14984, 14068.51 3757.1477 862.2507, 14171.782 3808.1438 863.0992, 14200.728 3889.1816 864.08246, 14145.841 3959.642 862.8402, 14080.625 4017.93 567.8536</trace>
</ink>
</file>

<file path=ppt/ink/ink2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1913 7189 874, 1997 7253 869, 2079 7277 866, 2144 7250 866, 2214 7164 862, 2149 7254 856, 2129 7351 854, 2123 7452 853, 2125 7549 845, 2127 7623 833, 2128 7687 755</trace>
</ink>
</file>

<file path=ppt/ink/ink28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14277.645 3633.2659 874.14984, 14236.575 3717.958 863.24786, 14182.801 3826.3367 863.59125, 14187.955 3926.8542 864.50714, 14320.363 3951.5757 854.2052, 14385.525 3963.7932 837.31244, 14471.264 3949.1582 801.1934</trace>
</ink>
</file>

<file path=ppt/ink/ink28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14791.514 2913.2166 874.14984, 14757.442 2992.0916 860.5095, 14730.516 3057.0073 851.71356, 14700.532 3135.3684 844.2282, 14671.406 3223.4148 838.7603, 14647.052 3316.3154 829.4649, 14630.157 3384.4382 819.361, 14619.938 3451.4172 803.5173, 14611.24 3564.0776 747.52966, 14628.975 3682.0493 660.1525, 14661.095 3770.042 549.32916, 14726.705 3850.3064 419.4773, 14790.597 3910.9624 159.99675</trace>
</ink>
</file>

<file path=ppt/ink/ink28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14976.874 3270.9185 874.14984, 15072.462 3276.9846 866.3938, 15154.534 3333.5334 865.31506, 15192.305 3417.6033 863.04535, 15155.758 3493.1 859.99896, 15070.342 3559.2786 852.9568, 14993.072 3582.8179 838.09845, 14917.228 3586.8113 798.1538</trace>
</ink>
</file>

<file path=ppt/ink/ink28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15288.867 3180.5896 874.14984, 15238.0205 3250.9753 860.8473, 15187.192 3324.644 862.4312, 15160.214 3414.0 864.00116, 15201.986 3485.9102 862.8644, 15288.677 3510.5308 856.1724, 15357.199 3520.5625 841.7485, 15419.861 3508.1462 547.6979</trace>
</ink>
</file>

<file path=ppt/ink/ink28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15676.105 3437.123 874.14984, 15665.333 3535.915 863.55743, 15643.978 3634.4426 859.15375, 15629.69 3697.2942 851.8535</trace>
</ink>
</file>

<file path=ppt/ink/ink28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16002.78 3211.0435 874.14984, 15992.976 3303.75 866.7923, 16010.929 3390.4746 867.05334, 16081.503 3406.206 865.9135, 16150.5 3366.218 860.3949, 16216.834 3295.5835 848.6468, 16272.682 3212.525 843.3842, 16240.412 3332.3228 849.15497, 16217.575 3432.882 843.06604, 16183.529 3542.029 824.40344, 16156.3 3623.795 779.7346</trace>
</ink>
</file>

<file path=ppt/ink/ink28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16582.719 3331.3093 874.14984, 16562.518 3426.6252 862.5527, 16526.436 3542.163 854.63116, 16489.398 3632.5308 843.6289, 16462.086 3696.679 820.838</trace>
</ink>
</file>

<file path=ppt/ink/ink28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16813.96 3133.1023 874.14984, 16886.422 3067.0837 869.06964, 16966.125 3069.602 868.22174, 16990.52 3148.141 865.1503, 16974.557 3218.5735 861.1623, 16923.252 3305.3464 857.6464, 16988.988 3340.7844 854.8775, 17054.592 3344.3464 853.19196, 17144.94 3374.772 858.8949, 17190.074 3450.5747 859.3815, 17192.49 3550.038 858.70496, 17167.717 3622.1543 858.67145, 17103.002 3680.034 859.32434, 17032.217 3701.4607 859.6886, 16950.496 3659.435 859.31616, 16925.074 3573.4275 858.1616, 16911.8 3508.3381 853.2983</trace>
</ink>
</file>

<file path=ppt/ink/ink28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17222.305 2834.7595 874.14984, 17302.662 2884.014 862.8534, 17402.41 2976.8848 854.58093, 17494.12 3111.3555 847.2397, 17527.174 3190.7053 841.10767, 17548.488 3264.172 833.69366, 17568.979 3390.4363 805.9564, 17563.998 3497.2173 750.75226, 17545.984 3563.669 712.2001, 17519.008 3630.1257 667.0603, 17466.082 3726.7275 557.34296, 17422.736 3793.7551 335.6345</trace>
</ink>
</file>

<file path=ppt/ink/ink28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13578.412 3467.5771 874.14984, 13501.629 3450.563 864.9006, 13392.927 3447.6785 860.9839, 13327.115 3452.7222 860.1124, 13229.087 3464.8508 858.75757, 13139.32 3481.2317 856.8583, 13064.624 3503.1538 858.01917, 13165.071 3523.7664 846.19165, 13292.31 3520.4377 829.84033, 13385.001 3514.8323 822.3943, 13469.854 3509.1335 823.8874, 13581.653 3499.3936 829.5576, 13504.103 3486.5505 824.2097, 13377.417 3483.6199 820.9698, 13306.52 3482.9102 822.13617, 13201.867 3479.363 828.65326, 13310.425 3457.9028 835.5628, 13377.606 3455.36 832.4253, 13491.282 3452.9348 829.1729, 13365.502 3464.026 822.0353, 13301.97 3463.4229 821.6324, 13209.18 3462.323 837.14856, 13295.87 3465.6404 847.15625, 13370.112 3467.5771 851.3015</trace>
</ink>
</file>

<file path=ppt/ink/ink2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2152 6901 874, 2051 6894 860, 1982 6892 855, 1902 6894 849, 1829 6895 844, 1726 6898 827, 1637 6897 793, 1556 6894 689</trace>
</ink>
</file>

<file path=ppt/ink/ink28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16285.408 4792.571 874.14984, 16294.28 4894.967 859.1055, 16297.127 4960.381 848.4307, 16300.38 5081.015 833.6678, 16301.272 5168.1924 829.1741, 16301.865 5302.2046 823.481, 16302.942 5400.899 819.98126, 16306.891 5513.864 815.8241, 16311.826 5626.85 811.8528, 16315.856 5713.9653 810.2169, 16320.426 5828.962 807.99176, 16325.669 5965.4707 804.85187, 16331.3545 6117.738 801.2832, 16335.397 6233.416 797.3835, 16338.979 6355.9756 792.2838, 16341.962 6501.171 788.40137, 16343.888 6665.617 783.5832, 16346.073 6846.38 777.0653, 16350.392 7039.153 767.7655, 16353.263 7166.2197 759.63806, 16359.583 7324.992 750.48267, 16370.497 7510.132 740.1957, 16385.377 7712.932 727.6923, 16402.203 7927.473 716.473, 16416.795 8126.6636 707.64844, 16427.488 8275.263 700.1863, 16439.646 8450.74 695.80145, 16453.072 8644.372 695.14594, 16467.295 8851.253 697.4003, 16477.834 9010.954 698.13617, 16487.56 9170.873 698.71515, 16498.668 9356.479 699.6746, 16510.674 9557.672 699.9392, 16522.285 9764.426 672.52045, 16534.012 9971.251 636.3914, 16541.777 10108.068 592.29486, 16550.18 10259.2 540.444, 16558.818 10413.85 481.7719, 16568.27 10556.302 417.89423, 16579.28 10666.32 351.46686, 16586.395 10737.06 291.9963, 16592.941 10820.182 129.97499</trace>
</ink>
</file>

<file path=ppt/ink/ink28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13549.049 7730.063 874.14984, 13637.402 7727.51 844.12946, 13702.581 7727.937 835.9505, 13810.031 7727.202 835.0639, 13873.383 7725.595 835.18463, 13944.227 7723.105 835.8449, 14019.776 7720.981 836.879, 14137.752 7718.288 839.37573, 14211.714 7717.478 839.9714, 14294.556 7716.9556 844.6006, 14376.466 7716.606 847.3763, 14518.487 7717.5283 848.17365, 14611.075 7718.837 846.5625, 14715.442 7719.1567 843.9495, 14797.836 7719.256 841.23486, 14883.222 7719.0728 837.72064, 14987.528 7718.4067 833.56616, 15105.348 7718.524 828.7419, 15232.239 7720.4316 823.7235, 15366.101 7723.321 819.20447, 15455.961 7725.2925 815.4479, 15563.604 7727.0117 813.02045, 15687.058 7729.768 810.9884, 15823.021 7733.7666 808.97754, 15946.898 7737.275 806.367, 16048.909 7740.1157 804.007, 16173.154 7742.7026 801.6377, 16312.812 7744.741 799.2312, 16463.13 7747.3237 797.065, 16620.043 7750.4478 795.5017, 16743.525 7752.932 793.7739, 16861.814 7755.3667 791.9435, 16999.508 7759.123 790.1773, 17151.082 7765.014 788.6954, 17312.275 7773.5938 787.65454, 17480.57 7783.009 786.34894, 17596.393 7789.5513 785.2924, 17725.832 7797.0293 784.45953, 17871.992 7804.801 783.8819, 18028.695 7812.5806 783.5835, 18170.576 7819.3267 784.26514, 18282.838 7824.5703 784.7975, 18415.533 7830.51 785.4167, 18560.844 7837.072 786.78784, 18654.475 7841.274 788.3512, 18773.695 7845.233 790.1573, 18910.67 7849.45 791.7942, 19057.559 7852.88 793.2126, 19185.361 7855.1772 794.4032, 19291.723 7856.708 795.3437, 19416.305 7858.9644 795.90753, 19551.05 7861.1514 797.30084, 19690.885 7863.087 799.4031, 19834.69 7864.49 801.41095, 19945.68 7865.4043 803.3279, 20053.873 7865.98 804.8361, 20177.436 7864.869 806.18945, 20310.033 7860.1064 807.10406, 20395.77 7857.0093 805.72394, 20477.271 7855.216 805.82184, 20543.195 7851.5713 800.63074</trace>
</ink>
</file>

<file path=ppt/ink/ink28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21014.854 9071.575 874.14984, 21095.209 9065.289 869.46436, 21190.201 9093.374 868.01575, 21217.135 9178.094 865.23035, 21158.73 9275.348 861.3557, 21097.377 9350.585 860.357, 21062.83 9453.043 861.09766, 21080.297 9540.726 859.16583, 21168.674 9656.805 849.0881, 21227.805 9727.302 844.0311, 21282.783 9803.334 839.7886, 21350.904 9916.528 837.84265, 21369.342 9982.51 840.00775, 21374.895 10080.069 845.238, 21278.305 10146.944 853.9337, 21212.277 10097.962 856.9369, 21192.188 10034.315 852.9461, 21191.754 9949.198 846.4124, 21184.383 9875.034 826.57275, 21193.787 9794.205 799.3381</trace>
</ink>
</file>

<file path=ppt/ink/ink28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21431.453 9237.264 874.14984, 21525.637 9243.542 862.9064, 21588.623 9252.704 859.7622, 21665.074 9263.212 851.31647</trace>
</ink>
</file>

<file path=ppt/ink/ink28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21446.137 9387.468 874.14984, 21531.418 9403.902 864.43835, 21629.549 9401.423 858.95306, 21698.04 9384.475 854.23535, 21762.998 9374.5205 558.8581</trace>
</ink>
</file>

<file path=ppt/ink/ink28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21982.03 9146.419 874.14984, 21897.389 9253.085 866.88525, 21871.416 9340.663 862.4404, 21875.787 9413.664 859.79224, 21977.275 9486.408 856.46497, 22078.592 9470.761 852.32196, 22162.041 9414.465 848.4923, 22234.285 9287.595 844.3847, 22272.816 9171.761 839.7799, 22284.602 9088.785 836.7695, 22292.58 8996.446 834.3936, 22298.025 8915.166 833.2128, 22301.818 8848.179 832.47565, 22304.793 8775.107 834.204, 22305.533 8704.517 837.3339, 22302.717 8608.06 845.69086, 22265.086 8721.114 848.7416, 22260.564 8788.735 840.1626, 22258.531 8867.22 830.28424, 22261.13 8965.795 820.33264, 22269.336 9072.512 815.53723, 22283.818 9177.62 812.77545, 22306.639 9275.574 815.0645, 22321.973 9340.328 817.7488, 22347.158 9403.696 821.28296, 22423.137 9497.713 833.0894, 22499.775 9526.536 846.94586, 22580.613 9482.523 855.37244, 22633.219 9395.061 855.89874, 22646.754 9301.208 854.68616, 22627.496 9217.276 856.0411, 22556.67 9178.669 857.80505, 22523.395 9276.164 857.2048, 22531.906 9383.246 851.6358, 22557.568 9480.32 836.65753, 22600.658 9545.576 801.94147</trace>
</ink>
</file>

<file path=ppt/ink/ink28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22547.285 8905.886 874.14984, 22424.428 8897.62 854.48193, 22338.643 8896.3955 842.0605, 22241.162 8898.816 832.5881, 22140.383 8906.737 816.05066, 22056.527 8912.016 789.3759, 21990.543 8916.762 761.6644</trace>
</ink>
</file>

<file path=ppt/ink/ink28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21803.092 9974.863 874.14984, 21803.09 10064.678 863.97174, 21803.09 10127.418 858.0761, 21803.09 10204.491 851.6975, 21803.09 10293.99 844.83936, 21804.418 10392.653 840.1562, 21805.352 10458.058 836.7088, 21807.807 10537.325 833.89197, 21813.568 10667.59 828.8144, 21818.693 10746.157 828.8329, 21823.328 10813.336 830.59283, 21830.016 10918.481 842.8035, 21757.123 10832.921 855.9558, 21705.594 10755.057 857.7466, 21612.812 10689.579 861.07117, 21602.01 10781.005 860.0023, 21660.934 10865.514 851.92017, 21777.414 10934.381 854.668, 21885.021 10906.751 854.3439, 21949.844 10826.648 849.2644, 21972.75 10756.36 844.0319, 21989.057 10692.786 845.48737, 22012.48 10583.991 853.42944, 22041.932 10509.118 857.96515, 22145.854 10521.276 859.04034, 22230.346 10629.604 861.4208, 22229.455 10748.497 859.5909, 22200.621 10826.313 856.9683, 22129.79 10887.12 858.1153, 22206.566 10936.905 858.08545, 22278.2 10963.399 856.27277, 22345.725 11002.979 855.4962, 22409.53 11070.145 854.63806, 22453.217 11168.739 854.45544, 22465.977 11255.192 855.1444, 22435.33 11362.072 855.893, 22390.672 11437.7705 857.29865, 22324.945 11485.558 860.31024, 22234.611 11480.575 861.7813, 22169.57 11425.466 860.77747, 22165.002 11283.745 850.2073, 22167.367 11211.279 830.95465, 22190.33 11134.683 797.97</trace>
</ink>
</file>

<file path=ppt/ink/ink28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22487.639 10622.648 874.14984, 22591.984 10636.215 862.89136, 22657.127 10642.901 863.63995, 22757.596 10640.007 864.92236, 22822.574 10638.133 867.1613</trace>
</ink>
</file>

<file path=ppt/ink/ink28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22547.285 10803.307 874.14984, 22633.357 10822.733 864.95984, 22709.307 10829.085 860.6498, 22790.01 10813.706 858.9019, 22856.045 10800.514 832.54553</trace>
</ink>
</file>

<file path=ppt/ink/ink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3612 2457 874, 3634 2587 863, 3648 2674 856, 3660 2775 850, 3669 2861 845, 3675 3003 841, 3695 2871 833, 3706 2735 830, 3719 2603 829, 3814 2603 845, 3907 2644 854, 4024 2566 860, 4078 2473 856, 4120 2370 859, 4143 2530 849, 4132 2642 841, 4124 2742 833, 4111 2900 804, 4102 3000 751</trace>
</ink>
</file>

<file path=ppt/ink/ink2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1861 6750 874, 1935 6752 864, 2040 6771 860, 2123 6800 862, 2172 6901 865, 2172 6970 871</trace>
</ink>
</file>

<file path=ppt/ink/ink29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23067.58 10668.588 874.14984, 23041.44 10748.537 866.7317, 23031.393 10854.774 857.2019, 23042.719 10932.686 854.73645, 23106.361 11019.394 856.8384, 23202.812 11021.207 857.7658, 23285.418 10932.864 858.2922, 23318.557 10839.91 856.2783, 23296.705 10736.245 846.2351, 23248.826 10662.646 827.1913, 23168.88 10627.665 799.657, 23105.797 10606.488 740.1031</trace>
</ink>
</file>

<file path=ppt/ink/ink29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21294.729 10177.715 874.14984, 21280.182 10255.243 863.18506, 21251.355 10384.368 856.658, 21235.812 10462.651 853.1178, 21223.047 10548.321 849.9983, 21217.445 10641.25 847.1659, 21220.781 10729.663 844.9724, 21225.854 10798.823 842.8935, 21244.709 10881.618 838.68726, 21300.027 11021.875 830.47894, 21368.059 11102.434 823.8954, 21420.096 11170.306 810.16504, 21491.098 11240.498 785.45013</trace>
</ink>
</file>

<file path=ppt/ink/ink29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23402.512 10522.513 874.14984, 23424.076 10637.611 854.95966, 23433.652 10724.48 843.362, 23438.04 10827.017 833.3854, 23435.01 10941.725 825.3162, 23424.064 11067.833 819.1579, 23404.658 11204.71 813.49255, 23385.547 11334.369 808.7537, 23370.406 11435.662 804.4272, 23357.88 11573.866 795.29193, 23349.66 11663.328 775.90106, 23340.92 11728.042 757.65784, 23335.527 11812.924 727.50867</trace>
</ink>
</file>

<file path=ppt/ink/ink29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20613.85 8032.0195 874.14984, 20704.525 8032.616 871.1359, 20820.357 8061.4624 868.1342, 20883.398 8124.6924 867.1964, 20888.129 8193.571 864.84576, 20831.967 8267.88 858.93225, 20755.459 8327.547 845.8422, 20667.271 8358.969 827.5682, 20602.883 8377.802 788.9803</trace>
</ink>
</file>

<file path=ppt/ink/ink29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21059.814 8046.472 874.14984, 20988.818 8076.693 871.7666, 20916.504 8146.1763 868.72186, 20910.994 8259.167 866.85254, 20978.15 8343.502 863.7242, 21063.906 8374.266 858.99976, 21132.078 8352.359 852.3162, 21196.62 8317.801 660.52045</trace>
</ink>
</file>

<file path=ppt/ink/ink29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15690.788 4340.927 874.14984, 15719.567 4407.7856 869.00604, 15779.625 4485.2373 867.765, 15842.409 4517.6787 866.85095, 15923.085 4443.108 863.06305, 15949.458 4344.828 858.51196, 15954.841 4275.4595 859.323, 15957.655 4344.999 857.45013, 15958.325 4429.729 852.0204, 15963.952 4536.4087 847.6443, 15973.155 4642.0483 846.0721, 15980.191 4772.3623 847.4912, 15975.291 4844.009 848.6648, 15957.8955 4944.8047 851.5941, 15905.833 5021.5366 857.7839, 15831.862 5024.9824 862.1943, 15800.635 4914.283 861.56506, 15856.329 4813.717 857.3736, 15899.702 4748.491 846.67944, 15962.626 4726.3267 234.70703</trace>
</ink>
</file>

<file path=ppt/ink/ink29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16374.418 7760.5166 874.14984, 16437.984 7710.9893 869.778, 16516.846 7645.58 863.7173, 16590.717 7581.1396 856.72424, 16667.02 7514.4106 854.15356, 16740.547 7449.54 852.16144, 16833.656 7370.65 852.7504, 16956.768 7269.5073 853.03125, 17060.086 7185.5483 853.3689, 17183.875 7085.135 852.4626, 17250.68 7029.8184 852.39526, 17350.762 6945.0815 851.85803, 17480.629 6835.167 851.3061, 17590.066 6744.69 850.9147, 17716.27 6642.3936 851.11896, 17782.959 6587.6475 851.56604, 17851.043 6531.842 851.9954, 17952.908 6448.4956 852.9065, 18068.549 6348.9785 853.62305, 18162.742 6264.955 854.65326, 18251.574 6184.7983 856.2489, 18320.7 6125.1104 859.79266, 18392.94 6067.9487 864.04047, 18456.348 6011.648 869.6788</trace>
</ink>
</file>

<file path=ppt/ink/ink29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18249.127 5997.815 874.14984, 18336.285 5984.515 867.93665, 18441.299 5976.5986 869.39856, 18485.084 6044.412 864.1759, 18446.498 6119.528 858.09125, 18397.209 6194.917 846.0322, 18346.455 6259.5977 720.5863</trace>
</ink>
</file>

<file path=ppt/ink/ink29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18650.129 5169.371 874.14984, 18656.93 5263.8105 864.08655, 18661.143 5326.7637 860.62994, 18667.783 5392.646 859.01935, 18678.418 5487.0146 857.4523, 18687.025 5565.5435 857.296, 18692.78 5666.542 858.7534, 18678.846 5603.669 854.24115, 18667.62 5524.319 827.81055</trace>
</ink>
</file>

<file path=ppt/ink/ink29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18546.438 5108.9795 874.14984, 18635.947 5108.9795 864.7933, 18761.227 5113.581 856.8973, 18825.664 5116.8237 850.7038, 18910.986 5120.666 834.988, 18980.992 5123.6323 797.0774</trace>
</ink>
</file>

<file path=ppt/ink/ink2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2390 7505 874, 2368 7573 875</trace>
</ink>
</file>

<file path=ppt/ink/ink29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18575.803 5425.905 874.14984, 18659.395 5413.976 850.94116, 18730.154 5402.323 853.2439, 18817.963 5387.501 850.7349, 18941.299 5364.9805 837.10425, 19024.01 5349.218 810.7326, 19088.473 5338.314 7.9898705</trace>
</ink>
</file>

<file path=ppt/ink/ink29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18501.477 4807.5396 874.14984, 18584.184 4790.081 865.68866, 18708.57 4772.713 857.94763, 18801.078 4761.759 844.8285, 18877.629 4754.047 827.3988, 18947.441 4747.6646 776.54126</trace>
</ink>
</file>

<file path=ppt/ink/ink29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18814.387 4596.945 874.14984, 18899.5 4609.952 869.08496, 18986.188 4668.018 866.90454, 19002.4 4769.801 864.1721, 19008.748 4838.0034 860.0443</trace>
</ink>
</file>

<file path=ppt/ink/ink29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19394.326 4973.229 874.14984, 19331.34 5066.8467 861.75977, 19262.441 5169.7583 851.7902, 19210.969 5277.562 836.35944, 19185.086 5365.87 815.0006, 19176.7 5450.6704 761.8482, 19190.842 5535.9536 680.85095, 19226.26 5600.399 508.98328</trace>
</ink>
</file>

<file path=ppt/ink/ink29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19349.361 5169.371 874.14984, 19433.926 5185.8086 868.02484, 19508.412 5247.545 864.3331, 19530.143 5331.161 863.4333, 19501.43 5414.651 862.4797, 19437.014 5478.991 864.45996, 19370.633 5507.9624 427.6014</trace>
</ink>
</file>

<file path=ppt/ink/ink29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19631.99 5139.9497 874.14984, 19537.902 5232.5825 866.2946, 19490.963 5302.969 867.3579, 19493.613 5387.1743 866.71423, 19594.514 5403.8174 863.09467, 19671.057 5390.182 856.47327</trace>
</ink>
</file>

<file path=ppt/ink/ink29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19810.01 5320.6074 874.14984, 19807.799 5412.3413 869.0907, 19800.012 5491.4185 869.22003, 19791.0 5554.3193 814.3239</trace>
</ink>
</file>

<file path=ppt/ink/ink29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19914.62 5154.402 874.14984, 19938.727 5226.4414 874.14984, 20022.033 5289.79 867.71, 20094.033 5248.0527 863.2705, 20147.936 5145.056 858.8236, 20161.643 5079.7466 859.8087, 20182.602 5156.49 854.3012, 20196.451 5239.7627 848.8022, 20201.4 5331.3584 848.65283, 20191.48 5425.1753 851.913, 20150.328 5503.683 855.86383, 20046.941 5538.8564 860.75543, 19966.984 5477.652 859.26337, 19939.904 5413.1597 564.98157</trace>
</ink>
</file>

<file path=ppt/ink/ink29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20271.574 4898.9014 874.14984, 20335.457 4946.218 868.02826, 20404.941 5048.6514 860.7317, 20434.885 5117.398 855.35767, 20458.447 5192.728 851.6767, 20474.355 5265.135 851.4004, 20490.965 5382.77 849.88605, 20491.615 5485.202 848.9146, 20480.518 5554.6357 849.08496, 20459.398 5628.715 849.44904, 20441.783 5696.8584 853.42444, 20418.117 5760.069 852.7766</trace>
</ink>
</file>

<file path=ppt/ink/ink29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18472.111 6223.895 874.14984, 18477.09 6301.127 879.2094, 18478.402 6364.517 857.8075</trace>
</ink>
</file>

<file path=ppt/ink/ink2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2688 7580 874, 2760 7543 850, 2840 7487 845, 2895 7420 853, 2892 7351 857, 2815 7335 860, 2743 7419 864, 2739 7497 863, 2827 7568 862, 2930 7537 861, 3003 7524 863, 3089 7583 864, 3184 7564 864, 3249 7556 865, 3253 7634 859, 3225 7746 854, 3192 7830 852, 3122 7898 852, 3044 7921 853, 2946 7857 850, 2880 7803 840, 2843 7738 545</trace>
</ink>
</file>

<file path=ppt/ink/ink29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18501.477 6720.9614 874.14984, 18510.572 6819.848 830.4439, 18516.156 6886.6504 708.81323</trace>
</ink>
</file>

<file path=ppt/ink/ink29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18546.438 7188.0903 874.14984, 18553.709 7278.325 871.1086, 18561.174 7343.33 870.8915</trace>
</ink>
</file>

<file path=ppt/ink/ink29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18575.803 7580.375 874.14984, 18589.285 7668.3105 871.18677, 18598.742 7731.0957 871.78033</trace>
</ink>
</file>

<file path=ppt/ink/ink29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18457.43 8243.131 874.14984, 18532.697 8240.18 868.94684, 18619.299 8263.76 869.9953, 18660.025 8336.281 868.06525, 18637.836 8422.641 864.6943, 18572.172 8501.668 858.56476, 18487.438 8550.6045 847.8581, 18423.361 8581.729 823.89233</trace>
</ink>
</file>

<file path=ppt/ink/ink29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18798.785 8332.943 874.14984, 18701.84 8339.994 872.10614, 18637.027 8406.088 870.0779, 18625.271 8493.798 869.1623, 18698.242 8569.821 867.6662, 18788.879 8585.864 866.4361, 18858.432 8573.992 868.008</trace>
</ink>
</file>

<file path=ppt/ink/ink29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18084.873 5997.815 874.14984, 18020.398 6003.7715 860.2424</trace>
</ink>
</file>

<file path=ppt/ink/ink29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17386.56 6073.691 874.14984, 17290.516 6075.7705 863.3437, 17222.305 6073.691 852.14075</trace>
</ink>
</file>

<file path=ppt/ink/ink29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16776.34 6119.114 874.14984, 16690.564 6128.5713 865.93, 16627.682 6134.0825 861.5918</trace>
</ink>
</file>

<file path=ppt/ink/ink29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16359.736 6119.114 874.14984, 16295.29 6126.3984 857.8075</trace>
</ink>
</file>

<file path=ppt/ink/ink29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15542.132 6193.9575 874.14984, 15564.567 6266.327 870.2777, 15622.406 6348.718 868.54333, 15704.631 6365.499 866.57745, 15780.83 6330.0645 862.6663, 15814.678 6264.8335 862.0059, 15829.619 6200.6772 863.1077, 15835.243 6275.9204 856.5994, 15847.935 6383.7773 848.0039, 15860.925 6456.1387 846.03, 15876.197 6533.97 844.4346, 15893.625 6613.5693 844.6442, 15917.225 6729.9224 845.4952, 15931.417 6848.491 850.3517, 15929.649 6924.563 857.72986, 15843.232 6951.253 864.5037, 15778.304 6856.4404 864.94794, 15770.575 6791.1055 863.3539, 15779.877 6720.9517 860.4456, 15825.136 6616.844 848.6857, 15862.693 6549.6914 825.14465</trace>
</ink>
</file>

<file path=ppt/ink/ink2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3076 7158 874, 2967 7163 860, 2903 7166 853, 2805 7167 841, 2736 7144 826, 2672 7113 623</trace>
</ink>
</file>

<file path=ppt/ink/ink29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19378.725 7775.486 874.14984, 19412.344 7880.3096 871.93024, 19428.604 7956.0474 871.5865, 19437.979 8020.467 429.70166</trace>
</ink>
</file>

<file path=ppt/ink/ink29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19304.396 8347.912 874.14984, 19373.094 8335.545 871.56464, 19472.436 8345.82 869.1481, 19545.812 8399.919 867.13983, 19510.541 8499.815 865.5768, 19432.303 8577.817 864.99603, 19369.334 8611.252 810.5846</trace>
</ink>
</file>

<file path=ppt/ink/ink29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19617.307 8318.491 874.14984, 19530.322 8399.552 867.897, 19501.844 8502.167 865.4383, 19520.697 8569.648 865.5506, 19594.441 8589.717 863.57806, 19658.498 8604.314 835.8337</trace>
</ink>
</file>

<file path=ppt/ink/ink29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19661.355 8513.602 874.14984, 19751.371 8516.467 867.4116, 19827.658 8510.338 865.1985, 19892.812 8506.803 806.7607</trace>
</ink>
</file>

<file path=ppt/ink/ink29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19751.281 8393.335 874.14984, 19739.836 8478.735 868.2326, 19729.47 8543.428 866.7701, 19717.025 8621.5 862.8288</trace>
</ink>
</file>

<file path=ppt/ink/ink29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20048.592 8469.211 874.14984, 19981.402 8491.363 871.7141, 19920.086 8589.013 869.1521, 20004.89 8607.111 866.71344, 20056.188 8501.927 860.8463, 20069.988 8437.371 857.712, 20082.445 8334.878 853.96686, 20078.986 8247.648 855.11993, 20057.21 8319.751 857.06195, 20049.94 8410.47 854.6274, 20051.072 8517.176 844.0962, 20052.99 8587.452 820.7848</trace>
</ink>
</file>

<file path=ppt/ink/ink29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20137.6 8484.18 874.14984, 20202.287 8506.606 871.73584, 20258.74 8578.496 869.4611, 20188.027 8650.66 869.23444, 20124.988 8680.2705 762.3354</trace>
</ink>
</file>

<file path=ppt/ink/ink29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20360.584 8513.602 874.14984, 20283.121 8527.561 871.5273, 20212.922 8575.296 869.7646, 20220.963 8666.33 865.1476, 20284.58 8697.996 866.1473, 20349.084 8718.534 846.5715</trace>
</ink>
</file>

<file path=ppt/ink/ink29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16151.436 5154.402 874.14984, 16221.879 5144.9883 869.4813, 16287.525 5137.7827 865.751, 16384.18 5136.5347 862.41846, 16452.984 5135.986 854.95593</trace>
</ink>
</file>

<file path=ppt/ink/ink29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14842.901 4943.2915 874.14984, 14865.37 5013.2 871.45575, 14921.887 5094.066 869.7897, 15008.98 5111.055 868.2348, 15059.936 5015.02 864.5516, 15067.345 4919.855 863.6466, 15040.295 5041.8735 850.8025, 15045.332 5116.3853 845.7269, 15051.321 5180.359 845.3988, 15069.0625 5300.6426 845.6989, 15081.976 5365.5474 847.49664, 15091.918 5477.315 853.5229, 15016.968 5505.208 863.07056, 14962.192 5440.3574 856.7024</trace>
</ink>
</file>

<file path=ppt/ink/ink2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2986 7037 874, 3058 7080 867, 3082 7161 864, 3067 7232 861, 3015 7299 857</trace>
</ink>
</file>

<file path=ppt/ink/ink29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15140.212 5245.2476 874.14984, 15226.595 5245.646 867.4792, 15321.086 5231.2124 862.0349, 15385.6875 5221.7896 847.289</trace>
</ink>
</file>

<file path=ppt/ink/ink29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15229.221 5123.9487 874.14984, 15230.394 5210.7837 869.2696, 15239.474 5285.1343 866.967, 15252.162 5364.9976 860.677</trace>
</ink>
</file>

<file path=ppt/ink/ink29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15571.497 5154.402 874.14984, 15490.71 5258.15 869.1931, 15468.643 5332.6187 869.304, 15541.97 5245.72 861.4647, 15554.406 5124.2935 857.6194, 15553.495 5056.5693 857.8815, 15547.625 4976.725 858.88226, 15574.473 5076.623 856.2029, 15605.395 5169.8813 852.3684, 15637.994 5241.0234 843.32715, 15668.479 5306.708 718.96906</trace>
</ink>
</file>

<file path=ppt/ink/ink29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15676.105 5123.9487 874.14984, 15673.387 5197.9097 866.1902, 15683.132 5285.35 866.6772, 15752.94 5289.4214 866.61865, 15801.593 5209.0547 862.31335, 15828.122 5135.013 859.65814, 15867.568 5227.6616 855.2323, 15878.409 5291.4644 852.0882, 15888.269 5364.26 849.5782, 15894.939 5440.883 847.98505, 15898.136 5555.467 849.28503, 15869.12 5661.913 851.8801, 15786.688 5716.839 857.117, 15723.046 5657.573 859.11334, 15718.073 5566.79 859.1385, 15772.918 5487.5415 857.1408, 15836.87 5449.2856 564.17883</trace>
</ink>
</file>

<file path=ppt/ink/ink29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15542.132 5229.7627 874.14984, 15466.799 5307.106 865.2644, 15530.931 5325.5195 860.8888, 15604.361 5286.187 854.5516, 15676.105 5238.021 833.756</trace>
</ink>
</file>

<file path=ppt/ink/ink29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19260.352 7851.362 874.14984, 19276.527 7783.641 870.98584, 19273.443 7692.8657 868.62476, 19259.547 7600.414 867.42224, 19242.766 7506.111 867.5313, 19234.482 7410.999 863.841, 19234.867 7318.0703 863.6541, 19228.938 7197.3765 864.1585, 19221.371 7130.3306 864.4692, 19213.29 7064.422 864.8547, 19205.477 6998.613 863.6969, 19198.781 6930.8047 862.1202, 19193.828 6862.5205 861.30005, 19188.42 6761.708 859.2565, 19181.582 6646.365 858.4034, 19170.506 6559.5894 858.4495, 19150.23 6463.207 859.30914, 19123.47 6355.116 861.1797, 19097.145 6244.0415 864.44574, 19076.02 6142.336 864.59705, 19056.742 6029.592 862.5309, 19046.19 5964.3745 860.98486, 19035.818 5900.1045 857.6111, 19018.457 5804.42 847.4679, 19006.807 5738.018 824.34424</trace>
</ink>
</file>

<file path=ppt/ink/ink29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18992.404 5561.1396 874.14984, 18973.766 5474.696 864.60925, 18948.102 5372.765 865.0837, 18937.121 5248.724 865.7965, 18943.18 5128.5845 866.2118, 18945.3 5025.5884 849.9822, 18947.441 4958.2603 812.8553</trace>
</ink>
</file>

<file path=ppt/ink/ink29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16390.018 5108.9795 874.14984, 16454.125 5111.6543 772.2973</trace>
</ink>
</file>

<file path=ppt/ink/ink29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16969.957 5064.59 874.14984, 17079.928 5073.168 861.4641, 17202.273 5072.099 858.1874, 17265.371 5065.916 857.61774, 17328.424 5057.598 857.5122, 17393.803 5048.2905 857.8405, 17462.53 5040.522 858.18097, 17536.57 5035.5776 857.4188, 17641.395 5031.8745 858.3046, 17764.752 5036.781 860.8001, 17828.1 5037.8896 861.4156, 17890.768 5035.1924 861.4099, 17990.416 5016.7407 860.8916, 18055.508 5003.6826 858.56134</trace>
</ink>
</file>

<file path=ppt/ink/ink29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18418.887 4973.229 874.14984, 18496.838 4972.7305 868.8606, 18621.545 4966.6274 866.6093, 18688.293 4962.093 866.5391, 18789.78 4950.8774 866.5002, 18854.041 4945.658 859.5183</trace>
</ink>
</file>

<file path=ppt/ink/ink2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3552 7490 874, 3646 7490 864, 3729 7490 849, 3799 7490 825</trace>
</ink>
</file>

<file path=ppt/ink/ink29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18858.432 4943.2915 874.14984, 18934.287 4974.0317 871.4498, 18930.264 4904.6836 869.57996, 18933.545 4967.4976 862.7926</trace>
</ink>
</file>

<file path=ppt/ink/ink29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16374.418 7670.7036 874.14984, 16437.488 7719.736 874.386</trace>
</ink>
</file>

<file path=ppt/ink/ink29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16390.018 7685.673 874.14984, 16460.314 7604.7534 871.7455, 16514.365 7530.7163 870.4086, 16573.28 7449.598 868.6378, 16619.873 7385.6304 867.5299, 16689.945 7289.99 866.3545, 16737.754 7221.9375 866.25073, 16801.89 7131.032 864.9548, 16856.812 7056.413 863.4459, 16925.691 6971.7983 861.74976, 16981.186 6903.94 860.3598, 17040.01 6832.7744 860.7585, 17100.604 6762.2773 861.1257, 17162.25 6694.9707 861.11115, 17236.535 6609.763 860.91034, 17301.29 6533.056 860.8151, 17369.56 6453.604 860.1478, 17448.295 6366.4014 859.51294, 17517.94 6289.129 858.8591, 17605.684 6196.595 858.36835, 17672.32 6125.0396 859.2426, 17736.332 6055.9243 861.34814, 17825.54 5959.7554 860.8203, 17907.4 5873.2227 858.2891, 17985.01 5790.063 857.5415, 18064.596 5706.178 858.2222, 18131.432 5637.993 858.3528, 18213.71 5553.695 858.89294, 18277.521 5487.813 859.8454, 18354.164 5408.3237 860.23157, 18420.22 5345.662 860.314, 18489.412 5279.167 860.7992, 18554.834 5219.436 861.42645, 18650.992 5130.238 864.3089, 18730.396 5054.12 865.753, 18802.906 4983.2705 866.3169, 18866.955 4924.065 759.0263</trace>
</ink>
</file>

<file path=ppt/ink/ink29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18650.129 4943.2915 874.14984, 18744.48 4933.627 870.8922, 18853.77 4936.9873 867.21155, 18906.617 5015.6196 863.9704, 18844.193 5095.6753 859.46906, 18781.24 5143.864 564.54834</trace>
</ink>
</file>

<file path=ppt/ink/ink29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19126.379 3993.5488 874.14984, 19150.217 4073.34 864.04535, 19170.307 4199.249 855.5407, 19174.4 4275.1387 851.75653, 19175.617 4353.224 849.7346, 19175.729 4417.8247 849.576, 19177.287 4530.1157 853.77423, 19189.314 4599.5938 857.9844, 19253.592 4573.044 843.4345</trace>
</ink>
</file>

<file path=ppt/ink/ink29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19126.379 4040.0034 874.14984, 19189.477 4022.7544 867.5977, 19265.848 4011.0957 861.6639, 19354.809 4007.1787 853.0562, 19442.936 4021.86 841.2401, 19508.57 4034.1592 811.7461</trace>
</ink>
</file>

<file path=ppt/ink/ink29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19081.414 4281.0522 874.14984, 19150.043 4279.5576 863.4034, 19214.238 4276.4556 853.257, 19289.176 4271.94 845.2969, 19368.234 4264.056 839.32904, 19439.674 4257.6436 822.12634, 19505.467 4251.011 804.7405</trace>
</ink>
</file>

<file path=ppt/ink/ink29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19021.77 3738.047 874.14984, 19132.846 3728.3352 859.4298, 19202.95 3722.9841 854.1656, 19279.217 3715.204 846.45886, 19351.637 3701.7646 837.9122, 19427.021 3689.6528 817.98584, 19490.465 3675.9392 751.0636</trace>
</ink>
</file>

<file path=ppt/ink/ink29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19349.361 3527.9683 874.14984, 19424.873 3540.9436 861.3535, 19536.803 3567.6182 847.2832, 19610.43 3614.3225 852.0053, 19632.693 3713.1091 855.8023, 19582.2 3791.376 854.31165, 19526.207 3854.6345 750.2638</trace>
</ink>
</file>

<file path=ppt/ink/ink29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19930.217 3907.349 874.14984, 19872.24 3978.4536 861.9044, 19785.188 4098.665 850.0452, 19741.438 4170.0522 841.84235, 19704.193 4245.289 832.8455, 19675.77 4321.2905 823.0237, 19659.139 4396.935 809.1929, 19646.54 4511.2646 756.95465, 19657.062 4595.5645 673.14667, 19674.178 4659.346 478.756</trace>
</ink>
</file>

<file path=ppt/ink/ink2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3568 7687 874, 3681 7686 858, 3752 7680 848, 3848 7664 827, 3917 7650 794</trace>
</ink>
</file>

<file path=ppt/ink/ink29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19899.936 4159.7534 874.14984, 19979.184 4193.7314 864.72723, 20046.871 4252.2686 860.642, 20081.184 4337.0405 861.47015, 20050.664 4428.5015 859.69794, 19998.447 4492.4546 856.09717, 19930.064 4521.6357 844.1495</trace>
</ink>
</file>

<file path=ppt/ink/ink29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20182.564 4114.847 874.14984, 20093.36 4195.696 865.3413, 20039.73 4296.5703 865.75745, 20059.254 4392.2124 864.3841, 20122.496 4437.326 861.0535, 20209.598 4436.393 855.10376, 20275.371 4431.017 841.97754</trace>
</ink>
</file>

<file path=ppt/ink/ink29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20331.22 4325.4424 874.14984, 20418.916 4322.4487 864.3834, 20519.693 4321.0063 860.80225, 20593.375 4305.795 857.0795, 20658.578 4298.5425 669.1806</trace>
</ink>
</file>

<file path=ppt/ink/ink29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20434.912 4190.207 874.14984, 20438.275 4279.1514 863.8603, 20443.537 4384.805 860.3464, 20448.096 4461.746 854.9139</trace>
</ink>
</file>

<file path=ppt/ink/ink29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20911.16 4266.0835 874.14984, 20839.408 4281.898 871.511, 20769.912 4340.6333 869.445, 20784.525 4404.195 867.02966, 20873.479 4387.666 860.894, 20947.295 4304.953 853.73157, 20995.25 4199.1206 845.8315, 21012.936 4123.3384 841.587, 21032.514 4007.3125 835.69977, 21037.951 3904.4456 835.051, 20989.717 3971.2385 843.70807, 20983.104 4037.0283 840.5314, 20975.094 4152.1943 834.5102, 20973.281 4215.2046 827.29803, 20970.72 4287.5913 804.9549, 20967.828 4350.659 521.6376</trace>
</ink>
</file>

<file path=ppt/ink/ink29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21134.143 4190.207 874.14984, 21205.105 4195.2935 870.03796, 21252.139 4265.184 868.32227, 21227.867 4358.583 867.1907, 21234.857 4266.447 854.3111, 21304.992 4179.5264 856.69293, 21232.014 4242.6333 854.80475, 21222.902 4316.6475 857.7875, 21296.436 4356.7925 855.9808, 21368.328 4376.7573 853.8563</trace>
</ink>
</file>

<file path=ppt/ink/ink29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21625.072 4251.1147 874.14984, 21609.373 4351.524 862.77435, 21591.322 4443.833 852.60223, 21580.295 4506.5713 835.2585</trace>
</ink>
</file>

<file path=ppt/ink/ink29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21848.055 4040.0034 874.14984, 21856.385 4127.9746 869.0625, 21909.973 4198.549 868.06525, 21988.914 4200.841 865.6742, 22069.43 4128.422 861.3677, 22116.617 4239.351 851.3585, 22108.68 4306.958 847.7345, 22089.945 4408.528 847.6981, 22053.55 4483.1206 852.7838, 21968.893 4495.958 854.01917, 21894.256 4488.263 860.452</trace>
</ink>
</file>

<file path=ppt/ink/ink29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22205.014 4295.5044 874.14984, 22310.588 4292.6533 861.6401, 22413.533 4280.093 863.98145, 22476.701 4216.9614 869.8106</trace>
</ink>
</file>

<file path=ppt/ink/ink29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22368.348 4159.7534 874.14984, 22349.244 4223.137 865.20715, 22321.932 4328.5796 852.6452, 22318.543 4401.2183 835.9507, 22320.473 4465.5815 797.5719</trace>
</ink>
</file>

<file path=ppt/ink/ink2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4193 7369 874, 4208 7449 871, 4267 7523 869, 4350 7532 865, 4437 7473 861, 4496 7389 859, 4513 7498 858, 4507 7567 853, 4502 7646 849, 4494 7772 841, 4488 7848 840, 4480 7928 840, 4470 8001 842, 4451 8108 846, 4399 8176 853, 4336 8175 856, 4294 8103 860, 4320 7995 857, 4377 7924 852, 4461 7898 842, 4525 7884 820</trace>
</ink>
</file>

<file path=ppt/ink/ink29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22859.281 4159.7534 874.14984, 22771.102 4168.856 868.026, 22666.865 4211.795 868.5816, 22611.074 4301.067 867.78375, 22677.78 4321.076 865.20056, 22770.473 4268.1733 857.1271, 22837.836 4191.9526 849.02295, 22889.734 4056.1926 844.9544, 22919.06 3940.3752 843.00854, 22927.645 3875.765 842.1976, 22919.875 3802.1804 848.47815, 22896.693 3868.1736 850.26056, 22890.684 3990.0452 843.6608, 22885.531 4064.4084 836.0345, 22877.86 4170.361 812.245, 22875.3 4251.419 767.4781, 22870.264 4314.601 547.42896</trace>
</ink>
</file>

<file path=ppt/ink/ink29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23022.617 4100.3945 874.14984, 23019.05 4178.91 870.24695, 23050.77 4244.3306 869.10614, 23134.486 4201.9844 864.19196, 23169.98 4136.848 858.7741, 23240.092 4218.8286 849.47595, 23248.037 4332.316 847.4474, 23239.596 4396.509 848.49304, 23209.219 4486.58 850.0621, 23120.861 4520.813 851.3182, 23057.113 4533.7793 859.97034, 22993.393 4501.5596 238.53001</trace>
</ink>
</file>

<file path=ppt/ink/ink29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23335.527 3708.1099 874.14984, 23399.408 3796.4795 861.50323, 23435.879 3860.4053 853.66223, 23474.66 3941.2886 845.11304, 23509.238 4034.9905 837.67114, 23535.674 4136.6357 831.90625, 23551.393 4216.442 828.6002, 23559.775 4293.753 825.88104, 23562.219 4360.5713 823.6707, 23556.04 4430.7744 825.8687, 23528.064 4514.9805 825.9547, 23474.18 4605.983 822.7743, 23387.795 4696.8843 816.16425, 23322.186 4771.967 804.0318, 23260.287 4834.959 776.6172</trace>
</ink>
</file>

<file path=ppt/ink/ink29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18382.184 6058.7227 874.14984, 18438.32 5978.8613 870.96857, 18481.535 5888.9683 869.1001, 18531.959 5780.998 867.6596, 18582.42 5670.6567 866.7546, 18618.516 5589.945 865.7944, 18660.21 5491.3843 866.02826, 18693.799 5409.2754 865.4669, 18726.475 5329.816 865.1869, 18756.893 5254.147 866.39014, 18782.941 5188.424 867.1795, 18821.73 5092.7153 867.6704, 18845.416 5027.372 868.4018, 18753.47 5105.7866 866.1342, 18688.734 5172.811 866.26056, 18626.209 5242.5156 866.9078, 18691.213 5200.319 861.1432, 18756.527 5137.7783 861.7254, 18843.863 5062.8135 863.4891, 18907.973 5102.615 867.8785, 18913.639 5170.599 866.0606, 18909.982 5268.475 863.7371, 18905.281 5348.2817 859.37366, 18898.906 5412.14 797.0667</trace>
</ink>
</file>

<file path=ppt/ink/ink29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19141.06 6148.535 874.14984, 19054.438 6142.336 865.5087, 18991.492 6151.445 864.2762, 18919.553 6214.0938 864.53894, 18889.04 6286.6377 863.02545, 18936.78 6382.6743 862.4856, 19034.357 6418.3853 863.3176, 19107.926 6394.343 861.6545, 19151.465 6328.612 858.61786, 19168.305 6219.9517 853.6551, 19167.914 6154.8076 853.1812, 19164.21 6054.5933 852.36096, 19160.979 5943.9272 854.4506, 19162.799 5870.106 858.1995, 19160.604 5951.324 859.16174, 19167.367 6080.9287 849.467, 19175.074 6147.663 841.5762, 19192.41 6258.255 818.2861, 19226.05 6378.886 768.55225, 19245.725 6444.654 693.2183, 19269.785 6507.9976 6.344445</trace>
</ink>
</file>

<file path=ppt/ink/ink29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19468.652 6163.504 874.14984, 19451.719 6234.658 866.03455, 19441.09 6329.6772 861.9854, 19445.97 6440.267 863.96423, 19462.064 6507.068 865.44354, 19465.213 6398.8823 855.5176, 19455.643 6301.237 851.2274, 19441.555 6216.0054 849.9904, 19423.592 6144.222 849.72485, 19397.285 6063.53 854.53625, 19403.79 5997.2065 858.6585, 19504.344 5968.5596 855.33875, 19577.014 5975.3384 849.34393, 19642.057 5983.413 843.6211, 19739.309 6001.676 820.62384, 19811.346 6018.0005 767.5383</trace>
</ink>
</file>

<file path=ppt/ink/ink29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19394.326 6239.38 874.14984, 19482.57 6233.464 863.981, 19616.264 6222.7 853.5696, 19724.387 6221.019 842.6734, 19802.04 6220.9746 820.64935</trace>
</ink>
</file>

<file path=ppt/ink/ink29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19319.996 5787.22 874.14984, 19408.242 5796.3965 863.3146, 19471.762 5800.121 857.3365, 19546.312 5805.007 851.6222, 19624.451 5809.2876 843.16296, 19697.174 5812.134 833.9092, 19765.623 5815.1533 814.41504, 19829.201 5817.665 789.67676</trace>
</ink>
</file>

<file path=ppt/ink/ink29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19661.355 5681.4062 874.14984, 19742.72 5727.301 866.0862, 19809.588 5801.197 865.8738, 19827.9 5887.384 861.29767, 19837.547 5953.0127 845.40735</trace>
</ink>
</file>

<file path=ppt/ink/ink29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18814.387 5064.59 874.14984, 18728.105 5131.693 870.8008, 18799.021 5040.325 868.04156, 18866.201 5069.277 866.9334, 18880.34 5180.4414 866.2747, 18888.215 5258.651 864.60706, 18885.662 5322.278 426.2014</trace>
</ink>
</file>

<file path=ppt/ink/ink2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3463 7430 874, 3528 7426 864, 3593 7426 853, 3670 7427 844, 3750 7428 837, 3822 7429 818, 3888 7431 799</trace>
</ink>
</file>

<file path=ppt/ink/ink29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18784.104 6055.1094 874.14984, 18760.725 6117.9824 869.53314</trace>
</ink>
</file>

<file path=ppt/ink/ink29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19959.582 6314.224 874.14984, 20043.016 6305.7534 869.2648, 20139.352 6297.1807 868.9629, 20205.217 6292.3687 861.6417</trace>
</ink>
</file>

<file path=ppt/ink/ink29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19929.3 6494.8813 874.14984, 20016.346 6481.5195 867.3843, 20093.418 6474.677 863.52045, 20171.62 6467.2485 854.61017, 20236.396 6467.925 8.540602</trace>
</ink>
</file>

<file path=ppt/ink/ink29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20554.203 6073.691 874.14984, 20561.004 6185.04 856.1184, 20563.762 6265.4146 844.4616, 20566.049 6349.153 838.1017, 20567.766 6429.953 836.07935, 20570.162 6506.2344 841.8899, 20574.625 6574.3086 847.02655, 20593.453 6639.4565 852.2985, 20603.213 6703.2544 240.93575</trace>
</ink>
</file>

<file path=ppt/ink/ink29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20449.594 6103.113 874.14984, 20544.588 6103.112 863.5773, 20650.307 6108.9937 856.7962, 20742.314 6124.267 844.5861, 20806.443 6135.041 823.3255</trace>
</ink>
</file>

<file path=ppt/ink/ink29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20539.521 6360.1626 874.14984, 20651.055 6358.403 862.1578, 20775.863 6344.7305 853.7355, 20848.592 6335.678 842.094, 20911.479 6325.914 413.04626</trace>
</ink>
</file>

<file path=ppt/ink/ink29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20405.549 5893.0337 874.14984, 20506.787 5872.6636 861.31885, 20576.428 5863.767 855.58545, 20652.074 5855.3066 847.56555, 20725.475 5846.965 838.7968, 20801.498 5837.9155 817.9998, 20866.242 5832.885 751.0156</trace>
</ink>
</file>

<file path=ppt/ink/ink29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20717.541 5681.4062 874.14984, 20803.67 5719.459 863.6698, 20871.156 5763.92 862.571, 20915.371 5831.9053 864.5621, 20895.18 5907.2725 864.5562, 20868.041 5969.9985 809.7647</trace>
</ink>
</file>

<file path=ppt/ink/ink29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21327.76 5878.065 874.14984, 21288.0 5950.319 864.7645, 21231.066 6061.6787 856.8269, 21200.459 6132.3994 852.07336, 21175.49 6211.195 850.5, 21158.744 6295.4297 848.92944, 21151.645 6383.7695 847.9932, 21154.36 6479.2607 845.74164, 21168.219 6574.019 843.6657, 21188.414 6661.594 839.6431, 21211.133 6734.161 833.7805, 21229.062 6799.629 826.3918, 21253.756 6865.8135 711.5617</trace>
</ink>
</file>

<file path=ppt/ink/ink29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21371.809 6253.8325 874.14984, 21452.957 6359.8057 862.5102, 21471.625 6466.899 859.4418, 21455.527 6570.787 860.4636, 21477.395 6491.7896 849.37854, 21512.305 6422.2524 842.9258, 21556.504 6345.17 846.84827, 21583.182 6277.5825 852.461, 21509.562 6340.6494 864.2982, 21502.238 6428.528 863.5804, 21529.795 6522.488 861.24194, 21602.96 6596.453 857.11945</trace>
</ink>
</file>

<file path=ppt/ink/ink2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1690 8607 874, 1626 8682 863, 1588 8774 864, 1622 8845 864, 1715 8830 860, 1795 8772 852, 1848 8697 849, 1856 8615 851, 1788 8554 853, 1700 8530 856, 1634 8517 863</trace>
</ink>
</file>

<file path=ppt/ink/ink29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21684.719 6480.4287 874.14984, 21798.047 6479.108 859.3205, 21889.465 6470.5835 847.8042, 21955.852 6465.2485 808.7096</trace>
</ink>
</file>

<file path=ppt/ink/ink29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21744.363 6374.615 874.14984, 21745.145 6477.189 863.6151, 21749.24 6573.0317 860.11316, 21751.158 6638.467 848.2076</trace>
</ink>
</file>

<file path=ppt/ink/ink29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22264.658 6389.584 874.14984, 22192.373 6418.6025 866.19604, 22112.209 6478.4194 864.7983, 22083.818 6553.0483 865.71545, 22146.723 6596.488 864.48096, 22232.68 6526.8647 859.8416, 22286.068 6432.5312 851.4597, 22318.287 6303.222 846.66, 22324.182 6234.7607 846.5908, 22323.098 6169.717 847.2964, 22314.676 6081.0947 849.77374, 22286.777 6146.3105 856.08746, 22285.078 6210.8726 852.0952, 22286.555 6325.126 844.05194, 22292.71 6392.5186 836.40204, 22311.207 6490.892 817.2389, 22321.596 6556.986 766.7911</trace>
</ink>
</file>

<file path=ppt/ink/ink29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22457.36 6268.8013 874.14984, 22530.814 6367.44 867.58026, 22518.053 6481.865 865.3076, 22480.705 6547.9756 866.3854, 22506.03 6482.1543 860.4701, 22561.014 6400.582 855.5579, 22611.232 6328.9785 856.6085, 22590.225 6406.061 860.78436, 22623.049 6489.393 863.57336, 22659.514 6555.228 863.8424</trace>
</ink>
</file>

<file path=ppt/ink/ink29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22918.926 6480.4287 874.14984, 22904.432 6562.419 865.8936, 22880.814 6633.7188 862.7429, 22854.678 6696.981 674.6225</trace>
</ink>
</file>

<file path=ppt/ink/ink29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23022.617 6253.8325 874.14984, 23030.277 6330.903 871.59796, 23081.861 6396.124 869.4775, 23163.055 6393.1187 865.9224, 23234.922 6342.894 863.4246, 23274.918 6263.039 863.6643, 23268.863 6368.7056 860.8348, 23259.691 6468.0044 861.9424, 23244.047 6531.0786 862.74945, 23205.266 6612.007 862.6526, 23132.701 6625.8647 861.77716, 23068.203 6623.4087 805.9056</trace>
</ink>
</file>

<file path=ppt/ink/ink29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23409.854 6404.5527 874.14984, 23515.29 6411.2944 863.07025, 23607.05 6402.247 857.63544, 23669.992 6396.335 842.93805</trace>
</ink>
</file>

<file path=ppt/ink/ink29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23543.828 6284.8027 874.14984, 23520.797 6373.6533 863.9133, 23512.654 6465.933 857.6515, 23510.553 6530.518 846.782</trace>
</ink>
</file>

<file path=ppt/ink/ink29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23841.137 6314.224 874.14984, 23786.46 6401.669 871.3002, 23868.867 6422.227 866.38135, 23922.477 6325.866 859.604, 23939.162 6260.2583 855.20636, 23951.982 6157.2095 851.42346, 23937.727 6052.958 853.2391, 23900.668 6118.308 852.9374, 23898.209 6241.8774 855.3138, 23928.719 6347.4575 859.8851, 23952.44 6415.979 866.8812</trace>
</ink>
</file>

<file path=ppt/ink/ink29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24078.803 6193.9575 874.14984, 24076.035 6275.161 874.14984, 24147.674 6288.5806 866.984, 24188.504 6209.5483 867.90784, 24244.342 6307.4736 860.3297, 24267.621 6400.2256 859.7637, 24274.352 6501.4814 859.9578, 24237.328 6591.693 859.62384, 24132.266 6622.0024 858.7655, 24065.34 6611.5327 854.7258</trace>
</ink>
</file>

<file path=ppt/ink/ink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5594 10071 874, 5682 10063 870, 5786 10064 865, 5885 10067 861, 6012 10075 859, 6115 10084 856, 6180 10092 856, 6254 10099 855, 6326 10105 855, 6456 10115 853, 6539 10121 852, 6627 10128 850, 6693 10133 849, 6762 10138 849, 6842 10143 849, 6929 10148 849, 7013 10153 849, 7155 10160 848, 7246 10164 847, 7348 10169 846, 7429 10174 844, 7509 10178 841, 7604 10184 839, 7709 10191 836, 7816 10197 834, 7890 10200 832, 7979 10204 830, 8077 10206 829, 8178 10207 830, 8261 10208 832, 8335 10209 834, 8423 10209 837, 8521 10209 838, 8628 10209 838, 8697 10209 839, 8785 10209 838, 8884 10210 837, 8994 10213 836, 9092 10216 834, 9174 10219 832, 9273 10223 830, 9380 10229 828, 9491 10236 827, 9567 10240 828, 9649 10245 829, 9739 10248 831, 9832 10250 835, 9929 10252 838, 10023 10251 841, 10088 10251 844, 10167 10249 846, 10252 10246 848, 10337 10243 846, 10404 10241 843, 10526 10240 829, 10636 10246 799, 10703 10268 659</trace>
</ink>
</file>

<file path=ppt/ink/ink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4285 2211 874, 4260 2351 857, 4244 2450 850, 4228 2564 844, 4213 2691 839, 4200 2821 831, 4191 2921 822, 4187 3008 809, 4187 3141 758, 4191 3231 636</trace>
</ink>
</file>

<file path=ppt/ink/ink3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2047 8668 874, 2018 8763 861, 1980 8888 858, 1958 8971 859, 1960 8874 848, 1966 8808 829, 1973 8743 803</trace>
</ink>
</file>

<file path=ppt/ink/ink30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24231.129 5918.842 874.14984, 24320.762 5993.222 862.44904, 24396.637 6102.6104 856.4138, 24429.611 6170.9946 853.67444, 24455.389 6244.98 853.8642, 24472.969 6323.78 853.65485, 24480.28 6405.908 853.51184, 24474.139 6490.709 852.24304, 24451.729 6567.136 849.60547, 24382.494 6661.507 841.57837, 24317.09 6723.241 772.5078</trace>
</ink>
</file>

<file path=ppt/ink/ink30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20851.516 7444.624 874.14984, 20931.705 7444.623 865.20734, 21045.158 7443.45 859.6029, 21110.67 7438.183 856.7843, 21190.535 7433.179 847.0649, 21254.137 7428.366 415.97845</trace>
</ink>
</file>

<file path=ppt/ink/ink30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21357.125 7308.3564 874.14984, 21387.846 7388.957 864.01807, 21428.6 7494.49 859.93427, 21465.48 7618.1885 856.08405, 21473.088 7693.869 846.1344, 21469.467 7757.4263 767.4079</trace>
</ink>
</file>

<file path=ppt/ink/ink30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21297.48 7218.028 874.14984, 21389.252 7203.228 863.50714, 21522.914 7206.2583 852.27405, 21598.674 7216.0986 844.1513, 21661.482 7222.597 830.65594, 21728.766 7232.996 809.8969</trace>
</ink>
</file>

<file path=ppt/ink/ink30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21402.09 7459.5923 874.14984, 21507.299 7459.5923 860.2272, 21574.275 7458.1616 853.32367, 21683.65 7452.2256 838.96564, 21753.506 7447.6714 814.32587</trace>
</ink>
</file>

<file path=ppt/ink/ink30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21342.445 6976.979 874.14984, 21444.291 6972.5244 861.35175, 21509.691 6967.9526 854.75085, 21581.504 6960.037 845.82306, 21645.172 6953.6074 830.41223, 21710.6 6946.804 791.1895</trace>
</ink>
</file>

<file path=ppt/ink/ink30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21594.791 6796.3213 874.14984, 21673.031 6846.174 864.1181, 21723.477 6909.554 860.30475, 21736.514 6993.354 858.77496, 21706.197 7071.9976 857.3631, 21675.396 7134.878 831.1093</trace>
</ink>
</file>

<file path=ppt/ink/ink30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22145.367 7127.699 874.14984, 22087.863 7200.393 864.2544, 22025.18 7312.965 855.1707, 21998.152 7382.8867 851.11145, 21979.717 7456.3354 844.3222, 21972.676 7529.4463 836.40247, 21975.666 7600.9873 827.41656, 21988.508 7669.549 811.71014, 22023.246 7762.142 757.7475, 22095.762 7821.655 635.9219</trace>
</ink>
</file>

<file path=ppt/ink/ink30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22190.33 7353.7783 874.14984, 22253.633 7402.092 867.4661, 22286.293 7485.967 865.0214, 22270.65 7573.715 864.3769, 22287.195 7501.3916 858.34766, 22333.232 7424.4404 859.1433, 22375.674 7346.9775 861.98376, 22345.355 7426.2476 862.00824, 22379.268 7529.789 861.88837, 22434.709 7593.2656 859.92413, 22502.324 7639.734 856.34906</trace>
</ink>
</file>

<file path=ppt/ink/ink30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22710.623 7534.437 874.14984, 22694.564 7631.645 864.24536, 22681.258 7700.1255 858.44507</trace>
</ink>
</file>

<file path=ppt/ink/ink3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2003 8577 874, 2071 8615 868, 2179 8636 864, 2265 8627 863, 2350 8575 861, 2357 8641 857, 2324 8730 856, 2293 8851 851, 2276 8920 842, 2266 8985 654</trace>
</ink>
</file>

<file path=ppt/ink/ink30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22918.926 7323.325 874.14984, 22909.012 7414.431 869.3465, 22994.863 7453.2935 864.4038, 23050.713 7370.0625 863.9403, 23117.082 7349.8755 862.08307, 23141.102 7421.5093 855.05225, 23135.768 7529.9346 843.45685, 23080.379 7630.81 823.3679, 23038.91 7695.942 783.1094</trace>
</ink>
</file>

<file path=ppt/ink/ink30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23112.545 7052.8555 874.14984, 23205.164 7156.242 850.5566, 23254.963 7226.281 840.5209, 23301.438 7309.1284 833.45575, 23337.625 7399.2715 822.0978, 23357.105 7490.4956 805.85986, 23357.264 7578.699 783.2373, 23340.762 7659.8677 755.3003, 23322.951 7727.522 714.6496, 23280.598 7820.89 614.4803, 23230.195 7887.9697 388.01373</trace>
</ink>
</file>

<file path=ppt/ink/ink30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9743 2216 874, 9688 2309 864, 9618 2427 857, 9552 2530 841</trace>
</ink>
</file>

<file path=ppt/ink/ink30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9482 2148 874, 9547 2256 868, 9626 2370 864, 9712 2459 864, 9799 2545 842</trace>
</ink>
</file>

<file path=ppt/ink/ink30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11214 2449 874, 11135 2539 867, 11038 2616 864, 10930 2673 862, 10843 2714 851</trace>
</ink>
</file>

<file path=ppt/ink/ink30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10958 2419 874, 11013 2504 865, 11092 2598 863, 11170 2686 857</trace>
</ink>
</file>

<file path=ppt/ink/ink30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2171.4082 5756.7666 874.14984, 2127.922 5855.1025 857.00543, 2076.7285 5939.8823 841.71155, 2027.3588 6008.9683 832.94745, 1965.6954 6090.95 825.58606, 1896.0858 6183.7124 819.5227, 1848.5436 6247.3613 812.3808, 1785.4359 6331.221 804.63336, 1710.3468 6427.4033 799.54944, 1629.0157 6525.191 796.124, 1557.0695 6606.2383 796.6162, 1443.2811 6725.9546 799.9651, 1391.415 6806.7744 820.1926, 1482.1759 6860.259 832.2566, 1561.5098 6875.465 829.2221, 1660.0682 6897.142 824.2791, 1740.6738 6917.2847 821.0959, 1824.7756 6942.454 817.34094, 1926.5974 6984.025 812.9173, 2037.7649 7041.681 806.39, 2149.209 7113.3467 800.93005, 2252.2415 7193.2285 784.631, 2322.313 7248.589 760.55774, 2385.9236 7309.458 730.2586, 2470.7004 7403.2417 649.32556, 2506.1382 7467.341 467.57837</trace>
</ink>
</file>

<file path=ppt/ink/ink30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2260.418 6630.6323 874.14984, 2328.2744 6659.9644 866.3714, 2397.3972 6707.7266 862.39386, 2454.8794 6794.5537 860.2955, 2465.2056 6879.381 859.69135, 2438.2493 6960.432 862.2139, 2357.7815 6953.324 863.6975, 2293.9849 6871.765 860.06445, 2262.5232 6774.3486 859.3929, 2267.123 6665.299 858.5406, 2298.9763 6590.829 858.3419</trace>
</ink>
</file>

<file path=ppt/ink/ink30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1843.8158 5997.815 874.14984, 1919.5051 6046.036 863.83813, 2003.0636 6110.994 854.03143, 2094.9734 6202.3574 849.5548, 2174.162 6303.379 846.75946, 2219.0383 6378.091 841.2697, 2261.7932 6469.2676 834.4116, 2297.8242 6573.262 827.8017, 2321.6982 6651.2188 822.59753, 2339.3787 6736.8145 818.3104, 2349.4868 6841.276 815.50446, 2351.2349 6960.1787 814.0082, 2341.2993 7085.219 810.27704, 2313.2422 7205.4956 801.37915, 2294.828 7283.379 794.0164, 2281.949 7365.479 783.43915, 2250.0125 7428.321 670.2349</trace>
</ink>
</file>

<file path=ppt/ink/ink30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565.5633 5398.5483 874.14984, 522.2832 5464.8584 868.85834, 490.13715 5577.5747 866.8604, 526.02893 5666.673 866.08105, 598.4296 5682.4844 863.10004, 661.5021 5652.5356 858.72144, 710.58856 5581.206 852.69666, 736.8886 5501.359 852.71063, 715.34656 5403.911 855.48535, 631.0881 5353.725 856.74115, 562.37805 5356.4653 858.2891, 525.5881 5421.443 860.71796, 529.105 5488.025 425.3007</trace>
</ink>
</file>

<file path=ppt/ink/ink3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2330 8321 874, 2264 8319 863, 2198 8317 852, 2119 8317 843, 2036 8318 837, 1967 8318 833, 1865 8319 844, 1789 8304 869</trace>
</ink>
</file>

<file path=ppt/ink/ink30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817.91034 4958.2603 874.14984, 823.4891 5031.157 862.1042, 826.58563 5096.2017 852.18634, 828.96387 5172.382 844.33466, 832.0743 5254.87 839.5286, 837.45654 5375.7837 833.90247, 844.01697 5472.03 839.88495, 850.52313 5552.8403 841.63416, 920.198 5449.102 854.7938, 973.44836 5384.4556 857.11755, 1056.734 5376.049 858.7132, 1089.6979 5439.66 859.60284, 1072.9163 5508.533 859.8942, 990.9999 5577.0117 855.46686, 906.7141 5587.111 844.0892, 841.4734 5586.2856 812.67737</trace>
</ink>
</file>

<file path=ppt/ink/ink30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1278.5586 5154.402 874.14984, 1203.3605 5211.004 869.2789, 1174.1523 5291.0493 867.9302, 1180.0013 5412.01 866.97327, 1157.0732 5525.4795 864.91516, 1257.6572 5482.705 843.3481, 1346.3389 5420.9707 834.7059, 1438.6527 5344.0615 833.303, 1446.221 5277.115 842.0551, 1349.4977 5319.9214 852.32153, 1305.4259 5385.2954 859.49756, 1329.0006 5469.629 861.42035, 1412.7964 5507.5493 859.18994, 1478.4281 5498.453 857.7161, 1531.624 5420.9834 857.3308, 1563.7466 5356.6226 858.8979, 1566.4702 5463.7256 860.237, 1557.4379 5560.961 862.0935, 1539.4624 5488.135 852.93475, 1552.7301 5414.6484 849.68726, 1607.9958 5338.5537 852.18024, 1686.481 5308.6416 853.89014, 1769.4883 5297.896 862.88043</trace>
</ink>
</file>

<file path=ppt/ink/ink30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1769.4883 5379.45 874.14984, 1762.838 5474.5283 867.5271, 1803.3527 5376.5503 855.4785, 1814.6993 5277.8857 854.8706, 1821.793 5207.5674 858.71277</trace>
</ink>
</file>

<file path=ppt/ink/ink30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1992.4713 5395.451 874.14984, 1906.4348 5444.7524 873.0849, 1979.6344 5379.572 866.71027, 2038.9968 5309.383 867.148, 2048.7478 5404.5796 863.18207, 2084.3472 5477.685 863.8704, 2169.88 5358.851 846.4397, 2189.5063 5263.5845 836.8469, 2202.6067 5195.901 828.493, 2208.5547 5113.2407 820.307, 2211.7766 5046.3564 813.81476, 2208.3093 4980.57 808.311, 2190.555 4874.088 813.89954, 2124.8276 4837.238 836.83167, 2112.7822 4955.3105 836.697, 2111.9304 5040.904 835.09735, 2115.2837 5171.0586 831.9697, 2122.9036 5242.386 830.7445, 2135.177 5309.0435 833.14215, 2160.9348 5398.1807 839.77484, 2230.2024 5427.994 851.65515, 2297.0828 5359.9453 856.0102, 2346.406 5265.429 854.20447, 2360.5857 5169.5586 849.53644, 2287.8499 5164.8213 851.6362, 2257.4246 5232.351 853.72534, 2273.0957 5316.724 858.8676, 2348.071 5338.648 861.3076, 2418.4219 5305.856 859.7971, 2468.6284 5236.638 859.2212, 2488.3975 5311.853 862.1624, 2564.8767 5344.2417 863.4323, 2619.65 5275.6963 861.0957, 2653.8865 5209.601 861.01166, 2670.4048 5274.022 859.4046, 2708.8254 5344.9287 860.27026, 2771.6157 5298.6772 856.71625, 2809.7385 5226.825 850.7572, 2786.9885 5294.256 853.96967, 2766.68 5357.1763 8.528224</trace>
</ink>
</file>

<file path=ppt/ink/ink30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2260.418 5018.6514 874.14984, 2176.9573 5057.892 862.42584, 2047.293 5094.247 852.1497, 1977.8083 5105.1797 845.2492, 1907.2589 5118.8257 829.743, 1843.5991 5122.2705 764.43756</trace>
</ink>
</file>

<file path=ppt/ink/ink30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1100.5391 5847.0947 874.14984, 1026.7283 5825.4893 869.8248, 928.7431 5796.741 868.0203, 915.23566 5733.736 859.9572, 991.6988 5713.4487 848.26624, 1062.6097 5701.6157 840.67053, 1153.6444 5688.8896 832.61304, 1258.0017 5675.6606 824.5733, 1328.1788 5666.8984 806.2074, 1423.2778 5655.71 779.9862, 1535.3157 5644.6885 746.91943, 1656.6028 5634.249 706.50433, 1757.3369 5625.673 660.0454, 1844.3519 5618.3237 607.1728, 1936.7087 5609.383 548.8576, 2014.2561 5601.5366 485.7878, 2121.0364 5582.642 349.29498</trace>
</ink>
</file>

<file path=ppt/ink/ink30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8558.083 5410.42 874.14984, 8629.567 5447.5537 864.8757, 8744.945 5491.042 862.5927, 8812.808 5510.544 860.9776, 8908.882 5531.7935 858.6041, 8978.181 5545.966 854.20374</trace>
</ink>
</file>

<file path=ppt/ink/ink30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8625.987 5425.905 874.14984, 8737.568 5502.2026 868.40796, 8835.131 5550.244 864.5248, 8923.391 5582.3867 860.9876, 9030.936 5602.066 857.5469, 9125.094 5608.5654 855.4857, 9235.731 5597.5527 855.8736, 9298.399 5586.547 856.2124, 9393.839 5566.8564 857.0421, 9525.159 5532.6875 857.2727, 9597.716 5511.0737 857.0197, 9667.542 5489.6987 856.7433, 9774.689 5455.484 856.2104, 9886.8955 5416.085 859.98376, 9977.334 5382.2524 863.80493, 10040.199 5382.976 813.248</trace>
</ink>
</file>

<file path=ppt/ink/ink30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7867.1104 5847.0947 874.14984, 7888.0747 5915.0366 869.3792, 7903.953 6001.795 864.06165, 7909.3237 6084.0664 866.9979, 7912.448 6149.93 874.1057</trace>
</ink>
</file>

<file path=ppt/ink/ink30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8060.73 5893.0337 874.14984, 8068.231 5985.764 862.7505, 8062.7124 6106.15 857.89374, 8054.8374 6196.045 858.18207, 8069.791 6109.77 853.2339, 8092.3364 6026.2915 851.82324, 8124.584 5952.7227 851.4735, 8191.3564 5914.0083 854.9151, 8271.224 5980.8643 856.82666, 8279.945 6078.775 856.90857, 8283.713 6148.535 852.5135</trace>
</ink>
</file>

<file path=ppt/ink/ink3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2114 8230 874, 2191 8233 864, 2304 8251 860, 2387 8298 863, 2405 8381 863, 2364 8453 860, 2311 8516 673</trace>
</ink>
</file>

<file path=ppt/ink/ink30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8001.084 5703.601 874.14984, 7984.9004 5789.188 866.47516, 7968.788 5854.4683 857.0804</trace>
</ink>
</file>

<file path=ppt/ink/ink30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8566.341 5817.1577 874.14984, 8492.335 5900.8027 869.8409, 8484.548 5965.9463 868.05634, 8537.42 6048.304 864.9941, 8587.976 6124.6997 864.34064, 8602.283 6194.8237 863.9507, 8550.269 6257.9707 863.02234, 8485.881 6253.0664 862.70776, 8421.74 6220.5327 424.99918</trace>
</ink>
</file>

<file path=ppt/ink/ink30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8685.633 5651.9854 874.14984, 8693.135 5738.2163 863.78784, 8691.6455 5856.8306 859.58264, 8691.12 5924.8657 858.2413, 8693.648 6029.9214 856.60504, 8703.181 6116.972 855.57544, 8720.32 6216.243 857.9233, 8731.868 6280.149 861.62225, 8729.827 6204.5273 863.95557, 8744.857 6140.9077 861.70795, 8777.395 6072.7266 857.5808, 8871.755 5974.3555 844.8425, 8937.98 5907.486 817.0616</trace>
</ink>
</file>

<file path=ppt/ink/ink30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9042.59 6058.7227 874.14984, 8969.511 6053.4175 868.9833, 8879.271 6091.405 867.631, 8877.815 6166.396 866.3841, 8964.096 6210.982 863.94696, 9045.173 6150.974 863.6896, 9082.684 6087.1187 863.8184, 9103.747 6165.7715 859.3072, 9193.978 6157.3647 858.22485, 9257.667 6070.3735 856.69336, 9321.758 6125.785 859.17944, 9333.374 6197.148 861.55005, 9357.236 6132.306 856.63965, 9376.898 6057.597 852.41144, 9409.015 5987.3184 856.79407, 9481.334 5990.7207 856.2117, 9511.433 6056.834 850.3032, 9527.429 6129.986 848.4706, 9547.099 6210.3687 854.51086, 9613.508 6214.4565 857.80835, 9670.512 6135.553 852.7005, 9713.588 6020.9927 846.977, 9729.34 5949.841 844.3117, 9738.814 5884.657 843.8806, 9747.014 5778.342 844.20654, 9744.183 5691.867 850.29236, 9693.241 5801.0693 857.9656, 9695.867 5868.369 853.9148, 9702.029 5979.837 847.38367, 9705.548 6045.381 846.8824, 9708.256 6115.113 847.0379, 9712.219 6217.9116 850.1686, 9708.855 6132.9844 857.7813, 9721.151 6015.0015 856.0302, 9759.47 5929.5264 855.02026, 9859.76 5859.771 852.9226, 9951.71 5820.918 848.7571, 10030.649 5799.241 839.4981, 10094.434 5786.9917 795.3953</trace>
</ink>
</file>

<file path=ppt/ink/ink30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7882.7104 6592.4365 874.14984, 7882.7095 6663.516 864.5721, 7886.4526 6769.7236 866.23376, 7897.5537 6863.924 867.9338, 7904.983 6928.8384 870.0397</trace>
</ink>
</file>

<file path=ppt/ink/ink30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7792.7827 6360.1626 874.14984, 7792.7827 6435.0063 813.8652</trace>
</ink>
</file>

<file path=ppt/ink/ink30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8064.4004 6768.965 874.14984, 8078.3467 6864.6265 862.49176, 8089.99 6942.5376 854.4272, 8089.9497 6878.236 854.11646, 8105.317 6784.548 856.23096, 8134.226 6712.9385 861.41437, 8205.113 6697.4473 862.3669, 8241.772 6790.7163 860.3945, 8267.748 6884.1714 861.2043, 8317.27 6956.88 862.42, 8412.7 6902.8247 857.71765, 8446.197 6828.3623 849.0323, 8487.875 6705.645 833.9123, 8501.772 6626.082 830.5106, 8507.802 6553.077 833.09436, 8506.512 6456.211 837.8956, 8449.774 6576.8857 839.0354, 8453.336 6669.463 832.04803, 8463.177 6773.138 823.1359, 8476.746 6878.132 816.6784, 8487.813 6958.16 816.02136, 8498.726 7030.068 818.83856, 8508.555 7103.0903 822.1642, 8515.697 7171.6313 827.71704, 8522.488 7261.138 841.1267, 8505.908 7182.8457 858.2331, 8498.88 7081.962 850.7775, 8496.966 7008.68 851.09357, 8498.674 6891.3423 852.41064, 8539.1875 6781.4614 854.81146, 8635.84 6745.9473 855.2186, 8709.926 6769.996 856.76263, 8746.357 6848.907 858.7041, 8734.235 6919.937 858.93134, 8708.543 6983.911 754.2863</trace>
</ink>
</file>

<file path=ppt/ink/ink30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8640.67 6450.491 874.14984, 8640.67 6517.176 868.196, 8639.1 6582.0166 839.1383</trace>
</ink>
</file>

<file path=ppt/ink/ink30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8863.652 6600.695 874.14984, 8893.454 6681.027 864.1723, 8920.502 6774.188 862.55884, 8937.197 6843.6504 863.29297, 8977.563 6769.791 858.1002, 9021.384 6687.7354 860.3341, 9095.668 6613.749 864.0621, 9159.572 6618.0234 864.39594, 9196.21 6683.494 863.7793, 9209.583 6796.0825 857.1334, 9199.7 6877.64 844.24164, 9185.307 6942.1626 795.79114</trace>
</ink>
</file>

<file path=ppt/ink/ink30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9339.9 6675.539 874.14984, 9341.463 6754.8223 865.6303, 9349.659 6828.1357 862.87384, 9354.693 6891.919 752.5521</trace>
</ink>
</file>

<file path=ppt/ink/ink3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2539 8924 874, 2509 8990 434</trace>
</ink>
</file>

<file path=ppt/ink/ink30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9533.519 6697.734 874.14984, 9528.67 6766.8213 865.15765, 9525.606 6857.4395 867.11487, 9542.236 6761.768 864.11194, 9625.023 6769.9043 861.8091, 9652.744 6842.2197 861.3175, 9681.812 6767.747 864.6609, 9764.331 6746.288 863.1204, 9804.65 6822.3496 862.661, 9842.949 6889.898 865.61414, 9940.128 6879.5205 863.9306, 10017.064 6778.9023 861.9731, 10023.999 6688.05 862.76874, 9934.368 6669.7866 862.6546, 9937.33 6766.9175 863.8707, 10015.507 6821.7744 864.37036, 10080.371 6818.992 864.29504, 10157.452 6765.336 866.2494, 10236.166 6774.7827 864.40497, 10269.295 6840.851 865.038, 10306.624 6731.574 862.25275, 10376.364 6724.83 863.47986, 10394.986 6808.0537 862.6439, 10466.443 6865.5234 864.3336, 10540.723 6755.5273 854.01685, 10559.158 6682.3555 848.13165, 10579.487 6566.4805 842.87213, 10580.98 6494.634 840.6605, 10577.944 6425.3022 842.2676, 10566.226 6328.178 846.2972, 10524.215 6424.204 841.6715, 10528.572 6503.34 835.8592, 10536.01 6592.178 830.205, 10542.74 6663.8643 828.418, 10549.513 6728.192 827.2439, 10558.563 6795.6797 828.6408, 10572.667 6898.0425 837.48773, 10554.422 6817.5547 860.4364, 10563.234 6709.024 857.5251, 10604.97 6600.862 859.3926, 10680.307 6534.8545 858.48236, 10783.498 6520.076 856.09454, 10854.903 6516.6553 851.18134, 10917.992 6542.1323 235.6127</trace>
</ink>
</file>

<file path=ppt/ink/ink30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9325.219 6450.491 874.14984, 9348.975 6514.698 759.92194</trace>
</ink>
</file>

<file path=ppt/ink/ink30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8060.73 7353.7783 874.14984, 8104.521 7452.713 862.48895, 8148.223 7567.3403 855.91125, 8180.5757 7654.645 856.5801, 8260.42 7689.3687 856.1585, 8289.948 7626.2007 853.0935, 8313.855 7515.5195 843.3192, 8324.255 7424.3877 824.3643, 8329.584 7359.09 786.52765</trace>
</ink>
</file>

<file path=ppt/ink/ink30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8403.005 7527.2104 874.14984, 8412.125 7599.448 869.29004, 8458.285 7675.02 867.7716, 8542.091 7700.878 864.24554, 8615.482 7647.232 863.0222, 8623.722 7570.5117 862.18524, 8549.558 7490.7524 859.45465, 8454.016 7477.369 859.2814, 8522.296 7489.014 858.81036</trace>
</ink>
</file>

<file path=ppt/ink/ink30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8730.596 7444.624 874.14984, 8734.345 7533.256 863.83673, 8733.549 7625.1055 860.6426, 8735.968 7697.501 864.01776, 8745.567 7763.8965 241.96245</trace>
</ink>
</file>

<file path=ppt/ink/ink30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9071.954 7383.717 874.14984, 8985.912 7476.184 864.8347, 8966.935 7546.7515 866.56537, 9009.532 7626.296 865.89636, 9030.641 7712.433 864.1883, 8999.052 7786.531 862.8977, 8936.316 7796.869 861.1973, 8891.792 7712.0166 859.8087, 8908.8125 7647.4453 567.2281</trace>
</ink>
</file>

<file path=ppt/ink/ink30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9191.245 7534.437 874.14984, 9192.025 7636.444 868.42334, 9197.503 7708.492 868.3847, 9215.896 7773.812 812.165</trace>
</ink>
</file>

<file path=ppt/ink/ink30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9384.863 7489.014 874.14984, 9392.364 7597.053 859.76276, 9391.743 7708.8545 856.45593, 9385.634 7786.8164 858.35834, 9359.69 7695.3105 850.59863, 9381.699 7594.4233 853.4079, 9446.961 7508.1577 857.7147, 9520.886 7512.606 857.87646, 9575.494 7586.123 858.06116, 9578.33 7661.561 856.526, 9573.802 7726.157 825.5032</trace>
</ink>
</file>

<file path=ppt/ink/ink30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10128.141 7549.4053 874.14984, 10037.757 7586.134 868.4112, 9967.344 7637.4287 867.01587, 9930.17 7723.1406 865.7266, 10003.105 7754.5293 863.0503, 10082.657 7698.978 856.0986, 10143.69 7598.326 848.3628, 10177.2 7477.244 840.975, 10185.387 7404.739 839.95966, 10191.924 7296.949 843.4573, 10156.993 7361.3823 849.0785, 10152.417 7434.1426 847.2729, 10154.998 7546.09 844.3514, 10194.814 7646.0225 846.60803, 10296.5625 7688.8867 851.7473, 10376.102 7648.6895 854.55255, 10431.886 7566.571 858.33673, 10434.657 7491.435 861.6938, 10347.477 7463.0864 860.55206, 10307.622 7533.27 858.45154, 10320.861 7645.1685 850.9654, 10381.334 7745.0493 837.35596, 10428.474 7814.214 809.23895</trace>
</ink>
</file>

<file path=ppt/ink/ink30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10675.963 7221.1245 874.14984, 10673.615 7327.5454 856.3139, 10669.926 7403.596 848.68634, 10665.774 7486.67 844.5366, 10663.38 7571.7725 843.36523, 10661.932 7641.2383 843.1526, 10662.303 7744.895 848.9753, 10678.59 7637.2095 857.38617, 10740.912 7556.0425 856.4713, 10834.568 7506.869 848.93365, 10909.326 7475.722 828.9694, 10975.697 7477.3657 404.4636</trace>
</ink>
</file>

<file path=ppt/ink/ink3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2748 8939 874, 2833 8871 865, 2909 8792 861, 2956 8712 862, 2885 8677 861, 2823 8771 862, 2814 8835 862, 2834 8927 863, 2917 8961 862, 3035 8950 861, 3107 8973 862, 3095 9064 859, 3047 9129 858, 3023 9196 861, 3095 9272 856, 3185 9331 853, 3239 9394 856, 3210 9481 856, 3083 9494 850, 2971 9464 840, 2881 9369 820, 2822 9302 776</trace>
</ink>
</file>

<file path=ppt/ink/ink30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8759.961 7188.0903 874.14984, 8749.144 7266.759 867.4266, 8734.435 7331.576 8.64365</trace>
</ink>
</file>

<file path=ppt/ink/ink30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11421.993 7113.2466 874.14984, 11369.804 7234.0767 855.79193, 11342.146 7311.106 845.4247, 11317.487 7402.095 838.53613, 11300.225 7501.9043 833.413, 11288.709 7579.066 829.87634, 11286.167 7654.431 826.9918, 11289.88 7722.54 819.941, 11296.4 7787.267 806.5565, 11315.031 7859.769 785.55865, 11347.481 7923.94 757.737, 11379.394 7995.993 686.04565</trace>
</ink>
</file>

<file path=ppt/ink/ink30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11867.959 7639.734 874.14984, 11783.029 7663.5366 865.68823, 11712.105 7696.3394 861.2846, 11647.637 7740.421 860.5181, 11611.415 7818.8013 862.351, 11692.92 7858.9834 860.5836, 11779.615 7813.108 856.1245, 11845.878 7730.763 851.101, 11888.287 7610.0654 844.31274, 11900.933 7530.5283 841.62537, 11908.49 7459.2363 839.91486, 11916.32 7324.3433 838.36774, 11918.862 7252.579 841.8454, 11920.433 7170.2183 848.9434, 11914.927 7265.84 843.3281, 11910.449 7382.644 832.3656, 11917.037 7524.803 802.7131, 11927.822 7606.8584 774.684, 11952.344 7735.4526 696.0556, 11972.057 7798.318 646.90027, 12003.45 7872.639 544.40216</trace>
</ink>
</file>

<file path=ppt/ink/ink30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12135.905 7263.9663 874.14984, 12122.194 7347.504 865.07776, 12100.902 7467.302 858.3317, 12087.752 7568.908 852.3704, 12085.725 7663.3594 851.2038, 12095.672 7774.448 849.15955, 12117.426 7852.005 854.25946, 12141.742 7917.9053 848.29645</trace>
</ink>
</file>

<file path=ppt/ink/ink30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11957.886 7594.828 874.14984, 12032.403 7596.5713 857.35, 12100.347 7600.007 845.89844, 12179.101 7603.882 838.95, 12255.114 7607.539 818.02277, 12321.235 7613.812 637.80646</trace>
</ink>
</file>

<file path=ppt/ink/ink30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12463.498 7685.673 874.14984, 12559.245 7668.659 862.96027, 12621.978 7663.5435 857.2948, 12697.806 7660.196 852.1497, 12782.12 7658.1743 847.7161, 12860.031 7657.207 840.26263, 12969.168 7656.529 822.1927, 13042.295 7655.87 785.8881, 13106.097 7659.0103 482.8454</trace>
</ink>
</file>

<file path=ppt/ink/ink30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12790.173 7519.984 874.14984, 12871.009 7540.1626 865.1583, 12960.354 7565.8213 857.7662, 13039.342 7595.3853 856.3629, 13103.123 7651.7617 858.7257, 13120.7 7715.9224 858.405, 13070.523 7787.7227 857.57056, 12989.581 7839.595 856.04535, 12923.784 7874.7544 841.9101</trace>
</ink>
</file>

<file path=ppt/ink/ink30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13311.384 7489.014 874.14984, 13281.698 7575.013 863.261, 13246.536 7684.13 862.7868, 13231.678 7770.892 863.09644, 13281.835 7840.0737 863.24036, 13355.365 7861.5415 860.45776, 13434.857 7839.683 855.9745, 13504.811 7770.4707 849.17535, 13528.119 7689.812 850.8185, 13491.515 7607.614 851.07294, 13419.676 7552.108 850.75494, 13321.743 7518.0103 845.05, 13256.514 7498.694 831.3606</trace>
</ink>
</file>

<file path=ppt/ink/ink30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13444.439 7398.6855 874.14984, 13539.965 7398.6846 862.9675, 13664.818 7398.6855 852.7421, 13738.004 7398.6846 838.6073, 13802.264 7402.7188 409.3559</trace>
</ink>
</file>

<file path=ppt/ink/ink30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13578.412 7248.4814 874.14984, 13587.089 7350.8364 862.8334, 13594.661 7428.8984 855.89764, 13616.169 7505.092 845.65955, 13634.607 7571.283 772.92316</trace>
</ink>
</file>

<file path=ppt/ink/ink3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2718 8622 874, 2829 8611 855, 2909 8605 847, 3029 8593 831, 3118 8565 813, 3183 8545 772</trace>
</ink>
</file>

<file path=ppt/ink/ink30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14232.682 7609.7964 874.14984, 14229.181 7694.804 867.10516, 14248.699 7786.504 867.363, 14317.818 7846.133 866.48645, 14383.512 7862.579 426.69675</trace>
</ink>
</file>

<file path=ppt/ink/ink30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14515.31 7625.2817 874.14984, 14528.935 7696.216 865.6504, 14532.114 7785.1772 865.5154, 14586.675 7702.7646 861.39453, 14663.98 7643.635 863.1479, 14713.322 7750.269 862.9087, 14726.8955 7816.7314 862.42944, 14714.197 7881.551 424.4179</trace>
</ink>
</file>

<file path=ppt/ink/ink30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14411.617 7308.3564 874.14984, 14444.426 7372.7534 582.0808</trace>
</ink>
</file>

<file path=ppt/ink/ink30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15012.661 7622.184 874.14984, 15111.418 7570.33 862.9373, 15185.9375 7485.9614 859.92285, 15223.173 7385.211 859.0637, 15219.909 7315.5273 858.923, 15150.77 7243.5186 857.3098, 15060.346 7241.569 856.3982, 14991.041 7277.4976 855.5961, 14947.383 7395.9336 851.106, 14947.19 7486.063 844.8551, 14953.745 7565.343 837.7561, 14967.549 7645.94 829.78864, 14994.736 7749.2734 821.0623, 15027.027 7862.883 813.58185, 15055.807 7975.176 809.94434, 15074.784 8049.086 807.4003, 15088.918 8128.506 809.0469, 15093.293 8200.227 810.75464, 15080.664 8281.87 825.64294, 15012.444 8220.926 838.22015, 14998.825 8152.8325 838.9597, 14994.986 8037.2153 837.22174, 15014.694 7973.6787 835.3741, 15078.413 7866.1772 837.015, 15147.402 7802.5215 842.48303, 15224.818 7786.7617 849.80054, 15298.187 7858.6216 860.07574, 15329.567 7923.6323 757.87866</trace>
</ink>
</file>

<file path=ppt/ink/ink30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15511.851 7790.454 874.14984, 15493.996 7879.067 866.644, 15499.626 7798.6934 857.4283, 15531.045 7727.0615 853.21533, 15621.629 7665.0796 854.78046, 15693.907 7687.5283 855.86255, 15739.547 7770.1616 856.97363, 15745.386 7854.5854 855.9913, 15744.071 7917.902 849.9414</trace>
</ink>
</file>

<file path=ppt/ink/ink30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15884.407 7746.064 874.14984, 15872.397 7824.1035 864.7911, 15875.609 7891.7666 860.86725, 15875.609 7956.56 565.0516</trace>
</ink>
</file>

<file path=ppt/ink/ink30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15794.479 7414.1704 874.14984, 15866.17 7448.5073 860.7312, 15931.822 7475.8623 832.44806</trace>
</ink>
</file>

<file path=ppt/ink/ink30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16077.106 7670.7036 874.14984, 16082.032 7764.954 866.01996, 16086.528 7856.4224 867.05414, 16136.59 7782.305 857.1413, 16203.138 7730.3438 857.92676, 16220.189 7797.2183 858.7844, 16287.117 7735.969 861.66223, 16350.691 7807.161 859.561, 16389.627 7888.305 862.20996, 16470.475 7919.8906 863.82324, 16542.809 7866.327 860.0154, 16585.408 7787.179 860.4011, 16596.52 7702.054 860.94086, 16578.953 7639.0737 861.11584, 16515.398 7646.6206 861.29224, 16507.664 7740.369 862.06165, 16562.838 7804.0933 862.735, 16639.484 7791.3335 862.04065, 16720.334 7789.9053 864.013, 16784.992 7813.234 865.5022, 16867.645 7762.3228 864.7485, 16936.451 7832.338 864.0461, 17028.275 7810.672 861.03406, 17074.682 7705.3965 848.1517, 17096.201 7620.517 837.0881, 17109.482 7524.415 827.204, 17108.988 7430.5737 822.7333, 17093.354 7304.2783 823.6421, 17047.97 7234.8354 831.0105, 17019.76 7314.457 832.4229, 17024.338 7384.4478 832.21454, 17031.553 7469.3125 831.95325, 17037.95 7546.5815 831.0702, 17043.13 7610.8447 830.3475, 17049.951 7683.874 828.36005, 17057.164 7758.1997 832.2504, 17063.24 7856.705 840.4323, 17056.367 7769.8545 855.4303, 17075.283 7679.263 854.6973, 17149.389 7594.115 841.2407, 17220.373 7555.802 819.7965, 17284.035 7547.8564 774.9335</trace>
</ink>
</file>

<file path=ppt/ink/ink30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17415.924 7730.063 874.14984, 17497.36 7665.4473 866.26746, 17571.88 7629.9116 864.7984, 17611.48 7693.899 858.20465, 17629.164 7792.521 845.7414, 17629.094 7910.6694 832.73706, 17618.193 8028.489 822.5993, 17609.426 8091.459 819.1592, 17588.865 8188.857 829.8646, 17597.889 8106.41 845.3281, 17619.42 7997.9746 840.43146, 17635.395 7876.7666 843.03864, 17651.266 7773.387 846.0731, 17693.496 7685.189 849.04846, 17769.059 7614.1367 853.8104, 17835.416 7566.051 860.0208, 17764.13 7575.0117 861.12146, 17746.014 7652.372 858.9941, 17786.623 7747.666 856.5213, 17872.277 7799.8247 857.8646, 17943.01 7783.8716 857.8774, 18004.025 7677.965 851.4396, 18028.49 7597.7 845.03955, 18055.912 7474.3955 836.85626, 18060.709 7405.905 839.7637, 18060.049 7315.228 844.99036, 18057.312 7436.514 836.8602, 18056.615 7521.357 833.7036, 18057.21 7645.357 830.02264, 18062.422 7712.8335 829.2178, 18098.283 7816.5337 836.82874, 18180.25 7844.0747 846.5468, 18261.59 7747.971 853.85864, 18285.566 7646.4175 858.3351, 18285.24 7575.523 860.5028, 18266.457 7652.0693 859.6393, 18293.807 7742.794 861.5304, 18398.713 7793.179 861.58484, 18467.783 7723.181 855.2622, 18511.123 7604.976 843.23834, 18529.062 7522.651 838.7411, 18543.441 7441.705 835.0779, 18562.361 7329.298 829.9259, 18552.553 7415.867 835.55554, 18552.371 7493.895 832.6755, 18558.703 7587.776 828.49066, 18567.27 7670.076 827.01996, 18576.48 7740.6074 825.8239, 18589.258 7814.9204 831.17615, 18605.51 7907.687 836.5415, 18596.395 7782.861 838.39764, 18593.588 7665.772 841.7618, 18602.256 7597.721 845.7311, 18615.611 7530.0356 847.6863, 18635.809 7432.1836 851.37836, 18652.99 7366.6313 841.5045</trace>
</ink>
</file>

<file path=ppt/ink/ink30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18293.174 7263.9663 874.14984, 18337.746 7331.098 868.28345</trace>
</ink>
</file>

<file path=ppt/ink/ink3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2942 8426 874, 3015 8468 864, 3091 8530 860, 3144 8601 860, 3131 8689 860, 3091 8762 860, 3047 8825 425</trace>
</ink>
</file>

<file path=ppt/ink/ink30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17936.217 7474.046 874.14984, 18018.371 7477.9175 865.0242, 18116.686 7476.268 840.32245, 18186.838 7475.4893 802.74835, 18252.58 7474.3887 754.70825</trace>
</ink>
</file>

<file path=ppt/ink/ink30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18928.172 7265.514 874.14984, 19000.94 7376.219 848.65436, 19041.088 7455.723 839.59894, 19073.77 7548.8135 833.37054, 19089.863 7655.5254 827.9357, 19082.023 7775.664 821.6904, 19047.629 7902.694 814.46924, 19023.957 7986.3633 808.64496, 18963.28 8092.2905 798.5717, 18919.488 8170.1323 784.96124, 18828.834 8263.893 763.7248, 18763.104 8337.349 715.2486, 18700.396 8398.258 646.0958</trace>
</ink>
</file>

<file path=ppt/ink/ink30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9651.894 2171.488 874.14984, 9613.526 2249.6929 868.94196, 9573.869 2323.0842 868.0196</trace>
</ink>
</file>

<file path=ppt/ink/ink30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9503.238 2186.4568 874.14984, 9585.042 2281.9592 869.88983, 9656.192 2358.4473 868.1052, 9741.724 2433.205 869.0721, 9807.185 2475.289 686.4829</trace>
</ink>
</file>

<file path=ppt/ink/ink30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11124.682 2397.568 874.14984, 11087.64 2462.8845 869.86755, 11027.861 2550.4963 868.82086, 10961.111 2613.37 869.16705</trace>
</ink>
</file>

<file path=ppt/ink/ink30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10990.709 2397.568 874.14984, 11059.279 2483.6758 872.04846, 11123.926 2556.4993 871.0411</trace>
</ink>
</file>

<file path=ppt/ink/ink30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5190.3965 9989.831 874.14984, 5110.257 9968.948 874.14984, 5014.635 9961.702 874.14984, 4947.743 9989.751 868.83575, 4938.1465 10054.495 865.56476, 4943.134 10122.797 861.80023, 4957.3975 10215.586 858.61566, 4969.402 10304.486 856.92303, 4984.0166 10435.242 855.98694, 4992.419 10512.48 855.34937, 4999.718 10580.737 854.8607, 5013.578 10703.0 854.053, 5021.851 10769.5 854.25226, 5027.849 10833.37 854.9762, 5034.941 10922.049 858.10547, 5055.248 11009.173 862.3993, 5153.3706 11072.801 864.8114, 5283.0054 11079.841 859.9992, 5357.1245 11083.467 855.71027, 5465.2397 11090.239 838.5311, 5532.456 11093.548 798.9912</trace>
</ink>
</file>

<file path=ppt/ink/ink30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1115.2212 981.2128 874.14984, 1056.1561 1101.3994 852.84546, 1021.7737 1170.9169 844.08295, 969.8495 1279.7671 833.77155, 926.3886 1398.2887 836.0764, 903.0214 1492.5387 840.2621, 904.0982 1606.9989 844.3963, 918.83344 1693.5125 852.2015, 950.8998 1760.239 861.04, 1020.3543 1794.5378 864.05786, 1122.1497 1774.9526 862.2141, 1205.38 1724.786 859.28815, 1281.9952 1636.5347 856.71967, 1343.8531 1532.8009 854.7752, 1386.9402 1428.5427 854.0436, 1406.2313 1365.1914 854.31635, 1421.0985 1297.4943 854.7842, 1430.2546 1229.5239 855.4333, 1434.2174 1134.7286 857.6979, 1411.9125 1055.1741 861.44763, 1337.5769 997.9492 862.21295, 1217.2687 989.8699 859.5357, 1121.1058 1017.13696 853.7498, 1055.3392 1041.6464 838.7951</trace>
</ink>
</file>

<file path=ppt/ink/ink30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1575.8693 1116.9641 874.14984, 1575.8693 1182.5027 863.89087, 1571.8909 1309.8141 851.0171, 1567.4915 1381.9884 843.17865, 1562.1316 1454.0916 834.4805, 1554.7029 1555.8245 812.40985, 1548.5475 1642.2555 762.6008, 1537.8871 1738.1365 680.93176, 1520.8035 1806.1033 574.45776</trace>
</ink>
</file>

<file path=ppt/ink/ink30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1606.1508 1161.3541 874.14984, 1687.8146 1246.1146 868.2974, 1797.6456 1257.37 866.319, 1894.6498 1206.2776 861.40186, 1966.3999 1133.5981 852.9299, 2020.3003 1057.4313 852.43353, 2007.5175 1152.0363 843.6507, 1986.7507 1229.4117 838.1141, 1954.841 1351.5348 816.9235, 1931.0278 1458.1184 770.36444, 1919.0193 1550.2714 690.8483, 1914.1566 1668.3943 584.84875, 1910.0629 1736.5466 524.57526, 1906.4246 1808.5452 349.36716</trace>
</ink>
</file>

<file path=ppt/ink/ink3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3478 8894 874, 3569 8898 866, 3663 8899 868, 3750 8900 866, 3814 8903 855</trace>
</ink>
</file>

<file path=ppt/ink/ink30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1189.5487 680.8052 874.14984, 1276.2308 671.7209 864.421, 1404.5575 663.316 855.02, 1508.4048 655.8625 847.4487, 1608.6625 648.341 845.7944, 1682.0457 642.67303 843.401, 1761.5479 636.4422 838.48157, 1840.6467 630.7739 832.25916, 1905.5463 626.2829 824.2367, 1986.0919 622.595 806.5824, 2050.9355 621.84125 679.2474</trace>
</ink>
</file>

<file path=ppt/ink/ink30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1874.0975 454.7251 874.14984, 1961.792 454.27753 864.49194, 2055.529 479.93665 860.569, 2136.8782 530.2911 858.6207, 2159.0469 601.52826 857.86426, 2135.378 701.1263 855.70044, 2096.3503 784.66034 851.44995, 2052.1167 861.4627 834.0573</trace>
</ink>
</file>

<file path=ppt/ink/ink30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2275.1 1448.3417 874.14984, 2382.5193 1435.9855 862.75507, 2488.5522 1425.7662 857.5206, 2577.7698 1421.3746 846.6366, 2662.3381 1418.4039 817.80804</trace>
</ink>
</file>

<file path=ppt/ink/ink30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2320.0635 1659.9691 874.14984, 2403.4136 1646.0094 868.49457, 2484.9028 1631.8159 862.1008, 2559.2666 1624.5402 860.8302, 2628.7073 1627.1697 860.408, 2692.2646 1633.1091 805.0129</trace>
</ink>
</file>

<file path=ppt/ink/ink30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2929.367 1177.3553 874.14984, 2998.0618 1158.3275 871.5974, 3096.4607 1167.2941 869.0992, 3162.0588 1218.9579 867.901, 3177.7822 1303.7368 864.952, 3156.1606 1395.4401 862.68945, 3092.7266 1492.2611 860.26263, 3022.4778 1564.1794 856.44434, 2949.415 1611.7212 844.0274, 2883.9658 1624.7268 8.311882</trace>
</ink>
</file>

<file path=ppt/ink/ink30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3331.2869 1161.3541 874.14984, 3256.0688 1214.4368 867.40814, 3164.438 1302.5652 868.45416, 3123.7917 1409.1748 867.6432, 3129.0 1498.8678 866.75903, 3198.1348 1560.6718 865.25934, 3275.117 1584.582 863.77234, 3376.3584 1577.2173 860.99347, 3441.195 1568.801 856.36566</trace>
</ink>
</file>

<file path=ppt/ink/ink30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3881.8625 1402.9192 874.14984, 3956.5908 1379.6161 869.55505, 4051.3132 1320.2958 864.82733, 4115.113 1254.8749 864.9805, 4148.973 1191.3108 865.92175, 4104.11 1126.8531 864.92554, 4008.6636 1160.903 860.77374, 3942.9631 1217.8795 858.42566, 3924.4998 1323.9907 857.20636, 3947.166 1410.5392 855.5012, 4015.919 1489.448 852.2491, 4090.1636 1553.6389 841.74426</trace>
</ink>
</file>

<file path=ppt/ink/ink30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4268.1826 1418.404 874.14984, 4338.553 1467.1471 869.7936, 4377.933 1548.9127 865.602, 4358.428 1646.9177 861.6321, 4289.3076 1723.5195 858.9703, 4224.627 1771.5311 854.44653, 4157.988 1789.668 841.0869</trace>
</ink>
</file>

<file path=ppt/ink/ink30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4476.484 1463.3104 874.14984, 4399.0835 1546.6263 858.1265, 4330.3296 1626.0043 862.83636, 4355.058 1689.4138 862.52466, 4449.363 1730.5856 860.95703, 4526.659 1716.3765 855.2996, 4591.1562 1700.6492 818.77155</trace>
</ink>
</file>

<file path=ppt/ink/ink30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3985.5542 905.85284 874.14984, 4061.5767 894.13495 868.5148, 4147.303 881.9076 862.47864, 4230.363 869.37103 859.955, 4301.368 855.88025 862.67163, 4370.471 836.55005 865.5148, 4436.4976 819.1683 766.3021</trace>
</ink>
</file>

<file path=ppt/ink/ink3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3523 9090 874, 3627 9086 860, 3690 9080 854, 3756 9066 850, 3832 9053 834, 3896 9039 409</trace>
</ink>
</file>

<file path=ppt/ink/ink30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4253.501 770.61774 874.14984, 4319.9595 795.0749 869.73376, 4389.2275 865.3619 866.89233, 4392.6377 967.6487 862.8781, 4384.203 1044.7877 855.64905</trace>
</ink>
</file>

<file path=ppt/ink/ink30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4788.477 1358.013 874.14984, 4872.1953 1353.7793 864.7637, 4977.2095 1343.6941 860.4186, 5053.711 1336.058 853.403, 5125.13 1327.155 843.0515, 5190.7393 1320.707 766.09454</trace>
</ink>
</file>

<file path=ppt/ink/ink30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5012.377 1161.3541 874.14984, 5010.813 1259.121 863.3302, 5003.9087 1357.5715 856.9897, 5011.68 1437.1221 846.0386, 5022.0884 1499.798 820.72455</trace>
</ink>
</file>

<file path=ppt/ink/ink30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5510.648 1075.1548 874.14984, 5496.735 1178.564 869.0044, 5548.6543 1255.3318 867.24854, 5644.3154 1266.0024 863.6325, 5727.9507 1195.4045 859.6803, 5777.475 1114.0339 853.24646, 5803.243 1027.2836 847.2117, 5811.0684 948.587 846.0207, 5778.3335 1019.6009 846.5889, 5773.5703 1159.176 836.49243, 5773.4507 1223.1692 831.1384, 5774.7715 1292.7513 825.59015, 5778.604 1377.062 822.0502, 5784.087 1467.9513 821.59686, 5788.2495 1554.8474 823.4206, 5787.8413 1677.2396 828.62213, 5768.9966 1749.5052 839.8511, 5703.954 1723.9127 844.0793, 5660.403 1656.2076 842.5226, 5673.072 1531.7792 837.53125, 5746.834 1437.0485 830.7091, 5800.6177 1372.9813 817.64935</trace>
</ink>
</file>

<file path=ppt/ink/ink30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6261.2656 1177.3553 874.14984, 6339.6943 1132.106 867.9157, 6417.564 1034.0834 865.278, 6434.8184 965.03107 865.2274, 6405.517 898.882 864.44885, 6308.345 887.1976 862.6994, 6232.0923 939.06323 859.3999, 6188.264 1009.65186 857.23694, 6193.1963 1109.193 855.96594, 6223.3354 1183.649 854.89954, 6293.436 1247.4501 856.78766, 6370.024 1268.9547 858.80994, 6451.7607 1228.2083 858.9384, 6517.277 1146.2098 860.5937, 6506.6274 1214.7418 860.67285, 6509.998 1322.5134 862.5299, 6592.975 1361.7819 861.40216, 6670.9478 1281.0782 852.49585, 6728.512 1186.7944 841.6592, 6762.0347 1115.3811 839.74274, 6764.4883 1226.1803 830.2524, 6747.246 1341.377 821.40436, 6736.5566 1417.0825 819.01746, 6729.9004 1497.7916 819.75464, 6726.8164 1578.8169 822.71893, 6723.916 1694.901 828.2968, 6719.723 1760.3203 833.46857, 6704.975 1827.9346 838.325, 6661.9424 1928.2177 847.8241, 6574.165 1996.217 854.7468, 6479.1074 1997.2506 856.73236, 6407.2905 1910.7313 849.28766, 6396.347 1810.9613 838.5212, 6389.396 1745.7706 823.2068, 6374.758 1663.6183 780.93634, 6389.8477 1598.806 212.6898</trace>
</ink>
</file>

<file path=ppt/ink/ink30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6157.574 664.804 874.14984, 6223.7 658.5156 865.3534, 6360.037 641.87006 848.118, 6437.2783 632.9662 837.0712, 6504.8633 622.9106 825.83826, 6597.0796 600.8228 790.2067, 6669.262 580.1574 700.2143</trace>
</ink>
</file>

<file path=ppt/ink/ink30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6469.567 484.14645 874.14984, 6553.1206 497.14328 864.4579, 6637.1377 533.61035 860.4717, 6709.21 600.6749 858.3179, 6711.2144 685.7149 857.11755, 6658.2666 772.01904 852.1602, 6608.1543 836.2858 820.4893</trace>
</ink>
</file>

<file path=ppt/ink/ink30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7078.8706 1146.9016 874.14984, 7183.0913 1139.8094 860.3943, 7252.2764 1129.3334 853.0307, 7327.665 1115.4677 847.94366, 7395.799 1100.5077 839.8113, 7491.228 1072.6711 820.82623, 7567.039 1047.9076 775.3697</trace>
</ink>
</file>

<file path=ppt/ink/ink30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7317.453 951.2753 874.14984, 7311.2754 1018.5573 863.908, 7300.07 1141.5826 851.28046, 7301.092 1205.7314 843.23956, 7313.28 1289.5519 824.70197, 7332.1343 1358.0127 779.223</trace>
</ink>
</file>

<file path=ppt/ink/ink30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7718.455 890.88403 874.14984, 7776.699 825.4784 863.1478, 7891.5977 775.63934 854.05756, 7980.9966 763.1993 853.0066, 8043.805 847.0684 854.125, 8018.6055 941.6606 848.93976, 7972.45 1024.471 845.74567, 7921.2666 1093.4128 848.1262, 7876.0547 1156.7499 852.0391, 7878.0083 1224.0812 856.04974, 7970.3965 1303.1375 860.4595, 8053.447 1384.3196 863.581, 8055.2896 1488.5659 862.58307, 8013.6553 1556.1345 859.77435, 7941.057 1548.4401 859.10596, 7903.828 1423.4263 851.0861, 7900.587 1342.5956 831.9775, 7921.5894 1277.2721 640.8921</trace>
</ink>
</file>

<file path=ppt/ink/ink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4426 2117 874, 4442 2266 859, 4437 2365 851, 4424 2478 843, 4403 2635 834, 4385 2766 840, 4386 2874 846, 4514 2845 852, 4608 2780 852</trace>
</ink>
</file>

<file path=ppt/ink/ink3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4044 8924 874, 4150 8850 867, 4270 8847 866, 4319 8921 864, 4279 9013 858, 4191 9100 857, 4190 9169 857, 4280 9216 855, 4375 9264 855, 4450 9326 855, 4489 9407 855, 4481 9508 855, 4442 9583 856, 4378 9627 859, 4295 9602 862, 4283 9539 861, 4314 9475 857, 4344 9400 841, 4400 9336 8</trace>
</ink>
</file>

<file path=ppt/ink/ink31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8313.994 966.24414 874.14984, 8378.11 933.9157 870.0191, 8447.871 878.2774 866.033, 8494.1875 805.0117 864.0469, 8478.509 725.1243 863.4658, 8390.139 709.75696 860.3047, 8315.95 734.5885 855.8017, 8273.309 818.491 856.6132, 8273.253 902.6798 856.39154, 8333.381 1010.47766 852.5958, 8397.081 1080.2837 854.00806, 8487.235 1096.9728 859.55804, 8554.122 1041.8917 859.91956, 8626.142 989.2767 862.2059, 8715.071 981.60455 865.1487, 8771.829 1064.6008 863.0661, 8743.945 1164.4738 858.69604, 8674.734 1253.5955 851.7286, 8607.8 1311.0768 852.0432, 8691.679 1322.3973 854.10364, 8778.317 1331.1952 854.33563, 8861.081 1375.3114 857.57684, 8913.551 1476.1034 859.73224, 8895.6 1547.6049 860.8135, 8785.635 1602.3453 859.2772, 8701.682 1597.1301 854.11957, 8610.736 1550.7148 843.63226, 8537.3545 1520.6112 820.5011, 8468.732 1487.9326 785.9542</trace>
</ink>
</file>

<file path=ppt/ink/ink31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8239.667 484.14645 874.14984, 8345.5205 473.7567 858.00854, 8452.504 464.63428 845.5384, 8515.925 461.33606 835.9049, 8632.37 455.59277 811.5733, 8698.798 449.97452 791.0471, 8776.5205 444.14944 726.5966, 8841.398 439.51926 447.69354</trace>
</ink>
</file>

<file path=ppt/ink/ink31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8625.987 303.4889 874.14984, 8721.971 343.76505 862.25806, 8808.293 383.12042 856.8407, 8877.511 482.284 861.7682, 8853.467 556.9142 859.846, 8804.924 620.4139 857.73206</trace>
</ink>
</file>

<file path=ppt/ink/ink31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2334.7456 3075.292 874.14984, 2436.375 3063.3623 860.9477, 2503.3167 3054.189 856.7402, 2606.1204 3040.8337 848.0384, 2672.8833 3032.3604 832.6911</trace>
</ink>
</file>

<file path=ppt/ink/ink31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2394.391 3301.372 874.14984, 2483.32 3280.4014 867.7829, 2562.634 3263.2063 860.3556, 2658.8452 3249.7092 853.5993, 2724.9312 3241.0806 840.97076</trace>
</ink>
</file>

<file path=ppt/ink/ink31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2944.9666 2955.0256 874.14984, 3041.3367 2921.855 862.61725, 3130.6848 2917.8264 860.69867, 3202.6863 2994.055 861.70886, 3208.6182 3071.6814 858.91187, 3157.9268 3190.7612 851.65216, 3065.6172 3289.5012 836.7621, 3000.4456 3351.6074 806.65625</trace>
</ink>
</file>

<file path=ppt/ink/ink31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3376.251 2939.5405 874.14984, 3312.4043 2953.8113 871.55145, 3224.063 3034.5034 867.57306, 3164.615 3130.0 864.31757, 3146.122 3209.7405 861.82684, 3269.1047 3282.1497 857.5853, 3353.93 3303.6428 850.5241, 3417.2104 3301.678 819.39276</trace>
</ink>
</file>

<file path=ppt/ink/ink31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3643.2798 2728.9456 874.14984, 3618.16 2817.5496 860.9059, 3584.1765 2920.681 844.3104, 3556.6208 3000.7607 838.64386, 3519.4893 3118.5264 832.9145, 3504.4827 3191.4534 833.67523, 3499.0198 3266.7197 834.457, 3508.8303 3336.9868 836.1205, 3550.3333 3435.6665 841.2494, 3622.363 3493.2688 848.55334, 3687.864 3534.6306 804.45306</trace>
</ink>
</file>

<file path=ppt/ink/ink31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3941.508 2773.8518 874.14984, 3909.082 2874.9175 858.1283, 3881.2283 2943.2175 853.38794, 3840.88 3044.4717 852.50073, 3820.4126 3163.0037 856.3702, 3867.8833 3254.0 857.3642, 3939.505 3290.9202 856.1372, 4019.6821 3276.2234 854.46625, 4090.1636 3240.9807 836.5887</trace>
</ink>
</file>

<file path=ppt/ink/ink31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3747.8892 3121.2305 874.14984, 3825.1426 3092.2036 864.7804, 3929.018 3056.7178 859.83496, 4007.079 3013.915 852.9601, 4072.9343 2985.2554 662.8806</trace>
</ink>
</file>

<file path=ppt/ink/ink3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3492 7716 874, 3569 7698 868, 3632 7687 867, 3715 7687 869, 3780 7689 849</trace>
</ink>
</file>

<file path=ppt/ink/ink31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4134.2095 2728.9456 874.14984, 4219.4893 2824.7095 863.2641, 4263.651 2911.7864 860.1182, 4286.8057 2990.6958 858.7033, 4298.6562 3073.1934 857.2364, 4300.7944 3186.0986 856.66943, 4295.1777 3270.3135 857.6432, 4273.295 3361.7996 860.0787, 4236.2075 3425.7256 866.2532</trace>
</ink>
</file>

<file path=ppt/ink/ink31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4595.775 3121.2305 874.14984, 4679.125 3127.1577 867.16125, 4757.0444 3127.0176 862.64, 4835.3525 3125.8008 860.53955, 4931.499 3120.338 858.42773, 4995.37 3116.2104 853.9171</trace>
</ink>
</file>

<file path=ppt/ink/ink31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4773.795 2984.9631 874.14984, 4775.3584 3082.123 863.62146, 4781.989 3156.0134 861.3969, 4803.9224 3234.0996 862.0712, 4821.6143 3298.4675 840.33887</trace>
</ink>
</file>

<file path=ppt/ink/ink31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4699.467 3121.2305 874.14984, 4768.1396 3074.1592 868.0275, 4842.513 3009.2563 862.4804, 4887.3174 2923.7834 865.7567, 4820.3315 2884.1387 863.2933, 4755.727 2901.1257 861.26526, 4680.5073 2965.6558 861.94836, 4666.422 3071.8972 860.7145, 4706.0283 3154.2446 857.9443, 4800.15 3214.635 855.8267, 4887.014 3235.4172 857.3184, 4971.029 3205.0796 857.70056, 5036.316 3173.1855 837.32434</trace>
</ink>
</file>

<file path=ppt/ink/ink31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5041.741 3211.0435 874.14984, 5113.361 3261.988 869.2702, 5146.557 3347.0735 865.77515, 5129.5454 3446.3628 862.2422, 5060.0903 3522.8047 862.5296, 5012.6313 3458.1482 681.36304</trace>
</ink>
</file>

<file path=ppt/ink/ink31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5264.7246 3211.0435 874.14984, 5198.935 3270.8333 864.638, 5126.776 3350.6006 864.0153, 5140.5005 3425.5513 864.1559, 5236.9766 3467.6304 858.7155, 5340.3594 3451.4763 849.6222, 5413.38 3437.123 829.7111</trace>
</ink>
</file>

<file path=ppt/ink/ink31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4610.4575 2683.5232 874.14984, 4710.7407 2673.954 862.8667, 4777.125 2668.546 856.43585, 4852.98 2662.2964 850.3062, 4967.9473 2649.8901 837.5117, 5051.5864 2630.404 817.3155, 5114.242 2614.3794 765.2071</trace>
</ink>
</file>

<file path=ppt/ink/ink31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4922.45 2548.288 874.14984, 5005.7783 2556.32 868.4815, 5078.799 2578.6243 864.28455, 5144.2563 2640.4731 862.8508, 5152.921 2714.6501 861.27826, 5131.891 2795.6313 857.17334</trace>
</ink>
</file>

<file path=ppt/ink/ink31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5592.317 3121.2305 874.14984, 5701.0215 3115.9084 860.2422, 5765.525 3112.7024 854.39294, 5832.999 3107.3328 846.14886, 5933.01 3088.2205 830.5511, 6000.66 3075.292 799.39386</trace>
</ink>
</file>

<file path=ppt/ink/ink31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5740.972 2924.572 874.14984, 5758.323 2998.8054 865.5695, 5768.484 3111.6855 859.6249, 5777.0527 3207.7837 852.411, 5783.061 3271.5837 838.0802</trace>
</ink>
</file>

<file path=ppt/ink/ink3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1601 10871 874, 1671 10882 845, 1740 10908 849, 1808 10955 851, 1865 11025 853, 1887 11119 852, 1861 11235 854, 1809 11322 851, 1730 11361 843, 1664 11380 804</trace>
</ink>
</file>

<file path=ppt/ink/ink31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6320.9116 2789.337 874.14984, 6343.6914 2873.4297 871.1368, 6389.419 2947.8132 862.80286, 6471.912 2987.5745 863.3313, 6558.467 2971.1123 862.01825, 6627.677 2914.8606 858.11115, 6674.42 2841.2249 852.2593, 6704.5693 2747.9507 848.4573, 6664.8516 2831.3557 845.0058, 6670.5815 2912.2515 839.12823, 6682.3804 3006.7798 833.04285, 6697.5054 3109.981 828.84094, 6708.9097 3185.4802 827.0235, 6718.1675 3263.7957 823.9433, 6722.6553 3345.469 825.6655, 6719.9375 3418.071 830.1682, 6703.652 3512.9768 839.3297, 6627.263 3556.1453 854.1882, 6550.9985 3443.6562 858.697, 6554.37 3344.392 856.60376, 6609.9253 3249.1377 851.5132, 6664.0244 3175.5115 841.4479</trace>
</ink>
</file>

<file path=ppt/ink/ink31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7020.1426 2639.1333 874.14984, 6968.4863 2749.413 854.2471, 6935.167 2834.297 842.0679, 6908.4585 2912.7156 833.84814, 6888.4346 2975.3992 828.53253, 6873.795 3044.6062 826.9414, 6862.4985 3154.7712 828.7828, 6872.7485 3218.2168 830.20544, 6904.7983 3299.3755 834.8514, 6983.9424 3316.9167 843.0928, 7051.655 3313.1567 854.58234</trace>
</ink>
</file>

<file path=ppt/ink/ink31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7257.807 2654.1018 874.14984, 7219.612 2775.1514 854.9879, 7196.5854 2847.5974 846.1748, 7171.825 2925.3892 840.71814, 7151.2915 2989.8682 836.8367, 7138.8545 3094.8682 846.0732, 7162.5234 3159.5662 850.499, 7274.2705 3164.7673 851.44147, 7357.269 3135.2253 844.36926</trace>
</ink>
</file>

<file path=ppt/ink/ink31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7020.1426 2969.9944 874.14984, 7113.3135 2941.5657 861.0116, 7241.463 2898.0664 846.8646, 7332.3447 2857.7688 828.20734, 7406.462 2819.2747 782.6031</trace>
</ink>
</file>

<file path=ppt/ink/ink31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7421.145 2593.1943 874.14984, 7478.9277 2657.1672 864.707, 7531.141 2760.0498 858.20917, 7559.8237 2844.9302 853.86505, 7573.6055 2926.534 853.96985, 7570.9683 3039.996 848.1826, 7557.783 3123.6292 836.3039, 7532.616 3193.3933 817.495, 7500.0938 3257.0728 607.6085</trace>
</ink>
</file>

<file path=ppt/ink/ink31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7808.3833 2969.9944 874.14984, 7888.809 2877.3489 858.0067, 7974.1333 2764.588 847.9483, 8031.8276 2677.6 849.759, 8037.4175 2600.2373 855.0177, 7965.177 2583.0916 853.93915, 7894.264 2613.623 853.42676, 7821.89 2702.1948 853.80914, 7815.8706 2788.7566 854.081, 7841.1465 2874.4739 855.17615, 7913.818 2932.0803 858.01324, 7993.066 2929.4893 859.9499, 8063.153 2871.0935 861.677, 8125.687 2784.2852 864.93475, 8155.0845 2853.5986 865.67737, 8199.257 2937.531 867.0061, 8276.407 2941.5444 865.2796, 8326.32 2862.954 858.9289, 8357.006 2785.1418 857.8462, 8385.988 2860.0598 852.959, 8384.053 2963.6182 843.5753, 8374.042 3072.2166 837.4005, 8357.919 3143.133 835.1986, 8330.162 3212.7554 835.8827, 8270.536 3306.638 838.7702, 8144.4917 3316.5522 840.0699, 8080.974 3315.5657 844.80084, 8016.6836 3286.9194 831.5312</trace>
</ink>
</file>

<file path=ppt/ink/ink31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7808.3833 2397.568 874.14984, 7917.3633 2390.8335 857.71027, 7997.017 2383.2815 848.92053, 8113.7554 2368.6084 825.7348, 8182.1777 2359.5374 796.9425, 8245.433 2350.8828 610.6301</trace>
</ink>
</file>

<file path=ppt/ink/ink31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8105.6934 2232.3953 874.14984, 8159.176 2297.2903 869.7189, 8181.623 2400.9958 864.3371, 8165.792 2476.936 861.4452, 8135.0576 2563.2568 853.51904</trace>
</ink>
</file>

<file path=ppt/ink/ink31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8714.997 2758.883 874.14984, 8810.27 2754.4297 862.0345, 8937.923 2748.8872 853.04865, 9035.024 2743.7427 838.3923, 9110.405 2724.7566 807.0867</trace>
</ink>
</file>

<file path=ppt/ink/ink31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8848.97 2548.288 874.14984, 8852.331 2657.1414 859.76984, 8853.908 2721.132 854.9293, 8857.596 2787.984 847.7004, 8867.251 2878.4932 830.4716, 8874.926 2941.3264 798.9848</trace>
</ink>
</file>

<file path=ppt/ink/ink3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1854 11044 874, 1806 11115 868, 1811 11203 864, 1874 11272 858, 1978 11321 846, 2050 11322 840, 2117 11331 820, 2182 11323 802</trace>
</ink>
</file>

<file path=ppt/ink/ink31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9205.927 2488.413 874.14984, 9276.69 2440.6501 864.3357, 9369.231 2436.876 864.9645, 9441.467 2508.2925 863.5692, 9430.643 2581.8396 860.6525, 9382.2 2655.8975 859.39984, 9334.685 2719.867 862.166, 9399.617 2793.4622 861.9357, 9479.471 2826.441 856.22736, 9561.618 2880.5173 859.45215, 9600.044 2953.5537 859.7237, 9588.206 3032.0486 858.4988, 9514.611 3106.6853 860.17236, 9423.551 3126.6646 861.6368, 9353.968 3084.7607 859.2169, 9343.605 2991.6296 855.14594, 9339.9 2924.572 846.4339</trace>
</ink>
</file>

<file path=ppt/ink/ink31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9726.22 2291.7546 874.14984, 9697.775 2364.6335 848.7071, 9671.034 2432.139 851.6144, 9645.276 2505.0474 852.5604, 9625.123 2606.4197 853.57184, 9631.617 2709.2124 853.39404, 9686.845 2823.3713 855.47327, 9747.958 2890.3665 852.3277, 9816.148 2939.5405 838.2028</trace>
</ink>
</file>

<file path=ppt/ink/ink31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9950.121 2337.177 874.14984, 9917.071 2455.114 863.63617, 9899.639 2520.8215 863.09186, 9888.877 2589.8372 863.93555, 9907.047 2696.8674 863.6223, 10004.155 2734.1292 860.7431, 10068.495 2698.4922 858.0924</trace>
</ink>
</file>

<file path=ppt/ink/ink31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9800.548 2578.2256 874.14984, 9916.646 2556.2422 857.4438, 9982.582 2529.386 848.32764, 10045.771 2505.9963 831.4275, 10111.439 2477.9653 404.41364</trace>
</ink>
</file>

<file path=ppt/ink/ink31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10187.786 2276.7856 874.14984, 10233.374 2361.08 862.3666, 10262.701 2488.6116 853.8793, 10269.24 2563.0068 851.0564, 10269.971 2628.0193 845.58704, 10260.716 2733.85 830.76, 10236.223 2820.1753 799.3357, 10202.468 2894.6345 709.561</trace>
</ink>
</file>

<file path=ppt/ink/ink31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10559.425 2654.1018 874.14984, 10642.193 2577.8806 860.7763, 10724.04 2491.4685 850.8747, 10774.117 2413.3904 857.5981, 10729.517 2337.117 858.73444, 10662.805 2365.2363 856.77167, 10608.269 2437.0754 858.3528, 10597.173 2543.9944 860.0403, 10622.513 2632.9192 860.3841, 10713.563 2668.6245 861.3927, 10791.373 2605.9753 858.55475, 10854.944 2542.7292 855.0162, 10935.393 2495.9 857.80963, 11000.238 2489.5205 859.2927, 11034.123 2558.765 859.34283, 11014.318 2642.3267 856.79016, 10943.394 2729.6282 851.8395, 10871.935 2794.388 849.939, 10877.055 2862.259 856.4349, 10963.576 2902.9226 857.5562, 11045.641 2972.965 857.27594, 11063.233 3071.6082 857.3243, 11026.781 3152.4531 852.6799, 10933.819 3208.95 845.5224, 10863.394 3216.5325 842.9957, 10781.136 3194.5227 839.5502, 10714.167 3182.1917 830.98395, 10633.752 3150.652 820.4746</trace>
</ink>
</file>

<file path=ppt/ink/ink31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10499.778 2201.4255 874.14984, 10620.709 2193.5227 856.2382, 10697.811 2189.7034 848.2744, 10779.51 2183.5894 837.4357, 10854.538 2173.6265 826.3659, 10919.179 2165.93 806.8441, 10983.368 2156.519 779.6843</trace>
</ink>
</file>

<file path=ppt/ink/ink31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10782.407 2066.7068 874.14984, 10890.358 2093.3833 859.6868, 10972.76 2124.9832 856.8294, 11031.292 2199.1597 861.4323, 10978.414 2274.395 858.9516, 10901.699 2337.177 852.881</trace>
</ink>
</file>

<file path=ppt/ink/ink31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1308.8401 4687.2734 874.14984, 1265.7184 4771.047 863.5878, 1213.4528 4888.353 854.21954, 1192.497 4952.8345 851.75037, 1168.8263 5047.0225 852.83563, 1160.9641 5126.655 853.18335, 1175.5381 5232.9673 853.8236, 1207.195 5332.311 855.51324, 1260.5714 5399.7617 859.9345, 1337.8066 5404.581 860.8184, 1428.9104 5313.4785 856.7097, 1461.9723 5241.216 851.18475, 1487.5905 5176.876 845.69965, 1527.9471 5038.946 835.74567, 1538.7897 4960.386 834.61536, 1539.7355 4886.339 836.00616, 1528.1276 4820.2803 838.3628, 1495.1804 4734.9204 843.04175, 1407.9086 4682.6514 848.24475, 1307.7263 4672.218 852.6519, 1229.1194 4687.9033 846.71814</trace>
</ink>
</file>

<file path=ppt/ink/ink31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1754.8062 4976.3257 874.14984, 1753.4779 5080.841 857.99506, 1750.525 5155.064 851.1361, 1747.497 5236.755 847.1093, 1743.6638 5318.127 846.5875, 1740.335 5383.9155 847.1923, 1742.1454 5269.0005 832.9167, 1748.1562 5141.4453 826.1035, 1752.1947 5064.7188 824.3718, 1756.1051 5002.0576 828.6999, 1765.7377 4907.3403 837.1639, 1834.7871 4929.5435 855.23145, 1876.4615 5008.0796 859.2686, 1938.3182 5078.4507 861.95557, 2008.0546 5071.6177 861.3557, 2068.7178 5004.8857 856.47736, 2103.2456 4942.241 851.184, 2155.27 4842.7334 843.8819, 2174.266 4921.7207 836.2663, 2162.8394 5042.722 822.60516, 2155.5073 5107.6753 816.35596, 2149.251 5170.9365 811.9184, 2142.7659 5241.3945 798.4486, 2133.1558 5362.826 746.54114, 2127.2007 5426.2563 706.70056, 2109.207 5500.206 622.4783, 2091.0874 5563.689 4.7878003</trace>
</ink>
</file>

<file path=ppt/ink/ink3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1943 10976 874, 1878 11010 871, 1888 11094 867, 1954 11148 835</trace>
</ink>
</file>

<file path=ppt/ink/ink31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1383.1678 4492.1636 874.14984, 1454.1427 4492.1636 860.27454, 1520.079 4493.702 849.4912, 1598.4841 4495.1367 841.90765, 1683.3649 4495.378 836.55817, 1804.7871 4495.1567 817.01404, 1899.591 4493.9023 777.1168, 1972.071 4492.6025 669.1769</trace>
</ink>
</file>

<file path=ppt/ink/ink31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1963.1072 4281.0522 874.14984, 2037.7643 4323.1816 865.09314, 2115.0388 4407.323 860.9072, 2149.8096 4483.451 858.70886, 2146.2246 4559.6045 852.0156, 2126.4446 4641.851 829.10175</trace>
</ink>
</file>

<file path=ppt/ink/ink31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2640.315 4641.851 874.14984, 2606.6873 4747.2134 852.7076, 2576.8362 4827.2334 841.11035, 2539.8413 4919.3735 832.39044, 2501.455 5016.159 827.5996, 2472.0093 5094.233 825.35205, 2448.2612 5159.838 824.50037, 2429.6643 5232.9775 826.25104, 2422.2034 5306.8696 830.64246, 2423.5286 5422.822 834.69885, 2443.596 5511.781 842.62256, 2484.5247 5587.8003 849.5343, 2517.409 5652.109 564.67615</trace>
</ink>
</file>

<file path=ppt/ink/ink31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2810.9934 4823.0244 874.14984, 2800.5662 4890.3066 864.3335, 2784.7974 5025.748 847.19867, 2778.0405 5105.126 841.79486, 2773.3398 5171.9673 832.82007, 2768.9873 5278.77 809.2235, 2772.0364 5364.4863 757.05115, 2791.7666 5440.4746 632.2478</trace>
</ink>
</file>

<file path=ppt/ink/ink31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2691.702 5199.3086 874.14984, 2807.2876 5197.9893 857.14166, 2877.0598 5194.016 856.7932, 2947.5764 5184.6865 856.49866, 3011.501 5177.514 852.07135, 3075.079 5168.2393 833.0456</trace>
</ink>
</file>

<file path=ppt/ink/ink31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3093.622 5289.6377 874.14984, 3202.3267 5284.304 860.2561, 3326.3494 5251.428 859.2172, 3397.5918 5229.9937 855.43384, 3463.462 5198.3516 8.582248</trace>
</ink>
</file>

<file path=ppt/ink/ink31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3167.95 5108.9795 874.14984, 3175.4521 5226.6895 856.90594, 3175.3884 5298.8223 849.74786, 3172.5725 5375.262 839.81506, 3170.9236 5443.7563 821.94824, 3166.3958 5507.9604 796.8453</trace>
</ink>
</file>

<file path=ppt/ink/ink31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3822.2168 5048.5884 874.14984, 3720.6472 5101.8604 858.1108, 3607.904 5187.268 850.38617, 3523.9944 5275.655 851.40985, 3497.0027 5350.8906 855.3863, 3583.4006 5414.03 855.85583, 3666.7961 5374.486 853.2047, 3733.1875 5309.199 848.4877, 3780.9026 5187.263 842.4568, 3795.7131 5103.542 839.4875, 3813.695 4973.136 834.34625, 3822.457 4894.14 832.80585, 3829.6694 4826.679 834.1431, 3841.4517 4763.286 840.7999, 3838.779 4839.762 836.57404, 3834.392 4914.7827 831.9925, 3829.5278 5034.9214 825.029, 3830.858 5110.981 823.71173, 3832.977 5176.057 828.0524, 3853.7742 5268.557 837.4385, 3935.0725 5222.999 849.12366, 3956.7595 5150.3745 844.6503, 3976.6821 5079.006 839.9436, 4007.2583 4963.863 832.30646, 4033.9468 4878.3237 832.94434, 4050.7969 4999.237 830.7067, 4042.545 5127.2715 822.52057, 4038.98 5202.6084 827.7266, 4036.6174 5269.638 834.86804, 4031.9146 5343.1577 842.3679</trace>
</ink>
</file>

<file path=ppt/ink/ink31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3896.5447 5154.402 874.14984, 4015.971 5132.5615 853.34576, 4092.5793 5108.5093 846.5017, 4199.4336 5061.523 840.3467, 4267.5186 4963.308 846.51044, 4253.551 4879.6943 845.88434, 4235.0337 4816.1543 847.23755</trace>
</ink>
</file>

<file path=ppt/ink/ink31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4208.537 4702.242 874.14984, 4274.742 4774.937 862.7946, 4336.106 4892.8315 854.4881, 4361.091 4970.1035 850.5087, 4377.856 5053.017 846.73035, 4390.7456 5175.671 842.18335, 4383.813 5285.0767 841.20514, 4364.8154 5352.546 842.03546, 4324.15 5452.823 838.1107, 4267.3896 5523.65 813.9495</trace>
</ink>
</file>

<file path=ppt/ink/ink3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2316 11248 874, 2306 11331 867, 2289 11416 860, 2271 11490 851</trace>
</ink>
</file>

<file path=ppt/ink/ink31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4655.421 5139.9497 874.14984, 4743.445 5117.707 861.409, 4884.1016 5096.9272 847.7067, 4951.3823 5087.0977 833.87994, 5016.1343 5079.639 817.4508</trace>
</ink>
</file>

<file path=ppt/ink/ink31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4625.139 5350.029 874.14984, 4728.3 5370.952 858.7585, 4810.9854 5368.594 845.85114, 4886.4463 5368.528 819.9502, 4951.7773 5365.523 747.1826</trace>
</ink>
</file>

<file path=ppt/ink/ink31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5324.37 4988.714 874.14984, 5399.942 4957.082 867.5789, 5511.2256 4964.7534 861.7451, 5602.728 4998.203 856.16016, 5685.2036 5080.108 854.1183, 5702.966 5184.5586 852.7815, 5685.9263 5278.134 851.9682, 5625.2856 5374.5205 849.5443, 5559.7075 5442.263 838.7903, 5487.7075 5500.7485 804.4439</trace>
</ink>
</file>

<file path=ppt/ink/ink31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5889.6274 4943.2915 874.14984, 5825.2275 4988.6187 869.0614, 5761.6533 5046.654 864.2086, 5722.4136 5116.7124 865.46356, 5722.88 5219.0303 864.0624, 5752.2803 5294.059 861.0123, 5857.556 5366.6055 856.3202, 5932.437 5394.188 847.42004</trace>
</ink>
</file>

<file path=ppt/ink/ink31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6231.902 4733.212 874.14984, 6225.2817 4809.8203 868.4844, 6204.1196 4933.2007 861.31854, 6188.709 5032.9385 856.1396, 6179.337 5131.0024 852.9124, 6181.383 5196.805 851.22235, 6190.8604 5263.3804 845.7987, 6221.5615 5363.7056 830.1582, 6284.2417 5425.3516 811.1377, 6348.381 5471.0625 607.64984</trace>
</ink>
</file>

<file path=ppt/ink/ink31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6529.213 4777.602 874.14984, 6506.181 4869.299 863.2764, 6479.924 4997.873 853.6652, 6461.075 5101.503 847.6267, 6449.7275 5188.4644 849.34033, 6466.8003 5277.5938 852.4338, 6563.4854 5319.0034 856.1544, 6642.9824 5315.213 856.3955</trace>
</ink>
</file>

<file path=ppt/ink/ink31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6320.9116 5048.5884 874.14984, 6436.496 5043.112 857.1017, 6508.8125 5037.1055 847.9171, 6589.482 5030.1196 840.7775, 6660.9683 5024.1787 822.5605, 6725.62 5018.8086 806.9915</trace>
</ink>
</file>

<file path=ppt/ink/ink31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6841.2056 5169.371 874.14984, 6908.062 5169.3706 864.89594, 7027.5356 5152.531 849.9026, 7106.8105 5138.0996 830.0758</trace>
</ink>
</file>

<file path=ppt/ink/ink31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6945.815 5003.6826 874.14984, 6945.814 5123.961 857.37524, 6947.2666 5192.0117 848.7699, 6952.2744 5262.967 839.7027, 6956.02 5327.2236 823.14703, 6960.478 5390.559 784.73285</trace>
</ink>
</file>

<file path=ppt/ink/ink31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7480.7905 5094.0107 874.14984, 7402.016 5082.135 866.87665, 7331.6562 5085.2344 865.58673, 7253.5205 5160.943 865.93945, 7284.4087 5231.451 864.0597, 7348.1514 5262.925 862.197, 7425.7866 5222.436 859.78784, 7475.606 5102.814 851.8544, 7497.393 4986.875 844.57465, 7504.3223 4912.599 841.1909, 7510.7827 4832.3057 839.6754, 7516.963 4756.741 840.70135, 7525.0933 4654.7456 843.1671, 7534.362 4756.71 843.09625, 7533.003 4845.7407 836.7844, 7533.96 4920.9087 831.08905, 7536.613 4988.3706 826.5909, 7546.133 5061.8906 824.2935, 7564.675 5131.116 828.80383, 7632.8496 5202.583 835.77954, 7699.8765 5182.2905 841.37885, 7759.7485 5057.107 837.534, 7781.981 4965.282 832.2093, 7796.9136 4900.186 829.4536, 7809.5864 4826.562 826.429, 7819.447 4760.3794 822.8579, 7796.6353 4884.18 831.5381, 7790.6787 4983.7876 841.85443, 7817.1846 5088.147 852.8187, 7837.8594 5153.868 869.7011</trace>
</ink>
</file>

<file path=ppt/ink/ink3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2554 11036 874, 2548 11120 871, 2580 11207 869, 2659 11201 863, 2720 11099 860, 2759 11008 861, 2802 11094 848, 2804 11199 835, 2796 11315 822, 2786 11393 821, 2771 11469 822, 2741 11575 829, 2646 11634 845, 2573 11553 856</trace>
</ink>
</file>

<file path=ppt/ink/ink31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7644.1274 4958.2603 874.14984, 7763.494 4942.7744 855.7482, 7834.313 4926.426 847.2249, 7908.9067 4898.811 840.9789, 7976.115 4876.474 823.9093, 8041.8267 4849.5166 790.19653</trace>
</ink>
</file>

<file path=ppt/ink/ink31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8105.6934 4581.976 874.14984, 8143.916 4685.1094 858.7338, 8160.0293 4757.9043 850.1778, 8168.638 4848.2085 841.5537, 8166.748 4948.3623 834.9841, 8155.7134 5043.202 829.7603, 8146.6914 5109.8804 820.18, 8127.2627 5185.0063 804.7364, 8094.2964 5293.679 744.5898, 8056.961 5375.586 668.53284, 8018.4214 5439.97 256.54822</trace>
</ink>
</file>

<file path=ppt/ink/ink31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8432.368 5229.7627 874.14984, 8508.223 5159.5186 860.87714, 8601.475 5063.93 853.16754, 8667.914 4984.541 852.98566, 8699.667 4911.6016 857.81573, 8632.412 4849.0586 858.4976, 8546.55 4876.7476 857.5322, 8492.158 4949.103 855.3372, 8494.85 5072.0513 848.71094, 8527.716 5171.599 841.4552, 8585.885 5260.31 846.62, 8661.34 5314.0474 854.26697, 8715.15 5246.1353 856.16046, 8777.257 5169.2686 860.1637, 8866.784 5133.4614 862.7587, 8932.349 5198.828 860.3512, 8950.554 5292.435 854.1913, 8937.525 5390.2236 848.63464, 8921.257 5300.64 843.22424, 8966.3955 5201.4043 842.561, 9021.291 5110.5073 851.0975, 8986.972 5182.137 858.2591, 8970.589 5259.904 860.0369, 8984.268 5328.963 860.5085, 9063.49 5367.1064 859.4598, 9128.205 5362.6733 856.5032, 9198.764 5332.4136 850.99164, 9262.88 5311.189 838.6855, 9328.24 5272.461 814.1877</trace>
</ink>
</file>

<file path=ppt/ink/ink31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8462.649 4627.3984 874.14984, 8539.381 4609.0557 856.4222, 8616.156 4594.44 841.1946, 8704.703 4578.877 830.35516, 8793.012 4562.8545 811.62335, 8873.68 4548.047 778.2698, 8937.98 4536.5537 742.5859</trace>
</ink>
</file>

<file path=ppt/ink/ink31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8759.961 4446.7407 874.14984, 8851.404 4479.159 863.65533, 8935.11 4527.24 859.52563, 8988.464 4609.316 857.90564, 8966.01 4694.916 856.8756, 8936.205 4765.501 857.76904</trace>
</ink>
</file>

<file path=ppt/ink/ink31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9443.592 5048.5884 874.14984, 9520.877 5036.522 859.7335, 9584.905 5023.4097 859.5136, 9655.755 5000.884 858.4958, 9725.149 4980.7666 853.10144, 9790.377 4959.237 565.2257</trace>
</ink>
</file>

<file path=ppt/ink/ink31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9488.556 4838.51 874.14984, 9522.107 4924.884 863.16486, 9550.076 5024.543 858.98645, 9566.473 5093.3833 852.81995, 9578.547 5158.7754 557.50323</trace>
</ink>
</file>

<file path=ppt/ink/ink31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9934.521 4747.6646 874.14984, 9947.052 4834.298 868.51025, 9997.71 4903.131 862.56476, 10075.836 4913.556 862.1694, 10153.369 4878.5264 860.21606, 10213.089 4799.7646 855.4692, 10247.823 4719.9526 855.2438, 10228.244 4855.057 847.78687, 10236.194 4949.4717 841.70856, 10242.842 5020.3486 836.17444, 10252.816 5101.158 828.8447, 10268.449 5196.1274 823.0149, 10285.198 5295.1367 819.7618, 10294.282 5382.914 820.5111, 10293.333 5503.547 827.7847, 10261.384 5574.562 838.67883, 10175.128 5561.6885 847.3043, 10098.073 5480.9297 847.5688, 10075.472 5418.071 842.82227, 10077.085 5334.593 836.7457, 10071.841 5267.7783 819.2752, 10083.178 5184.34 792.7237</trace>
</ink>
</file>

<file path=ppt/ink/ink31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10411.6875 4629.979 874.14984, 10383.106 4727.048 861.03394, 10376.516 4791.9087 857.99615, 10382.8125 4864.518 854.73254, 10402.427 4940.842 851.58905, 10432.853 5013.7417 845.7524, 10490.842 5112.2476 830.36694, 10537.728 5182.4985 793.1399</trace>
</ink>
</file>

<file path=ppt/ink/ink31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10708.08 4536.5537 874.14984, 10676.236 4655.15 859.0265, 10662.322 4720.188 856.86224, 10651.16 4787.058 856.10315, 10644.754 4852.5366 855.9683, 10643.62 4947.4155 857.7523, 10694.523 5010.8096 859.3556, 10760.385 5049.105 866.11127</trace>
</ink>
</file>

<file path=ppt/ink/ink3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3046 11263 874, 3066 11352 867, 3048 11477 863, 3035 11551 859, 3009 11616 423</trace>
</ink>
</file>

<file path=ppt/ink/ink31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10544.742 4777.602 874.14984, 10672.057 4770.51 860.62805, 10742.284 4765.159 851.7209, 10806.768 4763.947 8.505297</trace>
</ink>
</file>

<file path=ppt/ink/ink31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11011.813 4886.513 874.14984, 11099.746 4894.0967 863.3617, 11218.076 4886.5767 849.90247, 11283.397 4857.388 835.6011, 11346.736 4838.9194 538.4299</trace>
</ink>
</file>

<file path=ppt/ink/ink31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11079.718 4702.242 874.14984, 11081.281 4820.746 858.25104, 11091.463 4917.6123 858.2078, 11115.657 5000.975 858.5997, 11134.106 5064.977 852.57574</trace>
</ink>
</file>

<file path=ppt/ink/ink31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11689.94 4762.6333 874.14984, 11609.603 4763.7407 869.36487, 11523.435 4788.109 865.0174, 11444.659 4858.415 861.5114, 11446.682 4936.6265 859.34143, 11489.249 5002.368 855.4361, 11574.928 5040.514 855.2705, 11669.601 5017.4 855.2151, 11746.964 4914.6123 850.2489, 11790.963 4793.262 840.6983, 11808.371 4705.845 835.64325, 11821.307 4614.788 832.38226, 11829.166 4548.135 830.3366, 11833.734 4484.8022 830.04175, 11834.754 4389.778 834.907, 11838.644 4475.341 834.5061, 11849.057 4565.189 827.6567, 11863.938 4667.2656 820.8639, 11874.128 4736.4443 815.3998, 11886.102 4812.829 821.51874, 11899.427 4880.061 826.10834, 11962.35 4854.99 826.88086, 11983.947 4777.351 803.2995, 11995.956 4712.596 7.8672485</trace>
</ink>
</file>

<file path=ppt/ink/ink31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12001.933 4325.4424 874.14984, 12009.434 4445.408 857.3536, 12010.461 4515.0137 853.1802, 12012.095 4588.4287 850.34534, 12015.448 4658.812 844.71765, 12023.523 4759.881 829.5994, 12041.6045 4839.105 809.62164, 12053.742 4902.126 609.13904</trace>
</ink>
</file>

<file path=ppt/ink/ink31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11838.596 4702.242 874.14984, 11906.226 4694.2095 858.07025, 11976.323 4680.2593 845.37646, 12068.9375 4653.1978 832.2182, 12135.464 4634.5986 811.2609, 12210.233 4611.9136 780.78925</trace>
</ink>
</file>

<file path=ppt/ink/ink31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12180.869 4235.1133 874.14984, 12230.8955 4335.58 858.2612, 12257.23 4405.548 848.60614, 12279.733 4490.5063 841.3538, 12294.679 4586.041 835.73883, 12305.225 4724.014 828.8631, 12297.588 4851.0083 824.5731, 12280.431 4931.4287 817.7188, 12255.14 5012.179 809.3721, 12231.518 5078.6284 796.75354, 12192.664 5153.1733 759.62067, 12153.819 5216.766 342.64014</trace>
</ink>
</file>

<file path=ppt/ink/ink31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12492.861 4913.87 874.14984, 12576.417 4839.6274 862.3183, 12645.39 4741.3013 859.15137, 12676.1875 4629.1885 862.10175, 12635.155 4565.9697 863.0635, 12545.3 4604.787 858.8, 12513.378 4702.8022 855.5062, 12515.657 4789.9946 854.30396, 12553.613 4859.1064 855.8391, 12640.222 4881.589 859.73944, 12704.726 4835.4595 862.38184, 12771.025 4794.7026 866.18896, 12842.48 4864.33 866.5441, 12919.336 4851.1416 865.83325, 12972.3545 4758.1084 858.3624, 13008.544 4685.4844 855.3495, 13043.785 4767.349 845.0799, 13031.799 4907.933 832.7527, 13015.004 5038.0347 823.90546, 13000.565 5121.758 820.34906, 12980.726 5207.1543 820.5831, 12954.471 5288.1016 823.6693, 12920.673 5355.0874 827.2646, 12853.991 5434.1704 836.2605, 12788.492 5438.735 840.31256, 12722.851 5454.1704 856.0582, 12658.42 5432.1733 799.6457</trace>
</ink>
</file>

<file path=ppt/ink/ink31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12433.216 4281.0522 874.14984, 12557.8955 4253.052 857.25806, 12632.788 4242.27 849.3082, 12711.123 4232.527 838.57983, 12781.418 4220.5605 827.6107, 12856.929 4189.572 804.33984, 12919.617 4158.6284 704.89923</trace>
</ink>
</file>

<file path=ppt/ink/ink31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12730.527 4040.0034 874.14984, 12814.246 4063.2603 863.70355, 12908.496 4121.213 861.1027, 12981.1045 4210.023 861.161, 12985.713 4310.6206 858.9289, 12951.268 4400.8057 855.3435, 12921.059 4463.571 847.5826</trace>
</ink>
</file>

<file path=ppt/ink/ink3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3150 11113 874, 3226 11082 868, 3315 11084 863, 3392 11110 859, 3467 11193 858, 3465 11272 857, 3381 11355 859, 3479 11415 854, 3575 11470 853, 3654 11575 856, 3657 11661 857, 3604 11754 859, 3517 11803 861, 3412 11773 859, 3358 11681 850, 3327 11606 829, 3334 11543 640</trace>
</ink>
</file>

<file path=ppt/ink/ink31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13460.039 4807.5396 874.14984, 13566.812 4798.0977 859.2305, 13636.804 4791.209 851.24634, 13710.227 4780.392 845.82794, 13776.879 4763.0273 837.17883, 13847.486 4747.456 816.7863, 13912.27 4726.2793 629.4821</trace>
</ink>
</file>

<file path=ppt/ink/ink31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13597.683 4529.327 874.14984, 13609.415 4614.142 861.9189, 13614.972 4679.826 855.62823, 13619.027 4753.8955 851.54504, 13623.106 4829.4995 844.71704, 13628.608 4899.115 836.81464, 13634.178 4973.5767 818.86676, 13637.943 5037.101 704.0575</trace>
</ink>
</file>

<file path=ppt/ink/ink31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14173.953 4590.7505 874.14984, 14283.151 4506.285 860.5604, 14388.942 4479.8984 860.6963, 14451.815 4515.5127 861.9771, 14447.72 4605.9497 860.2749, 14426.912 4693.6504 857.69824, 14424.488 4790.4165 858.0684, 14468.566 4888.2085 857.79675, 14535.815 4975.756 854.02734, 14621.152 5071.9097 850.7792, 14661.82 5153.405 854.9057, 14652.319 5218.4023 857.3308, 14575.95 5252.5425 856.9951, 14487.019 5238.8877 856.10376, 14431.068 5167.3804 852.6019, 14395.437 5098.0776 837.06696</trace>
</ink>
</file>

<file path=ppt/ink/ink31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14821.796 4305.8276 874.14984, 14794.787 4390.282 862.77344, 14755.154 4523.047 854.7889, 14742.171 4602.215 851.79156, 14738.379 4687.091 849.50183, 14744.307 4769.391 844.4816, 14764.357 4888.5073 830.3068, 14796.378 4980.988 800.2528, 14859.284 5053.0454 728.89, 14922.282 5092.155 6.502372</trace>
</ink>
</file>

<file path=ppt/ink/ink31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15110.848 4370.8647 874.14984, 15086.64 4479.811 856.9629, 15070.064 4555.415 851.8639, 15052.853 4635.2246 848.8993, 15038.733 4701.0186 847.47003, 15035.037 4811.865 852.6458, 15093.671 4893.487 854.1411, 15164.309 4904.922 853.11597, 15229.221 4882.9004 853.7956</trace>
</ink>
</file>

<file path=ppt/ink/ink31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14857.583 4657.852 874.14984, 14921.959 4648.9985 861.9819, 14986.016 4639.795 850.981, 15070.685 4628.756 839.5349, 15149.947 4618.203 812.64764, 15214.473 4612.0854 745.2078</trace>
</ink>
</file>

<file path=ppt/ink/ink31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15408.159 4687.2734 874.14984, 15472.514 4687.273 865.3619, 15588.824 4680.886 853.31696, 15666.423 4675.2407 836.996</trace>
</ink>
</file>

<file path=ppt/ink/ink31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15467.805 4536.5537 874.14984, 15475.152 4607.708 864.9297, 15494.403 4730.8296 853.33386, 15518.336 4825.978 844.0017, 15542.132 4898.9014 818.36786</trace>
</ink>
</file>

<file path=ppt/ink/ink31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16062.426 4551.5225 874.14984, 15982.305 4552.2812 868.0363, 15890.571 4567.9717 863.80304, 15812.769 4624.7983 865.4612, 15809.176 4692.1714 864.03357, 15875.839 4757.572 862.31665, 15946.34 4732.5957 861.90155, 16013.48 4630.745 854.68317, 16048.241 4546.2954 845.97986, 16080.577 4453.233 837.5257, 16107.138 4369.4316 835.4681, 16141.212 4255.2573 834.4228, 16161.667 4183.571 838.65106, 16188.695 4252.0894 843.5757, 16191.354 4329.408 839.86914, 16192.122 4398.1533 834.2805, 16191.533 4465.027 828.4551, 16189.474 4544.0317 823.03436, 16187.148 4624.757 823.7079, 16188.196 4699.459 828.0089, 16227.151 4799.7764 836.37067, 16296.415 4808.1577 842.9923, 16361.942 4797.376 752.1014</trace>
</ink>
</file>

<file path=ppt/ink/ink31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16390.018 4281.0522 874.14984, 16388.842 4375.962 862.83044, 16381.082 4492.9937 859.2962, 16384.576 4602.7686 857.95135, 16396.857 4678.9937 858.2628, 16460.072 4755.8833 859.72253, 16525.113 4786.1157 812.08276</trace>
</ink>
</file>

<file path=ppt/ink/ink3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3731 10841 874, 3799 10906 862, 3903 11035 842, 3964 11130 831, 4023 11243 821, 4065 11327 813, 4100 11423 806, 4130 11510 773, 4146 11593 733, 4149 11687 687, 4124 11770 634, 4108 11835 559, 4089 11899 424</trace>
</ink>
</file>

<file path=ppt/ink/ink31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16270.728 4566.491 874.14984, 16369.35 4566.491 846.7778, 16463.773 4563.632 827.0225, 16581.72 4552.9106 802.8928, 16649.836 4546.7188 765.9824, 16726.861 4541.288 707.0827, 16789.62 4536.4785 188.26077</trace>
</ink>
</file>

<file path=ppt/ink/ink31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16660.719 3986.322 874.14984, 16766.16 4071.4368 856.53845, 16857.414 4208.9585 842.1381, 16894.783 4297.0425 836.7032, 16919.305 4393.7065 832.54663, 16935.09 4464.368 830.5908, 16941.926 4541.253 828.73816, 16944.162 4609.964 825.8881, 16940.46 4677.618 823.43805, 16924.438 4759.6475 817.6318, 16896.135 4846.4766 810.546, 16853.7 4926.8164 799.6511, 16820.781 4994.4116 783.8729, 16776.34 5064.59 744.70624</trace>
</ink>
</file>

<file path=ppt/ink/ink31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17088.332 4717.211 874.14984, 17159.791 4633.144 859.48016, 17250.387 4528.9766 847.19073, 17311.596 4449.1187 848.0734, 17319.137 4383.5444 853.6884, 17243.305 4373.3364 854.4337, 17158.09 4446.76 850.8917, 17117.021 4543.853 846.7001, 17137.043 4656.326 845.58813, 17175.924 4725.693 846.7745, 17252.771 4748.668 851.3718, 17325.354 4709.8076 855.9315, 17400.928 4643.9595 861.54663, 17489.67 4628.587 863.9942, 17543.629 4701.4214 863.27124, 17522.676 4785.4624 860.90875, 17455.6 4869.971 860.00433, 17510.924 4939.645 858.84784, 17597.717 5003.054 858.01306, 17613.256 5082.9087 858.47076, 17592.758 5147.9653 857.52454, 17503.531 5211.9507 853.4625, 17400.744 5236.078 849.23846, 17320.734 5218.832 844.23834, 17255.654 5209.539 832.8827, 17178.26 5184.34 813.4388</trace>
</ink>
</file>

<file path=ppt/ink/ink31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17044.285 4205.176 874.14984, 17136.998 4183.6587 859.5547, 17210.377 4175.011 850.71686, 17295.137 4167.086 843.25226, 17383.496 4158.878 832.30585, 17456.383 4151.5537 813.91315, 17535.215 4144.7847 786.14453</trace>
</ink>
</file>

<file path=ppt/ink/ink31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17401.242 4024.5183 874.14984, 17472.922 4045.6072 866.7348, 17542.033 4087.253 868.4512, 17568.62 4171.449 867.0542, 17584.363 4236.02 857.4185</trace>
</ink>
</file>

<file path=ppt/ink/ink31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1472.1775 6615.664 874.14984, 1478.978 6723.1006 857.3748, 1484.5092 6829.569 847.6669, 1490.44 6907.1875 841.6661, 1497.3628 6989.0986 836.8317, 1508.9733 7125.4355 830.5918, 1517.2559 7215.4736 827.0058, 1526.2114 7308.711 826.7969, 1532.8579 7382.0933 829.03217, 1538.2622 7446.4004 832.7663, 1543.0685 7512.716 838.2254, 1543.04 7588.5835 847.26135, 1478.5237 7491.0425 856.5432, 1420.7808 7418.222 854.56366, 1328.0138 7363.8384 854.95123, 1221.2439 7364.0596 857.3349, 1156.8807 7437.669 858.9172, 1187.0027 7532.671 858.7153, 1256.3794 7585.503 855.1814, 1319.3721 7595.34 851.2736, 1394.4768 7589.3027 845.82, 1470.6051 7560.581 839.66986, 1534.4949 7541.989 824.8716, 1606.1508 7505.015 805.9592</trace>
</ink>
</file>

<file path=ppt/ink/ink31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1843.8158 7173.6377 874.14984, 1808.6112 7255.0522 864.52954, 1789.2286 7362.39 860.4887, 1803.0638 7478.8823 859.6872, 1865.3993 7562.32 861.82794, 1984.3271 7562.515 858.3405, 2075.8757 7514.734 851.98615, 2137.5154 7433.3936 842.3723, 2164.1416 7335.786 833.8249, 2122.6921 7215.278 828.4255, 2057.2864 7134.4023 830.3849, 1949.5922 7097.1313 839.858, 1860.0958 7121.6006 849.0315, 1796.968 7145.4795 863.5001</trace>
</ink>
</file>

<file path=ppt/ink/ink31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2320.0635 7157.6367 874.14984, 2310.6345 7248.2124 863.7628, 2298.722 7364.8164 858.08514, 2292.054 7430.8516 855.8562, 2285.5059 7521.5483 856.1838, 2328.3704 7426.9014 839.54724, 2335.0574 7352.791 833.3895, 2338.137 7288.3184 836.1046, 2338.5137 7216.899 840.65643, 2339.4023 7147.131 844.2039, 2348.5369 7053.159 849.8641, 2397.3213 7137.1235 862.03906, 2425.0037 7233.128 859.3906, 2457.4634 7297.2437 860.41077, 2547.3328 7313.963 860.68427, 2615.8093 7237.548 857.28516, 2666.8674 7133.072 851.12305, 2704.4167 7029.3 852.16394, 2744.9043 7108.3613 841.363, 2744.1506 7225.5005 827.96204, 2742.0364 7307.491 817.0517, 2741.3025 7391.955 797.8165, 2741.877 7456.301 769.27484, 2751.96 7573.2954 689.2812, 2758.683 7641.369 565.79584</trace>
</ink>
</file>

<file path=ppt/ink/ink31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1903.4614 6750.899 874.14984, 1992.9661 6742.8657 854.3951, 2079.5476 6733.5327 835.1918, 2183.4976 6723.2427 820.52454, 2292.51 6710.4595 784.1698, 2382.1855 6699.4116 745.6604, 2445.6477 6685.369 704.83984, 2514.8606 6672.58 617.9657, 2577.541 6660.6597 5.3410316</trace>
</ink>
</file>

<file path=ppt/ink/ink31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2289.7817 6525.851 874.14984, 2397.3655 6540.386 857.7455, 2468.49 6562.222 848.3462, 2544.997 6593.9805 840.83203, 2646.2068 6649.272 840.0093, 2690.891 6748.2363 846.02985, 2659.4883 6848.537 846.05383, 2632.0566 6916.588 855.4294</trace>
</ink>
</file>

<file path=ppt/ink/ink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4298 2493 874, 4418 2433 862, 4555 2362 848, 4650 2308 833, 4737 2261 703</trace>
</ink>
</file>

<file path=ppt/ink/ink3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1571 10448 874, 1475 10498 861, 1358 10599 846, 1293 10673 839, 1237 10754 832, 1159 10900 822, 1110 11055 810, 1103 11165 804, 1118 11284 800, 1146 11382 797, 1180 11465 795, 1249 11543 793, 1353 11591 789, 1421 11622 777, 1507 11672 756, 1572 11673 206</trace>
</ink>
</file>

<file path=ppt/ink/ink32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3211.9956 6947.0415 874.14984, 3151.3865 7025.058 862.93036, 3089.862 7144.7095 851.9578, 3053.75 7244.379 845.2231, 3032.5767 7337.3228 846.91705, 3026.3567 7402.892 843.71075, 3025.9783 7472.5254 838.7121, 3035.0552 7576.017 824.5265, 3072.4243 7656.0977 793.45654</trace>
</ink>
</file>

<file path=ppt/ink/ink32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3316.605 7067.3076 874.14984, 3295.3923 7164.4746 863.1044, 3286.3062 7288.89 855.0499, 3289.352 7354.565 853.2171, 3301.4968 7443.6465 854.2606, 3325.8364 7506.48 855.78986, 3405.615 7542.1797 868.049</trace>
</ink>
</file>

<file path=ppt/ink/ink32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3167.95 7248.4814 874.14984, 3234.0764 7254.5083 864.9028, 3362.0747 7247.5244 850.189, 3450.7463 7226.664 839.2666, 3527.4668 7152.6733 807.86566, 3554.2703 7082.277 730.71204</trace>
</ink>
</file>

<file path=ppt/ink/ink32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3564.3638 6872.1978 874.14984, 3629.7822 6933.053 863.0569, 3702.3096 7035.7827 857.9779, 3731.7217 7101.8413 856.8178, 3751.519 7175.7583 855.0847, 3760.4907 7253.9243 853.43585, 3761.5583 7323.086 852.50354, 3752.406 7436.602 847.5738, 3731.6985 7528.6377 835.1461, 3697.5942 7606.493 818.3518, 3662.9448 7670.276 388.93896</trace>
</ink>
</file>

<file path=ppt/ink/ink32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4030.518 7339.326 874.14984, 4094.1648 7339.326 864.55945, 4158.5317 7337.567 853.6493, 4232.467 7333.3584 845.52893, 4307.8184 7323.894 834.2835, 4376.3413 7316.573 813.74, 4442.409 7307.488 771.645</trace>
</ink>
</file>

<file path=ppt/ink/ink32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4030.518 7549.4053 874.14984, 4095.9358 7548.16 864.96136, 4166.1943 7543.8516 851.5985, 4265.4346 7534.4014 835.4145, 4336.174 7528.004 810.0202, 4416.838 7519.984 768.99286</trace>
</ink>
</file>

<file path=ppt/ink/ink32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5012.377 6932.589 874.14984, 4938.3076 7004.8433 862.61383, 4878.4517 7112.842 857.5245, 4861.2095 7180.81 855.4323, 4858.137 7253.2324 854.1326, 4871.2837 7326.064 853.17883, 4898.246 7392.1523 852.0078, 4957.9927 7486.8687 847.48694, 5030.726 7545.0396 845.6851, 5136.76 7572.677 846.7215, 5234.7095 7565.3643 848.41766, 5329.289 7500.168 850.50586, 5383.098 7425.3975 852.2435, 5401.693 7361.0405 851.18396, 5408.523 7286.51 849.17413, 5405.642 7221.9277 847.28296, 5372.879 7103.8657 839.81287, 5285.09 6990.3174 823.02057, 5204.0674 6924.743 787.5066, 5084.783 6892.894 721.49365, 4985.7256 6897.6016 627.6043, 4921.139 6906.525 452.80792</trace>
</ink>
</file>

<file path=ppt/ink/ink32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5666.6445 7052.8555 874.14984, 5648.54 7149.3047 862.4038, 5629.3154 7278.32 855.1523, 5619.751 7347.6963 853.8727, 5606.9263 7448.955 855.1647, 5627.0728 7376.117 839.0789, 5645.0205 7258.4272 830.0116, 5654.8086 7151.858 828.9065, 5653.3677 7049.4478 834.44666, 5650.523 6979.3164 843.57104, 5715.3936 7004.462 863.8656, 5775.291 7094.3223 861.00867, 5831.608 7159.15 861.5368, 5914.894 7182.9976 861.5498, 6003.876 7144.0337 859.1468, 6079.645 7071.166 857.73083, 6146.8735 7015.347 858.5314, 6214.5645 7126.396 846.7796, 6217.3774 7210.951 840.1611, 6216.595 7292.1035 834.5841, 6214.961 7355.5664 824.37823, 6211.606 7426.8716 808.419, 6193.813 7518.17 752.6755, 6168.011 7582.1196 545.8397</trace>
</ink>
</file>

<file path=ppt/ink/ink32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5279.4067 6615.664 874.14984, 5432.621 6598.0776 838.1616, 5555.4365 6587.465 811.1477, 5680.8174 6576.7095 792.28406, 5768.475 6569.2007 746.68225, 5871.8213 6560.6846 700.40857, 5937.8735 6555.2446 652.95636, 6005.075 6549.945 604.17755, 6074.298 6544.3574 478.85727, 6138.0503 6540.9463 221.40875</trace>
</ink>
</file>

<file path=ppt/ink/ink32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5815.3 6389.584 874.14984, 5908.4717 6413.203 860.9937, 5972.222 6435.937 853.793, 6042.7344 6466.262 848.1566, 6143.754 6523.75 843.4538, 6207.2793 6619.203 847.0284, 6175.5615 6694.634 849.1122, 6112.61 6766.9004 859.94745</trace>
</ink>
</file>

<file path=ppt/ink/ink3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4661 11154 874, 4575 11161 863, 4457 11203 857, 4375 11281 858, 4346 11370 857, 4361 11475 851, 4396 11542 846, 4445 11605 842, 4528 11679 842, 4618 11664 845, 4682 11630 858</trace>
</ink>
</file>

<file path=ppt/ink/ink32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6677.8677 6675.539 874.14984, 6638.806 6758.9214 860.9184, 6607.0405 6823.8 854.1987, 6572.3677 6899.762 848.7258, 6524.27 7013.791 841.3033, 6490.3955 7120.809 838.5074, 6478.855 7193.868 836.0352, 6477.887 7275.9053 835.84076, 6488.06 7360.2363 836.42365, 6516.326 7483.369 839.06067, 6549.5503 7549.093 837.6312, 6632.1533 7616.358 828.29236, 6698.253 7649.0996 798.7937</trace>
</ink>
</file>

<file path=ppt/ink/ink32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6826.523 6857.2285 874.14984, 6811.0146 6962.4766 860.3159, 6803.3486 7027.4854 853.67, 6797.5317 7100.3975 848.39026, 6796.0435 7175.225 845.1573, 6799.764 7246.1206 846.9819, 6808.749 7309.536 848.77844, 6821.951 7389.209 850.78345, 6875.6206 7456.4263 866.5235</trace>
</ink>
</file>

<file path=ppt/ink/ink32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6618.2217 7188.0903 874.14984, 6730.058 7194.807 856.97046, 6803.1313 7200.935 848.1245, 6885.28 7207.4053 840.34717, 6957.7827 7213.0757 821.14703, 7023.7593 7218.7827 803.7262</trace>
</ink>
</file>

<file path=ppt/ink/ink32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7123.834 7248.4814 874.14984, 7232.288 7248.4814 866.01263, 7304.149 7246.9414 860.84045, 7379.902 7241.4204 854.0551, 7455.482 7236.945 840.66406, 7518.4263 7233.1724 654.9133</trace>
</ink>
</file>

<file path=ppt/ink/ink32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7212.8438 7082.277 874.14984, 7221.5186 7169.376 863.8945, 7227.3545 7284.713 858.0873, 7236.761 7380.1006 849.7312, 7240.7935 7443.7446 815.18726</trace>
</ink>
</file>

<file path=ppt/ink/ink32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7823.065 7157.6367 874.14984, 7740.467 7172.3555 867.32196, 7651.3687 7225.41 866.72064, 7623.0435 7290.0713 865.8681, 7678.6094 7365.3887 861.96576, 7742.1606 7385.185 856.21497, 7830.2476 7344.3257 856.21985, 7884.4365 7276.203 854.99945, 7906.4854 7143.598 849.8899, 7908.9224 7025.311 844.02625, 7906.243 6954.889 844.6599, 7903.261 6882.594 847.47546, 7900.3584 6784.761 851.08624, 7910.873 6848.933 850.03644, 7916.181 6921.564 845.5443, 7922.5825 6991.9795 841.7218, 7939.0425 7120.612 833.35284, 7953.4434 7191.72 835.02936, 7979.065 7294.28 840.48254, 8043.067 7272.7046 677.9809</trace>
</ink>
</file>

<file path=ppt/ink/ink32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8135.0576 6796.3213 874.14984, 8143.422 6889.609 862.24243, 8151.0103 6957.719 855.9476, 8159.56 7034.5693 847.4259, 8167.0903 7111.9683 838.2718, 8172.885 7174.679 828.3968, 8176.3945 7271.0703 797.59125, 8156.0283 7334.5 665.9563</trace>
</ink>
</file>

<file path=ppt/ink/ink32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7986.4023 7082.277 874.14984, 8079.5537 7082.277 863.23444, 8142.9497 7082.277 858.2497, 8220.212 7082.277 845.89703</trace>
</ink>
</file>

<file path=ppt/ink/ink32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8358.041 6615.664 874.14984, 8410.284 6720.5405 857.02405, 8436.468 6794.076 847.57446, 8462.011 6881.8765 839.30334, 8485.549 6979.5684 832.12897, 8504.806 7081.638 820.2203, 8517.111 7163.455 801.28156, 8525.137 7235.9224 776.56793, 8528.681 7305.4126 740.07227, 8520.441 7434.5786 647.17413, 8501.287 7502.363 592.18616, 8443.819 7586.903 478.86142</trace>
</ink>
</file>

<file path=ppt/ink/ink32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8908.616 7323.325 874.14984, 8980.343 7330.934 860.3129, 9053.776 7337.588 846.1127, 9142.359 7343.5894 834.55347, 9239.716 7347.447 825.77734, 9326.411 7351.616 800.39484, 9399.546 7353.7783 783.0693</trace>
</ink>
</file>

<file path=ppt/ink/ink3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4327 11293 874, 4426 11319 860, 4496 11337 851, 4578 11357 844, 4700 11385 833, 4804 11403 811, 4867 11413 772</trace>
</ink>
</file>

<file path=ppt/ink/ink32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9696.856 6901.6187 874.14984, 9674.471 7006.915 860.9577, 9654.62 7134.0005 853.79004, 9652.94 7201.3994 852.23486, 9660.192 7265.818 853.22253, 9692.336 7369.386 855.038, 9760.711 7445.0327 856.1963, 9852.517 7421.6377 859.70544, 9905.685 7330.8994 858.49634, 9925.5205 7229.0947 854.314, 9922.706 7162.902 850.7807, 9908.072 7088.856 847.1421, 9880.178 7015.877 844.3699, 9828.127 6919.9995 843.34515, 9766.656 6857.101 845.428, 9727.22 6920.265 828.9581</trace>
</ink>
</file>

<file path=ppt/ink/ink32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10098.776 6991.9473 874.14984, 10107.451 7110.3755 858.20447, 10108.739 7177.115 852.67755, 10107.747 7246.9214 844.57825, 10104.908 7351.1084 826.0148, 10101.317 7427.6055 794.44745, 10096.023 7492.457 633.25757</trace>
</ink>
</file>

<file path=ppt/ink/ink32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10128.141 6901.6187 874.14984, 10169.3545 6981.121 863.699, 10242.213 7061.6055 861.9024, 10355.729 7106.3403 862.64404, 10469.6455 7073.9595 860.8041, 10544.051 7012.8394 856.72363, 10586.824 6946.692 856.18726, 10576.68 7072.397 847.9895, 10572.084 7155.9443 842.8681, 10569.948 7229.7456 833.7439, 10569.2705 7292.5967 821.6934, 10569.8 7362.7236 801.62805, 10571.77 7430.492 773.2242, 10577.323 7517.4014 706.59753, 10579.984 7581.003 520.36066</trace>
</ink>
</file>

<file path=ppt/ink/ink32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9816.148 6540.3037 874.14984, 9915.164 6554.4404 858.1164, 9991.134 6560.492 847.8201, 10083.293 6564.964 839.20197, 10181.527 6566.7153 833.01483, 10275.019 6562.5786 822.56396, 10349.066 6560.478 804.57935, 10421.801 6558.2183 783.4861</trace>
</ink>
</file>

<file path=ppt/ink/ink32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10307.077 6389.584 874.14984, 10401.882 6429.639 862.41473, 10481.927 6489.929 863.63635, 10498.793 6574.8784 863.0801, 10456.235 6655.817 859.9985, 10392.454 6704.2847 238.16295</trace>
</ink>
</file>

<file path=ppt/ink/ink32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11065.037 6706.509 874.14984, 11018.027 6811.393 859.3691, 10992.316 6876.751 851.5205, 10965.654 6951.035 844.9556, 10943.722 7026.548 839.7842, 10917.463 7145.0566 821.1377, 10904.959 7253.4834 778.8863, 10907.009 7327.618 744.89514, 10917.27 7403.5186 704.5056, 10928.499 7466.4717 657.53986, 10956.276 7545.01 557.6966</trace>
</ink>
</file>

<file path=ppt/ink/ink32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11302.701 6857.2285 874.14984, 11280.314 6948.939 863.05005, 11263.8 7076.2153 855.9003, 11261.568 7149.495 853.9158, 11264.165 7222.7886 852.83966, 11274.056 7326.1245 853.2395, 11293.812 7406.277 853.0506, 11391.851 7464.4976 856.4824, 11455.171 7468.3257 861.0152</trace>
</ink>
</file>

<file path=ppt/ink/ink32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11169.646 7142.668 874.14984, 11237.543 7141.4224 865.04724, 11303.227 7137.1147 854.3623, 11377.863 7126.642 846.1121, 11450.843 7104.1807 834.798, 11517.948 7086.664 814.3891, 11580.837 7063.358 771.8993</trace>
</ink>
</file>

<file path=ppt/ink/ink32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11704.621 6758.1255 874.14984, 11746.883 6835.6562 862.1781, 11805.144 6972.25 848.4337, 11832.745 7058.255 842.87744, 11854.147 7150.3027 833.83887, 11867.102 7245.1353 823.99664, 11875.201 7313.7446 810.46716, 11875.238 7381.602 790.3603, 11867.272 7496.5522 720.60565, 11832.543 7615.997 624.60535, 11811.143 7679.7373 474.9694</trace>
</ink>
</file>

<file path=ppt/ink/ink32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4104.845 8739.682 874.14984, 4194.638 8731.998 871.19507, 4309.35 8717.285 853.32086, 4406.6606 8707.206 823.1333, 4471.622 8704.442 729.4094</trace>
</ink>
</file>

<file path=ppt/ink/ink3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5266 11202 874, 5280 11303 862, 5286 11367 856, 5290 11442 850, 5293 11524 845, 5297 11644 826, 5298 11749 789, 5297 11835 730, 5294 11898 496</trace>
</ink>
</file>

<file path=ppt/ink/ink32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4193.8555 9010.668 874.14984, 4270.83 9003.931 844.3409, 4370.6367 8993.208 853.9015, 4477.664 8989.168 858.76794, 4546.0015 8987.482 870.0675</trace>
</ink>
</file>

<file path=ppt/ink/ink32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5009.6245 8219.903 874.14984, 4918.659 8226.563 863.3059, 4836.027 8241.537 863.9993, 4804.4946 8305.0 861.1194, 4805.3003 8383.721 856.2553, 4823.6943 8479.009 848.4804, 4841.5596 8555.659 843.6092, 4860.381 8647.961 840.11, 4874.3394 8722.234 836.6315, 4886.64 8800.954 832.099, 4896.6016 8898.536 828.0579, 4903.3643 9009.174 823.9411, 4906.1045 9127.993 820.4017, 4905.18 9248.853 818.93085, 4904.4277 9329.374 818.1771, 4899.3613 9419.653 818.9137, 4892.0386 9511.88 822.18054, 4888.49 9598.356 826.95374, 4890.8564 9666.768 832.17365, 4912.235 9763.1 842.82495, 4988.7354 9821.657 852.1871, 5089.7744 9807.019 857.8665, 5156.372 9788.011 861.0054</trace>
</ink>
</file>

<file path=ppt/ink/ink32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5250.042 8769.619 874.14984, 5334.609 8793.237 864.43713, 5410.6436 8847.665 861.3706, 5449.9116 8934.083 860.3791, 5455.3335 9006.704 859.65375, 5431.852 9074.454 857.1704, 5354.8735 9146.543 855.68774, 5282.827 9189.833 848.0812, 5218.5996 9201.325 835.15594, 5152.8237 9208.857 400.45456</trace>
</ink>
</file>

<file path=ppt/ink/ink32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5621.681 8800.072 874.14984, 5533.3564 8889.156 865.4017, 5477.1816 8976.381 866.5485, 5454.3667 9048.783 865.8152, 5483.8906 9147.321 862.79987, 5564.0034 9193.12 859.8467, 5629.2656 9223.782 847.37665</trace>
</ink>
</file>

<file path=ppt/ink/ink32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5904.3096 8739.682 874.14984, 5890.7827 8824.372 867.9013, 5870.332 8915.6875 862.12506, 5855.519 8995.801 860.2829, 5853.9224 9081.811 859.91754, 5873.1094 9164.361 860.8603, 5938.597 9197.367 861.3778, 6016.26 9199.583 863.5284</trace>
</ink>
</file>

<file path=ppt/ink/ink32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6112.611 8725.229 874.14984, 6104.9727 8801.837 868.49384, 6097.972 8918.085 862.3375, 6107.824 9038.146 861.00916, 6133.374 9120.778 862.6364, 6202.476 9166.842 862.37524, 6268.697 9158.627 856.1905</trace>
</ink>
</file>

<file path=ppt/ink/ink32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6023.6006 8920.339 874.14984, 6135.6675 8948.594 857.92773, 6209.0127 8961.317 849.3723, 6277.791 8974.142 830.4325, 6342.6685 8986.59 642.8418</trace>
</ink>
</file>

<file path=ppt/ink/ink32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6409.921 8995.698 874.14984, 6504.105 9018.901 863.2617, 6614.723 9016.162 862.1496, 6678.9106 9011.663 859.72614, 6745.188 8991.749 8.615114</trace>
</ink>
</file>

<file path=ppt/ink/ink32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6514.5303 8875.948 874.14984, 6527.8213 8957.713 864.33624, 6545.7446 9040.533 849.3395, 6593.002 9129.038 821.05176, 6648.5146 9193.067 381.70578</trace>
</ink>
</file>

<file path=ppt/ink/ink32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7064.188 8966.277 874.14984, 6988.1655 8955.107 868.56976, 6896.2974 8992.282 867.23065, 6846.126 9083.036 864.07574, 6918.3467 9164.053 860.7884, 7014.359 9157.046 857.0113, 7083.9087 9108.033 854.7006, 7125.417 8999.858 849.683, 7134.0073 8922.7705 845.4043, 7135.5205 8800.681 838.8625, 7127.2217 8730.088 837.8103, 7116.4546 8661.591 840.9397, 7100.576 8572.621 846.59814, 7078.8564 8639.9375 850.7765, 7077.758 8741.315 846.1905, 7082.5547 8813.711 842.9831, 7090.626 8891.655 839.9271, 7099.822 8960.356 840.96844, 7119.8706 9065.559 844.37573, 7147.5806 9133.238 850.9748, 7220.978 9046.427 859.261, 7249.45 8913.284 848.15985, 7259.8647 8830.104 843.1033, 7265.635 8764.2295 839.9643, 7268.2144 8649.484 838.26697, 7253.0264 8576.426 842.5278, 7231.8916 8698.436 846.3318, 7240.8833 8803.54 840.3615, 7250.9927 8873.253 831.7224, 7263.4917 8945.388 821.1136, 7287.0923 9053.7705 776.5313, 7313.9814 9129.068 713.1764, 7339.8066 9193.607 387.84473</trace>
</ink>
</file>

<file path=ppt/ink/ink3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5206 11157 874, 5301 11125 862, 5421 11135 857, 5534 11181 854, 5601 11246 857, 5615 11319 857, 5554 11388 858, 5491 11411 858, 5418 11435 862, 5400 11532 862, 5463 11625 851, 5570 11735 831, 5640 11801 783</trace>
</ink>
</file>

<file path=ppt/ink/ink32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7168.798 8830.01 874.14984, 7260.406 8849.324 862.55237, 7329.8613 8859.865 857.16797, 7393.6147 8870.148 847.0374, 7458.2505 8881.741 660.7695</trace>
</ink>
</file>

<file path=ppt/ink/ink32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7391.781 8499.148 874.14984, 7479.73 8599.104 862.16376, 7537.5166 8729.902 852.61505, 7569.6553 8844.549 846.8555, 7583.2944 8955.585 840.9465, 7581.288 9024.5 834.2085, 7571.0215 9098.442 826.1113, 7553.4424 9171.113 816.23004, 7521.6875 9267.54 776.71814, 7475.7437 9340.887 717.92505</trace>
</ink>
</file>

<file path=ppt/ink/ink32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7778.101 9116.997 874.14984, 7878.9395 9090.898 861.7336, 8008.97 9072.271 851.13196, 8084.9937 9061.125 835.62384, 8150.8296 9056.572 408.73752</trace>
</ink>
</file>

<file path=ppt/ink/ink32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8180.021 8800.072 874.14984, 8263.118 8770.96 863.21814, 8389.102 8774.996 854.8185, 8451.968 8798.094 853.3164, 8529.009 8884.866 853.454, 8537.442 8978.443 851.1044, 8509.251 9058.307 846.2855, 8437.35 9145.216 838.0816, 8355.232 9201.677 823.8778, 8291.19 9238.232 785.1374</trace>
</ink>
</file>

<file path=ppt/ink/ink32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8625.987 8784.588 874.14984, 8532.645 8867.737 863.9209, 8485.461 8958.59 863.2948, 8490.191 9058.5205 862.6742, 8532.183 9140.162 859.7549, 8595.212 9190.539 853.6, 8658.023 9230.292 737.58325</trace>
</ink>
</file>

<file path=ppt/ink/ink32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8879.252 8619.415 874.14984, 8856.056 8716.49 862.9903, 8836.711 8850.165 851.9813, 8832.0625 8952.041 845.2305, 8841.835 9044.858 831.04297, 8881.22 9153.559 800.7273, 8940.376 9216.819 741.8167, 9004.967 9259.458 586.1429</trace>
</ink>
</file>

<file path=ppt/ink/ink32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9102.234 8739.682 874.14984, 9088.134 8820.375 864.6257, 9072.626 8923.503 861.3338, 9078.66 9030.116 861.44696, 9132.503 9103.324 862.8231, 9207.928 9107.668 863.7688</trace>
</ink>
</file>

<file path=ppt/ink/ink32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8953.579 8875.948 874.14984, 9059.156 8885.792 862.3758, 9168.911 8857.632 853.0131, 9240.336 8790.911 831.9895, 9271.511 8725.838 394.804</trace>
</ink>
</file>

<file path=ppt/ink/ink32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9250.891 8573.992 874.14984, 9285.359 8658.035 863.4112, 9324.221 8786.526 854.5725, 9344.174 8865.9795 850.65027, 9358.886 8947.582 847.81903, 9366.581 9019.796 847.42694, 9371.335 9113.95 848.12616, 9343.596 9186.784 855.0913</trace>
</ink>
</file>

<file path=ppt/ink/ink32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9102.234 8121.8325 874.14984, 9185.584 8135.2812 867.64905, 9305.546 8148.575 862.3281, 9402.583 8160.9976 864.33734, 9482.813 8198.946 864.53876, 9522.551 8277.145 862.10565, 9533.152 8367.501 859.91504, 9534.628 8432.2705 858.96533, 9538.45 8508.763 857.6835, 9550.015 8632.403 853.1506, 9568.059 8722.717 848.3837, 9593.333 8827.895 842.4106, 9617.733 8925.485 836.3617, 9638.011 9004.979 830.52734, 9661.306 9102.634 824.92535, 9684.946 9208.4 821.2445, 9704.539 9314.457 820.2953, 9714.953 9414.063 822.6093, 9720.709 9492.459 826.09985, 9703.6045 9608.546 834.93774, 9640.07 9688.911 844.7856, 9572.411 9726.031 852.6416, 9452.175 9721.118 855.5221, 9349.347 9676.8545 852.43744, 9280.254 9643.999 843.1675</trace>
</ink>
</file>

<file path=ppt/ink/ink3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5042 10976 874, 5026 11063 863, 5023 11197 854, 5028 11287 847, 5037 11388 840, 5043 11452 835, 5053 11537 831, 5070 11673 824, 5081 11750 817, 5091 11816 806, 5102 11882 793</trace>
</ink>
</file>

<file path=ppt/ink/ink32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9964.803 9041.121 874.14984, 10064.534 9014.791 862.6825, 10167.518 8969.659 860.12396, 10232.24 8900.323 863.0246, 10196.043 8829.021 862.7907, 10097.185 8822.921 858.91034, 10026.867 8860.062 856.8659, 10000.091 8950.733 855.05804, 10045.17 9069.408 847.8593, 10108.064 9154.775 842.91254, 10201.001 9202.221 830.2268, 10284.137 9221.778 794.98785</trace>
</ink>
</file>

<file path=ppt/ink/ink32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10459.403 9115.965 874.14984, 10533.154 9214.885 865.198, 10541.66 9324.625 863.1672, 10487.12 9428.262 860.2161, 10391.916 9483.252 853.4977, 10325.47 9518.747 838.70154</trace>
</ink>
</file>

<file path=ppt/ink/ink32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10633.752 9176.356 874.14984, 10549.076 9204.761 864.4252, 10473.022 9259.432 865.02216, 10464.418 9349.128 863.97345, 10507.974 9420.202 861.0546, 10608.169 9473.878 849.6821, 10702.381 9477.546 831.7388, 10767.235 9433.867 786.4241, 10793.52 9369.507 7.5667</trace>
</ink>
</file>

<file path=ppt/ink/ink32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9919.84 8619.415 874.14984, 10028.567 8611.058 859.3918, 10102.871 8607.212 850.5375, 10185.384 8601.084 843.22815, 10264.957 8589.783 832.4375, 10328.287 8567.653 821.1835, 10404.889 8547.498 789.33307</trace>
</ink>
</file>

<file path=ppt/ink/ink32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10232.75 8438.757 874.14984, 10320.774 8472.936 860.717, 10439.044 8537.609 855.0194, 10503.255 8593.694 858.2168, 10494.317 8695.798 859.3795, 10440.134 8769.619 859.4382</trace>
</ink>
</file>

<file path=ppt/ink/ink32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10976.026 9025.637 874.14984, 11091.611 9035.615 857.3634, 11163.927 9038.203 849.50745, 11239.039 9038.722 838.8874, 11306.373 9034.285 828.0051, 11378.245 9031.494 802.15063, 11443.474 9024.935 614.8669</trace>
</ink>
</file>

<file path=ppt/ink/ink32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11184.327 8784.588 874.14984, 11194.567 8889.662 862.5138, 11211.966 9016.563 854.25323, 11229.149 9086.581 848.0547, 11247.894 9172.955 830.967, 11265.1 9236.312 405.3026</trace>
</ink>
</file>

<file path=ppt/ink/ink32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11927.6045 8303.521 874.14984, 11832.747 8284.084 864.4369, 11768.21 8271.956 860.6034, 11664.911 8254.689 859.30804, 11556.685 8267.096 862.6112, 11515.508 8378.524 858.1389, 11524.721 8468.389 846.7102, 11536.452 8544.773 836.42535, 11553.039 8622.565 826.9485, 11571.262 8696.186 818.8759, 11587.073 8767.605 811.713, 11601.926 8849.61 808.332, 11613.424 8914.936 805.1151, 11622.068 9004.969 802.4864, 11625.72 9112.678 801.5409, 11626.954 9233.584 800.93854, 11627.947 9327.466 802.99194, 11629.419 9423.806 804.76654, 11635.145 9535.311 807.0525, 11648.537 9650.696 810.2858, 11668.6 9754.797 814.74457, 11683.522 9826.993 817.5662, 11710.456 9899.763 822.56476, 11750.739 9965.282 828.2693, 11850.863 10050.905 837.6561, 11962.75 10072.558 843.48956, 12042.574 10077.253 846.68555, 12106.093 10057.745 414.4289</trace>
</ink>
</file>

<file path=ppt/ink/ink32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11987.251 8739.682 874.14984, 11979.384 8820.375 865.39154, 11989.438 8918.901 865.54816, 12051.198 8989.818 865.5025, 12124.786 8990.216 863.2359, 12189.868 8929.203 857.8268, 12231.415 8846.338 851.9612, 12252.437 8768.933 848.43634, 12252.003 8871.144 841.4544, 12263.696 8985.311 829.56177, 12274.038 9076.949 821.8032, 12284.696 9181.14 814.9983, 12293.12 9277.762 811.4875, 12299.111 9350.138 809.1705, 12302.685 9427.707 810.4912, 12302.485 9493.974 818.7598, 12292.169 9577.378 833.26166, 12217.284 9499.526 849.4055, 12211.743 9421.748 845.0586, 12214.668 9357.175 840.72864, 12226.321 9294.067 835.1346, 12262.575 9224.074 822.28033, 12295.297 9142.337 785.8222, 12357.364 9079.628 7.641456</trace>
</ink>
</file>

<file path=ppt/ink/ink32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12590.131 8683.419 874.14984, 12567.394 8754.275 863.7937, 12545.171 8880.758 855.3412, 12541.0 8961.004 850.73114, 12543.885 9048.24 846.8151, 12557.285 9137.104 839.8443, 12582.142 9222.158 831.71625, 12613.73 9292.455 822.5005, 12676.477 9381.393 778.73944, 12746.126 9440.633 658.73663</trace>
</ink>
</file>

<file path=ppt/ink/ink3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5534 10735 874, 5624 10749 863, 5736 10785 858, 5808 10829 862, 5781 10912 863, 5757 11003 861, 5787 11075 858, 5835 11147 847, 5869 11217 828, 5805 11276 738, 5740 11274 342</trace>
</ink>
</file>

<file path=ppt/ink/ink32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12804.8545 8754.65 874.14984, 12796.989 8851.412 862.57587, 12799.887 8985.089 853.8211, 12811.848 9058.902 847.18256, 12830.615 9128.691 839.44135, 12865.851 9223.993 820.8384, 12907.364 9290.371 772.62274, 12970.711 9354.774 424.61594</trace>
</ink>
</file>

<file path=ppt/ink/ink32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12746.126 9041.121 874.14984, 12853.267 9056.252 861.06396, 12922.75 9050.261 853.0684, 12987.913 9046.884 836.48676, 13051.432 9039.923 647.8582</trace>
</ink>
</file>

<file path=ppt/ink/ink32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13206.774 9146.419 874.14984, 13299.3955 9164.173 863.06213, 13393.481 9149.254 863.93555, 13458.4 9132.535 866.69464</trace>
</ink>
</file>

<file path=ppt/ink/ink32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13281.103 8966.277 874.14984, 13305.334 9081.392 857.1079, 13318.266 9151.487 849.3692, 13338.6045 9264.069 833.9126, 13351.71 9336.717 807.1027</trace>
</ink>
</file>

<file path=ppt/ink/ink32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13801.396 9071.575 874.14984, 13711.912 9057.473 869.23505, 13622.675 9114.464 866.07794, 13602.226 9220.949 861.9603, 13640.196 9297.787 860.8683, 13732.941 9320.226 857.77057, 13801.184 9235.524 852.1042, 13833.003 9129.546 844.5428, 13837.201 9053.509 839.3837, 13835.432 8964.383 833.9266, 13828.867 8871.079 830.12506, 13814.514 8739.959 831.0764, 13792.55 8647.231 839.3936, 13790.316 8734.141 844.2365, 13802.848 8810.843 841.61383, 13815.115 8885.191 838.3975, 13825.552 8948.154 834.96625, 13838.285 9024.084 830.1008, 13852.16 9102.749 830.1226, 13878.287 9213.904 836.7613, 13944.6 9240.322 847.59827, 13983.585 9143.494 845.55585, 14009.697 9071.575 828.7951</trace>
</ink>
</file>

<file path=ppt/ink/ink32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13958.311 8716.454 874.14984, 13972.391 8800.097 862.44824, 13981.638 8862.981 857.51556, 13990.931 8934.944 853.6636, 13999.772 9012.262 847.2589, 14012.756 9119.102 831.1539, 14025.311 9207.677 806.70844, 14042.968 9294.7705 758.3001, 14056.074 9359.313 644.2563</trace>
</ink>
</file>

<file path=ppt/ink/ink32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13906.006 8995.698 874.14984, 13969.653 8997.439 862.56445, 14032.454 8998.018 853.7114, 14099.016 8991.173 842.9733, 14189.657 8957.246 824.73157, 14254.172 8931.027 786.6052</trace>
</ink>
</file>

<file path=ppt/ink/ink32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14140.0 8565.733 874.14984, 14175.377 8645.829 861.99756, 14203.309 8711.103 852.80756, 14234.921 8792.926 843.6184, 14265.336 8886.295 836.4273, 14287.766 8983.549 825.1887, 14299.696 9077.513 810.4333, 14301.655 9164.494 789.0662, 14295.087 9241.402 762.22186, 14287.687 9304.964 722.9581, 14265.432 9375.817 636.7043</trace>
</ink>
</file>

<file path=ppt/ink/ink32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14500.627 9071.575 874.14984, 14572.333 9073.318 861.0259, 14704.878 9080.158 846.8427, 14773.803 9083.736 831.3028, 14839.471 9091.038 542.6002</trace>
</ink>
</file>

<file path=ppt/ink/ink32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14857.583 8815.041 874.14984, 14860.71 8902.589 864.5437, 14895.839 8984.476 865.10565, 14979.772 9005.91 864.6656, 15064.638 8942.673 860.39197, 15115.916 8854.223 855.8128, 15180.028 8990.85 833.56433, 15188.6045 9065.58 826.5088, 15197.184 9161.755 822.37744, 15204.305 9264.062 821.4085, 15206.923 9361.319 823.9323, 15208.505 9426.136 826.3342, 15204.405 9488.919 828.4959, 15137.91 9494.998 838.7369, 15123.273 9366.585 832.02155, 15134.046 9271.98 825.98456, 15139.351 9195.889 805.8348, 15147.411 9126.354 784.95575</trace>
</ink>
</file>

<file path=ppt/ink/ink3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5013 11036 874, 5099 11051 859, 5168 11068 857, 5240 11087 850, 5318 11111 838, 5383 11135 540</trace>
</ink>
</file>

<file path=ppt/ink/ink32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15422.841 8649.869 874.14984, 15409.129 8760.072 860.60913, 15400.388 8828.435 855.0839, 15393.949 8904.257 850.93536, 15392.423 8983.885 848.46185, 15397.449 9064.476 847.4006, 15410.786 9141.358 848.4481, 15443.349 9249.127 850.64655, 15513.671 9322.167 862.2076</trace>
</ink>
</file>

<file path=ppt/ink/ink32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15542.132 8739.682 874.14984, 15547.711 8805.219 863.8716, 15556.092 8928.127 854.0005, 15565.049 8998.257 852.50635, 15579.577 9067.222 852.62683, 15601.206 9130.003 853.1482, 15643.211 9209.148 856.0421, 15706.333 9237.456 861.75616</trace>
</ink>
</file>

<file path=ppt/ink/ink32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15511.851 8966.277 874.14984, 15622.631 8960.141 861.6139, 15727.743 8920.889 852.8088, 15800.163 8886.996 837.2261</trace>
</ink>
</file>

<file path=ppt/ink/ink32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15765.115 8649.869 874.14984, 15824.07 8755.116 857.54126, 15854.501 8820.124 852.3754, 15881.45 8894.404 847.71277, 15900.775 8973.668 839.9935, 15910.119 9052.167 831.287, 15909.456 9124.964 821.62036, 15886.349 9228.322 789.9783, 15868.808 9297.654 722.7911</trace>
</ink>
</file>

<file path=ppt/ink/ink32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15601.777 8362.881 874.14984, 15715.351 8354.85 855.0784, 15800.454 8355.169 844.1083, 15895.453 8361.994 837.28516, 15986.287 8377.519 835.59216, 16060.921 8404.508 838.50037, 16147.957 8471.6045 843.82495, 16182.044 8548.437 843.9632, 16177.93 8659.911 842.66675, 16171.342 8738.194 842.64075, 16166.959 8818.705 842.8474, 16163.849 8881.647 841.9387, 16165.49 8967.195 839.516, 16174.296 9072.297 834.9195, 16187.502 9193.708 828.5176, 16201.991 9324.102 821.5404, 16214.025 9457.135 815.8601, 16221.716 9570.673 813.0736, 16226.6875 9657.634 811.8168, 16226.7 9745.157 814.3337, 16217.907 9823.808 820.0039, 16179.83 9926.473 831.517, 16113.046 9960.712 842.01715, 16015.47 9891.3955 844.0059, 15950.471 9834.352 831.01196, 15921.023 9769.069 538.435</trace>
</ink>
</file>

<file path=ppt/ink/ink32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16374.418 9161.388 874.14984, 16461.574 9146.344 867.8761, 16567.805 9102.381 868.5513, 16620.463 9024.545 867.6977, 16581.668 8948.81 865.6571, 16494.834 8982.781 862.6605, 16476.95 9091.875 857.0464, 16494.672 9155.765 853.11615, 16535.035 9243.536 850.8237, 16628.424 9299.606 855.32825, 16697.584 9244.776 855.8167, 16739.473 9177.671 858.5063, 16815.3 9208.353 857.8487, 16852.652 9288.283 857.1055, 16919.818 9321.1875 860.0281, 16958.998 9238.436 853.9351, 16986.197 9132.215 851.5543, 17004.805 9065.629 855.0072, 17027.613 9153.9795 841.6136, 17037.154 9240.052 833.01953, 17045.53 9345.659 823.6162, 17050.785 9417.127 817.6821, 17052.623 9506.036 810.90607, 17048.59 9600.947 810.9428, 17038.125 9691.121 813.68256, 17026.97 9754.601 817.2142, 16972.922 9843.466 829.171, 16839.34 9811.298 832.91504, 16773.045 9787.042 837.9397, 16702.01 9733.813 805.61475</trace>
</ink>
</file>

<file path=ppt/ink/ink32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16464.346 8754.65 874.14984, 16568.678 8742.387 857.1972, 16642.18 8735.184 847.6919, 16719.713 8723.6 835.3329, 16789.861 8701.973 823.0785, 16864.08 8682.828 793.4846, 16929.65 8656.015 606.4449</trace>
</ink>
</file>

<file path=ppt/ink/ink32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16776.34 8513.602 874.14984, 16867.395 8594.201 856.6808, 16934.443 8693.568 860.42816, 16915.67 8779.576 862.4634, 16892.79 8843.986 843.3667</trace>
</ink>
</file>

<file path=ppt/ink/ink32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17460.887 9176.356 874.14984, 17558.73 9175.043 861.2289, 17624.266 9178.424 854.2766, 17697.543 9183.308 844.96857, 17762.146 9187.128 828.92694, 17825.117 9192.914 804.2425</trace>
</ink>
</file>

<file path=ppt/ink/ink32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17579.26 8951.309 874.14984, 17582.389 9070.454 855.70654, 17593.14 9139.977 850.09973, 17611.16 9213.342 841.6792, 17637.922 9282.937 832.51385, 17661.7 9356.033 811.1972, 17691.445 9419.017 695.6226</trace>
</ink>
</file>

<file path=ppt/ink/ink3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5222 11851 874, 5149 11857 871</trace>
</ink>
</file>

<file path=ppt/ink/ink32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18263.809 8438.757 874.14984, 18178.582 8382.8125 863.34265, 18058.775 8343.438 856.90155, 17960.207 8359.943 859.8746, 17927.08 8441.761 858.46204, 17929.363 8504.986 852.82367, 17947.447 8624.221 836.19806, 17969.664 8726.376 825.71277, 17991.025 8847.645 817.10657, 18006.03 8968.885 808.67596, 18016.258 9060.36 800.8521, 18020.709 9172.624 795.4297, 18020.592 9296.9375 792.54675, 18019.541 9427.347 792.08624, 18018.354 9528.791 793.4756, 18021.816 9623.406 796.042, 18033.97 9724.212 802.4895, 18062.225 9818.681 810.9204, 18104.533 9892.372 819.43805, 18186.19 9961.87 833.1177, 18260.158 9996.039 850.7732</trace>
</ink>
</file>

<file path=ppt/ink/ink32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18397.783 9071.575 874.14984, 18427.625 8999.398 871.6407, 18504.773 8952.193 864.877, 18581.52 8952.286 861.9649, 18652.219 9010.201 859.5261, 18657.438 9104.785 855.57245, 18623.455 9192.645 851.9089, 18557.13 9261.124 852.85895, 18486.342 9314.826 858.1597, 18579.648 9350.108 853.40796, 18649.477 9371.727 850.3732, 18713.004 9398.965 848.3696, 18808.914 9459.613 845.9996, 18863.225 9571.332 845.9851, 18869.799 9664.319 845.2114, 18810.102 9753.976 850.16833, 18712.906 9772.84 853.2086, 18631.377 9708.323 808.2476, 18570.955 9643.75 609.5212</trace>
</ink>
</file>

<file path=ppt/ink/ink32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18963.041 8815.041 874.14984, 18938.443 8926.973 857.7324, 18923.842 8999.962 849.6849, 18912.28 9084.711 843.0557, 18907.994 9178.852 837.8113, 18912.969 9276.477 828.72784, 18926.93 9372.779 818.7209, 18947.879 9462.594 801.7078, 18962.277 9525.886 773.65344, 18997.219 9617.303 707.4011, 19025.89 9680.221 561.5936</trace>
</ink>
</file>

<file path=ppt/ink/ink32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19111.695 8875.948 874.14984, 19108.756 8991.206 857.7214, 19110.648 9061.041 851.21344, 19114.518 9135.369 846.7534, 19119.56 9208.205 844.73834, 19128.328 9276.932 846.9845, 19169.135 9384.927 853.14557, 19194.072 9449.12 862.3515</trace>
</ink>
</file>

<file path=ppt/ink/ink32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19007.086 9161.388 874.14984, 19085.902 9194.13 863.7906, 19185.156 9211.155 859.3516, 19256.287 9208.5625 852.95465, 19322.477 9212.053 557.34143</trace>
</ink>
</file>

<file path=ppt/ink/ink32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19423.688 9282.686 874.14984, 19500.941 9309.237 864.90967, 19607.805 9310.055 860.2293, 19684.084 9275.5625 854.6433, 19750.219 9255.429 665.40265</trace>
</ink>
</file>

<file path=ppt/ink/ink32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19512.7 9071.575 874.14984, 19514.262 9176.46 861.5852, 19518.729 9240.181 856.9012, 19525.129 9308.833 850.01056, 19531.7 9376.526 842.1437, 19539.62 9461.765 819.74115, 19541.98 9526.1875 225.1276</trace>
</ink>
</file>

<file path=ppt/ink/ink32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19988.947 9161.388 874.14984, 19886.92 9161.173 863.0957, 19795.982 9195.258 861.6411, 19767.045 9279.923 861.3248, 19829.959 9371.683 856.74634, 19929.836 9402.892 852.86346, 20006.023 9344.298 852.13257, 20041.865 9264.626 849.2466, 20053.785 9168.589 844.0661, 20050.412 9084.079 838.161, 20043.305 8988.174 832.8083, 20035.428 8893.077 829.24634, 20028.602 8815.045 828.0361, 20023.703 8897.09 822.4377, 20026.201 8967.388 817.4842, 20028.898 9034.645 813.8774, 20033.932 9102.066 810.6944, 20044.082 9182.406 808.3433, 20059.818 9262.686 815.5445, 20083.385 9329.379 822.89307, 20163.87 9376.217 837.3739, 20209.342 9279.84 840.9544, 20224.77 9206.725 839.16486, 20241.594 9097.329 844.6344, 20251.482 8993.609 848.0678, 20261.438 9067.937 841.1866, 20268.578 9199.714 836.89417, 20276.562 9278.337 830.0702, 20292.854 9395.743 801.74005, 20329.016 9493.14 741.8662, 20360.814 9558.371 606.809</trace>
</ink>
</file>

<file path=ppt/ink/ink32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20182.564 9237.264 874.14984, 20304.1 9225.455 856.1712, 20385.32 9200.087 845.1577, 20461.953 9179.012 820.72076, 20526.957 9156.209 704.33124</trace>
</ink>
</file>

<file path=ppt/ink/ink32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20360.584 8710.26 874.14984, 20431.348 8786.724 858.0053, 20475.629 8850.457 847.4649, 20521.354 8932.209 837.7158, 20561.137 9027.003 830.0326, 20589.152 9125.781 815.2994, 20602.568 9221.893 794.0014, 20609.016 9299.952 767.2574, 20607.357 9364.947 728.3891, 20587.412 9469.014 631.0038, 20548.332 9558.834 512.60803, 20509.24 9628.517 258.11078</trace>
</ink>
</file>

<file path=ppt/ink/ink3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17200 4215 874, 17278 4264 867, 17403 4313 858, 17511 4346 848, 17616 4372 841, 17689 4389 839, 17774 4407 837, 17866 4424 836, 18005 4446 835, 18101 4457 834, 18210 4469 832, 18330 4480 831, 18447 4491 827, 18534 4498 824, 18640 4508 820, 18753 4517 818, 18864 4524 818, 18971 4530 821, 19060 4535 825, 19133 4539 829, 19210 4542 833, 19366 4554 840, 19486 4568 836, 19612 4586 831, 19730 4602 827, 19825 4615 825, 19892 4619 830, 19994 4600 838, 20056 4522 868</trace>
</ink>
</file>

<file path=ppt/ink/ink32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20762.504 9342.045 874.14984, 20827.922 9320.238 859.29456, 20892.314 9304.238 848.14514, 20970.262 9283.647 838.20337, 21044.555 9263.993 812.55676, 21107.367 9249.72 700.58453</trace>
</ink>
</file>

<file path=ppt/ink/ink32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21045.135 8966.277 874.14984, 21150.854 8922.548 865.6481, 21265.97 8948.112 860.54034, 21344.959 8997.978 858.7811, 21370.117 9098.652 858.365, 21352.293 9184.015 856.10876, 21290.58 9275.259 858.7912, 21264.049 9365.833 860.65967, 21323.729 9481.931 853.9852, 21387.262 9553.937 845.17786, 21491.768 9664.384 828.26733, 21570.805 9772.073 828.4201, 21587.18 9839.659 835.5851, 21504.428 9866.868 835.67065, 21411.318 9843.497 835.30865, 21327.969 9736.142 835.08856, 21283.11 9670.469 817.8376, 21268.629 9606.108 805.2543</trace>
</ink>
</file>

<file path=ppt/ink/ink32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21610.39 8875.948 874.14984, 21599.617 8977.813 860.69965, 21590.441 9048.455 856.0217, 21582.014 9126.571 851.96234, 21576.584 9207.584 845.22144, 21577.525 9289.034 837.3705, 21590.193 9408.29 817.61053, 21623.986 9504.465 766.83856, 21685.549 9572.168 699.5236, 21750.266 9628.074 5.649934</trace>
</ink>
</file>

<file path=ppt/ink/ink32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21773.729 8951.309 874.14984, 21782.4 9037.682 864.374, 21788.586 9159.969 857.93945, 21795.951 9230.779 852.61786, 21809.482 9301.048 846.0122, 21820.309 9366.185 832.61804, 21834.828 9432.489 808.54144</trace>
</ink>
</file>

<file path=ppt/ink/ink32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21699.4 9146.419 874.14984, 21799.13 9146.237 863.0764, 21886.78 9096.837 859.4769, 21951.746 9041.119 854.4885</trace>
</ink>
</file>

<file path=ppt/ink/ink32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21951.746 8845.495 874.14984, 21978.336 8919.726 858.4533, 22001.02 8987.938 847.6205, 22024.02 9067.24 839.2118, 22041.123 9150.36 842.3997, 22047.98 9225.826 847.4712, 22040.113 9314.793 853.82697, 22018.734 9387.468 869.62726</trace>
</ink>
</file>

<file path=ppt/ink/ink32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21744.363 8499.148 874.14984, 21856.43 8463.965 857.0415, 21922.506 8453.984 850.788, 21991.588 8450.956 846.6572, 22057.303 8461.475 850.4158, 22172.27 8539.395 849.2237, 22244.695 8632.015 841.90936, 22276.494 8704.612 836.2938, 22301.125 8774.369 832.3476, 22336.086 8907.916 829.6933, 22358.242 9034.221 827.3316, 22368.97 9116.4795 828.05396, 22378.992 9205.434 830.3446, 22388.398 9299.579 833.05334, 22395.658 9379.426 836.6223, 22401.27 9446.044 840.2733, 22406.16 9518.891 843.7242, 22407.342 9589.274 847.1311, 22400.238 9653.284 850.2139, 22378.969 9736.336 856.20856, 22312.16 9798.36 858.86835, 22237.947 9821.352 859.18713, 22162.402 9787.4795 858.77136, 22098.865 9730.195 855.44</trace>
</ink>
</file>

<file path=ppt/ink/ink32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22502.324 9297.654 874.14984, 22585.932 9272.846 870.87775, 22678.04 9221.8 867.4512, 22711.557 9139.799 864.58777, 22693.51 9076.193 864.1781, 22603.516 9065.756 862.70886, 22556.963 9159.996 858.78064, 22554.936 9258.259 851.86487, 22606.6 9357.243 849.26074, 22682.791 9403.407 852.54047, 22771.598 9360.8955 854.63873, 22831.969 9278.472 855.395, 22923.832 9210.201 862.2207, 22987.488 9291.816 855.4777, 22976.45 9398.006 853.82025, 22935.312 9478.687 853.9853, 22866.12 9527.834 852.4937, 22963.477 9556.379 858.4439, 23028.674 9599.74 858.64856, 23083.77 9709.425 856.9306, 23103.611 9813.684 856.3371, 23059.857 9906.852 858.38934, 22988.875 9950.895 858.36536, 22916.236 9934.382 853.95514, 22852.266 9927.855 846.6551, 22784.951 9899.503 825.6488</trace>
</ink>
</file>

<file path=ppt/ink/ink32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22398.63 8769.619 874.14984, 22498.912 8768.308 862.285, 22563.48 8771.6875 857.50665, 22668.041 8775.559 846.96564, 22763.502 8767.795 833.4189, 22829.916 8762.391 803.2895</trace>
</ink>
</file>

<file path=ppt/ink/ink32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22770.27 8603.93 874.14984, 22852.258 8675.176 860.58496, 22932.924 8755.141 851.889, 22971.531 8826.3545 855.6991, 22934.307 8902.551 857.01544, 22873.96 8966.277 856.84937</trace>
</ink>
</file>

<file path=ppt/ink/ink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4654 2559 874, 4663 2669 870, 4769 2657 869, 4811 2534 866, 4705 2535 865, 4610 2560 678</trace>
</ink>
</file>

<file path=ppt/ink/ink3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15823 5448 874, 15802 5525 863, 15770 5635 859, 15737 5763 851, 15717 5844 838, 15699 5909 231</trace>
</ink>
</file>

<file path=ppt/ink/ink33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4505.8477 10698.525 874.14984, 4592.695 10700.062 867.11365, 4711.2646 10705.365 860.2955, 4775.481 10705.507 855.13885, 4855.087 10706.582 840.959, 4920.074 10708.601 231.92477</trace>
</ink>
</file>

<file path=ppt/ink/ink33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4788.477 10939.058 874.14984, 4885.198 10925.758 866.8055, 4952.285 10914.931 861.63104, 5028.7607 10900.573 855.6835, 5103.527 10887.036 842.16113, 5168.366 10876.935 656.1324</trace>
</ink>
</file>

<file path=ppt/ink/ink33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6141.9746 9959.894 874.14984, 6164.975 10036.223 865.204, 6176.942 10100.829 857.5057, 6189.757 10181.909 849.7378, 6201.215 10276.301 842.7887, 6210.3184 10380.426 836.9662, 6216.094 10446.822 832.69464, 6223.0054 10530.074 832.26886, 6230.4546 10623.144 829.84705, 6236.573 10714.896 830.21747, 6241.0513 10797.323 833.69073, 6245.1206 10907.982 842.31, 6178.03 10905.161 858.44806, 6091.6763 10819.049 856.31104, 6021.6675 10778.248 853.0715, 5917.9272 10762.156 853.1412, 5828.1074 10803.041 856.3049, 5796.725 10873.433 857.39526, 5840.134 10968.921 854.37573, 5944.498 11048.993 846.36176, 6079.387 11097.034 835.4739, 6159.0317 11103.951 825.1507, 6228.776 11089.478 810.74835, 6310.138 11080.71 774.6982, 6374.332 11040.623 207.29675</trace>
</ink>
</file>

<file path=ppt/ink/ink33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6446.626 10578.259 874.14984, 6514.7227 10587.61 868.9756, 6607.6084 10633.716 867.7811, 6660.8286 10739.077 864.26965, 6654.7607 10840.6455 860.35175, 6614.3594 10917.288 855.7534, 6522.6636 10984.13 849.97314, 6428.0806 11027.912 850.9639, 6364.7085 11055.898 859.8896</trace>
</ink>
</file>

<file path=ppt/ink/ink33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6766.8774 10652.587 874.14984, 6701.5913 10684.488 868.6607, 6623.9634 10756.157 865.0761, 6592.8276 10860.658 864.6964, 6631.8643 10954.151 861.8309, 6694.5596 11015.142 861.5947, 6767.4443 11044.6455 863.42285, 6830.32 11058.865 846.46405</trace>
</ink>
</file>

<file path=ppt/ink/ink33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7540.436 11014.418 874.14984, 7605.883 10985.603 868.5124, 7679.9126 10928.237 864.2184, 7739.3955 10838.627 864.51855, 7724.858 10743.523 864.4724, 7647.091 10711.594 862.7337, 7577.606 10755.393 861.2382, 7557.983 10820.672 858.403, 7558.695 10900.135 852.40027, 7574.9756 10977.658 845.2464, 7621.4844 11095.391 817.287, 7726.067 11184.393 761.81586, 7799.4087 11236.584 653.96387</trace>
</ink>
</file>

<file path=ppt/ink/ink33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7957.038 11029.387 874.14984, 8027.612 11127.456 859.2969, 8084.13 11237.278 856.28253, 8090.739 11355.609 858.67487, 8050.5312 11449.108 858.31323, 7975.7803 11500.989 860.62604, 7912.9585 11473.1 428.57898</trace>
</ink>
</file>

<file path=ppt/ink/ink33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8254.349 11195.075 874.14984, 8176.886 11221.524 871.30365, 8109.1943 11270.841 863.54016, 8067.125 11363.517 859.6302, 8101.292 11452.496 857.9741, 8184.4546 11525.184 853.1181, 8273.869 11549.885 853.82404, 8351.15 11503.11 854.77045, 8415.894 11447.291 674.0853</trace>
</ink>
</file>

<file path=ppt/ink/ink33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7451.426 10457.477 874.14984, 7569.451 10463.754 858.1124, 7639.7114 10471.895 850.68463, 7716.413 10479.528 845.1519, 7789.1006 10482.241 836.3292, 7878.9355 10467.636 819.30585, 7944.7695 10456.14 780.6703</trace>
</ink>
</file>

<file path=ppt/ink/ink33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7792.7827 10321.209 874.14984, 7872.6123 10358.952 867.6295, 7935.564 10394.228 862.61414, 8000.3857 10437.257 860.0584, 8046.958 10510.06 862.2861, 8017.0215 10585.933 864.0604, 7972.576 10649.422 684.3881</trace>
</ink>
</file>

<file path=ppt/ink/ink3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15830 5468 874, 15925 5521 868, 15998 5529 865, 16090 5490 864, 16159 5436 865, 16119 5517 856, 16083 5615 849, 16069 5684 842, 16062 5757 834, 16063 5828 823, 16061 5908 794, 16071 5972 609</trace>
</ink>
</file>

<file path=ppt/ink/ink33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8714.997 11075.325 874.14984, 8781.854 11077.067 864.8943, 8909.393 11088.038 850.6922, 8976.488 11088.891 841.84467, 9064.634 11062.941 825.3311, 9130.739 11050.756 746.8705</trace>
</ink>
</file>

<file path=ppt/ink/ink33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8834.289 10819.308 874.14984, 8839.867 10884.435 865.1627, 8851.373 11011.34 851.2364, 8863.663 11084.996 846.7044, 8882.234 11157.044 839.0328, 8908.026 11220.056 830.351, 8932.909 11294.028 806.8409, 8970.076 11359.502 219.734</trace>
</ink>
</file>

<file path=ppt/ink/ink33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9593.165 10185.974 874.14984, 9621.1455 10265.528 863.93243, 9646.257 10396.118 853.6899, 9659.475 10477.972 848.4812, 9672.989 10566.1045 844.21765, 9685.455 10655.121 842.6689, 9697.965 10740.291 844.00903, 9711.622 10816.715 844.35925, 9731.012 10916.463 846.4516, 9648.241 10906.497 861.889, 9540.288 10866.364 864.0842, 9488.184 10948.309 862.3016, 9532.223 11015.406 855.43604, 9635.449 11065.258 850.1964, 9729.833 11067.104 850.06165, 9798.999 11028.339 850.37756, 9853.154 10937.872 851.2105, 9884.828 10854.11 853.28845, 9904.118 10773.293 855.3811, 9902.749 10844.853 854.4977, 9920.79 10955.354 849.9037, 9957.484 11042.221 853.7347, 10040.17 11090.631 857.42596, 10110.944 11020.148 855.7526, 10157.466 10916.099 852.3567, 10176.971 10815.973 854.0185, 10181.901 10747.854 857.42194, 10196.087 10863.793 849.498, 10208.149 10990.074 836.52014, 10218.608 11086.598 827.5904, 10232.246 11193.855 820.1976, 10244.185 11287.204 816.4218, 10254.106 11364.509 813.3009, 10263.164 11448.708 813.6393, 10267.392 11529.286 817.7458, 10259.749 11638.651 832.16144, 10195.451 11697.228 844.2056, 10105.805 11688.295 852.5967, 10013.352 11608.751 849.89294, 9960.322 11523.14 843.7152, 9960.635 11435.39 829.14856, 9969.424 11369.996 795.70325</trace>
</ink>
</file>

<file path=ppt/ink/ink33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10648.435 10878.667 874.14984, 10742.645 10873.012 869.1906, 10828.9795 10843.218 866.77783, 10894.133 10759.129 866.4789, 10844.137 10680.171 864.67883, 10774.323 10709.665 862.1478, 10725.562 10795.204 855.9955, 10719.916 10904.639 848.43427, 10738.231 10971.501 844.8105, 10770.539 11035.672 845.8754, 10862.013 11118.561 849.8037, 10948.495 11116.011 852.20984, 11022.529 11030.257 857.04175, 11085.783 11072.271 859.8655, 11122.052 11161.204 861.7223, 11207.463 11216.569 863.6513, 11271.786 11182.43 861.5456, 11320.238 11098.763 859.65845, 11351.38 11188.461 844.2421, 11348.935 11294.445 834.78033, 11341.9 11401.436 827.552, 11330.517 11471.498 829.2948, 11311.725 11540.432 831.06177, 11269.735 11634.572 838.1614, 11185.963 11680.378 845.81116, 11055.374 11632.876 845.2436, 10991.932 11604.803 839.0658, 10928.946 11554.341 813.01886</trace>
</ink>
</file>

<file path=ppt/ink/ink33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11020.99 10441.992 874.14984, 10918.136 10441.992 866.3975, 10853.2705 10441.992 859.5937, 10788.881 10441.787 852.103, 10699.133 10437.52 838.0922, 10636.417 10433.389 766.3599</trace>
</ink>
</file>

<file path=ppt/ink/ink33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10901.699 10261.851 874.14984, 10966.054 10284.089 865.26917, 11080.295 10339.546 850.39825, 11171.941 10423.423 855.12946, 11172.62 10527.36 857.92957, 11169.284 10598.017 865.59106</trace>
</ink>
</file>

<file path=ppt/ink/ink33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11704.621 11105.263 874.14984, 11810.223 11100.665 859.9076, 11877.044 11098.603 853.05524, 11949.679 11098.78 848.04156, 12022.945 11097.557 851.23944, 12088.0 11087.092 853.8478, 12159.555 11035.789 857.9644, 12216.823 10972.334 573.2266</trace>
</ink>
</file>

<file path=ppt/ink/ink33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11898.241 10788.338 874.14984, 11908.478 10878.372 863.15076, 11916.778 10942.252 857.02454, 11930.602 11020.373 850.8957, 11950.776 11107.659 844.67773, 11976.901 11196.174 840.06055, 12007.165 11276.583 831.87866, 12031.055 11346.436 815.10504, 12061.577 11421.155 789.94</trace>
</ink>
</file>

<file path=ppt/ink/ink33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12701.163 10984.996 874.14984, 12615.969 10901.773 863.3223, 12521.6875 10879.478 864.20953, 12435.092 10924.074 862.94836, 12395.057 10994.22 860.16187, 12405.361 11082.301 857.36926, 12477.579 11167.657 852.4116, 12583.096 11196.51 852.688, 12660.217 11163.675 852.96185, 12712.705 11021.994 842.93475, 12725.009 10921.134 835.03, 12731.542 10832.006 828.87805, 12733.986 10749.717 823.5566, 12730.33 10651.58 818.65137, 12723.392 10549.168 816.308, 12715.08 10450.905 817.808, 12707.826 10371.158 821.175, 12685.022 10277.066 830.91504, 12637.098 10389.35 833.5817, 12635.27 10512.785 824.4604, 12645.76 10591.142 817.00024, 12657.371 10661.518 808.62366, 12680.921 10758.786 798.02985, 12713.271 10865.613 763.849, 12748.717 10967.946 723.12006, 12775.381 11042.26 676.6974, 12811.535 11136.34 577.93463, 12836.788 11200.113 374.5323</trace>
</ink>
</file>

<file path=ppt/ink/ink33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12909.464 10788.338 874.14984, 12980.255 10778.469 867.33405, 13065.449 10824.27 865.8983, 13075.456 10922.653 863.15436, 13044.547 10994.178 861.6118, 13027.706 11058.254 859.5341, 13141.946 11110.396 850.068, 13209.94 11148.516 845.0237, 13302.419 11209.945 838.4805, 13376.938 11303.669 843.0955, 13388.772 11378.795 845.7172, 13364.21 11487.934 850.3231, 13322.751 11580.729 855.9101, 13241.007 11649.98 860.1777, 13158.867 11668.467 860.64307, 13067.983 11597.057 856.5243, 13047.115 11524.577 851.6362, 13011.255 11436.736 831.1726, 13018.245 11373.619 718.0574</trace>
</ink>
</file>

<file path=ppt/ink/ink3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16589 5981 874, 16681 5949 863, 16768 5905 859, 16833 5855 861, 16849 5781 863, 16776 5777 862, 16699 5809 862, 16646 5879 862, 16651 5955 860, 16743 6015 856, 16811 6030 851</trace>
</ink>
</file>

<file path=ppt/ink/ink33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13608.695 10984.996 874.14984, 13680.95 10951.714 868.5472, 13740.081 10880.958 866.36743, 13763.122 10808.207 865.1832, 13722.68 10724.371 864.6264, 13630.454 10684.208 861.3444, 13567.862 10751.631 859.10583, 13542.824 10847.169 852.30444, 13557.219 10976.918 842.90924, 13580.15 11045.793 840.95215, 13623.939 11140.934 844.1582, 13710.936 11203.514 852.113, 13794.4 11166.986 855.5569, 13865.041 11113.715 858.9284, 13957.229 11060.684 863.22833, 14023.855 11084.968 861.82184, 14032.952 11187.817 858.0973, 13984.032 11271.813 857.31226, 13907.731 11312.826 860.50885, 13997.784 11266.407 858.5286, 14115.376 11280.321 860.69116, 14198.531 11337.264 860.75256, 14235.34 11409.144 855.8485, 14262.148 11498.854 848.52936, 14278.833 11565.7295 840.63275, 14287.557 11637.793 833.4999, 14284.72 11713.501 829.30597, 14269.465 11782.343 831.437, 14224.183 11872.962 835.6959, 14149.174 11919.417 840.94714, 14067.032 11921.112 849.36633, 13971.743 11849.01 855.88666, 13919.844 11764.177 854.60657, 13911.976 11695.18 851.2168, 13924.498 11613.122 846.7186, 13929.504 11546.11 835.51245, 13950.969 11467.092 819.19696</trace>
</ink>
</file>

<file path=ppt/ink/ink33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13355.431 10412.57 874.14984, 13457.834 10422.828 862.05426, 13527.01 10428.372 855.30896, 13604.133 10430.206 846.2965, 13679.772 10420.864 836.7501, 13743.486 10415.082 820.7535, 13809.655 10404.827 796.4931</trace>
</ink>
</file>

<file path=ppt/ink/ink33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13638.059 10171.5205 874.14984, 13713.747 10214.418 863.6505, 13814.467 10291.865 856.4418, 13887.368 10396.933 858.9445, 13887.68 10505.596 860.6291, 13888.925 10569.092 864.9093</trace>
</ink>
</file>

<file path=ppt/ink/ink33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1992.4713 9914.471 874.14984, 2007.5916 10003.831 867.3123, 2019.9152 10079.894 849.3438, 2035.2087 10174.011 837.51575, 2051.683 10280.534 829.5773, 2067.378 10392.388 825.0828, 2078.7456 10490.936 822.7546, 2086.6104 10565.498 821.5777, 2092.183 10641.065 822.5691, 2098.0344 10759.744 825.6751, 2075.4106 10835.043 836.9222, 1993.9991 10805.657 843.62006, 1913.6744 10757.13 848.4346, 1837.3271 10714.368 852.7453, 1729.5405 10700.234 854.0177, 1647.5402 10713.61 854.32544, 1586.2346 10784.383 856.7456, 1576.8931 10859.133 857.72363, 1631.4076 10934.725 856.8988, 1731.5178 10979.924 853.0736, 1866.6238 10975.211 844.0757, 1952.5222 10947.124 837.9149, 2031.1088 10906.657 832.1909, 2134.583 10823.311 806.52686, 2203.6929 10756.738 758.7619</trace>
</ink>
</file>

<file path=ppt/ink/ink33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2331.9927 10572.582 874.14984, 2319.2192 10660.994 862.2369, 2304.529 10785.921 858.16064, 2306.5889 10848.97 859.7309, 2360.5227 10942.6045 860.9686, 2439.3857 10975.085 859.473, 2516.0051 10963.516 856.0234, 2585.2876 10891.038 852.3011, 2624.9795 10768.406 845.5543, 2627.2727 10666.285 841.51624, 2572.563 10560.026 843.15936, 2506.9468 10496.936 845.8565, 2421.7 10473.527 850.4555, 2414.5771 10541.796 845.7895</trace>
</ink>
</file>

<file path=ppt/ink/ink33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2766.0298 10578.259 874.14984, 2758.1646 10676.558 862.3166, 2755.8289 10741.868 856.43726, 2755.5222 10817.6875 851.13403, 2758.7139 10895.601 848.6253, 2763.349 10968.97 850.9406, 2767.5881 11047.152 854.4318, 2760.76 10967.049 840.718, 2755.8071 10883.129 833.3114, 2751.7476 10794.737 828.3822, 2746.8987 10667.547 823.21185, 2750.0312 10586.095 834.2999, 2840.045 10623.094 845.8846, 2910.0732 10696.963 856.5352, 2988.9138 10730.194 863.6706, 3068.6252 10671.269 859.9453, 3121.5977 10583.919 852.4539, 3159.3774 10480.503 853.2291, 3223.0134 10494.163 847.98883, 3232.3794 10561.023 841.49774, 3238.3098 10647.559 835.1259, 3242.7407 10743.987 829.569, 3246.5432 10831.409 817.6487, 3249.2856 10897.304 796.34375, 3252.2957 10962.886 767.25116, 3255.3228 11044.0 690.16394</trace>
</ink>
</file>

<file path=ppt/ink/ink33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2498.0828 10171.5205 874.14984, 2597.6558 10185.199 861.4003, 2673.405 10190.003 851.23376, 2764.394 10190.822 841.2546, 2859.8967 10186.377 833.5893, 2946.0518 10175.223 820.965, 3041.0312 10137.704 786.0912, 3106.2466 10120.179 719.43225</trace>
</ink>
</file>

<file path=ppt/ink/ink33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2974.3308 9945.44 874.14984, 3054.5227 9991.682 863.69135, 3146.8718 10059.704 858.19403, 3192.6194 10157.957 860.51416, 3218.355 10224.839 862.9694, 3192.7815 10288.941 8.661638</trace>
</ink>
</file>

<file path=ppt/ink/ink33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3599.2336 10291.788 874.14984, 3582.0544 10368.3955 868.3579, 3557.8538 10498.152 857.62634, 3546.7708 10581.427 852.2037, 3539.399 10671.067 848.33356, 3534.5881 10740.378 845.36884, 3534.408 10806.593 839.3943, 3539.6382 10924.955 820.8626, 3549.4802 10994.253 803.7105, 3566.704 11059.473 779.52466, 3611.7012 11129.741 720.2266, 3652.4705 11194.057 6.1890182</trace>
</ink>
</file>

<file path=ppt/ink/ink33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3747.8892 10486.898 874.14984, 3737.3066 10596.569 860.5759, 3736.0466 10660.439 855.1167, 3740.1829 10730.152 851.0341, 3751.1245 10799.438 848.91, 3770.1912 10863.165 851.45325, 3829.0344 10936.494 855.92456, 3894.3 10875.34 858.44653, 3905.0557 10810.887 8.554687</trace>
</ink>
</file>

<file path=ppt/ink/ink3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16774 5584 874, 16670 5650 851, 16578 5709 837, 16512 5748 718</trace>
</ink>
</file>

<file path=ppt/ink/ink33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3688.2437 10638.133 874.14984, 3767.0605 10671.816 863.4151, 3881.4578 10684.836 858.81555, 3974.5867 10634.978 859.79834, 3997.366 10523.012 858.8706, 4016.224 10433.662 858.7708, 4087.015 10487.7 856.45776, 4105.5767 10551.839 852.6578, 4127.914 10666.645 842.7887, 4139.6987 10787.308 832.9969, 4140.348 10903.455 810.8058, 4138.565 10967.98 779.9844</trace>
</ink>
</file>

<file path=ppt/ink/ink33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1338.2041 9503.089 874.14984, 1336.8757 9609.544 852.2095, 1333.923 9698.555 837.63617, 1331.9849 9810.613 825.5927, 1332.2551 9945.867 813.57245, 1334.7822 10105.285 802.1896, 1340.6636 10285.978 781.54144, 1347.9836 10481.758 759.102, 1356.5596 10684.284 740.34924, 1365.1104 10892.936 686.38495, 1371.1282 11039.572 627.27167, 1377.1974 11189.136 564.20874, 1382.4119 11305.517 497.75085, 1388.144 11417.69 428.1954, 1390.5499 11527.987 357.31998, 1377.4335 11602.7 286.9126, 1368.6619 11670.5205 143.42249</trace>
</ink>
</file>

<file path=ppt/ink/ink33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1189.5487 9673.422 874.14984, 1272.8988 9676.298 868.63696, 1345.1481 9676.37 866.58014, 1482.4833 9678.392 861.5918, 1599.08 9680.155 854.2026, 1681.6741 9680.881 849.78723, 1776.7085 9681.383 843.6534, 1878.8898 9682.975 841.1476, 1974.6779 9685.277 839.3704, 2050.088 9687.335 837.4905, 2143.7224 9691.425 834.4263, 2250.3315 9695.719 831.28345, 2366.6736 9700.701 828.3043, 2491.4302 9705.954 825.27606, 2594.5596 9710.005 823.18024, 2689.6377 9713.455 821.219, 2804.624 9716.252 819.0105, 2934.1611 9719.33 815.1258, 3074.6387 9724.229 811.2443, 3166.0645 9727.423 807.7238, 3284.1357 9732.939 804.88184, 3419.8362 9739.618 801.66895, 3566.3264 9747.407 798.45746, 3720.459 9755.375 795.5329, 3865.9666 9762.475 793.2368, 3975.0898 9767.713 791.20105, 4105.849 9773.8545 790.10986, 4251.953 9780.395 789.65247, 4352.513 9784.87 789.7744, 4475.9766 9788.795 789.4245, 4622.1685 9793.135 787.7579, 4784.4316 9797.742 785.47406, 4936.016 9802.309 782.8317, 5055.853 9806.001 780.3538, 5202.476 9810.938 776.3587, 5366.2725 9817.251 774.1152, 5542.243 9823.882 772.3615, 5726.437 9829.439 770.75006, 5918.6733 9833.779 768.9299, 6116.421 9837.871 765.819, 6303.477 9842.144 762.523, 6437.6523 9845.273 759.6733, 6597.485 9848.565 756.7371, 6773.023 9852.526 754.879, 6958.137 9858.911 755.0324, 7102.503 9864.108 756.47296, 7241.7246 9869.477 757.9021, 7401.2603 9876.429 759.0997, 7571.696 9883.869 760.44824, 7744.4385 9891.229 762.86316, 7861.0117 9896.192 765.21045, 8004.318 9901.982 768.0728, 8163.218 9908.289 770.9111, 8334.227 9915.112 772.99725, 8513.431 9920.773 775.785, 8669.745 9924.766 777.61163, 8798.596 9927.561 778.50275, 8950.427 9928.048 778.2938, 9116.901 9927.441 777.5637, 9226.86 9926.9795 776.6396, 9372.817 9927.045 773.1615, 9542.632 9927.6 767.7155, 9727.965 9929.576 759.8825, 9892.038 9931.579 753.02295, 10028.427 9933.391 745.846, 10191.094 9935.294 737.8192, 10370.35 9937.812 735.124, 10558.537 9939.098 735.6201, 10689.755 9939.895 737.82416, 10836.484 9940.099 740.64307, 11004.43 9940.958 744.2077, 11187.449 9943.342 748.5177, 11380.269 9947.43 751.0293, 11570.839 9952.333 751.73724, 11703.337 9955.824 752.376, 11860.402 9962.293 753.41974, 12027.913 9970.328 755.4405, 12199.3 9977.386 758.5988, 12339.598 9982.301 762.6003, 12465.721 9985.906 766.27185, 12611.494 9988.605 770.92816, 12768.722 9989.053 774.02655, 12929.163 9986.746 777.6608, 13033.044 9985.195 781.3744, 13154.008 9981.64 786.3568, 13281.471 9977.625 792.1686, 13409.333 9974.046 798.5833, 13514.944 9971.489 805.15314, 13601.517 9969.667 811.01544, 13696.696 9969.573 818.28937, 13796.432 9971.702 824.55817, 13897.847 9975.671 830.73883, 13966.961 9978.645 836.33887, 14042.393 9983.327 841.5672, 14118.375 9992.086 845.84955, 14184.162 10005.418 850.7249, 14275.013 10040.041 858.0299, 14348.85 10122.647 860.75684, 14409.719 10244.492 855.9862, 14441.575 10329.538 849.06476, 14469.644 10416.403 842.4528, 14489.51 10480.907 836.7788, 14510.334 10567.227 833.58405, 14530.333 10672.39 829.39105, 14548.324 10793.431 824.19727, 14564.719 10927.02 818.25525, 14578.082 11044.429 812.1057, 14589.094 11147.747 806.29517, 14601.932 11273.7295 801.5529, 14616.964 11412.042 798.316, 14633.465 11554.442 796.7861, 14644.804 11651.875 795.97455, 14657.61 11756.872 796.28125, 14668.777 11863.098 800.5023, 14673.687 11962.381 808.1639, 14672.797 12041.613 816.30707, 14661.003 12157.648 832.1484, 14626.624 12257.438 848.0666, 14583.78 12328.384 859.8759, 14506.116 12372.97 865.5797, 14393.478 12387.161 863.56696, 14283.171 12379.0 858.9501, 14215.137 12369.0205 855.84436, 14139.813 12356.653 854.7832, 14021.457 12336.508 853.03314, 13935.903 12322.965 850.9125, 13835.723 12308.095 846.8113, 13742.691 12295.14 842.0363, 13663.844 12284.559 837.337, 13563.31 12273.341 831.6965, 13449.19 12264.299 827.0068, 13327.87 12256.662 823.2466, 13241.788 12251.314 820.11554, 13144.992 12245.369 817.10925, 13032.089 12238.663 815.19415, 12907.499 12229.802 813.4622, 12788.676 12219.561 812.3289, 12696.227 12211.104 811.3855, 12580.061 12200.689 809.6697, 12445.971 12190.134 807.5492, 12299.245 12180.366 804.9287, 12144.286 12171.297 801.91394, 12017.323 12164.451 799.00604, 11901.14 12158.794 796.2221, 11765.746 12152.409 793.29913, 11616.256 12145.757 790.79584, 11454.8955 12140.222 788.78326, 11349.82 12136.638 786.93414, 11214.891 12131.449 784.8129, 11057.666 12123.7295 782.1027, 10884.984 12114.724 777.45715, 10701.93 12104.328 771.80444, 10531.261 12094.056 767.84326, 10399.902 12085.98 764.49713, 10241.433 12075.456 761.4036, 10065.041 12063.161 758.0513, 9877.03 12049.503 754.2066, 9733.98 12039.157 750.6307, 9587.554 12028.632 747.1204, 9416.164 12017.819 743.1313, 9227.265 12007.552 739.4726, 9040.272 11998.801 736.682, 8906.467 11992.734 733.3414, 8742.294 11986.0625 731.28754, 8558.441 11979.604 728.4271, 8361.154 11972.912 725.6142, 8203.078 11967.075 724.00287, 8052.014 11960.838 721.76556, 7874.1426 11952.071 720.40485, 7677.1997 11942.584 716.7572, 7471.7954 11934.375 713.48975, 7334.9185 11928.957 709.89954, 7164.734 11924.159 707.4373, 6973.4434 11921.077 705.4578, 6770.0728 11918.189 703.35785, 6598.621 11915.508 703.4686, 6448.4775 11912.974 702.79755, 6271.452 11909.166 706.7661, 6077.71 11902.725 709.31433, 5873.4507 11893.643 711.85394, 5737.302 11887.469 714.41864, 5572.5615 11878.263 715.63525, 5386.817 11866.622 715.18085, 5190.026 11852.098 714.67224, 4987.989 11834.974 716.1558, 4800.7207 11818.512 722.7324, 4664.3877 11806.394 728.88904, 4509.135 11790.854 734.8424, 4343.207 11773.4795 741.875, 4171.3135 11755.663 749.43427, 4036.6448 11741.565 756.87067, 3908.024 11727.851 764.0417, 3761.6868 11710.039 771.85333, 3602.4958 11690.132 777.5022, 3442.0942 11670.679 781.9041, 3332.4001 11657.3955 783.60077, 3200.0972 11640.909 785.0703, 3055.7634 11624.255 786.336, 2904.561 11610.048 787.84216, 2751.162 11598.704 789.88104, 2616.8289 11590.182 792.99176, 2510.9707 11584.054 795.8812, 2388.9802 11579.281 798.5441, 2257.4983 11576.287 801.3797, 2121.0522 11574.436 803.86597, 2020.7672 11573.237 806.0549, 1919.9028 11572.565 803.19244, 1815.0958 11571.296 795.40906, 1727.7339 11570.058 778.7088, 1663.7272 11567.728 753.3491, 1581.137 11559.483 678.0479, 1516.3506 11548.003 5.529751</trace>
</ink>
</file>

<file path=ppt/ink/ink33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19420 10101 874, 19496 10101 863</trace>
</ink>
</file>

<file path=ppt/ink/ink33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21214 8546 874, 21119 8602 868, 20975 8673 867, 20858 8700 868, 20833 8596 671</trace>
</ink>
</file>

<file path=ppt/ink/ink33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20895 8456 874, 20921 8555 852, 20943 8639 843, 20968 8728 847, 21001 8825 849</trace>
</ink>
</file>

<file path=ppt/ink/ink33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20882 8830 874, 20841 8984 850, 20820 9076 833</trace>
</ink>
</file>

<file path=ppt/ink/ink33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19559 9995 874, 19450 10066 874, 19362 10114 243</trace>
</ink>
</file>

<file path=ppt/ink/ink33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19390 9980 874, 19480 10060 864, 19576 10146 865, 19664 10230 857</trace>
</ink>
</file>

<file path=ppt/ink/ink33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2400 13072 874, 2333 13097 851</trace>
</ink>
</file>

<file path=ppt/ink/ink3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16984 5788 874, 17006 5894 863, 17011 5996 865, 17043 6060 866, 17130 6027 861, 17228 5921 851, 17292 5832 835, 17340 5768 756</trace>
</ink>
</file>

<file path=ppt/ink/ink33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6413 11821 874, 6427 11887 866</trace>
</ink>
</file>

<file path=ppt/ink/ink33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0000FF"/>
      <brushProperty name="fitToCurve" value="1"/>
    </brush>
  </definitions>
  <trace timeOffset="0.0" brushRef="#br0" contextRef="#ctx0"> 19039 14042 874, 19029 13943 866, 19075 14042 864</trace>
</ink>
</file>

<file path=ppt/ink/ink33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FF0000"/>
      <brushProperty name="fitToCurve" value="1"/>
    </brush>
  </definitions>
  <trace timeOffset="0.0" brushRef="#br0" contextRef="#ctx0"> 17421 8848 874, 17328 8961 865, 17229 9059 861, 17133 9146 864, 17039 9212 864, 16951 9266 683</trace>
</ink>
</file>

<file path=ppt/ink/ink33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FF0000"/>
      <brushProperty name="fitToCurve" value="1"/>
    </brush>
  </definitions>
  <trace timeOffset="0.0" brushRef="#br0" contextRef="#ctx0"> 17051 8953 874, 17161 9050 863, 17246 9120 859, 17354 9205 850, 17439 9269 824</trace>
</ink>
</file>

<file path=ppt/ink/ink33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17244 3945 874, 17329 3990 870, 17471 4041 868, 17602 4081 867, 17640 4226 866, 17618 4390 866, 17597 4528 865, 17581 4624 862</trace>
</ink>
</file>

<file path=ppt/ink/ink33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17229 3945 874, 17317 3985 871, 17416 4024 862, 17503 4052 860, 17600 4076 862, 17712 4109 862, 17760 4237 862, 17728 4351 863, 17681 4466 864, 17633 4574 865</trace>
</ink>
</file>

<file path=ppt/ink/ink33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17334 3989 874, 17469 4009 868, 17568 4045 867, 17660 4085 867, 17765 4197 866, 17735 4338 865, 17672 4448 864, 17580 4548 835, 17525 4447 843, 17554 4361 232</trace>
</ink>
</file>

<file path=ppt/ink/ink33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17576 4096 874, 17583 4209 869, 17587 4299 867, 17585 4443 867, 17575 4528 866, 17557 4614 809</trace>
</ink>
</file>

<file path=ppt/ink/ink33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FF0000"/>
      <brushProperty name="fitToCurve" value="1"/>
    </brush>
  </definitions>
  <trace timeOffset="0.0" brushRef="#br0" contextRef="#ctx0"> 14042 4412 874, 13923 4422 867, 13798 4425 859, 13686 4425 859, 13549 4417 862, 13671 4372 856, 13760 4361 856, 13855 4355 856, 13998 4348 855, 14096 4349 857, 13955 4367 854, 13851 4369 850, 13692 4373 845, 13600 4375 843, 13466 4375 843, 13587 4373 848, 13739 4371 852, 13828 4376 854, 13959 4384 856, 13846 4379 839, 13753 4377 839, 13646 4376 841, 13479 4375 845, 13368 4375 849, 13491 4373 858, 13632 4367 858, 13761 4367 858, 13862 4376 861, 13740 4403 855, 13600 4412 847, 13426 4415 850, 13326 4409 853, 13491 4400 843, 13636 4400 839, 13725 4400 843, 13850 4399 849, 13738 4399 845, 13610 4404 844, 13505 4409 845, 13389 4411 847, 13516 4404 852, 13659 4415 847, 13782 4429 844, 13668 4480 843, 13573 4482 838, 13452 4484 826, 13364 4481 753</trace>
</ink>
</file>

<file path=ppt/ink/ink33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6577.9766 3596.1663 874.14984, 6481.4346 3596.1658 863.15314, 6366.7686 3596.1658 859.8463, 6299.6978 3596.1658 858.718, 6226.492 3596.1658 857.7668, 6159.782 3597.117 857.1374, 6037.972 3601.371 855.11646, 5962.9443 3606.3372 854.13226, 5852.255 3614.6946 853.77136, 5783.516 3619.2163 853.82776, 5673.4287 3626.4463 854.62335, 5610.4165 3632.3586 855.08514, 5540.707 3640.5918 855.41797, 5467.827 3649.972 855.67737, 5363.645 3663.6646 856.23376, 5300.432 3672.7842 856.5135, 5234.614 3684.7275 856.931, 5132.5625 3707.3577 858.62146, 5010.9365 3746.136 861.65027, 4944.6304 3772.7988 862.50885, 4827.6187 3839.91 864.6033, 4754.907 3943.7358 865.70135, 4735.611 4012.3496 865.2569, 4715.3506 4118.921 862.6748, 4711.236 4182.31 860.81256, 4710.2393 4247.9463 859.3562, 4711.913 4352.516 857.4444, 4713.526 4467.6084 857.3347, 4712.6543 4534.1377 857.2603, 4712.49 4638.781 857.36395, 4712.9604 4704.0195 857.2951, 4713.5825 4776.703 857.0842, 4715.6 4853.886 856.80206, 4720.16 4935.009 856.4871, 4727.353 5053.429 855.68976, 4731.7114 5129.0615 855.15076, 4739.388 5250.3315 854.3652, 4744.758 5322.152 854.03485, 4750.2007 5401.811 853.7724, 4755.5913 5483.2925 853.7045, 4763.4136 5604.001 853.71893, 4768.779 5680.26 853.8218, 4775.1714 5762.247 853.93616, 4780.6113 5831.4434 854.0161, 4792.467 5964.2856 853.9879, 4800.261 6041.102 854.0516, 4808.561 6120.6694 854.2367, 4820.4805 6236.1104 854.778, 4827.1953 6305.457 855.1005, 4834.135 6379.2563 855.3805, 4840.202 6443.959 855.6622, 4852.246 6557.893 856.2154, 4860.0737 6623.8423 856.5565, 4869.683 6693.2637 856.8875, 4886.4517 6795.0107 857.46326, 4915.276 6910.4253 858.09686, 4941.492 7001.9453 859.0045, 4969.648 7098.4624 861.7985, 4994.4326 7189.8975 863.61505, 5019.5063 7290.6904 864.90546, 5042.2627 7391.4644 865.7966, 5053.631 7456.588 866.0387, 5061.9766 7528.2026 866.19714, 5063.7295 7605.488 865.84314, 5057.587 7683.133 865.4455, 5036.2627 7804.5933 864.75653, 5008.286 7881.554 863.7609, 4957.024 8002.0415 861.1766, 4924.662 8069.3115 860.6331, 4889.882 8139.623 859.91766, 4836.087 8247.306 859.2152, 4787.043 8365.03 860.46533, 4754.515 8465.472 861.7386, 4739.4785 8531.698 862.4357, 4727.901 8605.488 862.97644, 4720.5737 8687.546 863.143, 4718.7676 8765.481 862.5716, 4724.2686 8888.959 859.29614, 4733.37 8955.14 858.0603, 4743.94 9019.501 857.06195, 4759.3833 9114.344 857.88763, 4771.792 9221.994 858.7985, 4783.2847 9319.474 859.39685, 4799.0986 9426.41 860.154, 4807.8496 9489.895 860.1823, 4816.4116 9558.935 859.95776, 4823.0527 9623.236 859.31366, 4832.6265 9737.224 857.9109, 4837.3213 9807.404 857.1843, 4843.2886 9913.016 856.093, 4846.7583 9980.643 855.7967, 4852.876 10051.41 855.7443, 4865.6084 10161.184 856.1247, 4887.638 10275.036 857.11005, 4915.5674 10367.314 858.7104, 4955.6504 10445.608 860.3863, 5027.3164 10519.184 861.0885, 5103.3906 10570.815 860.5763, 5228.7764 10619.779 858.64185, 5341.0083 10651.997 856.1325, 5414.7812 10667.466 853.9969, 5501.0293 10682.264 851.20654, 5590.5454 10696.083 848.21094, 5654.2783 10705.696 845.4869, 5734.7593 10715.385 842.70654, 5824.886 10724.85 840.71814, 5920.9233 10734.927 839.64984, 5998.0083 10743.25 839.4946, 6069.767 10751.344 839.37915, 6152.9365 10761.87 840.0912, 6242.0654 10772.852 841.249, 6331.944 10783.197 843.14355, 6465.5605 10797.102 846.943, 6545.775 10802.911 848.8609, 6628.0566 10807.005 850.57227, 6695.386 10809.614 851.96674, 6810.7754 10810.682 855.74884, 6920.9326 10784.647 860.7034, 7006.3667 10696.339 861.0138, 7050.107 10594.617 859.32166, 7060.5884 10482.074 856.83997, 7050.7534 10366.657 856.5946, 7036.9106 10269.988 856.0182, 7020.528 10148.43 856.9364, 7008.9604 10053.267 857.8365, 6994.798 9931.244 858.6478, 6981.987 9828.614 858.63135, 6966.369 9712.386 858.56885, 6955.868 9645.849 858.34894, 6939.8247 9544.717 857.9881, 6918.883 9422.53 857.93677, 6901.2964 9317.074 858.06586, 6885.409 9200.279 858.14874, 6878.104 9134.513 858.13226, 6868.8047 9034.536 858.20575, 6865.219 8915.57 858.57, 6867.836 8852.533 858.6709, 6874.5215 8753.856 858.6137, 6891.0435 8625.313 858.1339, 6911.815 8520.404 857.7794, 6951.196 8400.91 857.515, 6996.2446 8297.613 857.3108, 7047.5312 8193.061 857.2728, 7097.34 8084.984 857.7258, 7136.4478 7995.6104 858.3752, 7175.032 7893.0884 859.4444, 7201.7095 7798.8345 860.63965, 7219.185 7710.81 861.55035, 7224.5317 7602.303 861.4647, 7219.4116 7514.859 860.9652, 7198.7466 7398.8887 860.03326, 7176.8677 7301.6045 859.0713, 7146.4253 7185.189 858.1847, 7132.5244 7119.187 857.898, 7113.758 7020.9727 857.6139, 7104.2217 6956.9536 857.3866, 7095.4883 6886.6816 857.1118, 7082.7637 6772.0522 856.60834, 7076.499 6708.283 856.4305, 7068.944 6636.1694 856.27234, 7059.542 6559.362 856.072, 7049.57 6479.714 855.7909, 7034.593 6356.817 855.5033, 7025.622 6283.3223 855.29645, 7014.9336 6202.3696 854.9318, 7001.681 6122.2793 853.95123, 6976.4565 5995.743 851.59906, 6956.679 5919.792 850.8933, 6933.776 5840.7476 850.9282, 6914.7017 5775.725 851.36774, 6878.4023 5648.547 852.0773, 6858.9204 5573.8154 852.5101, 6840.629 5496.5225 853.02277, 6817.94 5381.9805 854.16345, 6808.819 5310.8926 854.8698, 6800.7407 5235.0215 855.27435, 6795.794 5170.779 855.5069, 6791.8867 5048.3345 855.7243, 6791.077 4974.049 855.8037, 6789.995 4893.8867 855.6717, 6788.6177 4773.421 855.10284, 6786.885 4698.8066 854.8335, 6784.8096 4621.3604 854.68994, 6783.086 4554.0146 854.7639, 6778.2153 4438.437 855.2611, 6772.992 4372.618 855.7735, 6766.665 4304.0244 856.3019, 6759.627 4233.641 856.7937, 6747.4414 4126.446 857.65564, 6727.445 4011.7615 858.58093, 6704.973 3918.1912 859.60846, 6680.4966 3830.8362 862.65686, 6654.6 3755.1646 865.07684, 6611.9985 3665.5007 867.1874, 6568.5127 3589.7756 869.48267</trace>
</ink>
</file>

<file path=ppt/ink/ink3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17364 5906 874, 17351 6001 868, 17379 6079 868, 17457 6095 867, 17503 6005 864, 17470 5939 863, 17461 5868 857, 17525 5849 849, 17606 5821 841, 17680 5790 834, 17808 5727 823, 17915 5642 829, 17967 5563 836, 17966 5495 846, 17889 5451 855, 17811 5456 859, 17728 5532 855, 17699 5596 851, 17680 5670 847, 17665 5780 841, 17675 5848 841, 17696 5914 842, 17739 6008 844, 17806 6074 851, 17905 6080 859, 17995 5984 860, 18042 5884 857, 18041 5957 860, 18065 6020 862, 18164 6030 863, 18246 5958 858, 18295 5879 858, 18323 5945 858, 18386 6006 859, 18496 6036 858, 18605 6022 852, 18717 5965 849, 18787 5909 852, 18833 5822 858, 18759 5819 863, 18691 5930 862, 18694 6028 859, 18745 6098 853, 18809 6128 420</trace>
</ink>
</file>

<file path=ppt/ink/ink33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6100.881 5211.535 874.14984, 6123.236 5279.7227 846.95935, 6140.799 5343.223 693.4069</trace>
</ink>
</file>

<file path=ppt/ink/ink33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12671.749 12364.869 874.14984, 12757.497 12339.287 874.14984, 12691.545 12323.573 864.5702, 12619.949 12317.579 859.98615, 12520.232 12310.806 854.5942, 12400.771 12301.682 851.0496, 12323.971 12293.35 850.1588, 12246.31 12284.682 849.656, 12117.677 12271.757 848.57043, 12040.198 12266.598 845.5821, 11962.815 12263.277 840.9112, 11848.984 12260.668 825.35175, 11739.445 12265.961 792.11536, 11675.57 12275.374 737.75946, 11610.44 12287.807 174.27219</trace>
</ink>
</file>

<file path=ppt/ink/ink33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12224.069 12017.907 874.14984, 12250.195 11954.87 874.14984, 12257.24 11843.636 870.0434, 12250.6 11777.675 869.01666, 12236.097 11709.276 868.1761, 12217.129 11640.646 867.7063, 12193.98 11572.562 867.525, 12166.172 11506.567 867.339, 12134.601 11443.664 867.0017, 12086.214 11362.112 866.62897, 12002.144 11298.04 867.39465, 11889.128 11292.286 867.2133, 11798.022 11337.338 865.12537, 11740.191 11400.878 862.2309, 11703.975 11486.142 862.2904, 11683.235 11613.534 862.0451, 11678.316 11719.16 861.58777, 11681.501 11784.826 861.7256, 11688.821 11856.63 862.25037, 11701.198 11932.39 862.96954, 11718.428 12011.42 863.4681, 11734.231 12077.524 863.02264, 11772.437 12194.979 863.0134, 11803.669 12257.828 864.01697, 11888.677 12366.545 864.84753, 11994.121 12414.694 865.6142, 12074.642 12408.707 865.7481, 12154.053 12323.221 863.9971, 12211.837 12201.029 859.09906, 12256.615 12092.962 847.36066, 12283.719 12024.322 828.7651, 12316.101 11959.666 226.54893</trace>
</ink>
</file>

<file path=ppt/ink/ink33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16128.165 4669.1147 874.14984, 16225.259 4658.6143 870.2886, 16291.64 4653.15 868.2209, 16369.6455 4646.6655 865.2127, 16433.055 4641.9004 863.13794, 16563.896 4633.905 861.4536, 16639.887 4630.8037 860.7062, 16719.406 4626.968 859.3584, 16788.197 4623.8877 858.1452, 16900.227 4620.7007 856.43774, 17029.547 4620.3115 857.2809, 17132.37 4618.0693 858.0106, 17195.979 4615.775 857.87933, 17267.893 4613.7417 857.5316, 17338.838 4612.155 857.0772, 17456.406 4609.053 856.32104, 17529.387 4605.9136 856.00903, 17609.107 4603.4946 855.5364, 17732.047 4600.922 854.6258, 17803.041 4599.547 854.28406, 17881.082 4597.936 854.0624, 17960.344 4596.5713 854.0315, 18084.346 4595.047 854.04626, 18161.5 4594.6753 854.0323, 18243.84 4594.4565 854.01794, 18328.883 4594.3203 853.97876, 18403.715 4594.2314 854.0425, 18531.291 4595.6147 854.4085, 18607.393 4597.294 854.56934, 18690.059 4598.9404 854.518, 18814.154 4602.167 854.44977, 18885.805 4603.025 854.4679, 18962.596 4603.4004 854.5683, 19041.756 4604.195 854.82, 19121.69 4605.065 855.07874, 19237.34 4606.55 855.45746, 19305.514 4607.128 855.6851, 19376.117 4607.498 856.05634, 19448.34 4609.018 856.52136, 19513.238 4611.5366 856.99133, 19620.701 4616.6167 857.73663, 19745.807 4619.574 858.37195, 19839.709 4618.217 860.0512, 19941.404 4605.0283 863.3645, 20020.666 4572.851 865.35626, 20081.842 4471.238 864.80096, 20095.98 4402.3936 863.3612, 20105.305 4294.8306 860.88306, 20097.408 4189.096 862.9043, 20079.938 4061.0786 862.4593, 20066.885 3991.31 862.61865, 20048.62 3923.9038 863.5856, 20014.23 3832.8096 865.6973, 19960.566 3763.6123 867.2829, 19864.133 3715.125 864.78973, 19763.498 3692.4714 861.8619, 19656.559 3682.2039 859.0475, 19528.543 3675.0552 858.2022, 19465.469 3671.447 857.85126, 19353.883 3665.1458 856.9583, 19283.404 3660.958 856.5799, 19207.94 3655.8594 856.2706, 19089.77 3647.8276 855.9227, 19014.242 3642.3909 855.5684, 18929.934 3637.2156 854.4556, 18846.395 3632.4233 852.98987, 18707.713 3624.4836 849.8897, 18619.654 3619.041 848.32385, 18523.367 3612.9624 846.9116, 18446.818 3608.4475 845.45776, 18371.738 3604.4648 843.8554, 18282.184 3601.1643 842.0925, 18183.69 3599.0562 840.3133, 18082.633 3596.687 839.0075, 18014.412 3595.0872 837.9932, 17928.752 3592.5845 837.0937, 17833.13 3589.7031 836.65466, 17731.377 3587.1309 836.5111, 17646.697 3585.3193 836.7364, 17571.135 3583.9568 837.0142, 17482.896 3581.8022 837.44775, 17387.617 3578.3928 838.18665, 17290.027 3574.8938 839.47437, 17225.281 3572.5679 840.8652, 17148.855 3570.3882 842.84186, 17065.166 3568.991 844.9018, 16978.373 3568.1003 846.7544, 16903.0 3567.5303 848.4422, 16771.22 3566.0098 851.3409, 16699.557 3563.2593 852.8189, 16628.707 3560.0303 854.34546, 16526.07 3554.6038 857.8947, 16413.736 3546.5608 861.1157, 16310.027 3540.3738 863.8287, 16188.445 3530.8562 865.7721, 16109.372 3524.2512 867.7621</trace>
</ink>
</file>

<file path=ppt/ink/ink33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16932.518 1861.3511 874.14984, 16998.473 1776.7839 865.8879, 17081.256 1729.348 861.48956, 17161.998 1719.093 862.9178, 17227.764 1734.8215 863.2801, 17269.309 1831.9935 862.8909, 17226.63 1948.6781 858.72894, 17153.158 2051.8396 849.5514, 17076.334 2118.417 831.52, 17011.803 2165.9187 790.69464</trace>
</ink>
</file>

<file path=ppt/ink/ink33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17484.074 1755.8658 874.14984, 17416.451 1779.9543 868.9271, 17318.9 1838.983 867.9318, 17245.805 1939.1561 867.79236, 17250.824 2042.1719 866.8332, 17318.422 2125.6787 865.0016, 17390.172 2157.344 862.4014, 17481.316 2136.0972 857.24677, 17547.291 2116.0442 846.1122</trace>
</ink>
</file>

<file path=ppt/ink/ink33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17155.898 1242.4019 874.14984, 17129.123 1308.9479 866.7186, 17121.535 1373.834 868.92413</trace>
</ink>
</file>

<file path=ppt/ink/ink33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17335.154 1348.404 874.14984, 17328.822 1423.8595 872.3248, 17294.75 1357.18 870.34143</trace>
</ink>
</file>

<file path=ppt/ink/ink33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17826.957 1982.3485 874.14984, 17932.611 1982.3481 879.2094, 18005.293 1982.3481 881.3664</trace>
</ink>
</file>

<file path=ppt/ink/ink33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17826.957 2163.3276 874.14984, 17932.293 2171.95 850.29034, 17995.453 2176.6365 814.5536</trace>
</ink>
</file>

<file path=ppt/ink/ink3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16500 6872 874, 16581 6833 868, 16685 6828 867, 16763 6874 864, 16740 6952 860, 16667 7033 850, 16583 7094 841, 16511 7125 662, 16440 7143 101</trace>
</ink>
</file>

<file path=ppt/ink/ink33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18542.14 1665.8933 874.14984, 18477.41 1621.9204 867.95465, 18387.078 1641.068 862.90845, 18308.418 1695.3853 861.95325, 18241.389 1801.3826 862.18933, 18240.514 1886.7537 863.3329, 18316.936 1949.7614 864.6987, 18384.076 1920.0815 863.14923, 18425.145 1842.5092 858.398, 18453.652 1778.2206 841.1479</trace>
</ink>
</file>

<file path=ppt/ink/ink33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18452.053 1227.4065 874.14984, 18471.258 1311.3013 863.8853, 18483.006 1396.6046 854.97235, 18488.328 1490.6648 844.6578, 18488.322 1584.0835 828.19226, 18490.19 1712.7438 790.59344, 18492.74 1783.8022 760.76013, 18494.777 1860.2935 682.0777, 18495.863 1924.4805 488.5243</trace>
</ink>
</file>

<file path=ppt/ink/ink33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18646.018 1046.9442 874.14984, 18657.133 973.7993 868.94763, 18726.168 901.8354 866.1379, 18804.602 888.2928 865.7151, 18877.484 936.76434 863.3386, 18903.678 1026.7577 859.4559, 18876.775 1124.4147 853.50464, 18797.18 1232.4315 850.8238, 18739.293 1319.1112 855.4417, 18815.1 1380.2194 858.2318, 18904.299 1384.5142 854.43976, 18970.44 1385.3545 840.15234, 19034.158 1391.1055 8.323528</trace>
</ink>
</file>

<file path=ppt/ink/ink33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17767.203 1982.3485 874.14984, 17863.066 1999.5938 868.2149, 17945.543 2012.3391 859.6931</trace>
</ink>
</file>

<file path=ppt/ink/ink33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18288.426 2163.3276 874.14984, 18381.092 2158.9407 867.4371, 18463.73 2159.828 862.84503, 18546.451 2161.2227 859.34625, 18668.248 2161.537 853.8556, 18749.908 2159.2292 851.95074, 18816.73 2156.7576 850.1365, 18884.844 2153.3997 848.1627, 18967.246 2148.2769 845.6265, 19056.111 2144.7556 843.3395, 19144.602 2143.704 838.1134, 19268.084 2143.919 821.9062, 19333.527 2146.8599 808.9897, 19432.074 2156.4175 768.98083, 19497.54 2164.6343 657.7335</trace>
</ink>
</file>

<file path=ppt/ink/ink33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18691.06 2449.792 874.14984, 18716.508 2527.1113 865.1095, 18745.8 2637.456 860.60126, 18765.967 2741.8257 857.764, 18776.564 2821.2593 858.27484, 18762.441 2918.7966 858.5933, 18691.219 2967.243 858.1813, 18608.756 2965.4802 859.3145, 18515.803 2951.1982 862.68207, 18431.727 2963.1113 863.975, 18351.27 3025.292 861.9205, 18314.506 3113.1924 864.7037, 18377.809 3157.573 863.94055, 18479.275 3163.5137 859.6239, 18591.215 3122.3645 852.2011, 18695.35 3033.7837 848.8021, 18775.16 2928.1904 844.84424, 18817.047 2849.8757 841.43805, 18857.871 2763.9275 838.3676, 18912.07 2639.2698 839.4055, 18948.047 2533.2732 849.5301, 18935.95 2650.111 842.7995, 18917.459 2744.367 832.84094, 18898.209 2845.1533 823.58575, 18884.717 2918.1843 817.92346, 18872.986 2988.5715 813.64545, 18865.36 3056.916 816.74786, 18864.514 3155.2026 828.3825, 18885.4 3225.4202 860.3678</trace>
</ink>
</file>

<file path=ppt/ink/ink33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18765.521 2978.2512 874.14984, 18882.188 2946.4675 858.3938, 18953.922 2917.0813 848.6269, 19021.744 2890.7761 827.95886, 19084.715 2865.3982 638.6877</trace>
</ink>
</file>

<file path=ppt/ink/ink33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19182.865 2615.776 874.14984, 19194.854 2535.0435 867.8031, 19260.818 2451.309 866.2883, 19338.104 2454.3547 866.6444, 19337.766 2529.3103 863.2798, 19289.693 2623.0867 854.9154, 19234.13 2694.043 853.53973, 19321.143 2743.3018 855.16486, 19415.08 2731.4316 853.30255, 19480.705 2722.2952 841.79114</trace>
</ink>
</file>

<file path=ppt/ink/ink33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19286.742 1529.3832 874.14984, 19357.63 1515.7953 869.80237, 19434.87 1560.495 867.67175, 19468.06 1661.9396 863.6522, 19449.266 1756.2242 858.87805, 19361.254 1859.241 848.08765, 19292.486 1899.09 842.36194, 19221.475 1946.9833 822.8153, 19156.049 1967.5049 790.38464</trace>
</ink>
</file>

<file path=ppt/ink/ink33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19599.291 1559.3741 874.14984, 19525.26 1628.2668 867.77545, 19459.244 1710.2069 867.8164, 19442.871 1817.8933 866.8252, 19510.172 1885.8248 863.4775, 19605.516 1882.5753 854.7885, 19673.752 1876.3461 835.15875</trace>
</ink>
</file>

<file path=ppt/ink/ink3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19614 6011 874, 19670 5928 869, 19571 5898 865, 19500 5937 863, 19462 6024 863, 19478 6093 862, 19573 6121 859, 19660 6101 854, 19747 6007 847, 19787 5941 842, 19839 5832 836, 19864 5759 835, 19883 5685 837, 19905 5575 843, 19909 5504 850, 19896 5642 844, 19885 5774 831, 19880 5857 826, 19879 5933 829, 19889 6036 836, 19961 6073 841, 20029 6082 861</trace>
</ink>
</file>

<file path=ppt/ink/ink33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19867.713 1514.3878 874.14984, 19843.72 1599.8446 864.9295, 19807.986 1701.7705 859.5088, 19776.363 1785.5283 855.6828, 19749.594 1860.5955 855.0022, 19742.227 1949.1666 856.96826, 19818.262 2003.1562 859.0373, 19882.307 2006.5145 858.4309</trace>
</ink>
</file>

<file path=ppt/ink/ink33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20046.969 1514.3878 874.14984, 20019.273 1605.5702 863.2408, 19985.43 1701.6862 859.1838, 19957.299 1802.9653 862.2263, 19976.07 1899.1029 863.6375, 20049.205 1945.7837 861.7296, 20114.037 1945.7253 676.24976</trace>
</ink>
</file>

<file path=ppt/ink/ink33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20180.262 1710.3625 874.14984, 20111.475 1738.2123 865.81085, 20027.723 1758.781 860.4741, 19964.33 1761.297 799.3414</trace>
</ink>
</file>

<file path=ppt/ink/ink33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20299.764 1559.3741 874.14984, 20333.375 1635.1515 865.2179, 20360.074 1735.1162 863.81104, 20369.008 1823.629 863.1456, 20353.78 1917.6873 861.91156, 20316.352 2000.9708 860.19214, 20263.973 2071.6465 860.474, 20207.408 2135.1685 860.20807</trace>
</ink>
</file>

<file path=ppt/ink/ink33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5474.865 4547.6 874.14984, 5486.807 4647.101 869.6199, 5496.4604 4742.2944 864.25323, 5502.3994 4839.9487 857.71234, 5502.369 4934.817 848.35815, 5494.1807 5028.9355 828.8012, 5470.722 5091.691 216.45576</trace>
</ink>
</file>

<file path=ppt/ink/ink33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5474.865 4518.1265 874.14984, 5554.1616 4556.584 869.3561, 5671.3877 4601.414 866.80493, 5736.212 4609.7197 865.11774, 5800.4546 4625.3066 677.94366</trace>
</ink>
</file>

<file path=ppt/ink/ink33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5474.865 4518.1265 874.14984, 5429.176 4586.638 865.4174, 5353.8413 4685.993 854.0562, 5297.8174 4751.0527 842.7828</trace>
</ink>
</file>

<file path=ppt/ink/ink33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2137.953 2495.8123 874.14984, 2120.8257 2576.1946 865.0241, 2110.8354 2675.7788 861.67194, 2100.815 2769.1787 859.8659, 2089.925 2884.356 858.4609, 2081.4365 2986.2224 856.16986, 2070.6643 3073.2534 854.86865, 2061.212 3137.267 846.2319</trace>
</ink>
</file>

<file path=ppt/ink/ink33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1996.3868 2564.5845 874.14984, 2053.6658 2460.5813 862.5008, 2145.6345 2378.4326 858.9027, 2240.5752 2321.518 856.82465, 2325.5989 2288.5479 855.7146, 2417.4026 2281.7126 857.4439, 2490.5964 2355.949 859.98016, 2446.946 2488.6704 852.4451, 2369.5083 2598.2993 839.0282, 2305.862 2654.3384 832.83813, 2233.199 2704.336 834.9407, 2160.327 2740.5725 836.59705, 2059.2983 2750.301 841.9916, 2102.5598 2686.7158 854.2862, 2186.9653 2693.6033 860.7828, 2262.7766 2762.5854 859.2086, 2298.0378 2864.0168 854.4969, 2306.324 2962.39 856.73047, 2321.4514 3032.8987 860.3074, 2397.2927 3064.8394 860.71173, 2481.0164 3050.5754 857.07745, 2568.822 2991.2847 848.2909, 2631.7512 2945.3267 821.9959</trace>
</ink>
</file>

<file path=ppt/ink/ink33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3046.1812 2298.8037 874.14984, 2991.4133 2387.017 860.47406, 2905.01 2525.145 843.30237, 2847.011 2614.0703 835.28876, 2763.097 2743.9856 823.762, 2692.5457 2865.3936 815.5213, 2660.1675 2940.87 815.4039, 2639.2747 3017.0122 819.174, 2633.7144 3080.814 823.7484, 2651.8135 3163.3257 834.64746, 2725.3274 3181.6033 843.5973, 2790.153 3186.5398 831.0448</trace>
</ink>
</file>

<file path=ppt/ink/ink3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20330 5891 874, 20264 5893 869, 20173 5931 863, 20108 5973 861, 20033 6058 862, 20046 6121 863, 20137 6081 858, 20233 6003 850, 20293 5932 853, 20348 6017 845, 20415 6089 855, 20504 6042 856, 20558 5960 863, 20644 6036 863, 20712 6077 864, 20791 6040 861, 20845 5971 858, 20887 5899 857, 20863 5997 857, 20860 6067 861, 20917 6138 863, 20992 6119 862, 21080 6046 856, 21149 5974 851, 21234 5907 854, 21324 5916 855, 21392 6019 854, 21361 6137 852, 21295 6222 847, 21200 6251 839, 21134 6267 827</trace>
</ink>
</file>

<file path=ppt/ink/ink33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3076.5166 2751.7688 874.14984, 3155.9302 2719.5132 865.23395, 3231.889 2702.3213 860.93726, 3303.138 2703.4602 859.44525, 3374.2947 2742.7 859.8297, 3390.4602 2835.5825 857.8985, 3328.0923 2935.2769 853.7058, 3245.08 2996.7935 848.3755, 3128.3494 3015.0925 851.09717, 3028.7498 2965.075 852.5263, 2982.6646 2888.8508 852.7749, 3006.846 2799.5974 853.5709, 3119.771 2716.1184 850.5555, 3189.3545 2705.8806 846.78595, 3252.5715 2691.8364 837.1136, 3318.276 2692.2515 825.01215</trace>
</ink>
</file>

<file path=ppt/ink/ink33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3612.445 2917.7527 874.14984, 3586.8872 3013.0522 862.3647, 3532.1404 3132.2397 854.68494, 3498.3713 3202.3335 843.2151</trace>
</ink>
</file>

<file path=ppt/ink/ink33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3866.1606 2872.2493 874.14984, 3943.4941 2849.3953 868.0892, 4006.3604 2823.4011 862.686, 4070.7534 2790.0166 862.8405, 4135.32 2721.4634 864.6846, 4125.7393 2646.8137 862.17175, 4029.4714 2608.347 859.4941, 3951.835 2629.1548 861.08984, 3873.6086 2706.1208 861.4235, 3840.991 2824.8733 862.23193, 3854.4944 2909.3662 862.6553, 3926.5405 2982.5308 860.7024, 3993.9016 3008.7842 850.32117</trace>
</ink>
</file>

<file path=ppt/ink/ink33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4238.461 2978.2512 874.14984, 4193.3076 3053.4124 867.73, 4131.521 3136.7007 861.28156, 4064.5183 3211.4526 852.37823, 3994.4648 3284.9705 832.04865</trace>
</ink>
</file>

<file path=ppt/ink/ink33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4059.2053 3054.2625 874.14984, 4137.6504 3145.7068 869.88403, 4205.211 3220.0408 868.06055, 4259.4053 3284.362 680.3327</trace>
</ink>
</file>

<file path=ppt/ink/ink33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3850.5334 2525.2861 874.14984, 3934.032 2531.2239 868.19055, 4015.0466 2531.2017 862.68475, 4121.7417 2527.904 859.66626, 4204.922 2521.0198 852.3862, 4278.4453 2501.7034 840.1154, 4342.0425 2483.953 762.72064</trace>
</ink>
</file>

<file path=ppt/ink/ink33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4133.6655 2435.3137 874.14984, 4213.3823 2449.8752 869.4556, 4295.3037 2507.6648 867.17566, 4323.836 2579.139 864.39105, 4283.056 2667.3147 861.63385, 4239.4946 2740.3838 854.64087</trace>
</ink>
</file>

<file path=ppt/ink/ink33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4610.761 2842.7756 874.14984, 4583.632 2929.1606 863.0873, 4521.585 3044.031 852.63873, 4483.609 3111.7222 838.53735</trace>
</ink>
</file>

<file path=ppt/ink/ink33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4834.1416 2872.2493 874.14984, 4939.5186 2779.8638 863.9015, 5027.649 2697.5464 858.599, 5087.9795 2631.2017 861.90845, 5097.5273 2556.653 863.30457, 5024.5503 2542.721 862.1516, 4934.824 2563.7095 856.02875, 4841.107 2633.9607 853.6861, 4788.8887 2704.311 853.05414, 4793.1836 2810.8337 853.7339, 4841.63 2884.4062 853.8882, 4946.9995 2912.8794 853.15424, 5021.514 2925.171 845.7712, 5087.9995 2912.4194 414.5378</trace>
</ink>
</file>

<file path=ppt/ink/ink33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5117.273 2857.254 874.14984, 5117.296 2928.0234 871.84827, 5159.9204 2998.8462 869.56384, 5224.583 3062.7026 682.8757</trace>
</ink>
</file>

<file path=ppt/ink/ink3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21689 5369 874, 21688 5447 862, 21680 5578 853, 21677 5657 851, 21676 5738 849, 21677 5806 849, 21691 5916 849, 21714 6010 850, 21757 6089 853, 21821 6137 856, 21914 6137 858, 21995 6105 857, 22071 6036 857, 22107 5967 859, 22095 5903 860, 22028 5875 860, 21964 5893 861, 21921 5985 859, 21960 6099 853, 22022 6165 847, 22113 6183 840, 22176 6192 828</trace>
</ink>
</file>

<file path=ppt/ink/ink33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5311.2373 2857.254 874.14984, 5244.717 2937.9988 861.64526, 5172.996 3038.13 847.5211, 5118.647 3127.7034 829.8801, 5080.5586 3203.332 802.7652, 5056.7417 3268.5225 749.99963, 5035.0737 3332.6833 318.33008</trace>
</ink>
</file>

<file path=ppt/ink/ink33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4819.433 2359.3022 874.14984, 4912.472 2355.1833 864.5109, 5026.282 2352.6477 858.7699, 5107.4277 2347.6724 851.11774, 5173.847 2344.6775 813.49036</trace>
</ink>
</file>

<file path=ppt/ink/ink33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5087.857 2268.8127 874.14984, 5155.92 2282.223 869.1747, 5232.9424 2304.2354 864.54517, 5307.8203 2355.8967 866.3093, 5308.343 2433.41 864.3786, 5247.7007 2523.4788 858.8037, 5180.049 2579.233 847.8005, 5113.768 2620.8823 720.4966</trace>
</ink>
</file>

<file path=ppt/ink/ink33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5638.493 2722.2952 874.14984, 5589.0483 2824.282 858.25854, 5526.1323 2923.7212 848.6464, 5470.7334 2994.5562 828.4976</trace>
</ink>
</file>

<file path=ppt/ink/ink33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5757.997 2766.7642 874.14984, 5836.218 2729.2893 868.07007, 5928.6777 2677.3804 862.0131, 6007.836 2625.2336 858.71204, 6079.364 2569.7764 857.3974, 6153.2173 2480.3516 859.11005, 6082.4727 2419.5469 861.71515, 5991.6675 2443.3352 858.4129, 5901.5117 2505.2036 854.1494, 5837.0537 2599.6707 852.5559, 5812.3726 2683.801 852.0892, 5836.5527 2777.2063 853.01935, 5910.592 2848.5884 855.1205, 5974.463 2879.2769 671.35657</trace>
</ink>
</file>

<file path=ppt/ink/ink33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5981.3774 2812.2673 874.14984, 6053.8325 2772.2913 867.1258, 6158.349 2759.0713 866.3709, 6223.2695 2790.6348 865.98553, 6159.7983 2880.4126 864.76056, 6127.032 2949.463 865.7658, 6197.0835 3030.2173 864.921, 6263.249 3113.3108 863.7558, 6279.987 3194.209 863.35095, 6232.9346 3258.3413 863.24274, 6143.332 3266.3235 861.9691, 6103.848 3202.4504 859.8588, 6081.488 3134.8096 854.7999</trace>
</ink>
</file>

<file path=ppt/ink/ink33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5832.4575 2329.3115 874.14984, 5933.311 2321.4873 862.0234, 5996.7466 2320.286 856.17755, 6096.854 2319.2964 843.8559, 6182.7124 2312.0903 828.8327, 6246.106 2307.0415 794.63184</trace>
</ink>
</file>

<file path=ppt/ink/ink33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6086.173 2254.3345 874.14984, 6171.6816 2267.8699 868.52423, 6246.968 2315.833 864.7271, 6231.1104 2387.1033 863.6765, 6202.654 2451.1655 677.338</trace>
</ink>
</file>

<file path=ppt/ink/ink33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6398.7207 2254.3345 874.14984, 6504.51 2293.32 861.0295, 6608.355 2370.8232 852.52045, 6672.936 2455.4424 849.2732, 6703.274 2541.7336 850.56683, 6698.8975 2675.766 845.3318, 6675.2295 2766.241 840.57025, 6646.1387 2847.9507 835.38226, 6613.834 2923.3909 829.7701, 6553.128 3025.498 821.43097, 6513.5693 3091.5945 806.1511, 6466.4395 3174.0583 766.9346</trace>
</ink>
</file>

<file path=ppt/ink/ink33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6055.8374 9664.143 874.14984, 6050.6133 9578.642 860.07697, 6047.1875 9507.232 857.7201, 6044.0396 9408.672 856.91614, 6038.7075 9294.751 855.3738, 6035.2505 9223.239 854.1044, 6033.29 9151.572 854.82855, 6033.256 9036.577 854.4401, 6035.332 8966.192 854.6291, 6036.923 8902.545 855.7431, 6037.1777 8796.736 859.3964, 6029.266 8678.248 863.23724, 6051.226 8593.5205 865.78906, 6142.3975 8553.062 865.9522, 6206.7583 8542.084 864.7193, 6303.943 8529.471 861.51605, 6389.338 8523.211 858.2043, 6469.9683 8519.013 855.89844, 6578.872 8511.456 855.8983, 6642.792 8508.108 856.16815, 6738.731 8503.246 857.05756, 6803.6733 8499.315 857.2597, 6877.44 8494.198 857.0831, 6945.1714 8489.334 856.7776, 7074.4272 8480.622 855.5152, 7155.383 8478.5625 854.1906, 7282.524 8478.331 851.1979, 7368.715 8479.368 849.0157, 7463.834 8479.14 846.7653, 7565.3726 8477.737 844.49585, 7660.289 8476.989 842.29865, 7734.4434 8476.579 840.2028, 7826.4937 8478.343 837.91315, 7930.859 8479.517 835.39886, 8044.8677 8480.266 832.6045, 8131.9604 8481.011 830.0424, 8221.362 8482.13 827.64105, 8325.909 8483.584 825.5398, 8441.926 8484.91 823.6616, 8565.394 8485.973 822.0102, 8696.127 8486.661 820.2956, 8782.83 8487.107 818.76843, 8888.553 8487.373 816.92224, 9008.5205 8487.543 814.9413, 9136.75 8487.654 813.28937, 9250.284 8487.724 812.39233, 9343.822 8487.76 811.6779, 9454.214 8487.771 811.8042, 9575.537 8487.776 812.6141, 9704.947 8489.06 813.3853, 9840.56 8491.7295 813.6928, 9944.616 8494.023 813.4789, 10048.478 8496.242 813.14233, 10168.778 8499.698 812.60675, 10299.446 8504.147 811.6514, 10429.457 8509.41 810.7018, 10521.041 8513.212 809.7196, 10632.727 8518.252 808.46796, 10756.176 8524.647 807.45807, 10887.909 8532.637 806.9053, 10996.328 8539.376 807.0357, 11095.271 8545.667 807.29626, 11211.923 8554.147 808.3885, 11339.858 8564.769 809.08905, 11472.851 8577.147 809.552, 11607.277 8590.481 810.0312, 11703.673 8600.142 810.9039, 11802.812 8609.607 812.1028, 11910.586 8619.019 814.1974, 12022.336 8626.553 817.3289, 12124.976 8632.941 821.6437, 12201.426 8637.576 825.4934, 12288.563 8642.36 829.3073, 12380.694 8646.318 833.80524, 12513.136 8652.715 842.01337, 12587.499 8657.11 845.6251, 12657.523 8662.911 848.74603, 12749.11 8677.25 856.79474, 12816.61 8708.491 859.72437, 12870.171 8801.656 861.40125, 12894.228 8893.771 860.7, 12894.0 9024.709 858.15594, 12889.932 9089.106 856.591, 12882.78 9199.032 854.8381, 12880.35 9264.921 855.3328, 12879.636 9332.745 855.28094, 12879.18 9432.569 855.9912, 12877.013 9545.766 860.09985, 12866.858 9671.754 863.50616, 12844.149 9767.857 866.0732, 12776.07 9838.037 866.4633, 12652.988 9873.257 864.8589, 12553.745 9886.513 861.75635, 12438.624 9890.8545 859.07904, 12336.773 9892.104 858.3807, 12227.861 9890.933 858.2354, 12164.652 9888.238 858.3033, 12096.557 9885.025 858.2101, 12032.422 9881.469 858.11835, 11923.725 9874.554 858.0373, 11856.439 9869.164 857.8325, 11785.292 9862.726 857.38495, 11675.071 9852.317 856.792, 11610.686 9846.105 856.5994, 11540.161 9840.441 856.4811, 11465.662 9836.2295 856.45734, 11388.48 9833.51 856.4148, 11275.487 9830.821 856.33105, 11204.099 9830.252 856.1851, 11126.434 9829.008 855.9306, 11056.861 9827.15 855.626, 10925.962 9822.49 854.9854, 10846.032 9820.025 854.54266, 10760.553 9817.144 853.95825, 10671.789 9813.256 853.3771, 10603.028 9810.06 853.0811, 10535.237 9807.365 852.9229, 10454.74 9805.059 852.7593, 10363.057 9802.105 851.5229, 10268.501 9798.429 849.309, 10202.335 9795.806 847.2693, 10119.994 9792.833 844.71606, 10027.139 9790.362 842.4925, 9926.798 9788.404 840.9331, 9820.283 9787.162 840.0808, 9726.117 9786.362 839.03296, 9649.54 9785.85 837.933, 9558.516 9784.241 836.9771, 9456.837 9781.013 835.9815, 9347.193 9777.653 834.8395, 9268.223 9775.378 833.8197, 9180.188 9773.465 832.72614, 9079.475 9771.858 831.78796, 8971.179 9770.82 831.0, 8871.622 9770.142 830.62726, 8795.883 9769.705 830.2796, 8706.422 9769.42 831.064, 8606.763 9769.251 832.1175, 8499.517 9769.173 832.7452, 8417.495 9769.509 833.3014, 8332.509 9770.642 833.60645, 8231.132 9772.305 833.1102, 8119.519 9773.202 831.716, 8009.4 9773.156 830.1267, 7932.024 9773.024 828.40546, 7838.507 9771.105 827.5619, 7735.8687 9768.756 827.4618, 7626.6704 9766.677 827.9894, 7510.9385 9763.858 828.7631, 7408.9478 9762.35 829.0488, 7324.6895 9761.58 829.07874, 7224.8896 9762.536 828.41815, 7115.311 9764.259 827.73114, 7000.898 9765.937 823.05963, 6920.0063 9767.087 816.12646, 6832.871 9768.172 803.6206, 6739.3 9769.255 782.5108, 6644.813 9769.97 753.19006, 6561.134 9770.45 716.1789, 6498.3433 9770.761 672.0284, 6426.7964 9770.958 621.0793, 6351.552 9771.067 564.13525, 6276.8374 9772.407 501.7172, 6205.38 9774.738 436.1438, 6103.466 9778.588 300.72488, 6036.2456 9780.361 182.45589</trace>
</ink>
</file>

<file path=ppt/ink/ink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4933 2012 874, 4995 2117 863, 5041 2293 853, 5050 2406 848, 5047 2574 840, 5019 2724 834, 4946 2853 821, 4890 2939 798</trace>
</ink>
</file>

<file path=ppt/ink/ink3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22392 5471 874, 22405 5544 864, 22408 5681 851, 22402 5764 846, 22394 5852 838, 22388 5928 828, 22380 6037 800, 22378 6114 736, 22375 6178 484</trace>
</ink>
</file>

<file path=ppt/ink/ink34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766.4174 1378.3948 874.14984, 790.2181 1308.7158 839.7843, 829.30914 1221.143 831.9184, 889.8116 1110.941 833.79926, 954.799 1029.1573 843.22156, 1025.5894 989.97736 846.77765, 1088.2694 1112.4437 850.31616, 1091.6055 1188.7849 844.5748, 1089.9594 1264.8905 837.4448, 1080.5494 1370.9199 824.95166, 1067.8248 1486.1792 814.2778, 1056.0029 1584.3854 806.5065, 1051.6755 1653.1255 813.4785, 1121.1444 1680.1459 826.46967, 1183.9193 1558.0187 824.805, 1218.0394 1472.8173 824.00793, 1243.9305 1404.2878 824.1055, 1266.3102 1340.4058 823.8628, 1283.744 1274.0494 818.8134, 1278.8855 1168.9703 829.42053, 1214.5759 1178.3164 843.09216, 1329.2233 1201.2792 855.078, 1400.4851 1187.552 841.1289, 1464.6365 1152.6888 407.5582</trace>
</ink>
</file>

<file path=ppt/ink/ink34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1198.4695 744.45044 874.14984, 1277.5923 714.0153 864.5872, 1380.6588 694.8949 857.51245, 1469.5852 702.92 859.32855, 1519.9296 783.95374 859.5728, 1518.9395 881.3672 852.40875, 1510.9465 949.99945 841.12665</trace>
</ink>
</file>

<file path=ppt/ink/ink34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1538.5955 1452.8549 874.14984, 1520.2102 1550.7823 858.87823, 1504.9358 1623.1779 850.9656, 1485.8695 1703.9683 845.7336, 1466.1586 1784.6854 844.3479, 1450.2704 1849.0328 844.3456, 1432.4259 1923.3817 852.14514, 1413.9836 1987.7059 753.85815</trace>
</ink>
</file>

<file path=ppt/ink/ink34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1466.8933 1529.3832 874.14984, 1530.5538 1541.173 867.5094, 1594.9484 1544.1989 863.63855, 1667.8146 1534.2311 860.92474, 1741.2144 1505.1415 859.4028, 1825.9275 1438.3236 856.2882, 1898.9572 1371.5427 859.61707, 1880.4208 1439.9292 855.71014, 1847.9377 1526.3735 848.96906, 1811.0599 1667.8137 840.63025, 1793.4995 1763.0875 832.2777, 1781.1595 1831.6938 821.0679, 1769.425 1914.0605 803.4839, 1758.7007 1983.9025 775.31494, 1750.0253 2057.3252 724.13727</trace>
</ink>
</file>

<file path=ppt/ink/ink34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900.6293 744.45044 874.14984, 990.2121 736.2633 864.35016, 1097.7484 737.0971 859.76245, 1188.5034 742.1844 856.3944, 1290.6604 743.5111 849.08356, 1363.017 744.45044 831.33276</trace>
</ink>
</file>

<file path=ppt/ink/ink34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1332.6813 578.4666 874.14984, 1425.0776 611.54083 868.14984, 1488.3666 661.1466 866.11017, 1522.502 752.0262 863.29175, 1509.1205 820.07434 860.5728, 1482.2142 884.2739 674.3345</trace>
</ink>
</file>

<file path=ppt/ink/ink34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2122.3252 1106.926 874.14984, 2126.1401 1174.1658 865.31146, 2121.7732 1237.8254 855.7336, 2109.617 1317.6415 845.67145, 2097.898 1385.6599 837.3746, 2082.1904 1450.9261 830.28406, 2055.8235 1537.0536 823.5678, 2023.5272 1629.726 820.37885, 1999.8748 1696.3076 817.8306, 1966.7441 1786.4778 812.09686, 1932.4722 1883.6232 800.4881, 1903.9901 1975.1884 781.63086, 1878.6404 2053.5574 755.6252, 1854.8208 2132.8196 696.19745</trace>
</ink>
</file>

<file path=ppt/ink/ink34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2182.0771 1634.8683 874.14984, 2168.5269 1711.2269 858.12445, 2152.7588 1787.5248 842.7889, 2132.3376 1881.2468 829.7673, 2109.7566 1980.0032 821.0422, 2093.9736 2048.5208 799.51337, 2077.3047 2111.711 772.402, 2060.7627 2177.6526 718.88586, 2038.9779 2242.0881 426.0469</trace>
</ink>
</file>

<file path=ppt/ink/ink34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2078.201 1785.8566 874.14984, 2111.4873 1701.7833 863.6532, 2204.9712 1605.3661 851.2518, 2292.7585 1547.2273 842.7518, 2379.5308 1513.5881 844.0036, 2456.8457 1509.9579 847.6465, 2467.279 1577.3274 849.9799, 2392.7744 1684.9767 840.90735, 2271.3386 1786.3528 826.0659, 2202.1921 1825.9246 819.22546, 2118.015 1858.897 829.659, 2207.2285 1893.6735 846.4364, 2279.3357 1979.149 850.4042, 2347.2488 2039.8761 840.51636, 2412.8118 2088.3503 801.3927</trace>
</ink>
</file>

<file path=ppt/ink/ink34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2808.093 1333.9257 874.14984, 2908.5554 1328.5941 861.6226, 3037.0762 1323.5272 852.83136, 3100.9875 1324.4995 846.10474, 3182.0935 1324.4801 827.67474, 3247.4487 1334.3608 8.177005</trace>
</ink>
</file>

<file path=ppt/ink/ink3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22325 6026 874, 22433 5977 859, 22497 5948 852, 22596 5900 843, 22675 5858 844, 22721 5777 851, 22657 5757 855, 22566 5808 858, 22527 5899 856, 22524 5984 854, 22570 6067 854, 22657 6107 857, 22728 6062 858, 22767 5993 856, 22792 5914 854, 22847 5994 855, 22850 6085 857, 22832 5992 856, 22853 5917 858, 22930 5944 860, 22960 6035 862, 23043 5966 866, 23115 6018 865, 23191 6089 865, 23254 6035 860, 23284 5964 852, 23304 5840 846, 23306 5746 845, 23262 5862 844, 23254 5988 835, 23251 6080 828, 23247 6181 825, 23243 6266 823, 23239 6340 821, 23234 6418 823, 23229 6485 826, 23232 6571 839, 23275 6470 853, 23278 6396 850, 23277 6276 841, 23270 6205 838, 23255 6098 839, 23360 6083 855, 23463 6093 860, 23573 6050 862, 23679 5996 863, 23755 5990 863, 23811 6073 862, 23780 6170 860, 23706 6247 856, 23641 6302 826</trace>
</ink>
</file>

<file path=ppt/ink/ink34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2778.6765 1620.39 874.14984, 2890.4104 1613.118 861.0664, 3017.3276 1622.1576 854.20386, 3101.421 1640.7125 842.1849, 3180.3936 1665.8932 810.833</trace>
</ink>
</file>

<file path=ppt/ink/ink34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4029.7893 1151.9124 874.14984, 3950.3657 1105.4609 858.72345, 3872.919 1136.2234 852.2806, 3795.7642 1175.4517 849.87366, 3741.39 1243.9806 852.79114, 3791.8823 1321.712 851.63464, 3912.3672 1351.8511 850.5686, 3977.0793 1369.4746 854.277, 4060.403 1413.2307 858.9446, 4054.8289 1486.4414 858.5918, 3962.0923 1560.7773 852.5662, 3865.109 1603.4138 843.8712, 3749.473 1618.4952 823.0607, 3681.9224 1624.7904 790.09906, 3616.077 1610.8237 380.0311</trace>
</ink>
</file>

<file path=ppt/ink/ink34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3895.5771 834.94006 874.14984, 3879.3652 902.7286 868.08124, 3861.794 967.0066 839.06537</trace>
</ink>
</file>

<file path=ppt/ink/ink34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4424.1514 1535.0712 874.14984, 4450.6094 1451.4518 862.20496, 4467.9272 1388.1611 858.6594, 4489.904 1311.2045 852.6884, 4514.427 1224.2833 846.9742, 4538.7173 1134.465 843.21796, 4556.26 1069.0063 840.7582, 4571.7964 1006.2338 843.6964, 4585.294 940.3263 848.1425, 4594.773 877.53314 850.5137, 4562.5737 966.6649 846.806, 4542.2095 1074.8962 840.92084, 4525.3286 1180.4656 835.0542, 4514.017 1280.5131 836.41785, 4509.0225 1409.2908 839.718, 4513.264 1475.3969 843.0454, 4528.0757 1559.4113 851.1754, 4594.5625 1571.5458 857.6029, 4670.513 1544.3784 859.04456</trace>
</ink>
</file>

<file path=ppt/ink/ink34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4283.505 1227.4065 874.14984, 4352.854 1203.5669 860.4266, 4422.004 1185.9653 847.56616, 4502.928 1167.5686 837.881, 4588.9863 1150.289 830.9433, 4666.4336 1133.8529 809.6269, 4730.2646 1121.9214 797.1066</trace>
</ink>
</file>

<file path=ppt/ink/ink34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4432.425 639.4825 874.14984, 4509.2036 623.93866 867.3689, 4572.0557 613.37744 861.13794, 4675.2065 597.4929 850.30524, 4772.6753 586.70544 834.155, 4860.854 581.8825 817.1546, 4926.847 578.9385 775.1091</trace>
</ink>
</file>

<file path=ppt/ink/ink34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4819.433 306.99774 874.14984, 4893.9893 381.94376 863.47485, 4987.6743 456.53214 857.5858, 5052.94 521.8934 861.9907, 5080.6533 588.77576 861.6319, 5056.3257 657.916 861.7667, 4977.038 748.24695 862.94806, 4907.1987 821.6582 861.1427</trace>
</ink>
</file>

<file path=ppt/ink/ink34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1109.3011 3370.7178 874.14984, 1003.553 3317.825 865.56, 909.1444 3330.6272 861.19775, 819.2432 3390.944 855.5507, 745.8746 3474.016 848.81256, 713.3355 3540.308 844.0137, 689.08594 3620.057 839.4783, 678.4837 3701.885 836.5613, 682.205 3810.88 838.7441, 753.5044 3861.6814 843.3449, 839.5413 3852.2043 843.5071, 951.50757 3769.0393 838.4181, 1042.2832 3653.3333 839.4472, 1104.0887 3540.588 839.97894, 1127.7534 3474.36 841.0741, 1156.0983 3374.9084 846.5664, 1099.5201 3452.9805 854.805, 1089.692 3526.993 850.03, 1086.5112 3591.6729 848.58, 1100.0399 3721.8464 844.47644, 1124.2385 3791.991 839.6042, 1146.7981 3870.5112 831.497, 1179.043 3933.9924 645.2795</trace>
</ink>
</file>

<file path=ppt/ink/ink34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647.8329 3069.2583 874.14984, 751.4281 3059.342 860.48004, 825.42584 3053.8503 851.0844, 913.1917 3047.609 841.7202, 1039.1123 3038.4084 829.63306, 1112.1656 3032.9856 819.41907, 1176.0195 3028.243 797.5673, 1243.5132 3023.2375 767.064</trace>
</ink>
</file>

<file path=ppt/ink/ink34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1065.1768 2917.7527 874.14984, 1136.2778 2909.5693 862.3864, 1260.4393 2919.5422 855.3354, 1346.2423 2970.0332 857.62756, 1368.3071 3064.1226 856.8165, 1359.2554 3129.2349 852.4941, 1340.7961 3194.4534 847.4707, 1318.7697 3282.0156 830.37585</trace>
</ink>
</file>

<file path=ppt/ink/ink3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16917 6811 874, 16841 6862 866, 16765 6924 864, 16711 7015 866, 16745 7088 864, 16842 7125 859, 16919 7145 846, 16982 7143 732</trace>
</ink>
</file>

<file path=ppt/ink/ink34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1410.8184 3710.442 874.14984, 1417.7157 3793.5737 862.6147, 1415.5754 3926.851 854.7107, 1408.9028 3999.7612 848.8981, 1395.2805 4106.808 833.68475, 1372.4482 4182.1084 797.19586</trace>
</ink>
</file>

<file path=ppt/ink/ink34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1377.725 3762.667 874.14984, 1452.1085 3788.614 871.3677, 1526.3057 3800.1594 863.7414, 1597.6881 3792.9404 860.59015, 1682.0532 3750.4617 859.40906, 1686.4476 3825.0007 845.26654, 1632.681 3961.672 834.0548, 1612.9215 4037.562 831.16974, 1599.8795 4144.156 838.45575, 1624.51 4207.4565 852.8111</trace>
</ink>
</file>

<file path=ppt/ink/ink34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2003.741 3703.2021 874.14984, 1976.3575 3804.5046 860.5032, 1948.9828 3871.676 850.7836, 1913.3378 3950.4006 841.2157, 1856.885 4073.171 827.6678, 1807.7191 4186.2085 795.1974, 1767.0742 4294.6904 726.4399, 1736.1582 4390.6187 631.52704, 1716.1703 4454.2896 431.07306</trace>
</ink>
</file>

<file path=ppt/ink/ink34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2107.6172 4064.6438 874.14984, 2099.6553 4131.883 862.2913, 2088.9478 4195.3228 853.22815, 2072.3176 4273.3833 845.05963, 2051.578 4360.55 838.9578, 2033.6334 4433.6743 834.4979, 2002.9293 4549.037 843.818, 1970.6595 4624.937 867.6325</trace>
</ink>
</file>

<file path=ppt/ink/ink34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2003.741 4155.1333 874.14984, 2064.2788 4064.0244 858.10657, 2179.8936 3969.6726 845.51605, 2251.4072 3935.5432 842.67285, 2355.3867 3903.7493 843.9995, 2424.7788 3942.1199 847.1702, 2401.2043 4043.6426 843.3112, 2339.5247 4131.0894 838.15826, 2257.8906 4206.1357 832.29443, 2183.0403 4257.737 834.3552, 2093.9614 4275.091 841.783, 2117.3855 4359.8057 861.93604, 2192.4304 4442.127 863.7189, 2308.2104 4429.7676 860.396, 2387.899 4412.8623 854.6524, 2450.774 4356.435 8.46115</trace>
</ink>
</file>

<file path=ppt/ink/ink34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2733.633 3581.688 874.14984, 2843.8003 3574.965 861.91534, 2930.3213 3576.7463 852.72107, 2995.619 3580.4316 835.69763</trace>
</ink>
</file>

<file path=ppt/ink/ink34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2733.633 3808.1704 874.14984, 2823.72 3809.7122 867.35376, 2916.4497 3815.9578 862.97327, 2986.5962 3821.6272 856.3627</trace>
</ink>
</file>

<file path=ppt/ink/ink34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4000.3728 3279.7112 874.14984, 3919.3936 3302.208 849.27234, 3855.2441 3324.1785 848.1104, 3788.0376 3351.773 851.6668, 3699.0242 3411.3108 857.95294, 3682.7537 3494.0923 862.5001, 3774.0564 3534.664 859.5104, 3839.3333 3550.7478 855.21985, 3902.4238 3566.5076 853.84717, 3994.2153 3597.2551 854.32623, 4030.7202 3666.7385 855.64923, 3991.4675 3734.7043 854.44073, 3865.7375 3789.652 844.93506, 3782.2837 3800.1702 840.1234, 3705.2595 3787.8552 829.7919, 3640.124 3782.9192 809.3006, 3568.321 3762.667 775.60596</trace>
</ink>
</file>

<file path=ppt/ink/ink34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3776.0737 2978.2512 874.14984, 3774.466 3043.569 857.8075</trace>
</ink>
</file>

<file path=ppt/ink/ink34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3910.2852 2947.7434 874.14984, 3899.6736 3012.2065 857.8075</trace>
</ink>
</file>

<file path=ppt/ink/ink3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17320 7128 874, 17296 7235 862, 17264 7328 853, 17241 7391 833</trace>
</ink>
</file>

<file path=ppt/ink/ink34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4565.7173 2842.7756 874.14984, 4558.067 2941.1023 866.9164, 4550.751 3010.2434 862.7275, 4536.9766 3113.1943 855.3608, 4519.0464 3214.4395 851.2799, 4505.1724 3281.7522 850.2001, 4488.8223 3356.0583 850.0903, 4471.875 3434.4739 849.3191, 4450.238 3544.3909 849.6635, 4448.576 3653.009 855.07965, 4480.0894 3724.472 859.5881, 4560.4946 3735.0164 861.1902, 4628.9155 3728.011 859.5322</trace>
</ink>
</file>

<file path=ppt/ink/ink34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4267.8774 3355.2053 874.14984, 4358.6353 3350.7437 864.58496, 4489.372 3340.5818 855.52576, 4566.8667 3334.9255 850.424, 4630.587 3330.2944 839.36, 4699.929 3325.2144 824.771</trace>
</ink>
</file>

<file path=ppt/ink/ink34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4402.0894 2646.801 874.14984, 4496.765 2640.6006 867.2658, 4592.249 2636.674 859.6522, 4684.874 2634.0337 856.98395, 4772.8994 2632.4155 851.2232, 4837.97 2631.754 837.5808</trace>
</ink>
</file>

<file path=ppt/ink/ink34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4699.929 2555.7942 874.14984, 4774.3125 2570.951 869.03784, 4843.7637 2597.2297 863.92426, 4906.612 2643.8567 864.6383, 4921.4907 2717.942 863.83887, 4884.7803 2830.1394 859.49194, 4854.8833 2905.5964 853.4271</trace>
</ink>
</file>

<file path=ppt/ink/ink34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5087.857 3612.1956 874.14984, 5201.1567 3603.822 860.2562, 5265.4893 3599.767 856.5049, 5365.866 3590.8904 848.8537, 5429.1743 3584.661 835.1609</trace>
</ink>
</file>

<file path=ppt/ink/ink34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5266.1934 3415.704 874.14984, 5272.1426 3526.9695 859.9224, 5269.0596 3593.881 853.3899, 5260.4756 3702.9692 839.74115, 5254.5625 3772.8186 816.2696</trace>
</ink>
</file>

<file path=ppt/ink/ink34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5981.3774 3189.2214 874.14984, 5898.176 3251.2031 859.2633, 5803.137 3333.3982 861.02026, 5789.022 3401.3748 862.7483, 5854.351 3438.3806 859.9416, 5943.3306 3469.0532 858.47156, 6019.204 3533.9429 861.957, 6008.0073 3608.3555 859.9678, 5943.4346 3664.7258 851.62244, 5851.292 3695.6675 841.09686, 5769.078 3692.941 828.9957, 5703.112 3683.0186 784.5248</trace>
</ink>
</file>

<file path=ppt/ink/ink34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5892.209 2888.2786 874.14984, 5875.4214 2978.7214 866.4017, 5861.429 3042.4316 852.4219</trace>
</ink>
</file>

<file path=ppt/ink/ink34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6726.897 3325.2144 874.14984, 6654.876 3256.1882 861.4838, 6572.833 3243.506 859.68066, 6505.872 3258.4607 858.41095, 6428.426 3298.94 855.6514, 6368.4727 3362.0857 856.5532, 6350.5103 3430.6733 858.6426, 6406.6147 3493.69 859.23157, 6489.3477 3517.3738 857.89514, 6590.4863 3486.1135 856.22784, 6655.7285 3435.9717 855.6295, 6710.272 3318.5894 852.5414, 6731.0083 3250.677 849.92773, 6760.9014 3120.279 844.40924, 6770.91 3039.5242 842.63696, 6777.6323 2970.7761 842.31415, 6775.2446 2869.5073 846.96594, 6753.048 2952.469 845.3534, 6746.6904 3031.2095 840.1526, 6735.8257 3166.1702 830.65906, 6727.2363 3252.0977 820.0762, 6718.1143 3338.7703 803.1891, 6710.777 3407.3672 777.90894, 6711.514 3510.6814 705.5639, 6715.9814 3582.3914 547.0317</trace>
</ink>
</file>

<file path=ppt/ink/ink3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17647 6931 874, 17652 7023 868, 17695 7102 867, 17775 7103 863, 17841 7062 857, 17912 6986 847, 17943 7053 850, 17948 7138 847, 17959 7257 850, 17963 7325 854, 17957 7390 855, 17928 7475 857, 17853 7490 858, 17765 7437 854, 17712 7363 842, 17676 7298 790</trace>
</ink>
</file>

<file path=ppt/ink/ink34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7084.489 2842.7756 874.14984, 7058.6714 2947.814 857.12305, 7035.7725 3023.1284 850.07623, 7009.4697 3103.5925 845.8747, 6974.2944 3215.6213 842.01746, 6952.2705 3309.8 845.44403, 6953.1934 3398.7913 849.2118, 7007.3696 3479.8188 853.2047, 7092.453 3513.6704 855.9197, 7175.5796 3483.7842 856.3285, 7240.059 3445.668 848.15955</trace>
</ink>
</file>

<file path=ppt/ink/ink34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6919.941 3174.226 874.14984, 6996.0986 3187.9482 868.49567, 7086.638 3195.8477 861.90686, 7166.277 3191.8235 855.03845, 7229.416 3189.076 820.513</trace>
</ink>
</file>

<file path=ppt/ink/ink34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6845.481 2646.801 874.14984, 6951.123 2627.1858 855.15546, 7031.2256 2614.8875 840.3498, 7149.007 2599.439 809.5214, 7251.687 2590.7646 757.1282, 7321.6714 2585.4224 652.0005</trace>
</ink>
</file>

<file path=ppt/ink/ink34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7143.3213 2449.792 874.14984, 7236.918 2457.844 863.6679, 7307.2905 2475.8975 861.3015, 7361.04 2541.1382 862.98584, 7362.062 2624.9333 861.28754, 7293.0635 2723.098 852.26245, 7239.1133 2787.6338 832.9381, 7175.203 2823.654 403.34665</trace>
</ink>
</file>

<file path=ppt/ink/ink34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6338.969 3717.681 874.14984, 6433.487 3716.5789 863.67065, 6566.3726 3705.4575 853.33014, 6677.8784 3692.4568 845.2585, 6790.151 3679.027 841.8932, 6877.8145 3669.8076 836.757, 6974.46 3661.247 828.00214, 7063.81 3654.724 818.0088, 7130.604 3650.1714 802.1931, 7203.92 3647.8015 778.8962, 7271.974 3649.6274 748.41766, 7349.273 3662.5596 676.3971, 7413.1 3687.1106 147.403</trace>
</ink>
</file>

<file path=ppt/ink/ink34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6801.3564 4125.1426 874.14984, 6706.392 4142.395 867.29834, 6621.809 4178.4673 860.7992, 6554.6406 4226.643 859.7584, 6485.0337 4315.538 857.9215, 6441.1226 4417.709 856.1634, 6443.82 4506.354 857.4153, 6538.4014 4574.4517 858.9119, 6633.389 4521.6333 854.6228, 6700.063 4427.3145 846.3419, 6722.378 4361.2236 841.41364, 6739.7544 4278.11 835.56445, 6753.7896 4186.2305 830.9941, 6763.583 4113.772 828.6105, 6771.486 4046.0989 826.77673, 6779.2803 3973.985 829.1946, 6787.63 3905.3577 832.48627, 6798.8965 3813.4934 841.23175, 6766.1006 3932.6267 843.447, 6755.758 4046.3357 832.9154, 6751.18 4176.827 819.7029, 6750.455 4266.3613 813.52844, 6750.0425 4365.9526 810.4189, 6749.8613 4451.123 810.3552, 6754.046 4514.4644 818.8633, 6786.824 4586.6294 831.97217, 6881.527 4534.261 843.02423, 6940.03 4437.394 841.0286, 6979.693 4366.6206 819.3555</trace>
</ink>
</file>

<file path=ppt/ink/ink34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7039.4453 3898.66 874.14984, 7016.628 3999.913 862.9085, 6994.55 4127.7427 854.6444, 6981.634 4235.196 850.64874, 6978.731 4321.34 852.40155, 6990.9785 4412.2607 855.16095, 7033.8633 4476.264 868.07434</trace>
</ink>
</file>

<file path=ppt/ink/ink34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6875.817 4200.6367 874.14984, 6982.061 4165.0396 858.1998, 7085.4478 4114.609 842.748, 7148.4053 4081.8538 815.4981</trace>
</ink>
</file>

<file path=ppt/ink/ink34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7575.3735 3235.2422 874.14984, 7567.411 3303.9785 862.7091, 7555.137 3372.2876 850.1553, 7535.8525 3458.4736 838.16724, 7510.4463 3558.7498 827.7418, 7489.5444 3638.9866 819.9402, 7468.7295 3718.096 813.31995, 7448.6733 3795.161 811.5072, 7431.0063 3863.433 810.06134, 7409.133 3953.4114 799.7468, 7386.124 4049.1482 781.4505, 7366.822 4129.6934 756.45496, 7337.9614 4249.0435 686.9782, 7321.3247 4318.784 574.30176</trace>
</ink>
</file>

<file path=ppt/ink/ink34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7605.709 3884.1816 874.14984, 7602.9663 3989.6702 861.5238, 7594.589 4067.6729 849.1657, 7579.6597 4159.307 838.3777, 7565.7324 4237.321 829.8966, 7537.0854 4358.6543 789.1048, 7519.366 4434.47 724.2851</trace>
</ink>
</file>

<file path=ppt/ink/ink3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18392 7189 874, 18457 7181 871, 18509 7111 869, 18439 7094 866, 18405 7178 864, 18461 7243 862, 18559 7272 855, 18663 7252 848, 18745 7171 846, 18794 7070 842, 18812 6995 839, 18826 6928 837, 18838 6825 841, 18833 6895 841, 18835 7030 833, 18836 7105 835, 18840 7208 840, 18840 7140 851, 18860 7048 856, 18909 6983 860, 18972 6926 428</trace>
</ink>
</file>

<file path=ppt/ink/ink34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7531.249 4034.6528 874.14984, 7573.848 3944.2861 863.40265, 7653.1504 3856.5754 858.0364, 7724.633 3804.511 855.01465, 7796.2515 3774.2751 856.0463, 7903.364 3778.836 855.6904, 7970.545 3832.9082 856.3536, 7964.581 3918.1404 854.14294, 7877.5425 4025.7197 844.0601, 7783.019 4098.729 833.0241, 7682.5327 4146.246 828.22107, 7603.441 4154.894 835.0075, 7675.7896 4226.329 861.91095, 7756.51 4322.953 861.954, 7832.857 4366.8247 859.88806, 7937.4395 4354.971 856.26245, 8015.711 4310.7583 847.60376, 8078.7544 4266.699 776.8776</trace>
</ink>
</file>

<file path=ppt/ink/ink34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1183.7612 6328.4355 874.14984, 1190.2627 6239.65 863.7159, 1209.8125 6121.542 858.777, 1224.9225 6052.6724 857.1307, 1241.6132 5983.3755 856.0856, 1267.6318 5881.771 855.6677, 1288.0917 5808.963 854.9097, 1275.3774 5911.0156 848.00775, 1259.0897 6027.2715 836.1346, 1244.948 6152.576 824.322, 1234.377 6282.382 818.9793, 1232.3972 6362.4893 819.9397, 1234.7418 6444.6924 821.51105, 1242.8934 6517.0073 825.88904, 1269.0323 6610.7104 837.4873, 1356.817 6637.2207 847.0704, 1448.623 6583.1655 845.7032, 1511.937 6540.44 825.35236</trace>
</ink>
</file>

<file path=ppt/ink/ink34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1094.5931 6253.4585 874.14984, 1186.6746 6249.5513 862.4153, 1251.4001 6241.885 857.7807, 1321.8395 6229.0415 851.0215, 1400.6757 6216.132 834.2001, 1463.9012 6204.856 545.5878</trace>
</ink>
</file>

<file path=ppt/ink/ink34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1154.345 5649.505 874.14984, 1257.404 5649.505 866.5875, 1326.2916 5649.505 862.00964, 1431.5028 5649.505 848.69055, 1503.0354 5649.505 826.6094</trace>
</ink>
</file>

<file path=ppt/ink/ink34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1437.477 5589.0063 874.14984, 1518.3141 5585.301 871.4522, 1601.2283 5616.354 868.6486, 1621.0605 5722.337 864.06244, 1601.1051 5800.4937 858.55975</trace>
</ink>
</file>

<file path=ppt/ink/ink34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900.6293 5875.47 874.14984, 896.34064 5979.448 860.8674, 891.8511 6051.2935 852.22906, 885.0826 6137.6094 843.61725, 879.2736 6221.9546 836.1021, 875.0303 6286.2456 830.4365, 870.00275 6362.337 820.41907, 861.8247 6483.9546 776.5328, 857.0401 6588.744 700.3903, 855.1066 6651.6025 558.34937</trace>
</ink>
</file>

<file path=ppt/ink/ink34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722.2929 5920.9736 874.14984, 710.12524 6011.8374 864.0389, 700.4999 6135.851 857.7285, 699.66656 6205.713 853.38556, 701.8912 6322.227 847.908, 709.36633 6439.2886 842.94824, 719.1218 6514.7686 836.48254, 726.5978 6577.8345 826.56537, 737.0011 6645.408 810.75995</trace>
</ink>
</file>

<file path=ppt/ink/ink34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1854.8208 5943.2085 874.14984, 1842.6007 6014.165 864.5462, 1814.46 6129.1494 859.2163, 1797.028 6198.326 857.94196, 1779.7288 6273.425 856.11285, 1765.6671 6336.401 854.3274, 1744.8689 6452.5757 851.77747, 1730.4679 6573.3887 846.0339, 1722.7799 6646.401 838.65234, 1717.5427 6709.2466 727.56805</trace>
</ink>
</file>

<file path=ppt/ink/ink34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2033.1572 6026.976 874.14984, 2021.3809 6093.554 864.05865, 2010.732 6157.0547 853.7154, 1997.7728 6234.329 844.5622, 1984.0244 6317.1265 838.24036, 1965.6012 6433.327 816.84216, 1953.1023 6524.974 774.17084, 1944.1239 6594.72 659.39703</trace>
</ink>
</file>

<file path=ppt/ink/ink34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2241.8293 6328.4355 874.14984, 2341.3398 6330.431 867.194, 2413.306 6335.9688 863.16156, 2487.9524 6341.2173 853.9161</trace>
</ink>
</file>

<file path=ppt/ink/ink3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19226 7113 874, 19307 7027 868, 19373 7010 866, 19446 7071 862, 19439 7141 860, 19386 7220 857, 19312 7285 855, 19367 7350 859, 19466 7402 853, 19553 7490 850, 19587 7559 850, 19560 7635 850, 19456 7688 854, 19351 7655 856, 19287 7595 856, 19281 7487 852, 19284 7414 844</trace>
</ink>
</file>

<file path=ppt/ink/ink34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2301.581 6540.44 874.14984, 2407.6797 6538.897 859.34827, 2489.4216 6533.1626 848.32056, 2564.7268 6528.5186 825.31934, 2628.9802 6524.931 756.30615</trace>
</ink>
</file>

<file path=ppt/ink/ink34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2942.305 6358.427 874.14984, 2982.1633 6261.9126 862.17645, 3037.0085 6149.7183 858.1222, 3103.6787 6049.331 859.262, 3145.352 6125.785 853.6851, 3139.1238 6219.4165 848.4775, 3129.2107 6316.283 845.03253, 3120.1667 6410.925 842.5988, 3120.0686 6506.997 835.27997, 3120.6416 6569.9136 824.6554</trace>
</ink>
</file>

<file path=ppt/ink/ink34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3642.7808 6388.9346 874.14984, 3739.232 6375.702 861.7474, 3804.7756 6371.1133 855.63947, 3879.167 6370.8135 850.1987, 3995.26 6377.9775 837.85693, 4072.017 6383.9624 813.35944</trace>
</ink>
</file>

<file path=ppt/ink/ink34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3642.7808 6569.9136 874.14984, 3769.4502 6563.15 850.02496, 3858.3342 6554.568 837.5109, 3951.425 6537.475 819.0549, 4034.4438 6523.9526 787.3501, 4104.249 6509.4146 751.0337</trace>
</ink>
</file>

<file path=ppt/ink/ink34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3866.1606 6298.962 874.14984, 3953.954 6327.228 862.5472, 4037.1172 6361.0845 853.6549, 4117.1997 6402.3438 849.59564, 4196.2236 6474.909 853.5826, 4223.411 6557.8228 854.0705, 4183.5806 6621.3345 854.94946, 4094.3145 6654.874 855.7184, 4029.7893 6675.3984 852.5885</trace>
</ink>
</file>

<file path=ppt/ink/ink34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5325.946 6448.916 874.14984, 5235.106 6384.41 866.23486, 5154.375 6377.0156 862.79504, 5078.456 6412.9414 863.39465, 5036.5728 6496.484 862.872, 5052.9834 6577.2407 860.40735, 5123.552 6594.3506 859.18646, 5228.9575 6565.2036 853.53015, 5305.4556 6517.9067 849.60614, 5377.2646 6407.2905 848.35376, 5405.2393 6332.1377 846.75085, 5426.937 6249.123 844.8845, 5442.9546 6169.1797 843.8265, 5461.271 6048.599 846.4815, 5470.079 5970.008 852.8646, 5458.549 6102.485 842.5103, 5447.3623 6194.0244 836.8857, 5435.9756 6286.377 832.2858, 5428.0884 6350.298 828.7535, 5420.662 6421.552 825.85406, 5421.0483 6490.232 829.9953, 5448.999 6578.268 837.10266, 5532.3438 6565.506 842.8908, 5607.107 6530.286 852.00775</trace>
</ink>
</file>

<file path=ppt/ink/ink34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5757.997 5950.965 874.14984, 5727.665 6060.7383 859.66425, 5716.744 6124.76 853.21497, 5709.7417 6195.598 848.52576, 5708.5557 6270.7505 845.4772, 5714.036 6343.8037 846.9722, 5729.53 6445.032 849.3968, 5755.865 6521.8213 851.07043, 5821.239 6560.633 855.3193, 5896.223 6513.381 863.0889, 5918.1836 6450.313 424.6757</trace>
</ink>
</file>

<file path=ppt/ink/ink34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5654.121 6267.937 874.14984, 5765.1543 6273.8228 854.64026, 5850.7656 6271.4917 839.7202, 5929.691 6270.305 813.8119, 5995.949 6268.904 743.2623</trace>
</ink>
</file>

<file path=ppt/ink/ink34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5549.325 5754.99 874.14984, 5618.0757 5754.9897 863.3946, 5683.565 5756.5312 852.67847, 5761.4434 5759.811 843.83844, 5841.5674 5761.9004 831.75146, 5915.0146 5759.357 819.65295, 5978.9316 5757.909 797.4723, 6044.6646 5754.925 767.8722</trace>
</ink>
</file>

<file path=ppt/ink/ink34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5832.4575 5633.9927 874.14984, 5917.1743 5666.926 864.11487, 5991.5015 5722.9937 860.91266, 6042.906 5799.9136 859.44525, 6035.191 5886.175 860.0849, 6020.145 5959.581 865.5117</trace>
</ink>
</file>

<file path=ppt/ink/ink3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20046 7143 874, 20147 7163 870, 20211 7114 869, 20140 7055 865, 20066 7111 862, 20055 7185 860, 20107 7265 856, 20198 7315 853, 20296 7315 854, 20379 7275 854, 20440 7195 856, 20513 7281 857, 20589 7324 856, 20659 7225 849, 20670 7158 843, 20689 7073 820, 20687 7008 398</trace>
</ink>
</file>

<file path=ppt/ink/ink34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6741.605 5769.9854 874.14984, 6738.659 5883.968 851.0278, 6739.098 5948.985 847.5965, 6741.0913 6020.5923 841.0151, 6746.017 6096.402 833.2431, 6755.0566 6175.612 824.40234, 6763.7188 6241.506 813.4855, 6784.928 6349.79 766.3767, 6803.527 6421.1733 699.22656, 6818.812 6486.0386 5.851031</trace>
</ink>
</file>

<file path=ppt/ink/ink34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6458.473 6494.937 874.14984, 6562.992 6476.349 858.1284, 6640.9917 6468.1484 847.3117, 6734.4087 6461.0635 837.20026, 6832.804 6455.8315 829.08167, 6906.797 6452.291 812.4202, 6970.306 6451.086 789.5199, 7053.725 6448.245 726.73035</trace>
</ink>
</file>

<file path=ppt/ink/ink34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7486.205 6554.918 874.14984, 7492.7065 6463.52 862.7968, 7500.6875 6400.4116 858.071, 7512.2563 6326.5776 853.165, 7527.366 6247.3325 848.766, 7543.901 6168.3203 846.0719, 7565.052 6069.857 846.8476, 7584.7114 5984.936 849.5232, 7591.8965 6058.5317 850.54224, 7588.0776 6172.0283 842.66437, 7590.437 6248.235 832.9752, 7599.1094 6326.5386 820.9885, 7615.79 6400.339 800.99005, 7653.97 6501.4014 737.33636, 7735.7046 6560.6694 647.18085, 7806.7417 6594.4663 453.31592</trace>
</ink>
</file>

<file path=ppt/ink/ink34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7397.0376 6222.9507 874.14984, 7493.508 6237.0186 860.073, 7566.686 6243.118 850.6625, 7660.4517 6247.032 840.3749, 7740.394 6251.236 818.46655, 7814.3804 6253.4585 793.68024</trace>
</ink>
</file>

<file path=ppt/ink/ink34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7411.7456 5754.99 874.14984, 7520.977 5758.636 856.56805, 7600.3857 5760.263 847.68555, 7688.3545 5762.5737 835.9176, 7772.147 5763.635 824.1201, 7887.058 5760.938 784.8062, 7962.155 5758.6616 719.1177</trace>
</ink>
</file>

<file path=ppt/ink/ink34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7739.921 5633.9927 874.14984, 7813.6157 5656.282 869.7952, 7907.7354 5709.3423 868.314, 7948.1577 5795.072 867.3698, 7930.6562 5873.3135 866.0, 7909.0586 5936.2905 839.61523</trace>
</ink>
</file>

<file path=ppt/ink/ink34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424.45282 6569.9136 874.14984, 516.1019 6657.523 868.012, 595.1928 6733.0337 863.7311, 668.7328 6791.8726 860.64484, 754.1205 6842.9263 858.2132, 865.61145 6890.3716 856.3391, 938.07605 6913.732 855.2304, 1001.2389 6932.691 854.1642, 1135.8953 6960.1274 851.0246, 1223.8507 6970.8135 848.8354, 1321.8286 6979.051 846.20105, 1393.2856 6984.555 843.75903, 1476.3082 6988.5723 840.6368, 1577.8448 6991.049 836.50574, 1693.6731 6992.5415 831.655, 1805.6105 6992.467 826.9749, 1891.9385 6992.016 822.8025, 1997.6997 6989.668 819.1214, 2113.563 6985.349 816.35364, 2231.7234 6978.654 815.18396, 2320.5903 6972.7373 815.36755, 2406.069 6965.48 816.27594, 2501.5784 6953.785 819.48663, 2601.1711 6938.2954 824.12964, 2696.3352 6920.9365 829.2379, 2761.81 6908.6997 833.9185, 2836.7957 6892.497 836.1549, 2913.5645 6874.654 835.99567, 2977.173 6859.425 833.3821, 3073.4646 6827.7886 820.0978, 3150.9773 6796.3965 774.44183</trace>
</ink>
</file>

<file path=ppt/ink/ink34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1065.1768 8517.251 874.14984, 1107.4459 8435.408 861.20496, 1134.3865 8370.7705 855.4065, 1162.473 8294.485 849.3472, 1184.8396 8231.613 844.9177, 1216.6333 8117.8994 841.36084, 1239.9078 8006.6943 839.50745, 1248.8263 7939.2603 840.1439, 1258.9209 7834.633 846.51245, 1264.2634 7765.391 854.8266, 1230.8075 7870.6626 851.6009, 1201.8689 7993.0356 838.12354, 1184.712 8080.407 830.5367, 1168.9907 8173.28 825.38745, 1158.5737 8243.411 824.85394, 1151.3354 8312.802 824.5307, 1149.5834 8387.363 826.7117, 1154.7158 8459.0 829.90967, 1168.6064 8522.165 834.40656, 1211.9403 8606.238 844.69916, 1292.5232 8627.456 853.2552, 1387.1793 8582.35 851.39075, 1452.185 8546.725 836.5987</trace>
</ink>
</file>

<file path=ppt/ink/ink34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1034.8413 8170.288 874.14984, 1143.9285 8167.4224 858.38855, 1218.2994 8158.525 849.78766, 1297.0931 8140.663 842.7241, 1364.9999 8107.0327 832.14056, 1437.695 8078.1475 807.7681, 1500.8088 8032.7285 520.0946</trace>
</ink>
</file>

<file path=ppt/ink/ink34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990.71674 7596.8413 874.14984, 1102.7483 7607.119 858.5316, 1177.7733 7612.6733 849.2226, 1259.4426 7615.1226 841.4992, 1371.4241 7611.686 817.0354, 1452.2263 7593.2744 771.485, 1517.7507 7573.2773 649.6241</trace>
</ink>
</file>

<file path=ppt/ink/ink3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20254 6765 874, 20235 6851 866, 20229 6920 866, 20221 6985 681</trace>
</ink>
</file>

<file path=ppt/ink/ink34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1317.9733 7445.3364 874.14984, 1405.8239 7481.837 863.5501, 1490.3583 7529.5493 859.29974, 1540.1187 7594.927 860.778, 1548.5371 7697.372 860.45557, 1530.6533 7818.6484 858.81226, 1520.6392 7881.579 860.74255, 1499.6835 7946.8633 837.20935</trace>
</ink>
</file>

<file path=ppt/ink/ink34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1720.6089 8365.745 874.14984, 1709.7727 8444.459 875.19824, 1694.8948 8510.06 8.772004</trace>
</ink>
</file>

<file path=ppt/ink/ink34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1929.2808 8561.72 874.14984, 1942.2838 8441.544 857.9033, 1956.4258 8366.285 848.2569, 1972.9447 8279.758 841.07227, 1989.6923 8187.3228 834.76526, 2012.8562 8056.326 829.4284, 2031.616 7942.678 832.3502, 2040.8047 7878.2695 834.9634, 2050.917 7798.2207 842.6801, 2024.953 7916.0215 844.7088, 2009.4288 8029.1177 835.48663, 2004.6183 8105.4204 829.5256, 2005.0393 8185.442 828.21124, 2011.3092 8256.246 830.2957, 2036.0596 8371.625 834.1081, 2103.9602 8481.266 840.49976, 2168.771 8540.952 847.6314, 2242.6516 8550.945 851.0831</trace>
</ink>
</file>

<file path=ppt/ink/ink34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1929.2808 8230.27 874.14984, 2017.6837 8244.051 863.6007, 2147.4382 8242.283 853.9944, 2248.1594 8207.974 841.9745, 2316.2893 8184.7656 817.9639</trace>
</ink>
</file>

<file path=ppt/ink/ink34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1869.529 7580.8125 874.14984, 1968.4242 7573.946 862.00446, 2097.3074 7575.8047 852.2938, 2192.6714 7578.184 837.0895, 2264.0354 7580.0283 810.66675</trace>
</ink>
</file>

<file path=ppt/ink/ink34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2092.9092 7414.8286 874.14984, 2187.8838 7457.0806 862.81805, 2276.1199 7510.7637 858.7913, 2346.9485 7574.768 859.01056, 2336.851 7663.2266 859.251, 2291.2495 7762.9316 858.23944, 2256.5374 7830.563 857.2038</trace>
</ink>
</file>

<file path=ppt/ink/ink34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2554.3774 8230.27 874.14984, 2655.0408 8242.303 862.8883, 2727.2878 8249.616 855.53375, 2794.4778 8256.682 842.1666, 2859.9565 8265.737 654.69104</trace>
</ink>
</file>

<file path=ppt/ink/ink34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2554.3774 8380.741 874.14984, 2660.586 8399.38 859.92755, 2725.9055 8405.103 852.8568, 2828.5618 8410.034 839.32733, 2894.0823 8412.453 815.6314</trace>
</ink>
</file>

<file path=ppt/ink/ink34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2971.7212 8350.749 874.14984, 3004.3184 8279.293 864.5662, 3059.9062 8176.1113 858.9376, 3129.0693 8050.9775 854.7065, 3180.8909 7955.277 856.69714, 3236.9456 8061.6074 845.9358, 3241.096 8161.137 838.1588, 3246.2144 8267.078 830.4658, 3249.4465 8336.1045 820.0641, 3251.8086 8407.619 789.24207, 3253.8655 8471.079 730.8885</trace>
</ink>
</file>

<file path=ppt/ink/ink34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3984.7456 8139.2627 874.14984, 4093.9229 8139.2603 862.27094, 4157.339 8140.6953 856.67065, 4231.198 8145.2417 852.40906, 4311.686 8151.6035 847.9717, 4374.997 8156.9014 840.53394, 4489.9834 8164.498 822.4979, 4563.387 8169.127 789.4575, 4627.58 8175.0234 214.26985</trace>
</ink>
</file>

<file path=ppt/ink/ink3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20851 7203 874, 20831 7277 872, 20912 7309 868, 20957 7246 867, 20904 7163 862, 20928 7083 852, 21038 7038 834, 21146 6985 819, 21247 6896 816, 21289 6786 823, 21279 6706 832, 21195 6655 843, 21118 6644 852, 21034 6704 855, 20989 6786 853, 20989 6920 846, 21008 7001 842, 21047 7122 836, 21082 7189 838, 21122 7252 839, 21186 7336 845, 21268 7360 855, 21314 7281 858, 21340 7192 855, 21375 7280 853, 21403 7354 857, 21471 7388 861, 21524 7325 860, 21556 7243 858, 21573 7148 859, 21598 7218 856, 21667 7317 858, 21778 7339 859, 21878 7274 860, 21917 7182 861, 21845 7242 863, 21889 7341 861, 21974 7388 855, 22048 7418 837, 22114 7415 544</trace>
</ink>
</file>

<file path=ppt/ink/ink34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3940.6208 8350.749 874.14984, 4051.0283 8350.748 855.53754, 4136.1597 8352.385 841.9762, 4220.1772 8353.9 833.55365, 4283.7456 8355.024 827.4828, 4364.415 8353.477 816.39557, 4429.135 8352.556 796.3567, 4506.8853 8350.748 764.3373</trace>
</ink>
</file>

<file path=ppt/ink/ink34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4357.965 7883.306 874.14984, 4436.276 7929.4873 863.65405, 4558.449 8009.2886 848.8333, 4658.4546 8088.7837 837.59375, 4727.503 8168.281 836.72925, 4752.262 8273.399 837.94073, 4710.2007 8369.88 839.51056, 4612.4614 8456.08 835.57465, 4545.2095 8504.729 828.71783, 4439.768 8580.004 800.6172, 4370.259 8628.027 733.6235</trace>
</ink>
</file>

<file path=ppt/ink/ink34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5549.325 8184.7656 874.14984, 5476.6157 8154.988 865.8053, 5390.6416 8140.1616 860.0087, 5309.515 8142.7 858.2233, 5216.059 8177.039 856.836, 5142.315 8240.739 854.8544, 5136.495 8313.798 856.1487, 5222.9673 8400.862 854.39484, 5332.78 8418.459 850.4862, 5418.926 8393.034 849.98676, 5491.1626 8292.162 847.3437, 5516.6646 8215.998 843.77, 5534.8853 8153.011 840.66986, 5547.328 8087.554 837.4268, 5557.3057 8009.342 835.8458, 5565.321 7927.5806 839.60535, 5573.631 7815.287 845.55304, 5543.5854 7931.2256 837.76434, 5534.5483 8015.996 829.88916, 5527.5186 8088.901 820.9779, 5521.3174 8175.928 797.4342, 5515.3306 8261.606 766.23694, 5509.6836 8336.998 709.7085, 5505.2007 8411.249 616.7546</trace>
</ink>
</file>

<file path=ppt/ink/ink34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5983.216 7746.7964 874.14984, 5904.5967 7838.0127 854.92694, 5858.9785 7905.115 847.07007, 5814.628 7985.335 840.9288, 5779.967 8076.098 836.7692, 5761.0557 8179.6543 832.80676, 5759.7227 8281.436 828.87964, 5762.392 8358.324 825.3412, 5786.5522 8450.731 821.12836, 5802.877 8516.95 814.62524, 5849.975 8600.778 808.04144, 5885.9487 8674.067 791.9547, 5937.253 8743.731 769.64746</trace>
</ink>
</file>

<file path=ppt/ink/ink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5556 1997 874, 5556 2081 865, 5549 2257 848, 5534 2404 833, 5524 2497 808</trace>
</ink>
</file>

<file path=ppt/ink/ink3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22639 7264 874, 22552 7283 868, 22458 7335 868, 22432 7416 867, 22512 7437 862, 22605 7415 850, 22705 7357 837, 22797 7267 829, 22867 7152 826, 22891 7084 829, 22916 6980 837, 22920 6910 848, 22884 7021 858, 22878 7093 853, 22878 7172 848, 22886 7285 841, 22934 7381 845, 23009 7419 848, 23100 7430 857</trace>
</ink>
</file>

<file path=ppt/ink/ink35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6384.013 7913.814 874.14984, 6339.635 8003.699 859.50806, 6298.6216 8096.0938 847.68567, 6275.917 8163.1753 843.4924, 6256.8 8233.515 841.65216, 6232.3364 8350.473 840.26904, 6227.371 8422.917 839.0675, 6232.655 8492.684 839.745, 6257.924 8586.773 844.4709, 6334.8843 8647.715 849.7794, 6465.648 8633.981 849.00134, 6529.8096 8622.207 844.1803, 6592.6846 8592.228 827.0941</trace>
</ink>
</file>

<file path=ppt/ink/ink35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6204.7573 8275.772 874.14984, 6332.739 8277.054 848.4778, 6425.107 8270.8125 827.15265, 6522.2983 8255.467 800.1952, 6608.6562 8243.88 755.6722, 6681.853 8230.27 700.8412</trace>
</ink>
</file>

<file path=ppt/ink/ink35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6249.8013 7807.294 874.14984, 6344.6855 7808.8364 862.08386, 6472.6875 7815.056 851.06635, 6573.3213 7819.3115 834.8786, 6639.2144 7822.001 805.3828</trace>
</ink>
</file>

<file path=ppt/ink/ink35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6547.641 7731.8003 874.14984, 6620.5527 7759.328 865.98425, 6688.2793 7794.077 862.04016, 6746.9375 7869.242 863.747, 6716.023 7933.777 861.2683, 6650.496 7990.254 859.105</trace>
</ink>
</file>

<file path=ppt/ink/ink35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6756.3135 7702.326 874.14984, 6832.136 7676.0386 865.1175, 6930.392 7674.626 862.3441, 6999.1475 7716.3203 863.8478, 6977.3228 7792.323 862.0148, 6922.3135 7857.9927 859.9142, 6883.72 7922.392 863.089, 6966.8794 7999.999 860.7177, 7069.7793 8012.5957 846.0096, 7143.321 8018.782 811.00464</trace>
</ink>
</file>

<file path=ppt/ink/ink35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7173.657 7626.3154 874.14984, 7228.9614 7705.9614 862.28735, 7294.9346 7835.015 849.5987, 7326.424 7919.679 843.4199, 7364.1064 8051.194 834.86053, 7380.1787 8179.3516 828.95, 7373.0513 8272.979 825.1064, 7353.2554 8372.508 821.55804, 7324.994 8461.558 814.00244, 7300.723 8528.263 804.1496, 7260.9517 8598.832 786.5834, 7211.147 8666.364 761.3496, 7110.2236 8766.994 687.7046, 7031.609 8809.989 596.32086, 6968.243 8831.68 331.13046</trace>
</ink>
</file>

<file path=ppt/ink/ink3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23339 7264 874, 23272 7257 869, 23194 7269 865, 23115 7314 863, 23087 7403 863, 23186 7456 862, 23264 7421 861, 23327 7355 860, 23364 7285 863, 23388 7353 865, 23461 7419 862, 23540 7375 857, 23622 7291 851, 23671 7353 856, 23725 7418 858, 23789 7435 859, 23860 7401 859, 23944 7319 856, 23948 7413 858, 23989 7483 860, 24089 7514 859, 24166 7513 854, 24234 7508 847, 24347 7501 852, 24416 7549 854, 24383 7655 846, 24295 7729 836, 24216 7782 806, 24151 7794 623</trace>
</ink>
</file>

<file path=ppt/ink/ink35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7531.249 8124.2676 874.14984, 7595.009 8119.4644 865.3817, 7724.02 8117.9536 848.90704, 7791.982 8120.3438 839.5988, 7870.5615 8122.153 816.2929, 7936.1816 8131.121 224.10466</trace>
</ink>
</file>

<file path=ppt/ink/ink35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7605.709 8321.276 874.14984, 7730.1904 8328.767 855.26166, 7816.6646 8325.8 842.97266, 7896.898 8324.164 816.6741, 7963.23 8322.092 746.12067</trace>
</ink>
</file>

<file path=ppt/ink/ink35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8365.937 8094.7935 874.14984, 8328.679 8025.465 870.06366, 8314.611 7928.6367 867.6488, 8338.39 7861.229 865.107, 8429.916 7832.317 861.50305, 8516.658 7839.8545 858.51385, 8573.975 7906.2812 857.5649, 8570.699 7982.0645 856.2532, 8492.065 8075.5327 848.8001, 8387.901 8161.735 840.47675, 8293.842 8233.54 846.55035, 8245.357 8321.719 854.43335, 8312.252 8376.453 853.90814, 8445.196 8414.165 845.1245, 8544.589 8424.688 837.52637, 8609.469 8431.349 825.6529, 8696.3545 8441.66 785.2675</trace>
</ink>
</file>

<file path=ppt/ink/ink35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8961.616 8380.741 874.14984, 9044.097 8273.678 863.8064, 9076.955 8204.897 854.8789, 9125.135 8090.417 841.9612, 9158.519 7980.94 836.5389, 9169.869 7916.3994 836.2375, 9179.462 7808.646 838.947, 9174.262 7737.8057 844.15656, 9157.763 7822.804 848.32043, 9149.602 7893.658 844.1275, 9135.757 8024.6685 835.30646, 9129.178 8108.9673 830.9213, 9126.55 8193.097 830.63684, 9129.131 8270.41 832.739, 9141.486 8378.199 837.85803, 9193.255 8446.4375 846.0602, 9258.525 8457.609 853.90283, 9333.917 8441.239 859.1129</trace>
</ink>
</file>

<file path=ppt/ink/ink35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9036.077 8139.2627 874.14984, 9136.837 8147.04 858.846, 9211.957 8145.393 848.75995, 9303.364 8137.3975 838.58215, 9382.065 8131.889 815.8122, 9453.421 8124.2676 792.0483</trace>
</ink>
</file>

<file path=ppt/ink/ink35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8931.281 7565.8164 874.14984, 9012.251 7571.442 854.99414, 9089.375 7574.773 842.183, 9181.832 7577.1646 834.16113, 9284.642 7578.5444 821.9507, 9376.269 7580.2417 798.1033, 9453.421 7580.8125 776.94763</trace>
</ink>
</file>

<file path=ppt/ink/ink35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9230.041 7355.364 874.14984, 9333.084 7401.9077 860.127, 9446.143 7475.894 852.8315, 9522.1 7580.579 853.5389, 9547.596 7662.9927 854.59, 9545.603 7744.357 853.3202, 9508.424 7856.889 851.1831, 9480.63 7930.3965 845.5733</trace>
</ink>
</file>

<file path=ppt/ink/ink35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9691.51 8305.247 874.14984, 9675.424 8386.09 866.31036, 9657.483 8452.215 839.50085</trace>
</ink>
</file>

<file path=ppt/ink/ink35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10123.562 8305.247 874.14984, 10115.081 8220.482 869.08435, 10047.754 8128.46 864.6238, 9973.638 8080.4663 860.73975, 9900.739 8067.4424 857.9512, 9833.732 8096.431 856.1093, 9799.98 8160.381 855.8253, 9820.528 8259.781 855.07477, 9882.421 8346.336 854.1782, 9960.704 8397.496 857.0011, 10060.243 8373.633 857.74023, 10123.45 8297.431 855.07166, 10142.211 8228.032 848.41095, 10152.981 8140.054 840.72656, 10154.919 8043.794 833.55975, 10154.871 7976.6104 828.4124, 10148.783 7905.953 823.9073, 10137.133 7835.9688 828.0381, 10116.993 7754.14 835.95795, 10118.344 7826.243 830.4404, 10118.735 7909.633 825.06555, 10115.166 8054.4106 816.5297, 10108.071 8190.764 809.9874, 10102.519 8312.687 803.6164, 10105.766 8413.794 817.1487, 10171.227 8468.246 839.88556, 10242.802 8396.157 846.2297, 10282.384 8318.9375 841.09357, 10318.233 8224.383 834.3352, 10347.077 8121.5386 830.5746, 10365.817 8054.2007 825.06757, 10379.591 7976.85 820.85974, 10389.195 7909.5527 821.1406, 10397.08 7838.6846 827.06323, 10378.303 7956.842 827.4992, 10362.294 8081.9053 825.89844, 10357.01 8162.388 825.0347, 10357.792 8244.687 829.71204, 10368.013 8360.241 835.9806, 10416.799 8461.239 841.0466, 10514.376 8509.035 851.9426, 10592.272 8459.083 856.6844, 10637.054 8393.492 8.537736</trace>
</ink>
</file>

<file path=ppt/ink/ink35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10293.624 8117.0283 874.14984, 10383.488 8129.5776 861.89575, 10453.688 8134.1436 858.19, 10541.359 8136.172 849.02966, 10605.701 8138.273 835.89386, 10675.116 8139.2627 815.09485</trace>
</ink>
</file>

<file path=ppt/ink/ink3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20463 7702 874, 20449 7765 862, 20438 7828 852, 20427 7909 844, 20415 8002 837, 20407 8103 832, 20405 8203 829, 20409 8285 830, 20419 8405 832, 20459 8482 839, 20527 8511 848, 20642 8456 849, 20740 8353 840, 20795 8233 837, 20767 8159 841, 20701 8163 842, 20641 8227 844, 20607 8350 847, 20615 8456 849, 20686 8520 849, 20755 8515 846, 20838 8519 840, 20902 8494 651</trace>
</ink>
</file>

<file path=ppt/ink/ink35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10108.854 7565.8164 874.14984, 10206.87 7586.2183 859.6577, 10278.71 7596.158 850.9238, 10364.74 7607.574 842.8725, 10455.965 7617.136 831.2988, 10524.121 7623.8535 818.1206, 10621.12 7625.2944 782.3835, 10689.825 7626.3154 695.61304</trace>
</ink>
</file>

<file path=ppt/ink/ink35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10391.984 7430.3403 874.14984, 10456.454 7456.999 864.17957, 10574.756 7517.148 855.4798, 10666.206 7590.838 857.3091, 10694.245 7664.0034 858.8567, 10648.594 7757.8657 856.7787, 10577.679 7815.46 856.9598, 10511.701 7858.777 798.0737</trace>
</ink>
</file>

<file path=ppt/ink/ink35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7943.997 9132.581 874.14984, 8023.5254 9125.893 863.7003, 8131.243 9122.42 860.52734, 8249.101 9114.668 856.1012, 8323.296 9108.976 848.7297, 8389.089 9103.433 8.437004</trace>
</ink>
</file>

<file path=ppt/ink/ink35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7978.009 9361.647 874.14984, 8074.716 9360.545 863.7627, 8189.2793 9347.864 859.0337, 8255.648 9333.335 856.78485, 8322.44 9311.043 852.3827, 8410.014 9285.543 839.43695, 8472.796 9259.999 231.45715</trace>
</ink>
</file>

<file path=ppt/ink/ink35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8916.573 8999.689 874.14984, 8829.935 9071.5625 863.8795, 8779.832 9136.611 864.60095, 8752.467 9201.876 864.59705, 8777.663 9302.982 862.8313, 8838.567 9377.971 859.45856, 8913.165 9420.398 856.91113, 9013.896 9432.233 855.5814, 9129.263 9402.138 857.16876, 9205.503 9306.626 858.6476, 9224.993 9209.731 858.0024, 9175.318 9111.215 856.80054, 9099.041 9044.735 848.45447, 9003.394 9017.295 831.47015, 8937.449 9004.39 798.64276, 8873.028 9009.191 7.8750534</trace>
</ink>
</file>

<file path=ppt/ink/ink35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10734.869 7143.3594 874.14984, 10655.825 7131.0747 865.2738, 10540.425 7119.6035 859.53613, 10471.582 7112.1704 856.3123, 10404.32 7103.567 855.7016, 10303.418 7089.8315 855.0344, 10212.97 7078.624 853.40826, 10076.302 7067.206 853.7468, 10004.839 7062.2266 853.8169, 9862.133 7053.129 852.39197, 9772.51 7047.0 849.18005, 9683.311 7040.452 846.53394, 9560.033 7031.4614 845.5648, 9446.824 7026.67 851.9381, 9358.905 7029.5903 857.0784, 9257.759 7050.3516 859.96533, 9175.8955 7083.0103 864.6681, 9100.3955 7145.0786 867.78564, 9056.498 7220.8843 866.33307, 9030.96 7337.2793 862.4028, 9020.824 7404.2803 860.1678, 9009.174 7471.81 858.81274, 8989.035 7574.626 858.07, 8955.18 7697.1953 857.3045, 8933.743 7765.044 856.7297, 8897.375 7875.754 855.8501, 8874.277 7947.431 855.14825, 8851.807 8025.7734 854.4555, 8834.23 8089.91 854.1395, 8800.954 8222.773 853.018, 8782.236 8299.323 852.7451, 8762.701 8379.528 852.6171, 8743.276 8461.398 852.81396, 8714.7 8581.69 853.5033, 8698.022 8651.152 854.05756, 8680.434 8725.224 854.61, 8665.663 8795.716 854.8872, 8643.493 8913.61 855.23346, 8631.589 8983.874 855.3132, 8620.367 9056.831 855.4993, 8610.518 9123.198 856.7369, 8596.394 9229.587 860.1833, 8590.383 9317.021 863.2662, 8597.856 9399.087 865.3812, 8633.246 9472.084 867.0527, 8703.261 9530.398 867.20483, 8770.342 9557.875 866.09576, 8840.426 9579.156 862.02875, 8966.427 9606.211 851.13495, 9040.501 9614.891 846.55457, 9116.344 9621.735 843.9147, 9231.435 9630.974 846.5757, 9300.33 9637.447 847.5821, 9376.669 9645.169 847.9942, 9459.705 9653.382 848.28174, 9547.565 9662.702 849.112, 9673.583 9676.185 852.08966, 9748.552 9684.43 853.65643, 9824.628 9693.625 854.7726, 9889.567 9702.27 854.7678, 10005.091 9719.749 855.10846, 10075.257 9731.869 855.493, 10150.413 9745.388 855.80383, 10227.503 9759.809 856.07184, 10341.9375 9780.284 856.38275, 10458.674 9792.421 860.3054, 10563.359 9775.372 862.75037, 10642.731 9721.556 862.43115, 10706.831 9603.697 857.8088, 10728.083 9525.554 854.01636, 10752.135 9399.31 849.872, 10759.975 9312.311 845.6094, 10766.286 9233.829 841.6749, 10771.723 9161.671 837.8441, 10779.3545 9071.239 833.7984, 10788.367 8969.136 830.468, 10797.349 8858.388 827.819, 10803.404 8782.766 826.5707, 10809.942 8693.207 826.04315, 10815.816 8590.858 824.57104, 10820.2705 8481.484 823.7801, 10823.84 8380.228 823.7427, 10826.422 8302.318 823.8119, 10829.712 8209.224 824.85583, 10832.772 8108.021 826.97504, 10835.355 8001.92 829.61115, 10836.013 7893.749 832.5889, 10835.987 7805.265 834.5581, 10833.122 7729.1045 833.4555, 10827.651 7645.5234 830.13837, 10821.803 7560.4077 824.5088, 10815.71 7478.3496 816.56494, 10805.557 7368.0728 779.4172, 10776.276 7260.4453 709.5914, 10754.641 7193.4175 573.2421</trace>
</ink>
</file>

<file path=ppt/ink/ink35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4730.2646 6901.881 874.14984, 4710.8926 6819.419 865.591, 4695.7544 6693.0576 855.5108, 4688.5903 6581.6074 848.9656, 4686.7285 6503.505 847.23395, 4684.889 6378.974 843.41437, 4683.508 6291.105 840.75525, 4681.0405 6191.674 838.2377, 4678.5474 6097.612 835.8398, 4676.626 6026.182 834.39044, 4673.438 5941.787 833.07056, 4669.0874 5852.3486 834.1616, 4662.35 5766.0767 837.1596, 4656.6616 5700.9194 839.864, 4645.0522 5591.752 845.95526, 4638.1777 5509.2075 854.8128, 4657.5664 5436.5 861.87714, 4753.23 5363.9834 864.95166, 4884.102 5340.096 861.0997, 4996.0605 5331.0073 855.1306, 5070.799 5327.649 852.8077, 5157.444 5325.147 850.3752, 5245.6553 5323.08 847.45074, 5311.661 5321.631 844.3999, 5397.9414 5319.346 840.75354, 5498.66 5315.355 836.5434, 5609.4004 5311.4966 832.83374, 5697.3706 5308.6616 830.0406, 5785.0337 5306.223 827.25366, 5888.9346 5304.6367 824.7165, 6003.937 5302.3374 822.4295, 6126.1147 5300.116 820.86945, 6252.7153 5299.414 820.1464, 6382.504 5299.51 819.4019, 6515.1973 5301.61 818.9784, 6624.87 5304.788 818.6589, 6721.087 5308.762 818.2435, 6833.631 5316.302 817.3159, 6957.9014 5325.614 816.3125, 7090.5483 5335.3364 815.3457, 7226.674 5344.6074 814.1174, 7326.92 5351.364 813.1478, 7426.97 5357.594 813.18976, 7538.3257 5364.021 813.8997, 7655.0513 5369.455 815.3319, 7764.028 5374.2964 817.6597, 7842.512 5377.737 819.9416, 7928.723 5383.0244 823.6225, 8015.7026 5392.4565 830.55707, 8098.6006 5408.6255 837.86334, 8171.1357 5434.182 844.2285, 8262.034 5484.8896 853.6916, 8313.857 5591.8135 857.6022, 8324.61 5657.677 857.83044, 8331.309 5770.5186 856.7663, 8328.413 5834.9785 855.826, 8322.907 5909.0283 854.511, 8316.132 5990.8965 853.42944, 8305.675 6119.815 851.66895, 8301.761 6202.2695 850.2638, 8300.515 6294.21 848.1192, 8301.749 6382.9307 846.12854, 8303.168 6448.9785 844.4111, 8307.04 6527.175 843.8357, 8311.5625 6609.68 844.0572, 8316.829 6691.6772 845.196, 8322.248 6770.384 846.7921, 8326.758 6834.382 848.37585, 8334.888 6940.8394 854.0454, 8323.496 7030.137 860.1372, 8239.1 7063.1978 859.1145, 8173.1553 7063.405 856.1542, 8098.623 7057.0986 852.71423, 7983.9736 7044.2383 846.20654, 7878.1724 7032.2783 846.0455, 7771.5405 7022.8774 845.6664, 7663.4805 7015.9785 847.6079, 7589.262 7011.614 847.8696, 7499.703 7007.942 846.1, 7361.038 7003.2983 841.4163, 7269.079 6999.3184 837.4743, 7166.244 6994.176 834.51874, 7055.271 6988.8325 832.8688, 6945.2305 6983.71 832.1632, 6865.832 6980.0366 830.95044, 6769.8633 6975.584 828.36707, 6705.341 6972.597 826.4428, 6617.326 6969.751 825.02704, 6512.876 6966.983 823.9707, 6396.8916 6965.1934 823.12933, 6274.778 6963.149 822.7604, 6149.0254 6959.837 822.3004, 6024.247 6956.551 821.395, 5939.025 6954.3115 820.25854, 5835.4707 6952.3105 819.6279, 5720.4946 6951.957 819.35895, 5599.159 6955.0293 819.27936, 5499.5674 6958.629 819.64484, 5412.4673 6962.694 820.09644, 5315.0874 6967.5376 821.53204, 5214.9224 6971.798 824.5261, 5118.16 6974.7793 829.0888, 5053.8506 6976.7427 833.3713, 4987.045 6976.726 837.8683, 4920.789 6975.2544 843.5498, 4857.995 6974.7773 849.4903, 4769.9893 6975.919 860.4513, 4705.379 6976.007 869.7, 4641.223 6969.3027 433.45743</trace>
</ink>
</file>

<file path=ppt/ink/ink35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13654.438 10781.043 874.14984, 13653.105 10681.155 870.683, 13650.147 10610.916 868.1013, 13648.206 10530.048 864.58484, 13648.4795 10445.565 859.5839, 13649.945 10326.565 851.89453, 13650.844 10234.286 851.35394, 13648.93 10152.103 850.2809, 13643.263 10063.335 854.9186, 13637.491 9970.543 859.7643, 13635.294 9906.575 862.0345, 13634.504 9840.155 862.919, 13639.207 9776.201 864.503, 13677.035 9673.883 866.7316, 13762.69 9612.043 864.1541, 13862.98 9583.416 860.1363, 13988.969 9574.097 854.40485, 14066.686 9573.042 853.2734, 14148.111 9573.004 851.7999, 14223.354 9572.494 851.21094, 14347.844 9569.84 850.8533, 14424.8 9567.158 851.19714, 14507.048 9563.404 851.6526, 14594.751 9558.578 851.863, 14667.755 9554.815 852.39264, 14732.274 9551.696 853.05804, 14809.321 9547.458 853.02136, 14896.815 9542.313 852.562, 14989.909 9537.514 851.55554, 15087.824 9535.127 850.4198, 15159.968 9534.092 849.2359, 15237.93 9535.151 847.7176, 15332.5205 9537.334 845.1431, 15440.505 9539.887 841.5421, 15558.744 9541.737 837.0457, 15681.775 9544.176 832.30646, 15763.447 9545.847 828.1088, 15864.292 9548.615 824.17395, 15935.98 9550.639 821.4908, 16023.385 9553.211 818.94904, 16127.69 9556.891 817.58386, 16242.68 9561.463 816.7655, 16365.746 9565.697 816.3164, 16488.562 9570.056 816.36694, 16573.535 9573.102 816.6217, 16678.367 9578.184 816.9225, 16796.703 9586.256 816.9885, 16922.541 9596.616 816.57794, 17025.768 9605.535 816.24536, 17117.75 9613.899 816.0012, 17222.559 9621.508 816.98553, 17334.396 9627.527 818.8304, 17451.111 9631.42 821.02905, 17526.71 9633.932 822.9664, 17619.807 9635.373 824.90076, 17723.344 9635.721 826.3706, 17832.69 9636.981 827.5966, 17925.975 9638.142 829.2184, 18004.537 9639.193 830.69275, 18094.068 9639.105 833.49225, 18189.154 9638.653 835.98627, 18285.586 9636.325 838.62024, 18351.365 9634.548 841.0906, 18423.684 9631.272 843.4473, 18501.73 9627.681 845.7866, 18583.182 9622.781 848.0812, 18655.654 9618.97 850.32666, 18777.012 9615.104 854.0416, 18845.256 9616.427 855.2775, 18914.227 9621.1455 856.33826, 19014.674 9632.845 858.66956, 19106.025 9656.879 862.3864, 19206.273 9717.52 863.399, 19281.695 9788.856 862.09845, 19341.229 9897.064 859.6461, 19370.494 9997.114 857.6492, 19378.055 10102.707 856.74207, 19370.602 10226.501 856.7311, 19358.984 10326.797 857.4855, 19328.24 10436.645 860.17615, 19286.863 10521.445 861.8536, 19199.613 10609.634 860.23157, 19107.664 10668.435 857.7791, 18977.121 10710.304 856.0422, 18891.564 10726.828 853.38635, 18825.564 10738.126 850.4029, 18751.182 10748.031 846.59357, 18655.77 10754.412 841.39056, 18542.838 10756.866 835.2747, 18415.287 10755.525 828.5344, 18275.59 10751.301 821.6474, 18184.217 10748.4795 815.385, 18069.15 10744.3545 808.988, 17942.322 10740.689 803.81683, 17808.547 10738.247 800.9069, 17690.91 10736.652 800.2865, 17590.252 10735.577 799.87177, 17466.107 10733.961 799.9876, 17320.87 10729.993 798.94135, 17158.064 10724.15 796.2239, 17045.346 10720.032 793.27625, 16909.633 10715.335 787.71234, 16752.707 10710.11 780.48206, 16583.25 10704.342 774.6676, 16427.611 10700.59 770.47705, 16303.908 10698.154 766.6882, 16152.742 10696.755 764.9676, 15983.532 10696.59 763.2042, 15801.043 10698.357 760.98157, 15666.733 10699.761 759.513, 15523.431 10701.385 757.03174, 15360.028 10703.017 755.48267, 15185.286 10705.391 730.5622, 15019.512 10708.557 697.1077, 14897.983 10711.043 655.3569, 14754.396 10714.131 606.1875, 14600.706 10716.864 549.94543, 14443.074 10717.348 488.21994, 14322.9375 10717.456 422.5027, 14207.316 10717.155 353.95593, 14080.081 10716.218 285.03992, 13948.765 10713.03 218.13278, 13824.37 10707.003 166.41673, 13739.521 10702.604 123.613914, 13648.038 10695.881 88.97113, 13571.186 10689.566 61.76076, 13489.982 10668.8125 26.710646</trace>
</ink>
</file>

<file path=ppt/ink/ink35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16962.852 2117.8245 874.14984, 17069.271 2102.7942 868.8513, 17139.045 2098.049 867.6555, 17202.3 2095.4773 866.7701, 17085.11 2103.1587 864.1732, 16991.588 2101.0454 864.1948, 17096.602 2091.7734 850.11206, 17190.148 2095.2722 848.7083, 17282.924 2102.1663 852.25555, 17374.986 2113.9678 856.5159, 17283.064 2151.67 853.37994, 17157.342 2159.9473 840.55615, 17040.95 2163.8699 838.74695, 16966.53 2151.5674 843.3915, 17079.611 2116.2344 845.25037, 17149.818 2110.515 844.7573, 17226.244 2108.0735 844.70776, 17289.496 2107.0496 846.9038, 17403.479 2110.942 848.4473, 17491.71 2115.4011 850.4182, 17398.0 2129.672 854.0313, 17328.252 2134.7625 852.9574, 17246.861 2139.897 851.21857, 17174.676 2143.661 850.6082, 17054.473 2147.3794 849.9836, 16983.096 2144.626 855.03955, 17058.467 2121.9663 849.86237, 17132.143 2111.7712 844.7792, 17252.105 2098.7817 835.1986, 17331.633 2093.9148 830.9108, 17411.352 2092.2283 830.86005, 17477.05 2091.881 832.3665, 17576.412 2097.2559 839.0025, 17510.367 2117.6145 850.23413, 17439.064 2123.1492 849.01483, 17321.031 2129.96 844.20416, 17249.092 2133.1738 840.93207, 17183.248 2135.5808 841.4343, 17067.953 2137.8584 842.8856, 16974.227 2136.9326 846.0005, 17046.082 2113.7773 850.8361, 17123.492 2110.6917 846.03235, 17190.31 2109.6614 839.77057, 17254.168 2110.211 833.7442, 17327.666 2112.226 835.2806, 17402.363 2115.7415 836.9785, 17473.83 2120.425 838.93445, 17576.273 2126.6025 844.4519, 17487.904 2129.515 852.21497, 17407.734 2134.2065 846.84735, 17318.787 2139.4253 841.88544, 17228.975 2143.5283 838.14453, 17103.715 2148.1487 836.08813, 17037.787 2148.8796 839.21643, 16955.77 2137.7979 846.252, 17051.29 2102.962 849.7351, 17122.68 2096.5598 846.2729, 17248.217 2090.975 839.083, 17327.89 2091.0464 835.38824, 17445.514 2091.2837 835.411, 17510.635 2091.9424 838.31134, 17597.096 2096.8232 846.3667, 17502.574 2102.9832 848.9237, 17422.545 2104.7927 844.7538, 17296.596 2108.6057 835.2014, 17213.49 2111.3977 830.7045, 17127.656 2113.7407 830.59705, 17043.555 2115.6135 832.03644, 16974.83 2117.0095 834.45776, 16871.406 2116.7805 842.5733, 16981.22 2094.0842 846.81757, 17066.365 2091.386 841.2985, 17136.102 2089.6274 836.31476, 17206.096 2088.482 831.4385, 17286.635 2089.5693 827.6263, 17371.766 2092.1377 828.52515, 17455.678 2096.425 830.44305, 17524.268 2100.5286 833.43805, 17595.396 2107.206 841.99506, 17525.68 2107.1213 847.71344, 17438.557 2106.9126 845.23236, 17331.916 2109.5972 836.6788, 17259.512 2111.9736 831.55457, 17174.207 2114.0486 830.4276, 17085.332 2115.7666 829.5605, 16960.979 2118.0352 833.5655, 16859.572 2115.533 842.07605, 16968.605 2083.892 844.58264, 17103.953 2077.1538 834.3194, 17191.422 2079.4546 830.0412, 17282.445 2084.9954 828.6653, 17372.633 2090.832 829.8384, 17435.783 2094.9539 831.52893, 17499.17 2099.7625 833.85504, 17594.043 2107.8538 841.2858, 17465.352 2118.7786 848.57153, 17372.656 2119.2546 840.8665, 17227.346 2119.731 826.80536, 17138.693 2119.8254 823.5964, 17053.924 2119.8762 824.695, 16985.379 2119.8926 827.197, 16912.945 2115.116 832.18195, 17013.354 2090.9753 845.75757, 17079.883 2087.5784 846.04614, 17201.742 2085.244 842.2519, 17281.646 2087.0984 839.314, 17366.523 2091.8252 839.0651, 17433.3 2096.1309 840.1933, 17552.793 2107.3992 844.6593, 17475.785 2124.6262 844.11505, 17391.713 2124.0522 839.9632, 17256.916 2122.2837 831.6808, 17136.38 2120.4365 829.0581, 17040.842 2119.8062 832.2751, 17105.096 2135.1072 845.5529, 17210.305 2141.5325 842.49603, 17286.438 2144.604 838.59766, 17368.006 2147.8845 836.7173, 17434.803 2150.8796 837.908, 17545.754 2156.5466 839.86993, 17627.104 2164.95 845.8919, 17529.398 2187.4941 854.24414, 17427.246 2187.6208 846.2149, 17306.535 2179.4983 848.44147, 17228.682 2168.9119 851.40717, 17309.203 2158.9941 858.3248, 17381.975 2166.9727 860.6457</trace>
</ink>
</file>

<file path=ppt/ink/ink35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17587.95 5694.4917 874.14984, 17516.646 5760.8594 864.50977, 17436.324 5820.6035 866.2792, 17341.066 5874.698 865.07556, 17260.693 5913.7344 858.46387</trace>
</ink>
</file>

<file path=ppt/ink/ink3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21178 7762 874, 21186 7867 859, 21184 7943 850, 21179 8037 840, 21171 8140 832, 21164 8243 819, 21158 8327 799, 21155 8391 773, 21157 8493 691, 21161 8559 513</trace>
</ink>
</file>

<file path=ppt/ink/ink35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17275.4 5740.5117 874.14984, 17343.139 5771.5674 853.4322, 17452.246 5831.711 859.69775, 17538.348 5884.6465 862.28064, 17613.97 5931.402 864.7173, 17676.969 5980.7593 573.5651</trace>
</ink>
</file>

<file path=ppt/ink/ink35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17290.11 2480.8171 874.14984, 17223.783 2446.8733 860.1802</trace>
</ink>
</file>

<file path=ppt/ink/ink35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17528.2 5725.516 874.14984, 17440.615 5809.5596 869.53906, 17354.057 5873.1997 868.68726, 17289.014 5892.421 812.5793</trace>
</ink>
</file>

<file path=ppt/ink/ink35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17275.4 5769.9854 874.14984, 17375.164 5842.7275 867.6909, 17476.984 5915.6567 867.1864, 17575.205 5980.646 865.82544, 17641.889 6024.5073 862.18317</trace>
</ink>
</file>

<file path=ppt/ink/ink35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6160.6333 4577.591 874.14984, 6137.5605 4498.485 864.9322, 6111.2573 4392.1143 860.5999, 6098.642 4323.3555 857.9716, 6087.458 4248.445 856.16364, 6072.7964 4127.9375 852.24725, 6064.3594 4004.8586 845.1095, 6064.891 3913.2302 840.74506, 6068.9023 3807.7363 835.9736, 6076.485 3692.721 831.1968, 6089.105 3577.8196 827.04474, 6098.8853 3495.4768 823.5389, 6118.332 3392.482 819.78, 6147.608 3276.96 816.27563, 6185.589 3155.241 813.2891, 6232.453 3030.3103 810.70526, 6278.315 2924.58 809.47125, 6319.7583 2837.4827 808.8849, 6376.002 2739.8477 809.0746, 6444.127 2637.7566 809.4079, 6523.2036 2536.721 809.6191, 6579.3955 2467.1436 810.13135, 6648.762 2395.05 810.7013, 6734.7197 2320.5925 811.36176, 6834.0396 2250.449 812.07336, 6942.9775 2188.0454 812.6339, 7052.028 2138.1208 813.45667, 7128.6606 2104.4346 814.2206, 7221.7773 2077.5955 815.19885, 7324.6016 2061.9634 816.737, 7434.669 2059.7976 818.45013, 7550.502 2070.735 819.5994, 7650.8066 2087.579 820.58624, 7732.3906 2105.1375 821.06793, 7826.903 2135.013 821.1843, 7929.479 2176.864 821.1254, 8034.7715 2230.2478 820.97723, 8139.9844 2295.053 820.8678, 8217.829 2347.749 820.71014, 8290.095 2405.2397 820.029, 8366.159 2480.2983 819.7616, 8442.071 2570.1965 818.98914, 8514.881 2671.7986 817.4471, 8582.523 2781.4167 815.83295, 8627.432 2857.035 814.4456, 8669.23 2946.222 813.1238, 8705.003 3050.623 812.48456, 8733.304 3165.9573 812.50116, 8751.89 3289.3987 813.0342, 8759.82 3410.5056 813.2756, 8763.861 3496.33 813.1747, 8756.991 3598.706 812.87445, 8738.509 3709.6133 813.80615, 8724.205 3786.257 815.3618, 8699.94 3874.1658 816.4704, 8661.162 3972.223 817.5491, 8607.79 4074.405 817.94977, 8549.377 4168.4224 817.6496, 8503.412 4238.427 816.9842, 8440.646 4319.145 815.8536, 8365.617 4404.7153 815.2566, 8280.7705 4489.42 815.4464, 8188.9507 4569.19 815.7703, 8110.8745 4633.6245 817.2878, 8039.9375 4683.2524 818.83563, 7953.696 4732.0127 820.3955, 7854.6396 4777.49 821.62103, 7744.5864 4817.311 822.17206, 7670.455 4843.6904 822.77313, 7577.803 4865.234 823.07355, 7468.795 4880.4404 822.58484, 7348.2017 4889.7417 820.9424, 7243.157 4893.952 819.30914, 7155.6445 4895.4434 817.4413, 7055.661 4890.985 816.8061, 6950.45 4878.1313 817.818, 6843.5117 4854.3594 820.0089, 6733.201 4817.85 822.5057, 6648.6743 4787.617 823.8507, 6562.844 4750.5464 824.421, 6458.798 4699.277 822.2237, 6391.8438 4665.9536 818.2742, 6307.327 4623.699 807.2748</trace>
</ink>
</file>

<file path=ppt/ink/ink35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6369.305 6162.4517 874.14984, 6376.821 6075.066 867.4398, 6368.055 5970.3525 866.2531, 6343.825 5845.3735 866.3075, 6324.6763 5778.1406 865.58636, 6287.327 5674.148 863.56195, 6216.57 5576.378 863.35754, 6139.558 5506.7466 863.5827, 6041.216 5452.592 861.72595, 5921.2334 5419.9854 859.9969, 5820.3667 5405.787 859.65894, 5706.0776 5405.189 859.80774, 5613.4165 5411.625 861.20044, 5485.831 5440.568 860.8901, 5418.083 5464.4253 859.8761, 5312.467 5510.411 858.13586, 5210.231 5567.5957 858.1652, 5116.8853 5631.582 857.88, 5043.5234 5696.8457 857.94415, 4964.1914 5793.9106 858.5541, 4893.247 5889.6455 858.5822, 4831.273 5985.0166 858.01105, 4779.5713 6096.143 858.2393, 4749.318 6189.2773 859.0259, 4731.16 6286.322 859.79834, 4726.2026 6397.108 860.5006, 4736.6147 6487.2437 860.94415, 4775.482 6591.957 861.9731, 4830.7993 6697.2993 861.2292, 4886.507 6784.1733 859.80774, 4958.7485 6865.538 859.7295, 5053.678 6947.746 860.856, 5144.192 7001.765 861.54285, 5226.487 7040.025 862.9045, 5347.389 7073.806 862.42, 5442.3096 7087.9414 860.1181, 5555.4453 7082.1567 858.96875, 5646.8584 7064.3994 859.6074, 5756.6895 7019.924 860.39685, 5864.5923 6961.9307 859.54675, 5945.963 6903.223 858.6931, 6025.3687 6824.508 859.4986, 6077.7 6761.368 859.7862, 6131.53 6677.1045 860.06555, 6175.9976 6600.489 860.90045, 6227.592 6512.459 861.1968, 6270.0303 6406.7593 863.0519, 6291.095 6312.1406 864.45483, 6298.6465 6246.2207 864.0138, 6311.593 6140.0376 862.20984, 6320.3833 6064.627 857.85156</trace>
</ink>
</file>

<file path=ppt/ink/ink35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10734.869 5362.5234 874.14984, 10651.652 5323.4746 866.4217, 10581.861 5325.7363 856.83295, 10512.632 5349.362 854.35364, 10429.886 5429.285 852.7381, 10405.886 5530.533 852.47797, 10419.522 5610.1094 855.7818, 10496.644 5676.223 858.6084, 10582.53 5687.136 860.28503, 10690.716 5599.158 855.7496, 10738.19 5525.262 849.5597, 10800.365 5405.468 839.8633, 10825.762 5330.0093 837.07526, 10846.184 5253.094 836.8809, 10861.477 5178.339 838.3753, 10871.885 5108.0005 840.34503, 10883.253 5006.0674 844.7991, 10891.612 4909.8574 854.0745, 10879.583 4978.5605 859.09314, 10870.9375 5052.9917 853.5335, 10860.892 5138.6006 847.1371, 10844.101 5276.597 835.9422, 10833.478 5363.7197 832.9654, 10824.6045 5451.3 832.1831, 10817.887 5523.458 833.79865, 10824.521 5631.349 841.023, 10891.308 5685.164 853.14734, 10961.122 5650.8364 857.4973, 11048.919 5529.669 846.1095, 11089.983 5447.614 840.1035, 11125.447 5362.598 834.7199, 11168.777 5241.677 831.9641, 11185.081 5178.2495 834.0786, 11207.463 5077.9136 841.9443, 11222.137 5006.545 851.128, 11205.9375 5076.0645 858.617, 11177.343 5194.5493 847.67175, 11161.369 5271.9043 842.86365, 11149.038 5340.8384 841.33923, 11131.702 5475.6025 839.272, 11127.769 5554.3496 841.2642, 11135.06 5627.972 844.8247, 11205.278 5715.3306 850.47955, 11305.3545 5706.578 851.5609, 11375.593 5694.4917 844.51154</trace>
</ink>
</file>

<file path=ppt/ink/ink35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11002.373 5333.0493 874.14984, 11072.453 5344.0522 860.02997, 11141.684 5351.9214 850.5598, 11224.107 5357.5527 842.85406, 11315.207 5353.758 837.1927, 11396.445 5352.529 820.2097, 11464.761 5347.5283 809.98114</trace>
</ink>
</file>

<file path=ppt/ink/ink35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11002.373 4774.0825 874.14984, 11077.754 4781.7046 859.0682, 11150.21 4787.9297 845.95355, 11233.989 4794.117 836.3687, 11321.349 4797.8867 822.8828, 11400.493 4801.9736 797.3329, 11464.761 4804.073 773.17914</trace>
</ink>
</file>

<file path=ppt/ink/ink35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11315.841 4638.607 874.14984, 11414.963 4674.5083 862.28485, 11500.151 4732.056 861.74255, 11558.014 4811.4453 863.16113, 11551.056 4900.322 861.25916, 11501.845 4978.4565 858.835, 11440.081 5042.6187 563.30884</trace>
</ink>
</file>

<file path=ppt/ink/ink3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21045 8290 874, 21111 8294 864, 21234 8292 852, 21333 8283 846, 21411 8257 852, 21480 8177 856, 21400 8154 861, 21340 8236 862, 21323 8321 858, 21355 8398 859, 21459 8435 859, 21537 8392 859, 21605 8330 861, 21657 8419 860, 21677 8485 861, 21732 8403 855, 21749 8314 858, 21812 8359 862, 21878 8357 862, 21948 8309 861, 21996 8387 860, 22040 8468 863, 22122 8480 863, 22163 8402 859, 22183 8332 853, 22199 8268 846, 22221 8162 848, 22244 8238 842, 22247 8327 833, 22249 8411 826, 22251 8486 821, 22253 8574 817, 22255 8664 818, 22256 8747 821, 22263 8846 828, 22317 8748 847, 22315 8677 847, 22300 8565 844, 22271 8459 845, 22375 8457 857, 22470 8420 858, 22555 8354 856, 22642 8298 860, 22711 8337 859, 22738 8408 856, 22721 8518 848, 22663 8616 831, 22601 8690 784</trace>
</ink>
</file>

<file path=ppt/ink/ink35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11930.825 5040.8975 874.14984, 11886.2705 5130.8037 858.2822, 11855.513 5197.364 848.74005, 11820.544 5274.4277 843.7049, 11783.995 5358.669 839.46326, 11750.068 5447.4385 831.4741, 11718.377 5536.0054 822.43646, 11685.796 5619.843 810.32404, 11643.585 5725.8354 760.99347, 11606.498 5791.6016 691.3642</trace>
</ink>
</file>

<file path=ppt/ink/ink35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12075.149 5091.572 874.14984, 12052.461 5165.934 853.44635, 12022.57 5237.575 836.72705, 11979.33 5324.718 824.2623, 11927.91 5420.0664 816.0014, 11874.173 5513.8335 792.7165, 11827.141 5596.4893 764.1573, 11773.837 5698.482 694.3275, 11739.042 5766.5186 562.51154</trace>
</ink>
</file>

<file path=ppt/ink/ink35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12213.039 5609.6895 874.14984, 12241.735 5530.898 863.0748, 12299.312 5447.5244 865.4969, 12362.125 5435.704 866.0739, 12354.935 5537.6616 859.65546, 12334.322 5641.688 848.20544, 12339.963 5564.0063 835.18787, 12413.128 5457.9824 834.21716, 12497.138 5386.476 843.125, 12563.589 5384.097 846.9133, 12586.746 5488.993 844.19794, 12569.289 5602.426 838.9657, 12522.383 5713.1978 835.14276, 12501.041 5779.106 842.2934, 12594.267 5791.3926 845.1234, 12658.638 5768.9067 842.14606, 12737.127 5743.335 830.4809, 12800.56 5717.513 537.02545</trace>
</ink>
</file>

<file path=ppt/ink/ink35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12372.99 5152.071 874.14984, 12497.891 5153.612 852.7811, 12575.828 5156.6875 845.78284, 12668.513 5160.42 838.6332, 12749.638 5163.48 820.1488, 12820.669 5166.5493 805.2266</trace>
</ink>
</file>

<file path=ppt/ink/ink35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12671.749 4985.0527 874.14984, 12784.015 5040.7734 854.49634, 12847.302 5073.58 856.11865, 12929.421 5148.7266 860.4819, 12935.645 5211.5537 861.46735, 12845.277 5283.945 854.5605, 12765.324 5316.7896 835.7974</trace>
</ink>
</file>

<file path=ppt/ink/ink35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10406.693 5981.4727 874.14984, 10526.696 5974.0244 860.13947, 10622.047 5967.7246 848.5311, 10740.24 5960.4736 831.31836, 10822.484 5955.479 818.40234, 10925.907 5950.0117 805.0364, 11013.295 5946.036 796.1883, 11111.897 5942.4385 789.1604, 11243.281 5939.776 780.80396, 11404.776 5939.144 766.179, 11582.595 5942.374 753.43567, 11702.336 5944.745 743.5197, 11858.0625 5951.1006 733.34143, 12031.201 5959.6826 725.2707, 12204.88 5968.94 690.9446, 12347.387 5976.803 650.1064, 12454.397 5983.042 601.65076, 12542.294 5988.0303 546.6904, 12613.446 5992.1616 466.42813, 12686.458 5996.468 296.50217</trace>
</ink>
</file>

<file path=ppt/ink/ink35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13061.515 2238.3047 874.14984, 13169.254 2197.1123 856.7252, 13241.237 2165.3137 849.1503, 13325.129 2125.8328 841.87115, 13420.21 2081.4995 835.34625, 13526.039 2033.7793 829.4775, 13640.587 1982.8463 824.2619, 13764.141 1929.4436 820.3824, 13843.083 1895.3269 817.3186, 13951.109 1851.5491 810.9493, 14029.402 1820.3904 806.51044, 14125.532 1784.9993 803.6609, 14241.655 1745.1681 800.3007, 14370.069 1705.0563 797.48206, 14496.565 1669.6172 795.7698, 14589.336 1644.3837 794.56366, 14703.783 1617.2566 794.4928, 14834.235 1589.8186 795.00885, 14977.731 1562.9954 795.5594, 15129.639 1538.8601 796.3458, 15257.983 1521.6055 795.77124, 15368.801 1509.0833 794.9369, 15495.544 1501.5392 794.8735, 15629.717 1499.5826 795.75653, 15765.911 1503.945 798.1789, 15858.115 1507.2379 800.88995, 15959.797 1518.274 804.0404, 16068.822 1536.04 807.86865, 16181.952 1560.3674 811.97864, 16282.14 1584.6152 816.1915, 16364.087 1605.6315 820.2993, 16463.29 1633.438 823.7155, 16574.31 1666.7333 825.3469, 16692.402 1702.6477 825.45435, 16775.832 1728.392 824.71234, 16868.332 1758.0555 823.3436, 16974.523 1792.8124 821.8837, 17089.924 1831.4076 820.8647, 17210.34 1874.8511 819.65656, 17329.363 1920.1613 818.5757, 17411.025 1951.4374 817.4091, 17509.795 1991.2064 816.2191, 17620.0 2036.1128 815.6001, 17738.621 2083.822 814.8447, 17836.543 2123.274 814.53143, 17925.393 2159.1638 814.4952, 18028.178 2202.2783 814.71985, 18140.664 2251.9158 814.45557, 18258.494 2306.3118 814.2564, 18335.336 2341.835 813.98395, 18429.748 2386.6992 814.16833, 18536.803 2437.4275 814.05707, 18651.422 2490.6877 813.8045, 18750.43 2535.9443 814.07275, 18834.688 2573.986 814.1606, 18933.79 2619.4866 814.29486, 19041.291 2671.541 814.455, 19153.596 2727.4634 814.9836, 19230.715 2766.0547 816.09283, 19319.799 2812.0715 816.91064, 19422.111 2866.8208 817.03345, 19534.953 2927.2478 816.707, 19656.604 2989.7292 815.6473, 19776.943 3049.773 813.8319, 19863.188 3092.589 812.06024, 19968.215 3143.618 809.9152, 20085.795 3199.0452 807.83093, 20214.15 3256.6016 805.7407, 20319.418 3302.2642 804.0769, 20422.164 3344.842 802.047, 20550.633 3395.11 798.6973, 20699.709 3450.7446 794.11304, 20866.395 3512.2727 786.07904, 21051.145 3580.8047 773.488, 21178.936 3628.2197 761.649, 21343.201 3685.52 743.5787, 21559.543 3752.547 714.35406, 21699.455 3795.8206 665.0248, 21788.121 3825.652 598.34875, 21875.465 3851.8984 542.2008, 21938.805 3869.1863 493.2657</trace>
</ink>
</file>

<file path=ppt/ink/ink35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15755.865 1514.3878 874.14984, 15831.289 1514.3877 871.43365, 15947.731 1519.3424 868.34045, 16014.642 1523.9263 867.6703, 16085.858 1529.5504 866.4832, 16196.271 1538.9186 864.32404, 16327.77 1553.9548 864.6877, 16402.852 1563.305 863.74646, 16511.367 1577.6968 861.9393, 16602.895 1590.998 860.63385, 16720.34 1608.1523 862.34424, 16785.94 1618.8403 862.8721, 16882.455 1635.2458 862.0443, 16964.65 1649.6399 860.8548, 17038.479 1661.7561 860.46313, 17112.025 1673.1573 862.49536, 17219.787 1688.7083 863.5757, 17299.062 1701.9492 862.8423, 17369.338 1713.4482 864.6949, 17439.03 1725.3577 859.9614</trace>
</ink>
</file>

<file path=ppt/ink/ink35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17320.445 1634.8683 874.14984, 17406.691 1657.3145 868.0266, 17486.027 1714.145 866.6958, 17471.635 1791.3448 865.4013, 17424.32 1861.3506 861.2416</trace>
</ink>
</file>

<file path=ppt/ink/ink35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17930.834 1242.4019 874.14984, 17901.514 1354.3868 860.89685, 17856.773 1474.1628 853.60284, 17814.777 1569.4166 852.31683, 17784.957 1635.4907 855.14764, 17762.87 1703.1821 858.59094, 17808.082 1767.5939 863.3296, 17871.082 1770.861 864.71173</trace>
</ink>
</file>

<file path=ppt/ink/ink3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22966 8471 874, 22926 8535 865, 22867 8598 422</trace>
</ink>
</file>

<file path=ppt/ink/ink35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17692.744 1544.3787 874.14984, 17817.627 1532.1708 854.09784, 17897.03 1524.7205 839.006, 17977.682 1515.3276 825.1538, 18050.736 1507.1399 799.26337, 18113.65 1499.8643 773.33405</trace>
</ink>
</file>

<file path=ppt/ink/ink35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17916.125 1016.4364 874.14984, 18001.396 1026.0295 867.8486, 18132.459 1041.8329 860.3337, 18234.422 1054.0522 861.6728, 18305.844 1062.9729 866.2291, 18371.105 1073.3678 820.8363</trace>
</ink>
</file>

<file path=ppt/ink/ink35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18184.547 880.4435 874.14984, 18257.99 911.8337 865.40344, 18329.82 948.2886 861.4503, 18415.44 1000.4806 860.77094, 18465.59 1084.1533 862.54596, 18447.607 1167.8326 861.9267, 18388.557 1240.4669 859.46216, 18317.842 1302.9006 847.0027</trace>
</ink>
</file>

<file path=ppt/ink/ink35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15710.821 1620.39 874.14984, 15698.8545 1707.6371 864.40155, 15675.681 1775.6274 860.3082, 15643.649 1840.5087 830.56995</trace>
</ink>
</file>

<file path=ppt/ink/ink35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15591.317 2208.314 874.14984, 15573.825 2307.0664 863.37805, 15545.48 2410.4539 858.094, 15522.853 2483.7952 849.1825</trace>
</ink>
</file>

<file path=ppt/ink/ink35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15398.274 2947.7434 874.14984, 15370.266 3056.005 861.3654, 15351.873 3120.83 856.86017, 15329.435 3200.1223 845.96814</trace>
</ink>
</file>

<file path=ppt/ink/ink35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15249.353 3778.1794 874.14984, 15239.259 3858.5615 864.74133, 15228.202 3966.7976 860.8985, 15220.329 4047.672 854.98865</trace>
</ink>
</file>

<file path=ppt/ink/ink35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15070.098 4457.6274 874.14984, 15060.096 4522.7085 861.55945, 15051.82 4591.474 848.421, 15043.304 4660.707 821.07996</trace>
</ink>
</file>

<file path=ppt/ink/ink35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16380.961 1710.3625 874.14984, 16456.246 1762.4492 871.17847</trace>
</ink>
</file>

<file path=ppt/ink/ink35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16664.094 1846.8726 874.14984, 16594.457 1822.3711 872.55725, 16514.768 1791.147 870.6726, 16411.322 1748.286 869.3196, 16310.767 1710.3248 868.347, 16191.325 1673.8906 866.4719, 16081.479 1646.8486 864.61334, 15971.3 1623.7773 864.8963, 15865.443 1605.1362 865.16345, 15797.038 1595.4907 865.0847, 15720.978 1587.3983 864.9461, 15638.634 1582.6118 864.74786, 15554.954 1581.5767 864.6058, 15417.736 1586.17 863.6041, 15334.057 1594.3292 860.7913, 15252.14 1604.0671 857.7273, 15182.195 1614.222 857.34705, 15069.309 1636.1416 859.03455, 15002.208 1654.5155 859.7765, 14929.362 1677.2781 859.70593, 14820.234 1713.0265 858.651, 14756.642 1735.3899 858.0421, 14636.865 1785.9436 858.79126, 14546.688 1829.9788 859.97705, 14459.299 1879.4003 860.2344, 14358.835 1946.3448 860.36804, 14257.25 2022.849 860.2585, 14178.308 2086.565 859.9203, 14088.264 2169.7434 859.215, 14020.671 2241.8022 858.7554, 13937.63 2342.4585 858.07135, 13849.151 2462.6003 857.2559, 13781.743 2568.0269 857.27563, 13728.314 2670.8462 857.4929, 13676.101 2791.0742 857.48724, 13637.611 2893.8662 857.41254, 13619.581 2957.584 857.36957, 13604.795 3024.3713 857.40234, 13594.035 3092.4333 857.4771, 13582.656 3196.756 857.8406, 13585.098 3313.4277 858.3252, 13604.207 3440.625 858.76495, 13624.752 3534.9094 859.1043, 13654.031 3630.0183 859.7429, 13694.719 3720.7905 859.8493, 13737.855 3797.7915 859.7665, 13793.644 3881.0815 859.67957, 13859.925 3961.0571 859.7173, 13933.63 4031.1018 859.39343, 14035.865 4105.695 858.8577, 14154.6 4171.2017 858.4881, 14246.655 4214.1416 858.55536, 14368.752 4257.162 858.2189, 14438.909 4276.4307 857.7579, 14511.337 4292.5664 857.28687, 14618.582 4311.408 856.555, 14683.606 4317.04 856.4095, 14753.276 4320.2153 856.4902, 14826.865 4321.8867 856.4998, 14895.401 4321.8647 856.41724, 15013.417 4318.426 856.2256, 15084.606 4313.74 856.13586, 15160.847 4306.423 855.9826, 15276.834 4293.256 855.82874, 15345.039 4281.522 855.7077, 15419.335 4264.911 855.4817, 15498.226 4243.8447 855.1934, 15579.755 4218.481 854.8768, 15699.062 4177.4136 854.21497, 15771.129 4147.8027 853.76227, 15846.591 4113.386 853.5406, 15925.55 4073.6028 853.3616, 15999.305 4034.0881 853.21716, 16123.53 3961.5303 851.87115, 16197.624 3912.9238 850.17426, 16273.747 3859.656 848.97943, 16348.979 3801.9236 848.36646, 16461.555 3710.0422 848.9801, 16573.389 3604.6843 850.2636, 16660.143 3512.3127 852.1952, 16737.63 3416.42 855.0996, 16823.896 3302.1836 856.986, 16889.115 3207.2046 857.67523, 16942.441 3097.3943 860.0917, 16963.812 3031.6018 860.65857, 16993.725 2928.9194 860.303, 17019.883 2817.6177 859.09015, 17037.275 2714.606 860.3584, 17040.521 2626.0867 863.2, 17032.209 2538.077 864.2828, 17008.27 2435.455 863.06775, 16970.064 2330.5051 865.24976, 16920.045 2235.5308 865.8954, 16864.342 2156.133 865.32196, 16780.629 2064.2693 865.6155, 16697.803 1985.4327 865.2789, 16619.014 1918.7456 865.1848, 16548.803 1865.8761 865.8458, 16471.494 1817.2119 865.8314, 16361.347 1764.7155 865.0749, 16261.356 1724.0823 863.6769, 16136.239 1682.3251 864.4184, 16062.305 1660.8086 863.6798, 15985.845 1639.6721 863.11584, 15872.959 1610.3995 862.5882, 15809.645 1596.2278 862.08, 15707.141 1574.7827 862.8422, 15595.351 1557.9619 864.5195, 15488.627 1548.9479 863.81757, 15362.061 1549.2732 862.3744, 15292.384 1553.4137 861.3473, 15189.395 1562.2915 859.30145, 15123.736 1568.9701 858.1829, 15054.965 1571.1571 855.674, 14981.643 1574.8239 850.4812, 14916.872 1570.7198 741.45404</trace>
</ink>
</file>

<file path=ppt/ink/ink3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1214 1378 874, 1184 1457 864, 1141 1587 851, 1106 1700 840, 1085 1768 840, 1060 1867 840, 1075 1945 846, 1170 1953 851, 1271 1865 844, 1355 1745 832, 1388 1670 835, 1420 1559 839, 1413 1495 842, 1379 1403 846, 1316 1354 854, 1230 1352 862, 1164 1369 756</trace>
</ink>
</file>

<file path=ppt/ink/ink35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15442.397 3008.2422 874.14984, 15369.763 3087.9043 863.8782, 15305.675 3133.293 864.5919, 15201.298 3183.249 864.6708, 15129.581 3216.9434 865.9741, 15065.196 3233.1902 240.48062</trace>
</ink>
</file>

<file path=ppt/ink/ink35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15129.849 3038.75 874.14984, 15200.176 3094.702 868.2135, 15291.181 3172.795 864.8285, 15356.27 3231.6614 805.3847</trace>
</ink>
</file>

<file path=ppt/ink/ink35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14683.088 3023.2375 874.14984, 14602.778 3065.6782 864.6836, 14502.401 3143.7737 861.9206, 14429.176 3240.1797 864.06494, 14414.046 3309.7334 864.8573, 14487.052 3362.5317 861.3488, 14583.493 3370.521 853.5249, 14656.1875 3350.1543 847.1988, 14724.316 3336.207 827.42914, 14790.459 3309.0005 803.3152</trace>
</ink>
</file>

<file path=ppt/ink/ink35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15174.893 3249.7202 874.14984, 15088.611 3323.8284 861.5671, 14997.481 3411.2224 858.0552, 14890.086 3515.7197 855.89044, 14766.7295 3634.375 854.99524, 14698.58 3700.8057 853.0663, 14633.166 3765.627 851.7611, 14540.45 3860.6877 851.24493, 14470.453 3936.6409 852.20233, 14379.862 4038.896 856.89044, 14269.899 4159.271 859.0625, 14185.669 4245.5244 860.5346, 14122.207 4306.6772 754.0362</trace>
</ink>
</file>

<file path=ppt/ink/ink35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14608.629 3913.6558 874.14984, 14616.07 3982.3794 866.77203, 14616.525 4062.024 863.83136, 14600.962 4133.639 865.7059, 14586.261 4040.3599 852.3872, 14606.436 3968.308 844.60455, 14637.065 3895.6174 837.58057, 14689.548 3797.2986 831.6329, 14773.43 3720.1497 837.7119, 14843.431 3689.043 844.49, 14912.155 3728.1907 857.4279, 14878.766 3817.6777 862.2092, 14798.666 3894.7163 854.7876, 14689.951 3947.352 850.2636, 14621.989 3977.7773 850.81244, 14699.402 4056.9998 846.9448, 14770.41 4104.8623 849.491</trace>
</ink>
</file>

<file path=ppt/ink/ink35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15040.681 3944.6807 874.14984, 14969.344 3995.497 864.1207, 14904.026 4049.732 854.2204, 14882.503 4125.4565 855.84625, 14957.342 4169.4653 838.4861, 15021.122 4202.806 775.04926</trace>
</ink>
</file>

<file path=ppt/ink/ink356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15636.36 1589.8821 874.14984, 15713.426 1568.3376 867.3994, 15778.585 1548.1127 802.1807</trace>
</ink>
</file>

<file path=ppt/ink/ink356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1604.8776 874.14984, 15775.099 1614.9332 862.9879, 15850.115 1626.3347 864.88525, 15952.123 1643.4071 865.8027, 15885.106 1608.9517 866.9541, 15819.362 1598.6978 868.4142, 15898.0 1619.5734 855.89905, 15990.265 1635.58 846.69244, 16092.241 1651.7319 847.677, 16007.729 1634.4819 855.30786, 15921.404 1609.6675 852.79156, 15852.456 1585.5737 854.21423, 15926.062 1560.0417 854.8974, 16007.297 1570.3944 851.0476, 16098.738 1587.0383 847.7616, 16010.402 1579.612 841.1037, 15915.186 1562.009 846.46295, 15845.923 1546.4246 852.52264, 15935.583 1545.8466 849.56256, 16009.621 1553.9225 849.1465, 16104.966 1573.2784 850.37854, 16018.929 1599.4072 849.53424, 15916.054 1584.9896 852.7122, 15836.115 1572.9658 854.6252, 15949.547 1600.01 848.4832, 16051.698 1617.1525 839.5147, 16141.912 1631.0818 844.1644, 16048.435 1622.1055 843.85114, 15941.866 1609.7449 841.2946, 15845.086 1598.8591 837.18335, 15939.318 1611.3817 838.3832, 16014.998 1622.4999 837.53326, 16087.7295 1635.4966 840.6431, 16195.276 1657.8743 846.47754, 16077.293 1632.6503 843.5589, 16007.369 1614.3818 843.1579, 15900.068 1585.9275 842.9102, 16020.443 1595.8514 839.58234, 16094.8125 1606.3481 840.38525, 16158.546 1615.3035 841.58167, 16245.9 1631.5359 846.7898, 16154.964 1638.733 844.5087, 16090.528 1633.8744 839.86707, 16009.695 1625.3319 834.3222, 15937.511 1617.0653 832.5477, 15827.127 1602.6213 828.9672, 15943.766 1605.5463 833.6195, 16011.332 1612.0055 834.8806, 16118.898 1623.7065 837.81915</trace>
</ink>
</file>

<file path=ppt/ink/ink356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15710.821 1634.8683 874.14984, 15798.134 1627.7823 868.04083, 15865.796 1629.1635 863.1799, 15938.217 1635.6849 863.2623, 16040.131 1651.6049 863.7023, 16125.823 1667.7689 863.9835, 16202.611 1665.1246 867.87897</trace>
</ink>
</file>

<file path=ppt/ink/ink356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15710.821 1589.8821 874.14984, 15812.32 1596.9625 859.63916, 15911.033 1602.7627 850.5812, 16003.87 1611.8104 836.4083, 16110.416 1625.4639 816.84106, 16192.754 1637.2938 766.0717, 16256.379 1648.934 590.5408</trace>
</ink>
</file>

<file path=ppt/ink/ink3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1601 1514 874, 1587 1581 863, 1557 1715 849, 1542 1792 846, 1530 1855 844, 1512 1936 852, 1496 2000 805</trace>
</ink>
</file>

<file path=ppt/ink/ink357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15696.112 1574.8866 874.14984, 15794.221 1571.2606 863.4379, 15898.513 1572.9481 857.8808, 15993.429 1578.2634 860.0535, 16103.805 1600.7223 861.6908, 16179.533 1617.5808 866.3693</trace>
</ink>
</file>

<file path=ppt/ink/ink357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15725.529 1574.8866 874.14984, 15820.182 1573.9009 868.107, 15917.627 1577.6685 862.18036, 16016.723 1585.1803 865.1486, 16132.84 1607.968 866.24677, 16205.559 1624.035 866.2852</trace>
</ink>
</file>

<file path=ppt/ink/ink357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15651.068 1574.8866 874.14984, 15741.32 1568.0552 867.4035, 15821.995 1569.5719 862.597, 15903.679 1576.4691 857.8506, 16008.529 1589.5675 857.66327, 16136.958 1617.4573 859.6149, 16202.658 1636.1704 860.4923, 16297.099 1667.138 862.39734, 16360.836 1689.957 843.5664</trace>
</ink>
</file>

<file path=ppt/ink/ink357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15755.865 1604.8776 874.14984, 15828.553 1601.245 866.5831, 15925.55 1599.2467 857.14935, 16023.637 1598.1656 857.14386, 16107.381 1601.3489 860.94965, 16207.434 1619.6239 862.4842, 16272.512 1642.7512 808.5058</trace>
</ink>
</file>

<file path=ppt/ink/ink357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15710.821 1604.8776 874.14984, 15796.094 1610.5034 867.8723, 15875.829 1615.2783 861.68243, 15955.874 1618.3304 851.8285, 16074.546 1629.7277 836.93024, 16170.63 1645.8713 817.74536, 16235.695 1658.3326 762.41266</trace>
</ink>
</file>

<file path=ppt/ink/ink357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16247.67 1680.8888 874.14984, 16167.023 1656.0985 865.2872, 16089.3 1637.2642 863.8266, 15972.059 1620.7681 865.3785, 16081.896 1655.4418 841.7308, 15998.101 1645.4426 743.4281, 15933.92 1636.942 6.5452375</trace>
</ink>
</file>

<file path=ppt/ink/ink357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16306.502 1831.3601 874.14984, 16245.943 1906.1262 843.92926, 16176.92 1966.1278 855.8536, 16113.391 2007.6036 863.8062</trace>
</ink>
</file>

<file path=ppt/ink/ink357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16008.661 2193.3186 874.14984, 15975.028 2272.4414 865.59076, 15912.207 2364.4836 853.3581, 15866.162 2427.8193 813.09296</trace>
</ink>
</file>

<file path=ppt/ink/ink357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15799.99 2570.7898 874.14984, 15744.207 2651.84 863.89435, 15683.398 2730.3325 855.1709</trace>
</ink>
</file>

<file path=ppt/ink/ink357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15516.856 2993.2466 874.14984, 15469.767 3066.5947 867.0522, 15398.274 3129.7568 869.6613</trace>
</ink>
</file>

<file path=ppt/ink/ink3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1571 1559 874, 1646 1579 866, 1712 1580 862, 1779 1565 860, 1871 1496 858, 1940 1422 854, 1932 1511 841, 1888 1633 828, 1865 1716 815, 1837 1842 764, 1832 1910 726, 1823 1988 623, 1823 2053 5</trace>
</ink>
</file>

<file path=ppt/ink/ink358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15487.441 2329.3115 874.14984, 15563.6 2317.2356 868.04706, 15633.882 2310.21 866.6392, 15732.404 2321.9526 868.00354, 15816.695 2372.937 868.74243, 15853.921 2435.7642 868.03955, 15871.941 2499.803 813.0385</trace>
</ink>
</file>

<file path=ppt/ink/ink358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15084.807 1966.8359 874.14984, 15078.928 2057.2783 868.43225, 15071.101 2173.2705 862.97516, 15063.469 2269.9482 862.1115, 15052.355 2339.3289 862.46533, 14998.07 2417.87 863.7352, 14925.894 2414.197 865.7585, 14852.631 2396.0325 867.34717, 14750.615 2393.0608 865.9763, 14673.012 2423.559 864.82806, 14703.922 2508.1582 860.2057, 14780.246 2525.4954 851.99384, 14846.244 2515.1262 846.45624, 14916.886 2489.9905 841.5574, 14983.197 2444.0903 833.01, 15060.323 2399.8906 808.64886, 15122.378 2334.9226 220.45735</trace>
</ink>
</file>

<file path=ppt/ink/ink358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15308.186 2042.3302 874.14984, 15323.599 2117.7407 869.1461, 15325.733 2219.3787 868.0686, 15318.508 2295.234 865.0048, 15290.18 2383.0432 864.1325, 15247.253 2468.056 863.8044, 15172.416 2522.8962 864.35565, 15100.068 2483.977 864.33276, 15096.199 2395.677 864.1167, 15180.098 2348.463 861.3549, 15266.105 2394.2012 858.6956, 15339.647 2490.4346 854.128, 15362.432 2565.3643 846.3922, 15374.84 2631.5671 777.7306</trace>
</ink>
</file>

<file path=ppt/ink/ink358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14846.717 533.48035 874.14984, 14774.339 557.23584 866.0108, 14681.85 616.43756 861.0906, 14577.341 709.1176 856.61224, 14516.503 812.4354 859.3034, 14519.44 880.52747 859.219, 14614.292 894.8703 855.7565, 14679.55 872.54236 850.4051, 14767.303 818.1509 831.1217, 14832.519 769.33026 789.0019</trace>
</ink>
</file>

<file path=ppt/ink/ink358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14846.717 246.49898 874.14984, 14846.717 327.78525 868.3208, 14845.624 440.51544 863.4355, 14842.905 504.08994 862.188, 14838.557 570.66724 861.252, 14833.198 637.79285 860.6301, 14831.506 702.18585 861.27716, 14841.528 804.5559 861.7613, 14849.793 870.66797 864.9883, 14871.193 937.2453 241.41757</trace>
</ink>
</file>

<file path=ppt/ink/ink358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15159.266 292.51944 874.14984, 15095.414 356.8348 864.1422, 15018.704 428.8327 859.8162, 15007.354 500.07916 860.2561, 15087.231 559.2584 855.847, 15168.362 608.23584 857.6101, 15198.296 674.9726 860.3047, 15130.259 758.0974 857.16254, 15043.257 804.48505 848.8981, 14977.235 835.77454 822.1479</trace>
</ink>
</file>

<file path=ppt/ink/ink358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15382.6455 563.47125 874.14984, 15477.742 551.73224 867.9909, 15545.321 543.95605 859.5117, 15615.559 535.7993 842.7175</trace>
</ink>
</file>

<file path=ppt/ink/ink358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15382.6455 744.45044 874.14984, 15464.37 732.7115 868.4401, 15564.703 708.18616 863.6481, 15641.791 660.957 856.8435</trace>
</ink>
</file>

<file path=ppt/ink/ink358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15890.077 321.9932 874.14984, 15881.087 427.30612 862.2629, 15851.018 547.247 851.0877, 15820.096 661.1696 834.80035, 15799.718 732.3198 817.7322, 15778.62 797.36865 614.528</trace>
</ink>
</file>

<file path=ppt/ink/ink358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15740.238 382.49197 874.14984, 15804.701 307.18378 862.164, 15913.563 240.76007 858.41815, 15977.319 223.65096 858.9007, 16073.761 226.31633 818.00494, 16137.079 291.53888 829.7591, 16096.28 380.22974 831.8716, 15997.835 463.86462 829.4666, 15919.526 511.96323 828.4382, 15854.936 535.1934 840.7261, 15944.144 612.26373 852.3229, 16022.483 656.394 857.73737, 16097.829 668.9563 860.3675</trace>
</ink>
</file>

<file path=ppt/ink/ink3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1973 1031 874, 1889 1048 864, 1792 1072 858, 1685 1096 850, 1592 1111 835, 1526 1121 803</trace>
</ink>
</file>

<file path=ppt/ink/ink359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16291.793 668.9563 874.14984, 16213.309 685.51056 868.60065, 16126.856 725.687 868.52704, 16044.724 800.0444 866.53326, 16042.418 866.6545 866.1586, 16147.863 908.2661 861.0184, 16218.386 901.27234 853.6722, 16292.769 884.10516 846.8628, 16361.964 871.64056 828.7388, 16426.006 850.96967 807.00385</trace>
</ink>
</file>

<file path=ppt/ink/ink359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16768.889 563.47125 874.14984, 16679.275 526.9656 866.7261, 16584.97 549.52264 866.989, 16532.416 617.26996 867.0921, 16609.787 682.27136 863.41644, 16675.318 663.6066 858.9909, 16730.818 588.4684 851.1869, 16773.54 522.9537 811.50256</trace>
</ink>
</file>

<file path=ppt/ink/ink359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16754.182 171.00479 874.14984, 16756.758 257.8468 864.42786, 16743.268 375.21164 858.5452, 16733.412 440.31244 856.5736, 16725.965 506.52115 852.4525, 16722.254 571.2291 846.8561, 16723.03 674.5412 832.30804, 16721.602 740.2582 800.4388</trace>
</ink>
</file>

<file path=ppt/ink/ink359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17215.65 185.48312 874.14984, 17203.684 291.20255 862.6998, 17157.932 415.62625 854.1556, 17083.059 527.9035 853.7056, 16991.562 603.5387 858.16956, 16916.578 635.0758 859.2447, 16833.678 588.80566 862.43317, 16848.352 499.3071 864.0017, 16920.441 438.4263 860.19763, 17010.148 432.11093 860.05396, 17086.113 460.09235 861.1026, 17162.994 551.5793 862.48615, 17211.17 616.89453 866.8667, 17229.445 682.08563 241.58647</trace>
</ink>
</file>

<file path=ppt/ink/ink359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17558.533 533.48035 874.14984, 17558.533 450.74698 818.0307</trace>
</ink>
</file>

<file path=ppt/ink/ink359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15740.238 1574.8866 874.14984, 15703.402 1645.7892 870.8932, 15656.934 1742.5444 867.96155, 15615.205 1853.6543 863.6696, 15585.78 1952.0577 860.9357, 15556.381 2077.9346 859.179, 15540.66 2144.0789 858.6017, 15514.484 2244.6084 857.6985, 15476.993 2361.9683 857.66815, 15444.868 2459.7715 858.433, 15415.307 2555.2117 859.4698, 15390.54 2645.8855 860.795</trace>
</ink>
</file>

<file path=ppt/ink/ink359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15651.068 1620.39 874.14984, 15655.332 1717.4519 867.09406, 15647.197 1839.58 860.889, 15637.178 1932.1078 856.4829, 15626.122 2012.7 855.0464, 15604.93 2131.8333 854.4537, 15583.022 2236.6577 854.9732, 15552.679 2356.6543 855.92206, 15534.017 2419.7097 856.2042, 15505.074 2509.078 853.9268, 15472.917 2602.7512 843.0741, 15447.687 2675.5706 803.86334</trace>
</ink>
</file>

<file path=ppt/ink/ink359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15338.521 2359.3022 874.14984, 15372.907 2437.5864 864.9476, 15399.305 2534.3955 864.2643, 15423.04 2625.594 865.0414, 15489.203 2624.944 860.17645, 15555.779 2559.5864 859.1392, 15634.345 2470.545 862.0589, 15699.21 2374.522 863.42346, 15740.427 2310.6404 868.829</trace>
</ink>
</file>

<file path=ppt/ink/ink359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15681.404 1665.8933 874.14984, 15680.073 1748.4893 868.16046, 15673.573 1826.7219 863.24854, 15661.136 1901.2325 861.205, 15632.447 2006.6256 859.3812, 15612.312 2072.6772 858.6, 15577.175 2182.6675 855.79755, 15539.959 2306.7354 855.46454, 15521.359 2372.7651 855.7253, 15495.114 2469.1045 856.4662, 15469.867 2567.3677 858.07416, 15426.585 2638.9263 853.93805</trace>
</ink>
</file>

<file path=ppt/ink/ink359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15621.653 1800.3351 874.14984, 15610.187 1891.1896 867.9672, 15594.874 1983.5864 861.3395, 15577.62 2066.5273 850.7689, 15550.362 2156.35 835.3585, 15510.22 2264.618 809.0843, 15478.723 2348.4314 752.65466, 15450.115 2450.476 667.8074, 15431.925 2517.3389 509.8055</trace>
</ink>
</file>

<file path=ppt/ink/ink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5579 2115 874, 5697 2097 867, 5789 2067 862, 5875 2017 859, 5986 1948 861, 5929 2072 851, 5855 2204 842, 5809 2336 823, 5804 2454 783, 5816 2556 670</trace>
</ink>
</file>

<file path=ppt/ink/ink3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1838 938 874, 1930 933 862, 2042 962 862, 2083 1071 861, 2038 1138 857, 1997 1220 844, 1932 1274 411</trace>
</ink>
</file>

<file path=ppt/ink/ink360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15681.404 2857.254 874.14984, 15671.566 2937.9988 864.9613, 15652.378 3033.432 865.0556, 15678.284 2928.3777 852.9153, 15735.1045 2847.3235 854.2186, 15823.658 2800.1099 856.18176, 15893.089 2807.4988 858.7903, 15935.618 2880.8486 860.2415, 15928.91 2970.9446 860.30774, 15913.217 3044.0374 853.50116</trace>
</ink>
</file>

<file path=ppt/ink/ink360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15665.777 2691.27 874.14984, 15785.356 2670.1045 855.1021, 15861.031 2660.4685 847.1021, 15950.674 2649.4216 836.11884, 16029.181 2639.3547 816.73975, 16097.829 2631.2883 795.6389</trace>
</ink>
</file>

<file path=ppt/ink/ink360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15964.536 2540.2817 874.14984, 16065.111 2560.8044 868.7734, 16148.76 2612.894 865.06964, 16145.249 2678.1519 862.44763, 16117.396 2740.9065 422.70743</trace>
</ink>
</file>

<file path=ppt/ink/ink360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15815.618 6026.976 874.14984, 15726.154 5954.013 865.10675, 15653.948 5929.08 863.8571, 15562.167 5938.029 863.5152, 15490.001 5969.854 864.1019, 15448.914 6060.4995 863.42926, 15494.84 6140.328 861.8592, 15597.639 6192.622 859.46826, 15683.1875 6175.015 859.10394, 15771.499 6092.285 855.3118, 15808.572 6026.751 851.17163, 15852.363 5917.81 844.30115, 15865.171 5847.446 844.0687, 15872.276 5768.67 843.8328, 15875.745 5692.762 844.13525, 15876.78 5579.6665 845.50464, 15871.018 5490.3984 848.94977, 15846.921 5556.439 852.9487, 15846.083 5678.6313 839.81555, 15848.518 5756.027 833.04614, 15853.044 5838.969 831.1036, 15858.956 5921.765 830.73566, 15868.371 6036.145 834.47003, 15886.268 6125.9355 843.4408, 15964.712 6108.7393 855.5551, 16016.626 6029.9414 854.55237, 16044.833 5959.37 849.0843, 16070.341 5876.248 843.04126, 16090.181 5795.449 837.6255, 16113.616 5673.705 835.7659, 16115.625 5566.4424 841.2314, 16076.79 5663.3857 850.9918, 16070.408 5786.928 847.19385, 16070.431 5858.0215 846.7101, 16071.566 5960.401 847.26886, 16080.592 6071.2554 850.65063, 16101.424 6140.2114 856.67346, 16175.922 6168.46 867.8487</trace>
</ink>
</file>

<file path=ppt/ink/ink360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15948.909 5891.5 874.14984, 16012.87 5879.561 867.2718, 16080.427 5865.715 848.096, 16210.863 5835.2817 809.2849, 16285.24 5817.4604 769.1375, 16351.546 5800.4937 717.6513</trace>
</ink>
</file>

<file path=ppt/ink/ink360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15993.953 5391.9976 874.14984, 16059.154 5391.997 865.3274, 16183.748 5387.032 858.19727, 16252.836 5377.755 858.0759, 16315.676 5370.6436 854.5481, 16381.983 5361.0464 804.1319</trace>
</ink>
</file>

<file path=ppt/ink/ink360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16173.209 5242.0435 874.14984, 16262.624 5264.9126 864.02716, 16344.035 5293.0327 862.7965, 16416.162 5353.646 864.03577, 16424.89 5443.707 862.851, 16388.035 5510.971 859.2675, 16325.192 5561.276 830.20447</trace>
</ink>
</file>

<file path=ppt/ink/ink360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16560.217 5935.969 874.14984, 16660.068 5931.85 863.1351, 16732.639 5933.4805 855.9906, 16800.045 5934.3066 842.97797, 16865.959 5940.2886 655.5611</trace>
</ink>
</file>

<file path=ppt/ink/ink360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16545.508 6087.4746 874.14984, 16646.793 6075.7354 866.8508, 16724.27 6067.9585 862.0241, 16804.092 6059.8037 851.4824, 16867.73 6058.985 8.502126</trace>
</ink>
</file>

<file path=ppt/ink/ink360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17484.074 5981.4727 874.14984, 17415.434 5955.5073 869.9091, 17292.424 5972.077 867.0944, 17226.352 6045.877 866.1436, 17275.607 6113.3877 863.2953, 17341.62 6131.924 861.4143, 17432.629 6049.184 858.60046, 17493.29 5939.282 847.9458, 17511.828 5866.72 841.66077, 17522.082 5787.5347 836.67896, 17526.186 5721.382 838.7548, 17523.44 5612.772 843.52966, 17514.37 5546.2837 850.20795, 17505.096 5637.4546 851.9908, 17502.426 5748.346 845.3015, 17501.652 5825.129 839.04065, 17500.523 5903.0996 828.10614, 17499.666 5969.7715 805.66504, 17498.781 6041.454 775.7457</trace>
</ink>
</file>

<file path=ppt/ink/ink3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2212 1649 874, 2306 1626 863, 2417 1609 855, 2481 1599 844, 2544 1601 233</trace>
</ink>
</file>

<file path=ppt/ink/ink361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18020.002 5574.0107 874.14984, 18014.535 5665.193 864.5075, 17992.723 5793.8813 858.96515, 17976.033 5861.02 858.07983, 17928.041 5972.694 859.3105, 17872.832 6040.9727 861.0196, 17756.613 6062.571 859.9758, 17663.531 6038.158 856.32745, 17605.387 5963.8135 854.2841, 17597.012 5892.0996 853.2357, 17649.764 5824.435 853.3714, 17746.088 5825.7393 855.267, 17848.22 5900.855 855.2073, 17907.398 5983.0884 849.20306, 17946.875 6048.9946 825.6004</trace>
</ink>
</file>

<file path=ppt/ink/ink361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18259.008 6057.484 874.14984, 18247.523 6125.099 869.04785</trace>
</ink>
</file>

<file path=ppt/ink/ink361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18467.682 6041.454 874.14984, 18484.438 5953.983 864.0603, 18529.963 5838.469 856.0032, 18611.354 5739.715 855.0899, 18706.28 5707.123 858.484, 18770.805 5771.201 858.1192, 18792.684 5861.743 856.33203, 18782.582 5977.0464 852.7762, 18802.79 5907.5537 843.9995, 18857.594 5820.1294 849.53204, 18963.713 5741.59 858.2983, 19064.264 5750.7676 856.96405, 19146.232 5795.889 857.68976, 19204.426 5865.624 859.537, 19226.33 5959.8853 859.4875, 19219.715 6054.387 860.31323, 19212.281 6117.9824 864.35254</trace>
</ink>
</file>

<file path=ppt/ink/ink361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18660.725 5377.5186 874.14984, 18730.805 5372.4663 860.21906, 18801.209 5369.331 848.2577, 18886.445 5365.6123 839.0572, 18977.082 5358.3745 826.1836, 19063.64 5343.535 810.4646, 19137.84 5332.363 783.5125, 19212.281 5318.0547 744.17664</trace>
</ink>
</file>

<file path=ppt/ink/ink361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19107.486 5181.5444 874.14984, 19195.754 5237.2817 862.0675, 19283.889 5303.2065 857.6602, 19333.76 5373.163 860.36816, 19323.459 5451.0835 861.60736, 19307.217 5514.178 841.50494</trace>
</ink>
</file>

<file path=ppt/ink/ink361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14652.754 6192.443 874.14984, 14541.298 6288.605 849.8766, 14474.779 6347.9844 840.3489, 14403.306 6418.4897 831.8824, 14330.349 6499.3394 826.2217, 14257.475 6589.7197 821.98016, 14186.179 6690.014 821.21686, 14127.312 6779.601 819.6574, 14077.379 6858.256 814.73596, 14030.156 6944.8345 811.12085, 13996.108 7009.6523 809.15076, 13962.983 7095.0845 809.18567, 13939.618 7192.21 810.8288, 13926.028 7262.6885 814.3544, 13922.597 7340.9263 817.7857, 13934.425 7430.141 821.1707, 13962.672 7524.061 822.6459, 14006.322 7613.564 823.76294, 14066.787 7685.257 821.14655, 14113.53 7748.492 819.4822, 14176.577 7807.294 800.73895</trace>
</ink>
</file>

<file path=ppt/ink/ink361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14801.673 7264.3574 874.14984, 14699.677 7219.7314 864.8342, 14571.748 7243.2627 859.9214, 14507.646 7274.256 860.1499, 14416.946 7344.894 859.5034, 14364.629 7409.813 858.2008, 14369.469 7509.0757 858.5436, 14425.376 7576.9155 859.8886, 14532.436 7585.4795 856.22296, 14642.51 7532.708 849.2164, 14730.639 7448.918 843.75525, 14795.677 7360.4507 846.84, 14819.989 7442.8647 849.98883, 14818.443 7541.435 854.9711, 14842.988 7617.958 858.559, 14911.992 7630.9395 860.61273, 14988.559 7521.4897 857.98004, 15028.095 7432.2993 850.48456, 15097.145 7392.624 853.15826, 15156.325 7485.3086 850.49603, 15176.061 7600.75 854.2328, 15168.894 7667.012 859.7373, 15135.388 7580.551 850.2472, 15133.035 7477.2173 840.3683, 15165.299 7369.1353 843.62225, 15232.919 7323.9336 846.82654, 15298.402 7330.5356 848.46765, 15372.905 7403.6606 852.2307, 15416.123 7481.04 856.40375, 15429.666 7559.5615 852.4662, 15431.2 7623.0137 839.47156</trace>
</ink>
</file>

<file path=ppt/ink/ink361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15785.282 7460.849 874.14984, 15712.072 7453.351 868.9472, 15614.802 7467.657 864.434, 15540.502 7496.874 865.7126, 15529.921 7567.413 865.541, 15630.827 7579.2773 859.6429, 15727.938 7530.6396 860.86237, 15798.196 7444.573 863.0043, 15805.647 7547.0146 865.3375, 15842.766 7632.1343 864.738, 15939.832 7666.426 862.1211, 16045.578 7628.869 854.55975, 16133.276 7535.2437 842.72925, 16168.955 7469.547 839.2401, 16211.898 7357.17 836.05096, 16225.279 7223.331 838.6146, 16220.16 7117.0674 842.4455, 16202.671 7053.845 844.6852, 16131.614 6953.728 851.64386, 16060.11 6914.09 856.9798, 15975.894 6942.4043 858.8482, 15929.606 7032.761 856.54596, 15923.062 7106.9404 851.3615, 15927.628 7187.0146 845.5214, 15949.019 7316.287 836.58594, 15973.934 7390.3887 834.1797, 16007.403 7457.913 835.2924, 16068.127 7546.6035 840.1059, 16141.512 7585.893 846.5373, 16241.506 7562.561 852.92914, 16321.684 7517.4604 855.0996, 16386.6 7513.202 862.1608, 16437.379 7587.826 862.0651, 16541.424 7626.1997 860.43915, 16631.635 7610.3335 859.70654, 16688.293 7510.078 859.83215, 16665.516 7443.7295 859.3653, 16582.453 7379.5166 857.0924, 16506.385 7366.1455 854.62476, 16424.264 7379.792 853.5965, 16348.075 7454.593 855.52576, 16374.713 7520.4053 856.1389, 16421.29 7585.461 422.83176</trace>
</ink>
</file>

<file path=ppt/ink/ink361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16932.518 7339.334 874.14984, 16863.084 7324.4585 865.9356, 16767.713 7336.509 865.7426, 16694.404 7390.611 866.00134, 16759.621 7454.3457 862.0268, 16827.822 7454.4634 860.0016, 16896.717 7421.792 861.36414, 16964.277 7432.4243 859.9008, 16975.826 7495.4985 855.5254, 16988.213 7578.652 852.3786, 17002.771 7674.585 849.2849, 17016.39 7762.917 846.41125, 17026.982 7832.848 843.61615, 17034.326 7913.53 841.9737, 17033.514 7994.812 842.3502, 17021.105 8068.0415 843.5809, 16987.225 8157.0312 847.13385, 16901.238 8183.7183 851.0091, 16814.225 8148.7446 849.10693, 16738.537 8038.743 841.3693, 16691.701 7958.0107 817.5492, 16678.799 7895.2427 708.249</trace>
</ink>
</file>

<file path=ppt/ink/ink361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17021.686 7384.837 874.14984, 17026.5 7477.3765 867.4535, 17061.443 7571.922 866.4313, 17141.033 7608.77 865.02985, 17217.107 7584.29 862.2719, 17290.61 7496.6855 856.6634, 17313.0 7405.6084 857.41785, 17306.95 7480.633 862.0855, 17389.297 7575.5107 861.61383, 17468.488 7610.997 859.17377, 17561.418 7575.245 857.6527, 17615.812 7483.948 858.89014, 17625.55 7398.0977 859.2758, 17552.074 7327.314 862.00507, 17485.57 7397.378 862.5893, 17494.322 7488.843 857.5461, 17585.676 7603.673 846.87, 17654.1 7679.811 820.9086, 17717.791 7718.6567 400.61795</trace>
</ink>
</file>

<file path=ppt/ink/ink3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2286 1861 874, 2360 1848 868, 2427 1832 864, 2532 1788 859, 2614 1750 851</trace>
</ink>
</file>

<file path=ppt/ink/ink362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18303.135 7355.364 874.14984, 18214.8 7364.7324 868.0187, 18113.504 7401.8 863.9469, 18032.75 7474.267 864.46765, 18051.695 7556.5947 863.4556, 18129.12 7590.929 860.85974, 18214.22 7571.337 857.6685, 18305.895 7509.9956 855.1503, 18380.355 7432.376 857.9135, 18418.967 7538.5103 864.76874, 18448.162 7613.9824 866.8332</trace>
</ink>
</file>

<file path=ppt/ink/ink362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17916.125 7082.861 874.14984, 18043.354 7102.065 851.6602, 18140.389 7112.683 835.47595, 18209.303 7120.467 810.1343, 18288.426 7128.881 769.1483</trace>
</ink>
</file>

<file path=ppt/ink/ink362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19212.281 7309.3433 874.14984, 19127.455 7304.1626 863.89856, 19031.85 7320.0728 861.50085, 18946.027 7366.032 863.35693, 18918.621 7446.9077 863.88025, 19030.508 7501.6133 861.44556, 19111.018 7468.406 857.4208, 19169.652 7371.242 851.78265, 19194.24 7266.7427 849.78973, 19193.871 7143.613 848.1521, 19187.684 7069.5347 848.4084, 19181.375 7006.295 848.98047, 19172.762 6897.214 853.23157, 19148.055 6966.9746 852.6645, 19143.307 7081.423 841.9099, 19141.57 7156.3623 839.354, 19140.451 7234.158 838.49866, 19142.123 7346.358 842.1, 19181.07 7440.3105 848.21155, 19244.357 7485.1665 853.8731, 19355.06 7472.076 855.25977, 19456.1 7429.3555 852.0549, 19534.287 7369.561 853.03937, 19584.123 7264.438 856.87213, 19544.334 7198.676 859.23346, 19448.074 7210.548 863.4299, 19398.746 7273.559 863.61816, 19396.273 7385.106 861.6, 19436.88 7479.4106 858.1973, 19516.348 7538.6123 857.0304, 19596.709 7553.7397 859.1281, 19677.49 7524.5386 859.95374, 19749.355 7460.925 864.3477, 19758.06 7550.854 864.421, 19755.521 7643.688 861.551, 19755.133 7727.0723 858.6389, 19706.818 7636.8477 858.1796, 19703.336 7551.294 860.2125, 19757.195 7470.062 860.752, 19857.635 7428.6094 859.855, 19925.408 7425.0825 859.56995, 20011.854 7417.2686 855.78796, 20076.533 7434.024 422.2721</trace>
</ink>
</file>

<file path=ppt/ink/ink362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19346.492 7037.874 874.14984, 19462.281 7030.413 857.17255, 19536.186 7027.84 848.45276, 19659.05 7024.78 831.4363, 19738.82 7022.9653 801.91235</trace>
</ink>
</file>

<file path=ppt/ink/ink362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19659.043 6887.403 874.14984, 19733.299 6918.9966 867.4101, 19808.174 6974.6924 867.60345, 19831.121 7040.809 867.5732, 19786.352 7107.903 866.9414, 19718.793 7173.35 866.5323</trace>
</ink>
</file>

<file path=ppt/ink/ink362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20285.057 7264.3574 874.14984, 20372.37 7263.62 868.04083, 20496.094 7271.3076 861.8785, 20561.004 7275.946 855.1152, 20624.205 7286.8574 563.95215</trace>
</ink>
</file>

<file path=ppt/ink/ink362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20240.014 7505.318 874.14984, 20358.504 7498.1143 852.9423, 20447.352 7489.297 840.29785, 20529.582 7481.6323 811.67114, 20593.828 7476.0117 770.9814</trace>
</ink>
</file>

<file path=ppt/ink/ink362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21149.16 7324.3394 874.14984, 21060.826 7321.8804 871.1773, 20958.332 7358.0767 868.6175, 20905.459 7446.2817 865.46765, 20921.424 7531.617 862.3509, 21023.229 7568.6104 859.61835, 21098.76 7505.996 857.33813, 21138.611 7423.335 854.5578, 21146.21 7358.5435 851.196, 21146.377 7280.239 846.923, 21141.03 7198.2285 844.15204, 21127.287 7076.467 840.2809, 21114.941 7009.6475 841.5852, 21093.217 6910.678 847.19586, 21060.072 7046.4023 848.17566, 21062.498 7131.24 843.63745, 21070.639 7218.285 840.07336, 21077.912 7284.399 838.6624, 21110.08 7411.056 839.2068, 21156.719 7508.794 845.5015, 21228.71 7557.0938 852.7302, 21294.254 7550.9443 858.5296, 21350.475 7471.6777 858.7274, 21380.918 7387.5513 858.23444, 21392.982 7302.8975 859.51154, 21374.418 7381.403 858.2463, 21389.459 7488.3965 855.9266, 21414.572 7564.6387 855.4627, 21492.844 7637.289 858.6853, 21568.836 7615.769 860.12006, 21638.193 7520.576 860.10657, 21644.143 7404.4697 858.3431, 21618.46 7303.458 856.1471, 21565.682 7221.5347 857.92163, 21501.514 7167.661 860.59985, 21404.865 7160.3076 862.9151, 21338.848 7236.8623 864.3537, 21375.06 7316.1978 862.96423, 21489.521 7367.774 852.7828, 21553.117 7391.8296 834.62274, 21626.256 7399.8325 801.63055</trace>
</ink>
</file>

<file path=ppt/ink/ink362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21864.344 7460.849 874.14984, 21960.277 7383.9824 869.9718, 22004.965 7294.664 865.85785, 21998.137 7215.2124 865.38837, 21924.447 7157.6504 864.49084, 21849.234 7200.0435 861.60614, 21810.148 7271.538 858.0666, 21815.771 7398.3545 852.8049, 21846.678 7502.152 847.5667, 21925.238 7612.9917 845.6421, 22035.494 7685.7695 849.73364, 22153.15 7684.6045 852.60065, 22237.27 7644.842 856.35187, 22300.682 7686.294 864.48724, 22320.484 7750.601 864.2339, 22410.078 7820.7754 864.27045, 22492.273 7803.9795 862.55096, 22564.238 7707.093 859.278, 22550.975 7590.744 855.57904, 22510.137 7495.4253 850.3361, 22455.71 7426.4136 852.4364, 22378.078 7394.7686 854.78937, 22298.674 7426.2925 859.1209, 22288.92 7494.3384 862.3793, 22319.812 7574.089 864.1613, 22392.447 7623.5845 864.3599, 22457.35 7595.3633 863.0936, 22483.602 7531.258 239.78581</trace>
</ink>
</file>

<file path=ppt/ink/ink362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21670.38 6992.371 874.14984, 21786.592 6991.1997 858.6403, 21862.146 6994.5303 849.0561, 21953.105 6999.3887 836.74976, 22032.31 7003.198 815.8903, 22102.434 7007.366 791.3936</trace>
</ink>
</file>

<file path=ppt/ink/ink3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3031 1468 874, 3012 1536 862, 2979 1655 856, 2964 1726 857, 2977 1791 861, 3070 1822 859, 3169 1773 856, 3259 1695 849, 3325 1597 846, 3347 1490 848, 3266 1419 852, 3171 1424 848, 3073 1462 832, 3002 1499 780</trace>
</ink>
</file>

<file path=ppt/ink/ink363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21938.805 6872.4077 874.14984, 22035.346 6903.5615 863.307, 22123.814 6943.874 858.5359, 22191.957 7041.85 861.18524, 22181.613 7113.3687 861.6022, 22147.479 7189.38 866.0425</trace>
</ink>
</file>

<file path=ppt/ink/ink363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22325.812 6599.9043 874.14984, 22433.955 6688.2886 849.95166, 22497.055 6749.7227 838.14496, 22564.465 6826.5044 828.7869, 22630.229 6918.19 820.5798, 22689.334 7023.3345 816.5912, 22736.824 7138.8604 813.85486, 22768.463 7231.1606 812.364, 22793.23 7324.8364 807.17303, 22807.79 7411.426 803.5419, 22815.736 7489.7173 801.97034, 22812.342 7585.3755 802.70184, 22796.346 7690.7656 805.01044, 22763.055 7800.207 807.52386, 22737.912 7874.401 810.7211, 22692.87 7954.668 812.176, 22626.928 8034.8022 812.6535, 22540.348 8101.6816 812.12286, 22471.682 8162.458 809.5989, 22385.566 8214.757 798.1139</trace>
</ink>
</file>

<file path=ppt/ink/ink363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19629.625 5725.516 874.14984, 19714.895 5703.0903 863.9336, 19835.121 5686.709 857.2249, 19901.926 5678.7256 851.8782, 19984.184 5668.535 837.4122, 20047.152 5665.563 408.95938</trace>
</ink>
</file>

<file path=ppt/ink/ink363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19689.377 5920.9736 874.14984, 19782.012 5905.842 867.04004, 19856.514 5892.901 851.0945, 19933.082 5879.7925 820.0032</trace>
</ink>
</file>

<file path=ppt/ink/ink363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20523.146 5559.532 874.14984, 20453.436 5526.364 869.6954, 20355.033 5540.4556 867.2012, 20283.25 5615.561 866.06683, 20303.908 5706.9033 865.3953, 20390.332 5710.7407 860.87305, 20432.281 5606.9976 851.38635, 20446.045 5536.6074 851.2524, 20456.803 5461.2173 853.4005, 20465.514 5388.368 855.1054, 20475.46 5291.624 858.0415, 20475.434 5382.0664 859.84045, 20482.588 5448.235 855.7945, 20497.648 5519.2593 851.49475, 20522.768 5582.712 844.2107, 20546.633 5657.126 823.43634, 20586.959 5722.2803 225.37955</trace>
</ink>
</file>

<file path=ppt/ink/ink363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20895.447 5287.0293 874.14984, 20824.031 5309.3843 869.2163, 20774.902 5386.503 867.2069, 20823.908 5461.134 863.4863, 20915.342 5532.2817 860.66125, 20937.773 5611.6304 859.4881, 20872.924 5637.819 856.196, 20761.54 5647.3564 847.129, 20684.361 5651.1934 829.441</trace>
</ink>
</file>

<file path=ppt/ink/ink363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21074.701 5815.489 874.14984, 20991.312 5836.6333 867.4861, 20907.926 5849.45 865.7861, 20826.98 5856.4165 865.71576, 20763.33 5859.3784 863.797, 20692.932 5862.1724 861.9547, 20619.324 5865.6064 860.26605, 20541.578 5870.166 857.7411, 20428.871 5877.758 847.7361, 20308.695 5879.2124 830.283, 20244.467 5878.68 802.4392</trace>
</ink>
</file>

<file path=ppt/ink/ink363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20433.979 6026.976 874.14984, 20447.602 6109.0796 865.51404, 20456.441 6188.1895 860.7926, 20461.537 6270.69 858.44763, 20460.129 6378.0103 857.9929, 20457.498 6441.9004 856.7203, 20453.426 6537.751 852.0765, 20459.818 6618.5366 841.20776, 20468.74 6684.376 791.277</trace>
</ink>
</file>

<file path=ppt/ink/ink363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20314.473 6101.953 874.14984, 20390.207 6076.921 865.22125, 20481.75 6067.3647 855.83966, 20575.363 6075.4 850.1553, 20676.145 6114.0312 854.07446, 20728.11 6184.377 856.5605, 20658.541 6228.205 856.9876, 20546.268 6260.847 853.8763, 20434.271 6283.972 855.2461, 20384.809 6348.4917 852.9314, 20492.455 6424.919 837.8496, 20577.867 6474.621 817.82275, 20655.254 6527.8076 752.04785</trace>
</ink>
</file>

<file path=ppt/ink/ink363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20985.533 6448.916 874.14984, 20891.477 6456.288 871.1552, 20796.523 6496.9326 867.617, 20770.445 6578.6924 861.8182, 20880.803 6646.395 846.155, 20954.65 6641.651 839.11914, 21020.764 6643.559 819.2328, 21089.41 6630.4126 802.6494</trace>
</ink>
</file>

<file path=ppt/ink/ink3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3617 1512 874, 3588 1646 847, 3568 1727 846, 3550 1803 851, 3537 1888 857, 3546 1823 847, 3557 1725 838, 3567 1659 835, 3582 1588 837, 3607 1484 842, 3666 1373 847, 3757 1287 851, 3854 1260 858, 3924 1318 860, 3914 1402 857, 3804 1499 841, 3715 1532 832, 3646 1564 810, 3578 1588 782</trace>
</ink>
</file>

<file path=ppt/ink/ink364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21343.127 5860.475 874.14984, 21378.408 5786.96 871.1416, 21438.416 5695.2866 868.50226, 21522.498 5653.2446 866.6256, 21571.105 5756.5635 864.68964, 21578.621 5825.494 865.5571, 21564.506 5719.2007 856.5657, 21608.857 5621.43 857.4555, 21706.096 5544.552 859.66974, 21792.76 5575.745 860.7831, 21833.922 5675.824 862.94904, 21842.102 5781.185 865.4015, 21867.68 5875.468 865.65137, 21945.143 5904.927 863.84845, 22010.283 5919.1255 837.0433</trace>
</ink>
</file>

<file path=ppt/ink/ink364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21402.877 5377.5186 874.14984, 21497.78 5365.3105 862.3394, 21566.12 5357.861 854.31116, 21646.65 5350.426 846.61835, 21731.508 5342.8887 840.8082, 21811.768 5333.9097 831.3528, 21875.727 5326.8228 815.59344, 21953.514 5318.0547 786.9566</trace>
</ink>
</file>

<file path=ppt/ink/ink364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21804.596 5136.041 874.14984, 21877.049 5168.737 865.1613, 21972.117 5220.926 860.6904, 22054.088 5286.734 861.01465, 22061.826 5377.347 861.75946, 22062.643 5441.9326 864.1474</trace>
</ink>
</file>

<file path=ppt/ink/ink36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885.9212 4064.6438 874.14984, 846.7332 4128.5312 866.1612, 783.9877 4229.991 860.8882, 747.41 4294.7397 856.76337, 710.0816 4367.6465 853.64777, 671.7349 4446.5625 850.7047, 613.0382 4571.077 845.6655, 561.5479 4688.0537 841.3743, 531.2576 4764.127 840.3846, 497.4212 4854.3433 838.43005, 463.01102 4956.1924 836.0268, 440.7722 5022.259 834.3124, 416.07376 5112.651 831.55835, 390.43344 5222.6997 827.76843, 365.33575 5347.691 822.7912, 342.65366 5483.2437 817.8432, 323.04105 5610.5576 813.4419, 308.5109 5708.1064 809.4094, 292.08026 5826.398 805.62897, 276.70157 5961.2554 802.3697, 262.96194 6108.3135 799.39844, 253.63773 6223.0454 796.6256, 246.80759 6341.118 793.937, 244.45638 6482.6616 790.785, 247.28207 6639.4336 787.62585, 254.75072 6804.8076 784.77234, 265.8686 6974.6924 782.891, 273.49884 7088.7554 781.55725, 284.0473 7221.416 780.70044, 298.14462 7370.331 780.4608, 315.18765 7530.159 780.39624, 331.14288 7672.9565 780.5245, 344.4814 7788.935 780.6991, 362.25653 7924.345 781.357, 385.4943 8071.2856 782.5934, 414.2215 8223.536 784.4501, 445.8562 8376.866 786.74866, 471.3729 8497.475 789.5781, 494.99237 8607.646 792.22626, 523.9459 8729.953 795.0105, 557.3362 8858.308 798.58826, 593.89795 8985.068 802.6318, 618.6802 9070.247 806.05707, 649.3418 9167.904 804.7497, 683.1371 9270.201 800.62415, 719.92194 9370.958 788.9372, 751.03625 9450.958 768.45416, 778.81604 9518.426 739.50653, 810.1485 9589.727 702.6748, 839.4618 9660.509 658.22266, 877.255 9765.832 548.1514, 899.66943 9832.298 350.15967</trace>
</ink>
</file>

<file path=ppt/ink/ink36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737.0011 9935.094 874.14984, 808.39246 10028.11 867.8644, 873.17267 10059.232 865.8402, 943.18 10028.558 866.05664, 1009.0078 9922.752 864.19116, 1041.9487 9854.923 861.9248, 1092.3766 9757.599 855.4265, 1151.8107 9686.095 832.3509</trace>
</ink>
</file>

<file path=ppt/ink/ink36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1630.5214 10479.065 874.14984, 1666.1462 10398.828 872.8444, 1561.7709 10395.802 862.38055, 1474.6091 10463.036 852.8233, 1409.4495 10546.206 844.1288, 1366.53 10638.979 837.59143, 1353.36 10737.423 842.36316, 1402.0586 10817.067 848.48846, 1497.1011 10801.704 850.67474, 1569.0725 10743.884 848.0947, 1625.7365 10629.455 847.4224, 1653.982 10536.428 848.9033, 1662.1313 10600.663 850.52, 1665.2671 10666.509 848.3448, 1673.6628 10767.019 847.11536, 1711.0067 10864.414 851.86633, 1786.2609 10896.752 865.5119</trace>
</ink>
</file>

<file path=ppt/ink/ink36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1392.4332 10161.576 874.14984, 1506.2888 10157.335 852.9369, 1595.1505 10154.305 840.6077, 1694.4924 10150.401 824.84814, 1791.731 10143.666 802.22656, 1873.2732 10138.446 766.3676, 1938.083 10134.527 724.7443</trace>
</ink>
</file>

<file path=ppt/ink/ink36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1646.1488 9935.094 874.14984, 1747.2561 9955.634 855.9474, 1817.8712 9974.321 848.90674, 1891.7119 9997.642 846.7282, 1958.9945 10025.434 848.0733, 2044.1342 10075.826 851.92413, 2060.078 10191.135 853.34216, 1964.7689 10312.404 841.58453, 1906.8044 10378.36 822.4465, 1841.3218 10423.751 745.7932</trace>
</ink>
</file>

<file path=ppt/ink/ink36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2059.8157 10761.393 874.14984, 2053.6501 10843.266 863.28125, 2044.0656 10960.086 858.9173, 2035.7606 11025.609 857.9897, 2026.6823 11091.2705 857.7195, 2018.0564 11155.21 859.1373, 2004.5072 11223.652 861.0377, 2006.9045 11142.323 848.8721, 2016.3206 11047.264 841.3902, 2027.4574 10952.953 838.4869, 2043.9868 10849.214 842.2682, 2111.9873 10815.501 851.7086, 2138.0278 10903.739 850.492, 2154.1377 11020.055 848.1329, 2174.5818 11101.391 853.7084, 2241.1775 11091.069 855.8667, 2281.6824 11019.468 853.6726, 2316.2795 10897.335 850.1292, 2338.6858 10804.775 850.82996, 2364.693 10723.529 854.01086, 2394.761 10790.505 851.3861, 2392.659 10860.589 846.7954, 2387.323 10941.522 841.98096, 2379.5056 11024.001 838.0043, 2364.3916 11139.502 836.8824, 2329.5886 11206.244 847.35345</trace>
</ink>
</file>

<file path=ppt/ink/ink36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2673.881 10600.063 874.14984, 2665.9197 10671.344 863.35754, 2653.645 10734.603 853.5274, 2635.4517 10813.387 843.89703, 2613.1125 10905.278 835.27264, 2587.4353 11007.994 827.82635, 2560.1968 11120.358 824.29913, 2535.382 11222.812 821.35693, 2516.0305 11302.731 818.97375, 2495.7922 11393.869 808.7977, 2481.4958 11458.893 792.2614, 2468.3464 11532.876 768.8581, 2456.7107 11632.091 712.2533, 2447.4336 11697.3545 574.15466</trace>
</ink>
</file>

<file path=ppt/ink/ink3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3344 1121 874, 3468 1090 849, 3562 1070 836, 3702 1043 821, 3801 1027 805, 3875 1014 782, 3945 1002 754, 4010 985 714, 4078 969 625, 4141 947 5</trace>
</ink>
</file>

<file path=ppt/ink/ink36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2763.0493 11128.006 874.14984, 2770.565 11229.308 862.02515, 2771.593 11295.454 856.1677, 2773.2307 11372.414 850.8202, 2775.235 11455.641 846.7979, 2778.141 11538.337 839.71185, 2780.3035 11610.311 831.487, 2782.6626 11688.367 811.5327, 2782.7383 11753.929 727.2233</trace>
</ink>
</file>

<file path=ppt/ink/ink36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2726.279 11034.414 874.14984, 2789.866 10976.61 867.8381, 2890.3003 10984.9375 862.8323, 3001.2307 11044.258 857.30145, 3071.9795 11136.714 856.7512, 3049.234 11231.323 855.21094, 2982.0327 11286.803 850.0328, 2882.8574 11315.907 839.40454, 2807.2854 11320.402 833.69226, 2741.3518 11319.555 836.9001, 2640.6245 11304.45 844.24884, 2706.5723 11283.918 855.64355, 2780.2144 11323.061 858.3636, 2846.2861 11421.1875 854.41907, 2893.6204 11542.642 852.77106, 2932.9514 11633.135 852.50507, 2990.7307 11710.468 854.56976, 3071.6936 11739.461 856.5384, 3145.361 11692.537 856.5191, 3208.1455 11636.341 670.6536</trace>
</ink>
</file>

<file path=ppt/ink/ink36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3418.4812 10947.026 874.14984, 3498.4539 10960.086 868.3529, 3607.4475 10967.011 868.2705, 3679.267 10969.998 868.5042</trace>
</ink>
</file>

<file path=ppt/ink/ink36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3434.109 11188.504 874.14984, 3513.0662 11215.375 864.6805, 3635.6711 11226.876 856.20496, 3708.8545 11232.86 844.3933, 3773.4548 11235.955 552.9145</trace>
</ink>
</file>

<file path=ppt/ink/ink36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4357.965 10795.521 874.14984, 4274.715 10794.437 869.67377, 4195.6616 10849.13 867.2989, 4192.7495 10935.938 862.7653, 4240.1147 11025.242 852.7897, 4328.0884 11123.579 837.2686, 4410.528 11207.345 840.9535, 4445.862 11292.593 846.75555, 4403.536 11367.035 849.2755, 4324.9844 11409.362 850.75433, 4228.183 11399.365 844.6499, 4164.7485 11386.26 818.0538</trace>
</ink>
</file>

<file path=ppt/ink/ink36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4104.249 10448.558 874.14984, 4104.2495 10515.934 871.435, 4102.658 10580.974 848.97974</trace>
</ink>
</file>

<file path=ppt/ink/ink36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4253.169 10388.059 874.14984, 4256.8115 10491.444 851.33545, 4260.5234 10576.795 796.27936</trace>
</ink>
</file>

<file path=ppt/ink/ink36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4790.0166 10403.055 874.14984, 4785.3364 10487.247 864.73627, 4775.1406 10612.921 856.2768, 4771.481 10693.637 850.8571, 4771.8687 10783.0 847.36597, 4778.229 10916.906 842.299, 4792.524 11043.621 836.4643, 4806.01 11123.784 834.96655, 4822.633 11204.365 835.66376, 4840.9395 11274.004 837.8513, 4875.0107 11371.887 845.63947, 4958.5474 11448.142 856.86176, 5045.4824 11421.141 859.0711, 5110.902 11383.83 855.70917</trace>
</ink>
</file>

<file path=ppt/ink/ink36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4715.557 10947.026 874.14984, 4851.232 10958.836 845.9058, 4940.554 10962.35 817.9835, 5030.071 10956.551 786.261, 5111.125 10953.428 733.6318, 5177.025 10947.026 669.3445</trace>
</ink>
</file>

<file path=ppt/ink/ink36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4551.0093 10192.602 874.14984, 4672.0977 10197.566 851.8897, 4765.0107 10202.357 838.56067, 4870.5215 10207.863 818.53424, 4977.914 10213.096 792.62115, 5044.579 10216.34 773.43414, 5111.07 10219.69 721.9595, 5174.6978 10224.277 640.04834</trace>
</ink>
</file>

<file path=ppt/ink/ink3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3925 910 874, 4011 920 864, 4093 964 861, 4140 1038 859, 4120 1114 857, 4059 1200 854, 4005 1265 825</trace>
</ink>
</file>

<file path=ppt/ink/ink36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4953.645 10026.618 874.14984, 5039.56 10069.248 863.08545, 5102.3594 10102.938 856.0125, 5193.9663 10156.3955 847.31274, 5269.9595 10211.199 848.141, 5301.977 10288.104 851.5086, 5231.3315 10372.185 853.66864, 5155.0317 10413.517 857.5876</trace>
</ink>
</file>

<file path=ppt/ink/ink36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5594.3687 11398.957 874.14984, 5672.3003 11391.261 868.2306, 5799.8794 11385.561 860.56757, 5871.0215 11387.306 855.5321, 5936.388 11390.272 849.17584, 6029.252 11394.794 833.1594, 6104.3447 11398.429 794.54724</trace>
</ink>
</file>

<file path=ppt/ink/ink36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5906.9175 11173.509 874.14984, 5893.183 11260.088 865.88226, 5883.753 11384.978 856.33545, 5906.5938 11500.926 841.67377, 5923.6343 11575.873 815.0907</trace>
</ink>
</file>

<file path=ppt/ink/ink36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11022.004 874.14984, 6561.6724 11095.911 866.4264, 6559.4033 11164.544 858.8877, 6581.3057 11237.557 853.4313, 6620.1562 11304.94 850.3909, 6669.9546 11368.043 851.8539, 6740.8584 11443.707 859.32935, 6712.215 11509.123 864.5641, 6611.999 11541.14 863.2051, 6525.4883 11542.917 856.96674, 6459.4683 11541.163 741.5295</trace>
</ink>
</file>

<file path=ppt/ink/ink36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6607.3926 10690.554 874.14984, 6605.623 10759.765 869.4912, 6602.4966 10824.63 427.82358</trace>
</ink>
</file>

<file path=ppt/ink/ink36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7173.657 11715.93 874.14984, 7087.807 11702.543 867.9891, 6965.783 11692.699 861.9929, 6893.7954 11691.3125 860.1884, 6819.5127 11692.379 859.0261, 6747.481 11694.913 858.4832, 6680.6562 11697.434 859.89667, 6553.6206 11700.056 861.2471, 6488.172 11697.776 860.2142, 6414.7725 11696.589 863.90356, 6349.801 11686.907 568.0773</trace>
</ink>
</file>

<file path=ppt/ink/ink36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6696.5615 12002.911 874.14984, 6682.8267 12080.542 865.1578, 6665.1855 12181.864 861.42236, 6645.15 12306.655 859.14325, 6636.9136 12370.894 860.07904, 6626.881 12446.252 861.05005, 6635.115 12322.595 848.62854, 6646.466 12245.206 843.87274, 6659.907 12174.975 840.80096, 6690.2803 12058.406 837.1985, 6746.3306 11950.883 843.72784, 6823.911 11890.472 849.38116, 6892.98 11892.918 856.7984, 6917.9688 11962.43 861.6135, 6884.421 12031.931 862.7318, 6769.118 12093.295 852.8104, 6667.604 12120.999 844.9851, 6710.2925 12196.581 846.60425, 6805.6587 12294.93 850.60846, 6851.4697 12359.888 846.4186, 6890.5244 12425.366 822.5299</trace>
</ink>
</file>

<file path=ppt/ink/ink36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7158.9497 12455.876 874.14984, 7082.458 12413.201 867.54626, 6987.0615 12443.546 863.13684, 6917.333 12520.718 863.8969, 6958.652 12598.461 861.72327, 7036.7905 12651.811 855.0275, 7149.5146 12662.913 842.89764, 7225.694 12663.587 816.86255, 7289.58 12637.326 8.057492</trace>
</ink>
</file>

<file path=ppt/ink/ink36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7739.921 11339.493 874.14984, 7644.025 11323.796 863.50323, 7550.5825 11334.551 860.12726, 7541.835 11431.617 859.32294, 7606.0986 11501.15 857.33185, 7678.065 11552.998 859.58673, 7749.025 11600.209 863.1641, 7798.25 11695.89 866.2611, 7716.134 11769.721 862.27893, 7643.468 11802.623 850.3845</trace>
</ink>
</file>

<file path=ppt/ink/ink36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7650.7524 11051.993 874.14984, 7650.2163 11117.031 880.49384</trace>
</ink>
</file>

<file path=ppt/ink/ink3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4208 1544 874, 4325 1530 859, 4389 1520 854, 4485 1503 844, 4555 1487 830, 4617 1474 748</trace>
</ink>
</file>

<file path=ppt/ink/ink36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8023.0527 11701.451 874.14984, 8039.5312 11618.842 867.5639, 8084.198 11507.016 862.3772, 8156.0747 11448.521 861.6184, 8228.535 11536.588 856.19073, 8244.937 11618.061 850.32043, 8248.541 11694.204 850.0002, 8241.702 11770.568 854.0814, 8252.194 11696.753 857.6065, 8273.868 11626.088 858.04193, 8309.59 11543.875 856.0499, 8346.345 11479.937 857.20245, 8428.223 11416.827 862.1318, 8501.706 11480.632 858.4299, 8525.137 11580.96 852.7983, 8534.323 11683.794 847.49243, 8542.569 11773.914 848.5423, 8582.702 11842.476 852.7949, 8637.665 11906.131 683.0957</trace>
</ink>
</file>

<file path=ppt/ink/ink36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8558.981 11157.4795 874.14984, 8471.412 11149.434 863.86975, 8360.693 11144.367 860.08655, 8237.369 11134.946 862.2096, 8151.196 11117.564 865.3505, 8086.9146 11105.11 848.89215</trace>
</ink>
</file>

<file path=ppt/ink/ink36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8440.397 10976.5 874.14984, 8512.207 11005.267 864.93774, 8611.489 11053.862 860.43085, 8710.374 11124.474 860.2241, 8748.617 11209.708 862.1363, 8710.654 11281.481 859.9277, 8642.586 11307.616 858.04895, 8566.335 11316.224 851.5218</trace>
</ink>
</file>

<file path=ppt/ink/ink36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9184.997 11444.461 874.14984, 9270.266 11434.916 863.78345, 9382.421 11434.741 861.89764, 9476.317 11432.209 864.21313, 9549.893 11421.2705 864.5275</trace>
</ink>
</file>

<file path=ppt/ink/ink36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9230.041 11564.941 874.14984, 9340.488 11579.694 856.4302, 9446.138 11589.623 841.1508, 9525.618 11586.438 831.41925, 9590.653 11585.278 813.4526, 9662.093 11580.972 790.38116</trace>
</ink>
</file>

<file path=ppt/ink/ink36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10272.481 11157.4795 874.14984, 10199.273 11166.849 871.5282, 10114.358 11213.436 868.20825, 10103.724 11307.219 864.46924, 10199.283 11437.598 849.1055, 10275.149 11508.091 840.13226, 10355.099 11578.366 831.3928, 10422.805 11635.584 826.1868, 10499.087 11722.077 834.4284, 10429.476 11797.878 839.62836, 10364.104 11802.798 839.37573, 10253.9375 11801.794 840.23157, 10152.543 11790.505 829.13885, 10075.951 11765.111 802.70404, 10010.81 11733.997 591.4081</trace>
</ink>
</file>

<file path=ppt/ink/ink36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10168.605 10720.544 874.14984, 10161.899 10800.742 865.9436, 10166.089 10892.11 861.2407, 10168.387 10954.884 847.57935</trace>
</ink>
</file>

<file path=ppt/ink/ink36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10317.525 10720.544 874.14984, 10284.036 10810.248 866.92334, 10257.772 10886.524 859.912</trace>
</ink>
</file>

<file path=ppt/ink/ink36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10764.286 10916.001 874.14984, 10767.212 11002.59 867.7656, 10765.573 11065.937 862.2004, 10763.607 11139.239 859.5833, 10762.82 11218.764 857.45636, 10762.683 11303.16 855.7457, 10765.589 11389.761 854.7084, 10773.008 11473.808 854.454, 10785.567 11552.003 854.7113, 10803.23 11627.322 854.2913, 10828.066 11695.256 854.20135, 10907.899 11802.848 856.04083, 10985.553 11854.735 857.32104, 11062.125 11882.431 858.34863</trace>
</ink>
</file>

<file path=ppt/ink/ink36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10704.533 11368.967 874.14984, 10808.079 11387.652 864.0349, 10883.809 11400.18 856.43805, 10959.144 11407.065 847.0782, 11057.967 11393.034 830.63464, 11123.237 11390.008 785.1989</trace>
</ink>
</file>

<file path=ppt/ink/ink3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4416 1317 874, 4415 1381 863, 4412 1444 854, 4409 1521 846, 4407 1587 840, 4404 1688 824, 4402 1755 792</trace>
</ink>
</file>

<file path=ppt/ink/ink36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10600.656 10690.554 874.14984, 10718.441 10685.275 861.72565, 10804.553 10686.642 849.54504, 10897.803 10690.647 835.5009, 10988.192 10696.289 822.3366, 11055.432 10699.958 806.10516, 11136.586 10705.549 773.81854</trace>
</ink>
</file>

<file path=ppt/ink/ink36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10913.205 10493.544 874.14984, 11001.055 10554.546 861.47205, 11090.459 10633.624 850.8281, 11120.217 10719.747 834.8567, 11121.877 10795.519 795.04517</trace>
</ink>
</file>

<file path=ppt/ink/ink36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11553.93 11505.477 874.14984, 11660.419 11507.019 859.00214, 11730.723 11510.093 848.02765, 11799.512 11509.91 837.2554, 11883.872 11493.694 818.07227, 11947.723 11480.392 773.5778</trace>
</ink>
</file>

<file path=ppt/ink/ink36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11717.558 11293.989 874.14984, 11710.852 11399.015 862.51447, 11720.156 11529.462 853.31885, 11735.778 11598.088 846.62463, 11751.654 11683.831 827.99036, 11771.126 11748.726 227.75082</trace>
</ink>
</file>

<file path=ppt/ink/ink36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12552.245 11113.011 874.14984, 12477.417 11106.185 871.5083, 12398.639 11141.108 868.6452, 12396.088 11227.155 864.79395, 12475.872 11336.379 854.41315, 12558.526 11423.196 851.70404, 12622.233 11506.207 855.09296, 12584.013 11583.203 857.6201, 12475.472 11609.183 855.6798, 12400.796 11623.763 844.6078</trace>
</ink>
</file>

<file path=ppt/ink/ink36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12418.033 10795.521 874.14984, 12417.455 10886.463 879.2094, 12417.575 10951.056 880.49384</trace>
</ink>
</file>

<file path=ppt/ink/ink36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12611.997 10660.045 874.14984, 12681.855 10626.924 867.9134, 12797.239 10623.573 862.1324, 12902.238 10667.567 862.2254, 12944.312 10736.968 861.00946, 12923.81 10813.044 861.07635, 12855.041 10909.841 860.88965, 12821.994 10996.323 862.90906, 12889.109 11058.558 858.3083, 13008.272 11083.7295 845.8017, 13086.954 11106.378 828.6691, 13149.787 11126.144 771.4134</trace>
</ink>
</file>

<file path=ppt/ink/ink36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13088.174 11791.425 874.14984, 13001.838 11804.169 864.47736, 12874.238 11808.734 859.31714, 12806.14 11810.356 858.45685, 12737.282 11814.166 858.19324, 12665.565 11819.716 857.98944, 12588.51 11825.268 857.9515, 12502.812 11830.302 856.74347, 12413.91 11833.92 855.3104, 12349.89 11836.297 854.4876, 12284.844 11836.46 854.3513, 12185.438 11832.542 857.2863, 12120.464 11816.002 863.2904</trace>
</ink>
</file>

<file path=ppt/ink/ink36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12403.325 12063.409 874.14984, 12412.015 12167.707 861.56146, 12417.514 12295.311 854.1259, 12421.427 12365.631 851.9408, 12425.185 12435.83 852.6901, 12428.215 12503.799 853.5185, 12432.06 12605.61 854.30615, 12435.634 12669.813 856.347, 12478.163 12577.781 855.568, 12488.966 12482.445 847.7119, 12489.709 12393.165 840.9646, 12486.264 12283.088 842.15497, 12487.29 12196.038 845.47906, 12502.591 12102.766 850.6549, 12548.914 12028.824 857.28656, 12634.011 11991.966 863.1866, 12711.208 12036.676 865.6152, 12706.272 12120.857 863.4418, 12671.178 12184.565 860.69574, 12593.678 12254.05 860.1245, 12510.222 12287.194 860.78784, 12510.862 12368.571 861.4707, 12584.334 12440.545 858.992, 12643.862 12504.574 850.11774, 12702.6875 12580.187 833.3443, 12747.307 12644.181 796.9853</trace>
</ink>
</file>

<file path=ppt/ink/ink36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12999.006 12591.353 874.14984, 12898.47 12537.918 870.34845, 12817.822 12559.596 868.82385, 12772.638 12632.34 866.1822, 12791.096 12723.903 862.0367, 12857.157 12810.506 852.38135, 12946.883 12857.221 835.8254, 13021.583 12851.495 793.34814</trace>
</ink>
</file>

<file path=ppt/ink/ink3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5057 1273 874, 5056 1349 856, 5052 1422 844, 5044 1506 830, 5032 1592 817, 5023 1670 790, 5013 1733 767</trace>
</ink>
</file>

<file path=ppt/ink/ink36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13327.182 11730.925 874.14984, 13363.279 11645.079 863.83575, 13423.971 11557.003 864.6857, 13517.993 11518.35 864.61224, 13585.391 11574.058 862.94934, 13606.658 11689.427 856.5327, 13605.148 11789.874 854.1976, 13594.96 11860.391 854.0612, 13543.187 11768.257 855.19403, 13567.524 11671.65 854.04663, 13609.583 11595.4375 856.6406, 13704.626 11516.387 859.98834, 13802.386 11512.054 861.216, 13869.993 11562.888 863.181, 13893.169 11686.349 863.62823, 13891.833 11766.761 862.644, 13891.948 11878.222 860.47565, 13910.6 11945.746 857.93494, 13922.33 12009.694 671.4934</trace>
</ink>
</file>

<file path=ppt/ink/ink36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13982.612 11202.982 874.14984, 13903.735 11212.082 864.69916, 13785.588 11213.758 858.95154, 13716.68 11213.409 856.63336, 13645.656 11209.64 852.1448, 13580.556 11207.165 842.8592, 13516.528 11202.008 830.2468</trace>
</ink>
</file>

<file path=ppt/ink/ink36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13759.233 11007.525 874.14984, 13845.771 11029.501 865.1518, 13951.791 11070.22 863.6743, 14034.067 11132.261 865.7335, 14044.582 11231.915 865.33636, 14016.135 11297.935 864.85535, 13987.721 11381.575 864.8717</trace>
</ink>
</file>

<file path=ppt/ink/ink36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14906.47 9136.2 874.14984, 14924.794 9037.19 866.507, 14968.262 8959.458 866.7246, 15043.37 9019.804 862.8542, 15060.071 9089.494 857.6893, 15082.524 9210.765 854.4099, 15107.636 9308.289 855.0575, 15157.743 9374.868 858.3077, 15237.895 9372.03 860.52954, 15292.523 9285.878 859.72046, 15312.02 9220.298 857.7947, 15332.438 9115.75 853.1727, 15333.111 9050.754 851.5509, 15325.185 8984.289 850.99646, 15299.738 8887.339 852.41205, 15231.367 8824.432 856.22906, 15213.572 8896.04 858.96564, 15276.941 8950.779 855.3902, 15356.893 8989.385 845.5542, 15419.941 9017.722 818.7663</trace>
</ink>
</file>

<file path=ppt/ink/ink36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15740.238 9075.701 874.14984, 15812.857 9093.174 867.7073, 15897.837 9100.669 867.44025, 15960.694 9107.251 843.87274</trace>
</ink>
</file>

<file path=ppt/ink/ink36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15785.282 9346.652 874.14984, 15857.734 9363.843 865.3115, 15961.366 9357.938 861.13574, 16038.151 9350.657 854.858</trace>
</ink>
</file>

<file path=ppt/ink/ink36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16515.174 8999.689 874.14984, 16414.527 9018.384 868.2166, 16346.585 9077.673 867.2546, 16369.416 9172.758 863.31525, 16469.223 9272.599 852.8615, 16580.066 9352.103 849.41895, 16652.102 9411.072 854.14734, 16653.393 9478.841 856.0696, 16555.746 9545.151 858.633, 16462.19 9564.014 859.6081, 16392.53 9574.253 854.37885, 16327.633 9566.305 8.5241995</trace>
</ink>
</file>

<file path=ppt/ink/ink36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16336.838 8668.239 874.14984, 16344.248 8733.664 857.8075</trace>
</ink>
</file>

<file path=ppt/ink/ink36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16977.56 8970.216 874.14984, 17046.145 9000.595 865.7994, 17163.832 9054.571 856.84705, 17233.312 9088.8 853.72687, 17303.033 9125.564 854.88477, 17367.736 9163.37 855.77203, 17450.81 9249.432 857.41034, 17474.506 9323.669 856.7675, 17427.492 9419.521 857.75934, 17341.291 9500.043 855.1678, 17251.143 9575.436 843.4895, 17183.393 9634.56 824.6525, 17118.049 9692.987 755.58154</trace>
</ink>
</file>

<file path=ppt/ink/ink36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17767.203 9136.2 874.14984, 17720.523 9208.89 869.1133, 17702.773 9321.01 865.85266, 17748.57 9434.737 864.45135, 17851.217 9489.877 863.8618, 17940.648 9483.094 861.04095, 18004.486 9412.198 858.30145, 18024.066 9321.22 854.5775, 18001.309 9238.002 843.3167, 17922.959 9152.127 809.02203, 17856.373 9112.932 736.4314</trace>
</ink>
</file>

<file path=ppt/ink/ink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6174 1815 874, 6151 1956 858, 6123 2058 847, 6085 2176 838, 6050 2278 831, 5999 2449 842, 6007 2560 848, 6112 2527 851, 6199 2461 672</trace>
</ink>
</file>

<file path=ppt/ink/ink3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4975 1293 874, 5021 1220 862, 5121 1145 857, 5185 1120 855, 5250 1108 855, 5341 1105 856, 5397 1208 856, 5359 1292 851, 5277 1377 839, 5208 1424 831, 5132 1458 812, 5052 1498 762, 4988 1513 697</trace>
</ink>
</file>

<file path=ppt/ink/ink37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14474.417 11730.925 874.14984, 14556.141 11724.974 868.4833, 14648.687 11719.064 863.87085, 14713.557 11717.053 804.14465</trace>
</ink>
</file>

<file path=ppt/ink/ink37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14474.417 11882.431 874.14984, 14581.689 11876.531 860.8109, 14688.957 11871.939 843.5132, 14763.386 11868.835 813.91034, 14827.142 11869.898 524.67816</trace>
</ink>
</file>

<file path=ppt/ink/ink37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15204.31 11549.946 874.14984, 15256.13 11469.432 868.66187, 15344.463 11410.02 867.5312, 15424.642 11432.536 866.45197, 15488.956 11528.544 861.02325, 15530.54 11646.3955 852.9121, 15578.055 11757.174 850.6173, 15665.493 11798.774 854.7235, 15723.048 11710.119 849.6282, 15751.458 11600.963 839.36224, 15755.917 11482.169 830.7522, 15744.832 11409.283 831.361, 15720.684 11309.016 833.3785, 15687.552 11236.885 841.1477, 15620.571 11259.448 858.3148, 15618.286 11363.657 861.23596, 15644.331 11452.82 860.7943, 15741.064 11540.51 856.3173, 15833.709 11579.815 851.2006, 15912.118 11564.627 842.9164, 15977.561 11542.11 773.5138</trace>
</ink>
</file>

<file path=ppt/ink/ink37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15516.856 10886.527 874.14984, 15484.014 10964.638 866.3219, 15453.718 11028.668 855.4894</trace>
</ink>
</file>

<file path=ppt/ink/ink37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16142.873 11942.93 874.14984, 16186.364 11876.601 868.5348, 16235.8955 11770.845 862.3092, 16258.097 11707.385 860.4584, 16286.978 11607.223 858.3502, 16303.7295 11518.205 857.54974, 16315.277 11402.822 855.7133, 16317.763 11313.831 857.46735, 16313.922 11230.804 860.63214, 16292.67 11339.366 851.945, 16290.594 11411.001 847.79675, 16291.222 11493.983 843.58124, 16295.57 11583.589 839.9476, 16300.856 11657.226 838.0341, 16307.061 11722.425 836.1966, 16319.277 11792.735 836.2843, 16339.305 11859.78 838.03986, 16405.053 11966.591 844.29956, 16470.217 12022.35 851.4718, 16550.615 12026.804 857.49567, 16616.975 12023.449 840.57385</trace>
</ink>
</file>

<file path=ppt/ink/ink37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16232.041 11580.972 874.14984, 16352.1 11596.92 854.68945, 16427.021 11597.612 840.27625, 16532.89 11585.69 810.44116, 16608.527 11574.842 761.1953</trace>
</ink>
</file>

<file path=ppt/ink/ink37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16173.209 11082.502 874.14984, 16276.267 11090.448 869.59607, 16346.33 11098.518 769.81464, 16420.463 11106.098 651.80676, 16490.416 11108.715 558.36554, 16556.598 11112.188 387.75333</trace>
</ink>
</file>

<file path=ppt/ink/ink37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16440.713 10901.006 874.14984, 16506.809 10968.096 864.7374, 16582.764 11061.742 866.0962, 16594.723 11160.182 866.44495, 16548.154 11238.511 865.3238, 16497.29 11302.589 755.8547</trace>
</ink>
</file>

<file path=ppt/ink/ink37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17066.73 11806.419 874.14984, 17173.277 11814.559 864.9784, 17254.549 11812.537 864.7566, 17322.268 11809.455 865.1499</trace>
</ink>
</file>

<file path=ppt/ink/ink37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17186.232 11549.946 874.14984, 17184.854 11641.805 863.611, 17199.566 11769.239 854.14185, 17216.312 11838.492 847.08435, 17234.176 11924.266 827.587, 17252.78 11990.359 227.45247</trace>
</ink>
</file>

<file path=ppt/ink/ink3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5519 1212 874, 5516 1313 858, 5503 1386 850, 5485 1467 844, 5468 1534 839, 5446 1613 822, 5426 1677 695</trace>
</ink>
</file>

<file path=ppt/ink/ink37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17647.701 11293.989 874.14984, 17661.012 11390.123 861.92725, 17673.215 11456.474 856.7943, 17690.002 11527.876 854.5026, 17713.342 11596.324 856.2056, 17783.42 11688.519 853.55786, 17854.2 11709.852 853.5488, 17925.664 11635.146 850.05206, 17957.762 11519.886 847.3499, 17957.416 11409.818 844.3344, 17929.715 11301.22 847.661, 17861.537 11278.508 855.66864, 17864.922 11350.454 859.99274, 17970.723 11378.627 862.57043, 18048.367 11357.308 856.76135</trace>
</ink>
</file>

<file path=ppt/ink/ink37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18035.629 11007.525 874.14984, 18116.354 10985.861 866.1934, 18228.65 11008.651 857.77045, 18290.012 11083.912 860.6892, 18269.24 11194.652 861.71606, 18244.852 11283.438 862.0583, 18266.709 11363.735 863.0293, 18344.432 11413.461 862.39825, 18416.68 11425.026 854.92725, 18483.057 11428.237 785.11456</trace>
</ink>
</file>

<file path=ppt/ink/ink37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18452.053 11776.429 874.14984, 18360.29 11809.229 865.93, 18293.62 11820.606 859.4021, 18214.398 11827.565 852.65875, 18127.965 11828.348 846.356, 18039.42 11824.718 836.8028, 17952.312 11819.474 826.50586, 17870.01 11813.557 811.3967, 17800.752 11808.635 785.6621, 17695.518 11802.618 712.3369, 17620.303 11798.45 550.9301</trace>
</ink>
</file>

<file path=ppt/ink/ink37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17856.373 12093.918 874.14984, 17856.373 12157.165 865.7125, 17856.373 12278.424 854.2398, 17856.373 12349.71 850.1701, 17857.729 12423.609 852.8538, 17860.314 12497.36 855.6625, 17864.043 12606.525 859.5248, 17862.385 12670.745 859.51843, 17846.541 12604.565 853.8077, 17835.107 12493.072 845.34125, 17830.139 12387.5205 836.7368, 17832.33 12282.381 834.6106, 17857.135 12161.041 839.55475, 17895.47 12076.994 846.7167, 17972.393 12038.247 854.47253, 18042.072 12044.367 859.4795, 18121.193 12118.836 860.4723, 18140.459 12215.726 862.1, 18051.365 12287.826 859.0263, 17940.62 12286.639 858.1307, 17865.725 12291.692 860.5875, 17906.715 12373.372 850.31714, 18012.623 12490.901 835.13696, 18100.037 12591.112 836.3211, 18157.062 12657.918 841.5168</trace>
</ink>
</file>

<file path=ppt/ink/ink37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18482.39 12621.343 874.14984, 18400.426 12553.773 868.40076, 18335.232 12578.477 865.5851, 18308.219 12657.829 863.86804, 18336.992 12758.749 863.8522, 18423.055 12817.442 863.2103, 18493.965 12787.42 860.80493, 18556.85 12712.864 849.992</trace>
</ink>
</file>

<file path=ppt/ink/ink37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18660.725 11912.939 874.14984, 18685.256 11824.197 863.8568, 18717.57 11725.341 862.72687, 18767.908 11643.935 863.4663, 18836.615 11666.776 861.52924, 18841.832 11765.4375 855.35046, 18827.307 11879.075 855.43427, 18824.375 11801.881 854.16907, 18848.416 11726.859 854.49915, 18894.357 11652.458 857.0471, 18967.686 11618.785 857.90314, 19028.023 11684.489 857.87744, 19061.023 11782.365 854.6898, 19080.207 11895.637 854.2767, 19099.959 11997.872 857.3948, 19179.496 12051.841 856.5877, 19244.492 12030.156 850.68494</trace>
</ink>
</file>

<file path=ppt/ink/ink37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18780.23 11383.961 874.14984, 18861.975 11400.927 867.94037, 18987.64 11434.527 857.3644, 19055.629 11449.834 850.3211, 19133.701 11468.252 833.66315, 19199.816 11485.153 229.4116</trace>
</ink>
</file>

<file path=ppt/ink/ink37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18988.9 11263.481 874.14984, 19056.174 11311.553 865.2211, 19127.191 11365.302 860.919, 19201.004 11445.311 863.078, 19178.746 11521.007 863.0515, 19130.467 11588.209 864.6671</trace>
</ink>
</file>

<file path=ppt/ink/ink37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16605.262 10086.6 874.14984, 16685.137 10104.875 864.0949, 16748.87 10110.334 857.40594, 16834.746 10114.267 847.8997, 16941.777 10117.596 838.585, 17068.703 10121.531 828.1115, 17213.873 10126.233 816.68036, 17374.305 10134.1875 803.8145, 17551.29 10146.519 789.24274, 17682.367 10156.106 776.5981, 17823.947 10170.212 762.18774, 17988.025 10191.448 750.9846, 18135.928 10212.54 745.70386, 18258.842 10231.037 742.39417, 18401.29 10254.974 748.3405, 18550.156 10281.695 753.67395, 18696.922 10310.043 761.1572, 18798.46 10330.09 769.70013, 18900.172 10351.794 778.7247, 19001.941 10376.524 789.1479, 19094.398 10402.943 805.0043, 19170.936 10432.077 819.4853, 19269.09 10481.336 841.2266, 19343.826 10559.842 851.94403, 19397.479 10658.81 858.4464, 19437.283 10759.672 861.22296, 19459.453 10836.797 858.60614, 19482.113 10932.998 852.8153, 19505.287 11048.526 844.5492, 19523.293 11142.974 836.0276, 19542.164 11243.821 827.3676, 19564.74 11371.107 817.4326, 19589.428 11518.122 807.10535, 19613.332 11672.137 796.36334, 19629.693 11778.558 787.2472, 19647.055 11911.504 779.84894, 19664.09 12061.236 775.24713, 19678.96 12220.866 773.33606, 19689.11 12350.836 774.0256, 19696.375 12467.381 775.2914, 19701.32 12598.919 777.5868, 19704.068 12736.051 782.0552, 19704.092 12872.747 788.1964, 19703.91 12961.871 794.6565, 19700.283 13061.946 802.0224, 19692.613 13160.437 811.0983, 19681.357 13247.263 821.77893, 19665.5 13319.178 831.22565, 19604.693 13416.938 846.1033, 19535.4 13462.6 854.9946, 19422.441 13480.405 858.23004, 19345.61 13483.552 856.89185, 19253.014 13484.396 853.6972, 19183.742 13484.472 849.346, 19101.367 13482.812 843.97327, 18996.812 13478.292 837.13135, 18873.678 13469.415 829.369, 18734.434 13457.391 820.9557, 18584.502 13445.799 812.1875, 18483.08 13437.986 804.40063, 18351.691 13429.984 796.6136, 18200.568 13422.226 789.27185, 18039.318 13417.19 783.8678, 17874.941 13415.754 780.47974, 17731.104 13415.955 779.7664, 17620.357 13416.667 780.1958, 17499.547 13416.843 783.7617, 17381.053 13415.754 790.5216, 17272.871 13413.628 800.84454, 17194.918 13411.9 810.58746, 17130.977 13410.616 819.7445, 17062.807 13414.243 838.9714, 16997.102 13413.172 240.22215</trace>
</ink>
</file>

<file path=ppt/ink/ink37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2122.3252 9543.662 874.14984, 2027.176 9584.672 855.1666, 1941.8268 9610.813 839.15314, 1840.6855 9635.113 827.89185, 1734.2401 9653.979 819.1942, 1645.8975 9667.748 812.3215, 1575.6786 9674.96 807.84094, 1512.7871 9679.837 812.4705, 1408.4641 9680.934 823.0048, 1338.0758 9716.281 832.3919, 1306.875 9785.534 841.8129, 1292.7314 9883.189 843.6755, 1285.9364 9953.537 842.184, 1278.1757 10042.184 836.4526, 1272.8662 10105.209 830.02704, 1266.7765 10185.765 825.00385, 1258.6881 10286.63 819.8896, 1248.574 10402.337 815.80133, 1238.4429 10512.452 812.1999, 1230.2096 10599.863 809.374, 1220.963 10710.621 807.54047, 1211.3732 10838.973 805.6069, 1202.5743 10979.081 803.8781, 1196.3182 11082.5 802.7259, 1190.2332 11194.328 800.7879, 1185.0122 11322.071 798.91187, 1182.3276 11454.163 798.2432, 1182.6056 11581.903 799.7901, 1186.742 11700.18 805.9812, 1189.4586 11776.896 812.0326, 1196.8214 11853.916 819.2933, 1211.1133 11925.049 827.86316, 1253.2032 12019.917 842.8187, 1355.5364 12075.672 852.30817, 1430.4595 12088.608 852.56226, 1549.4899 12099.135 847.66956, 1625.5906 12099.502 846.274, 1700.3501 12098.44 847.7783, 1819.9929 12094.948 850.1992, 1893.5732 12091.143 851.2208, 1967.44 12087.291 851.88837, 2068.7593 12082.9375 853.2805, 2131.9287 12092.514 419.33115</trace>
</ink>
</file>

<file path=ppt/ink/ink3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5579 1242 874, 5650 1284 869, 5759 1289 865, 5868 1241 860, 5940 1186 858, 5989 1121 861, 5927 1225 857, 5889 1329 848, 5872 1393 840, 5848 1495 813, 5832 1569 751</trace>
</ink>
</file>

<file path=ppt/ink/ink37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14251.036 1212.4111 874.14984, 14168.894 1204.8754 867.7411, 14086.144 1210.7822 866.1245, 14182.27 1250.1427 861.1384, 14282.328 1247.24 855.26776, 14376.755 1242.0435 849.6725, 14476.972 1235.2177 848.50214, 14602.785 1226.6433 850.45325, 14710.202 1220.1831 852.42444, 14783.537 1215.8403 853.27057, 14899.929 1207.6659 854.45514, 14974.525 1201.3186 854.4798, 15039.418 1195.6669 854.41925, 15175.4795 1183.8319 853.13104, 15257.433 1176.8824 851.72186, 15388.343 1166.3513 848.6025, 15473.391 1160.1112 847.6413, 15604.925 1150.5317 846.96906, 15729.496 1141.8384 847.7107, 15809.193 1135.3197 847.1232, 15891.159 1128.5365 845.64606, 16031.414 1116.6603 842.59607, 16122.014 1109.5306 841.00397, 16188.492 1104.3707 840.08685, 16263.344 1098.646 838.9881, 16351.324 1092.2062 838.41223, 16428.219 1086.6564 838.8135, 16497.754 1081.879 839.0774, 16569.89 1076.0518 839.28516, 16703.262 1063.683 840.4588, 16789.764 1052.2277 838.41425, 16920.525 1031.788 827.6912, 17001.336 1017.8141 818.99945, 17069.146 1006.8189 804.1649, 17204.174 987.1082 749.67944, 17275.678 977.55865 711.12384, 17386.146 964.75604 612.8219, 17471.506 956.99426 492.6562, 17550.291 950.6615 358.47653, 17631.168 945.188 228.76724</trace>
</ink>
</file>

<file path=ppt/ink/ink37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7709.5854 3279.7112 874.14984, 7814.2227 3275.3132 865.3336, 7879.0728 3272.9592 863.2572, 7981.412 3269.3162 860.1571, 8074.8286 3267.2812 857.3196, 8192.647 3265.7197 850.9254, 8305.041 3265.0518 836.90656, 8376.612 3264.715 810.053</trace>
</ink>
</file>

<file path=ppt/ink/ink37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15398.274 3008.2422 874.14984, 15405.613 3097.7246 870.75446, 15408.359 3161.601 868.6509, 15411.282 3229.8628 867.7403, 15415.403 3292.9702 867.1388, 15441.582 3373.6494 868.05597, 15524.913 3395.514 866.74835, 15636.953 3376.2095 864.84973, 15749.718 3360.451 864.94116, 15853.726 3356.0762 865.29767, 15957.206 3367.405 865.42865, 16051.243 3379.1514 866.66846, 16116.003 3343.8074 868.72626, 16135.051 3236.7185 867.6736, 16140.149 3173.938 866.2672, 16145.467 3102.9639 864.38837, 16153.596 2996.3145 860.5859, 16160.068 2878.508 858.1304, 16161.603 2785.3135 858.71014, 16160.711 2687.7969 860.1826, 16159.08 2599.6643 863.4929, 16145.108 2502.3452 865.9462, 16096.863 2419.88 867.6943, 15996.123 2377.4312 867.41125, 15932.602 2370.7463 867.2618, 15862.619 2369.259 866.42584, 15789.742 2370.1648 865.6234, 15717.591 2372.1345 864.90295, 15650.517 2379.4087 865.173, 15551.649 2410.7976 862.961, 15473.695 2486.9023 860.01337, 15397.736 2607.3164 854.29694, 15354.815 2709.6853 841.76965, 15352.295 2790.1316 824.13367, 15356.335 2853.2207 768.4203</trace>
</ink>
</file>

<file path=ppt/ink/ink37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19003.61 3325.2144 874.14984, 19082.26 3339.0618 868.50433, 19184.633 3348.499 863.348, 19270.836 3350.774 859.3885, 19365.365 3348.7542 856.3848, 19435.408 3346.753 854.8415, 19516.709 3344.8838 852.6511, 19609.447 3343.2554 849.7427, 19694.861 3342.1548 846.4499, 19766.322 3341.4077 843.37335, 19858.156 3340.0046 839.5615, 19966.312 3336.8914 835.66144, 20085.594 3332.3137 830.72437, 20171.428 3328.9058 826.4391, 20268.594 3325.8643 822.5773, 20382.844 3322.9841 818.78326, 20510.436 3319.8357 815.44073, 20632.654 3317.264 812.5552, 20727.047 3315.389 810.05945, 20842.646 3313.9866 807.4248, 20971.305 3313.0874 805.3848, 21106.46 3312.5325 796.70056, 21207.596 3312.2058 780.11646, 21308.844 3312.0005 755.1694, 21420.408 3313.1614 722.3968, 21534.951 3315.3965 681.98584, 21646.514 3318.151 634.4543, 21750.781 3321.9668 580.3432, 21818.928 3324.4863 520.3486, 21889.63 3327.9238 455.52362, 21955.404 3329.7915 386.98752, 22023.26 3332.0056 227.9459</trace>
</ink>
</file>

<file path=ppt/ink/ink37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22862.66 2359.3022 874.14984, 22891.078 2454.6946 862.4672, 22914.828 2583.044 855.6205, 22924.988 2659.2312 852.8673, 22939.338 2769.7434 849.5575, 22954.424 2870.9526 848.46765, 22967.262 2933.9065 849.85284, 22996.164 3012.4207 853.8186, 23037.582 2942.8384 844.68933, 23065.262 2865.2217 838.076, 23107.414 2741.2874 827.14404, 23144.953 2623.29 820.4174, 23178.04 2520.0369 818.8284, 23218.604 2415.1572 827.5643, 23271.395 2334.8135 849.2221</trace>
</ink>
</file>

<file path=ppt/ink/ink37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22907.705 2706.2654 874.14984, 23002.842 2654.196 857.2049, 23101.545 2611.9226 839.6147, 23170.176 2583.4204 808.3259, 23234.07 2564.8335 390.40433</trace>
</ink>
</file>

<file path=ppt/ink/ink37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23592.553 2374.2979 874.14984, 23576.143 2443.4927 865.863, 23556.088 2512.466 861.2656, 23532.576 2589.7842 858.8178, 23501.012 2699.7231 858.08405, 23477.174 2787.5073 856.66, 23454.36 2875.3777 858.2793, 23441.611 2946.2837 862.9401, 23492.062 3010.1372 865.1927, 23593.58 2988.8877 863.08093, 23662.771 2968.6355 855.4475</trace>
</ink>
</file>

<file path=ppt/ink/ink37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23294.713 2676.2744 874.14984, 23401.678 2663.9895 859.08466, 23470.336 2656.7742 851.58826, 23544.791 2647.1262 845.28937, 23610.998 2638.7644 829.62616, 23674.525 2631.1106 810.2679</trace>
</ink>
</file>

<file path=ppt/ink/ink37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22802.91 3189.2214 874.14984, 22869.885 3189.221 864.0824, 23009.498 3185.147 849.7687, 23097.98 3180.817 843.5576, 23197.113 3176.869 838.1633, 23280.84 3173.7708 833.8423, 23357.426 3172.64 830.11194, 23434.744 3172.4192 822.3144, 23500.92 3172.4297 807.8324, 23578.986 3172.986 785.82684, 23646.879 3173.156 751.2577, 23712.057 3174.226 684.7702</trace>
</ink>
</file>

<file path=ppt/ink/ink37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22728.45 3340.2097 874.14984, 22827.107 3347.6245 862.66486, 22896.512 3347.5554 854.6562, 22980.436 3345.1658 846.3293, 23047.549 3342.843 839.87256, 23117.295 3339.2742 833.88245, 23187.137 3335.9377 830.6572, 23335.055 3330.2363 826.8227, 23427.557 3328.0225 825.6597, 23517.41 3325.6401 822.0713, 23594.656 3320.0522 816.6814, 23661.293 3315.6824 813.4591, 23726.768 3312.9998 780.6071</trace>
</ink>
</file>

<file path=ppt/ink/ink3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6026 789 874, 5901 797 859, 5811 805 849, 5724 814 842, 5585 829 828, 5471 838 803, 5400 823 758, 5335 805 189</trace>
</ink>
</file>

<file path=ppt/ink/ink37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24158.816 3023.2375 874.14984, 24156.137 3089.3552 772.2973</trace>
</ink>
</file>

<file path=ppt/ink/ink37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7843.798 4759.087 874.14984, 7916.14 4761.082 871.4321, 7999.126 4766.033 861.7209, 8083.1694 4770.0596 854.9587, 8182.3843 4772.7593 853.5942, 8269.207 4774.572 853.7287, 8386.942 4776.5156 853.9204, 8451.932 4779.5454 854.5482, 8549.2705 4783.7466 855.99646, 8612.072 4785.691 856.5231, 8683.527 4787.315 857.486, 8761.301 4788.7334 857.11707, 8837.97 4789.654 856.57587, 8966.924 4790.6333 854.8881, 9049.162 4790.873 853.15485, 9136.515 4790.9985 851.6162, 9204.741 4791.0786 850.92706, 9271.531 4791.1196 850.5442, 9349.453 4791.139 850.5961, 9437.192 4791.147 850.5061, 9532.606 4791.147 850.03973, 9634.386 4789.863 848.4536, 9703.233 4788.8916 846.8377, 9785.809 4786.379 844.67694, 9881.398 4783.2783 842.3738, 9985.471 4780.7114 840.52747, 10095.359 4778.677 838.57965, 10201.127 4777.3545 836.863, 10277.485 4776.4946 835.0356, 10369.007 4774.6504 833.26715, 10470.046 4771.4355 832.43304, 10577.578 4768.0786 832.39056, 10691.138 4765.347 832.09686, 10788.113 4762.8076 832.1875, 10870.929 4760.5 832.3695, 10967.889 4756.9893 832.0249, 11072.086 4754.346 831.71045, 11179.789 4754.0933 832.019, 11290.779 4753.9297 833.12103, 11373.949 4753.842 834.39526, 11457.266 4752.343 835.3073, 11552.594 4749.185 835.7522, 11656.365 4744.3877 835.52765, 11761.883 4739.6206 834.9228, 11834.209 4736.356 834.31586, 11921.725 4732.244 833.8643, 12017.512 4727.19 834.2169, 12115.43 4722.7856 835.54596, 12212.112 4719.3726 837.98395, 12295.015 4717.154 840.49677, 12359.923 4715.7314 842.8709, 12432.527 4714.836 845.4042, 12508.832 4713.374 847.9945, 12586.941 4710.4277 850.3819, 12665.049 4705.764 852.5709, 12779.613 4697.555 855.805, 12872.205 4689.553 855.84906, 12938.792 4685.998 748.3645</trace>
</ink>
</file>

<file path=ppt/ink/ink37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18482.39 4850.0938 874.14984, 18418.441 4858.8203 865.33276, 18340.25 4858.8574 862.32697, 18217.346 4860.2866 858.9527, 18098.062 4859.4272 854.8105, 18011.676 4857.392 850.6488, 17910.512 4854.0576 846.4573, 17797.293 4849.5073 841.1019, 17688.525 4845.6167 835.06445, 17604.863 4842.7393 829.3376, 17504.695 4839.767 824.246, 17399.27 4836.5396 814.52026, 17298.479 4831.324 797.74225, 17215.256 4825.4316 772.9637, 17097.607 4814.051 701.8472, 17020.822 4801.921 615.3392</trace>
</ink>
</file>

<file path=ppt/ink/ink37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19301.45 4940.0664 874.14984, 19378.492 4940.0654 871.2897, 19469.97 4940.0664 860.6255, 19558.799 4943.0347 853.7678, 19662.219 4944.2036 851.7171, 19763.434 4943.4683 851.05304, 19894.066 4942.715 850.6265, 19971.662 4941.0537 851.2285, 20096.385 4937.1465 852.4335, 20178.938 4934.2896 851.7145, 20275.688 4931.6963 849.9591, 20384.508 4928.3677 845.80597, 20502.963 4924.1914 840.62836, 20628.387 4919.8296 835.33215, 20716.295 4916.765 830.49805, 20815.812 4913.1694 825.68164, 20931.266 4908.285 821.205, 21058.7 4903.8315 817.27496, 21182.045 4900.541 813.53705, 21275.258 4898.2837 810.14935, 21390.383 4896.826 806.6365, 21520.676 4895.9 803.7033, 21662.127 4895.326 801.447, 21809.834 4894.9756 799.8563, 21934.355 4894.749 799.23145, 22042.215 4894.6245 798.69025, 22168.371 4894.5786 799.3296, 22307.07 4895.85 799.8594, 22454.227 4897.587 800.31146, 22550.52 4898.7295 800.6485, 22670.748 4899.106 800.6424, 22805.215 4900.0845 800.15753, 22947.283 4902.187 799.70624, 23092.357 4904.473 799.7456, 23237.47 4906.691 801.3107, 23376.188 4909.675 803.9741, 23468.768 4911.7246 806.1115, 23571.225 4914.8726 809.4463, 23676.182 4918.3745 814.629, 23779.94 4922.669 821.1286, 23862.078 4926.5537 827.48517, 23930.527 4930.181 833.5933, 24001.018 4933.8047 839.51764, 24107.578 4940.3 852.4724, 24183.12 4948.029 861.7486, 24247.115 4958.1577 872.42194</trace>
</ink>
</file>

<file path=ppt/ink/ink37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1332.6813 9724.641 874.14984, 1340.8142 9790.705 245.27519</trace>
</ink>
</file>

<file path=ppt/ink/ink37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1392.4332 1000.9239 874.14984, 1295.2272 932.1355 867.1615, 1221.2333 930.2448 863.58026, 1138.7175 939.908 853.8785</trace>
</ink>
</file>

<file path=ppt/ink/ink37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1288.5569 1046.9442 874.14984, 1274.2953 971.7568 869.18097, 1205.211 941.22516 863.33997, 1117.4977 958.203 860.21735, 1033.8214 995.87897 854.6981, 938.5842 1083.0452 848.65967, 863.5111 1184.4546 845.2452, 808.1938 1303.678 845.2507, 790.6824 1374.6295 846.13416, 777.6157 1487.3702 848.5046, 795.18536 1595.3031 851.9147, 839.4895 1670.7512 855.97626, 915.70337 1708.2539 858.02924, 1029.5577 1690.6334 856.1451, 1125.7579 1641.2625 850.7705, 1231.017 1522.0895 843.05347, 1297.4602 1406.639 836.9159, 1323.4774 1329.9321 834.6255, 1343.6254 1246.3481 834.276, 1357.9084 1168.9067 835.2483, 1374.3447 1061.8684 839.2906, 1378.3839 988.4974 846.5859, 1360.6699 1105.8481 850.73584, 1360.6036 1174.8835 845.47217, 1364.7742 1300.7535 838.16516, 1370.9159 1377.8263 840.9343, 1379.8212 1456.2777 844.07404, 1401.013 1562.554 849.6277, 1464.0475 1604.955 836.48816</trace>
</ink>
</file>

<file path=ppt/ink/ink37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945.673 729.4551 874.14984, 1039.2037 712.2794 858.6968, 1140.8867 697.1129 843.2063, 1244.2131 682.1299 829.57104, 1376.2617 666.95184 804.063, 1481.5443 656.6801 742.83234, 1571.9569 646.2273 666.459, 1635.2776 639.36115 512.9644</trace>
</ink>
</file>

<file path=ppt/ink/ink37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1363.017 548.4758 874.14984, 1471.3824 509.82138 860.8499, 1583.3439 491.2543 852.8938, 1666.2769 494.9813 855.89764, 1746.1536 528.846 858.0572, 1803.6493 593.0438 856.5269, 1804.129 707.46246 853.88104, 1774.7013 782.56525 848.54474, 1714.6289 899.9439 837.5652, 1644.3165 1014.2544 812.4107, 1590.8945 1098.1766 755.1097</trace>
</ink>
</file>

<file path=ppt/ink/ink37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1750.0253 1408.3857 874.14984, 1748.8502 1509.5157 862.07947, 1744.9479 1573.4791 857.0855, 1737.8221 1645.8497 852.92834, 1727.9617 1713.7922 850.49725, 1712.751 1805.3744 848.6171, 1686.957 1894.5676 852.55707, 1663.8868 1962.464 857.22394</trace>
</ink>
</file>

<file path=ppt/ink/ink3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5862 624 874, 5979 632 858, 6093 655 849, 6167 696 854, 6176 785 856, 6147 862 852, 6066 948 843, 5998 1011 816</trace>
</ink>
</file>

<file path=ppt/ink/ink37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1764.7334 1453.8892 874.14984, 1814.6377 1541.2649 870.51685, 1898.796 1555.8297 865.3696, 2005.6627 1511.1913 856.9793, 2119.3376 1412.7626 845.1025, 2192.2507 1327.7068 835.1374, 2132.9043 1422.9749 840.70264, 2114.2449 1486.671 838.0643, 2089.9917 1600.257 825.6588, 2082.1262 1669.0297 814.62445, 2073.118 1771.2665 763.9765, 2068.089 1844.8038 578.8917</trace>
</ink>
</file>

<file path=ppt/ink/ink37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2479.9172 1287.9052 874.14984, 2464.5928 1356.8912 863.7644, 2444.0977 1425.3148 850.65735, 2414.6038 1510.1282 838.28516, 2364.6404 1640.0348 821.5996, 2308.2175 1766.4852 811.20245, 2266.7273 1850.4061 810.05676, 2225.6763 1933.4166 806.30963, 2193.697 1997.7136 803.57526, 2158.3352 2071.2136 805.41327, 2126.3896 2145.9795 812.06146, 2082.7698 2246.2957 829.93713, 2035.738 2311.7664 678.7805</trace>
</ink>
</file>

<file path=ppt/ink/ink37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2450.5012 1800.3351 874.14984, 2454.3154 1865.99 865.1701, 2446.9648 1995.2996 850.555, 2435.428 2073.3916 845.57434, 2416.4185 2185.1968 843.9154, 2397.6592 2281.9866 846.6674, 2378.1702 2379.863 840.6536, 2358.5742 2468.2363 832.0165, 2343.0422 2532.2751 806.4151</trace>
</ink>
</file>

<file path=ppt/ink/ink37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2319.9663 1995.7927 874.14984, 2381.8635 1902.6174 857.824, 2478.7527 1799.3738 854.18396, 2580.0107 1726.0698 854.7645, 2665.9385 1700.8124 858.56445, 2741.7576 1718.1633 860.0185, 2774.511 1800.8453 860.30023, 2762.359 1864.9878 857.5205, 2712.3528 1969.8923 846.8847, 2596.769 2070.5964 836.9905, 2518.3835 2113.0269 832.5988, 2403.6765 2162.4766 826.2598, 2319.449 2170.2449 829.58044, 2424.3293 2226.462 850.1829, 2497.686 2292.1658 853.9012, 2587.7107 2386.0234 861.50256, 2662.6602 2435.3782 861.95166, 2750.1726 2410.768 860.63525, 2814.171 2384.7754 850.9077</trace>
</ink>
</file>

<file path=ppt/ink/ink37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3002.057 1302.9006 874.14984, 3082.4946 1312.0823 867.924, 3154.9204 1320.0388 862.2041, 3233.6714 1327.3319 851.6969, 3341.4736 1337.7168 836.3763, 3413.9116 1345.0065 805.14526, 3476.6838 1358.1616 7.943346</trace>
</ink>
</file>

<file path=ppt/ink/ink37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2927.5967 1665.8933 874.14984, 3023.5156 1654.0938 863.28827, 3148.081 1649.8702 854.3162, 3245.1873 1650.3148 849.15137, 3332.5227 1652.9792 837.28754, 3429.502 1651.071 817.90784, 3492.9417 1649.8635 783.2235</trace>
</ink>
</file>

<file path=ppt/ink/ink37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4216.399 1191.2106 874.14984, 4225.293 1102.0221 869.3071, 4160.3535 1060.9465 865.9898, 4054.6736 1088.4094 861.04614, 3955.5278 1163.997 853.51697, 3877.8025 1251.3634 848.96344, 3815.8923 1373.9688 847.9507, 3787.0808 1465.6963 850.13074, 3812.3413 1551.1055 854.8174, 3914.2998 1596.3667 859.19415, 4020.6965 1563.0399 855.7736, 4112.1455 1498.485 851.79785, 4199.4897 1387.5692 848.277, 4246.192 1299.6167 848.2229, 4264.442 1191.9722 852.18726, 4198.8545 1291.6149 854.0831, 4172.9146 1372.4282 849.03827, 4159.2056 1482.679 852.99335, 4179.2603 1558.5762 855.7621, 4248.6836 1579.2339 858.3726, 4314.01 1588.198 808.5332</trace>
</ink>
</file>

<file path=ppt/ink/ink37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3940.6208 804.9492 874.14984, 4053.6133 796.03766 855.64044, 4157.1045 786.0079 841.3786, 4263.7334 773.88403 820.85626, 4329.61 765.7672 804.3641, 4394.1333 754.53546 781.7206, 4480.8423 722.2031 716.4847, 4544.398 702.0443 534.70056</trace>
</ink>
</file>

<file path=ppt/ink/ink37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4327.6294 639.4825 874.14984, 4443.934 619.48474 859.4668, 4550.8677 623.72034 853.3145, 4620.0356 647.7316 852.6809, 4680.838 746.0884 853.8692, 4633.0464 849.51794 851.42285, 4564.2925 937.80695 845.2866, 4486.2915 1021.1049 830.85657, 4420.626 1085.1606 747.3986</trace>
</ink>
</file>

<file path=ppt/ink/ink37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4655.8047 1258.4315 874.14984, 4740.1626 1266.8082 868.97455, 4814.6963 1268.4758 866.9463, 4915.1274 1258.166 865.0506, 4983.0615 1251.1924 861.2634</trace>
</ink>
</file>

<file path=ppt/ink/ink3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2227 2888 874, 2320 2891 870, 2391 2892 867, 2464 2894 862</trace>
</ink>
</file>

<file path=ppt/ink/ink37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4685.2217 1483.8798 874.14984, 4772.5566 1497.5771 867.6411, 4850.2964 1499.779 861.9589, 4932.5986 1486.6416 858.6565, 5015.4834 1449.6409 852.9123, 5080.1973 1420.7222 833.48267</trace>
</ink>
</file>

<file path=ppt/ink/ink37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5474.865 1151.9124 874.14984, 5409.464 1195.1627 868.7469, 5338.3423 1249.1566 864.1468, 5276.85 1321.2689 863.809, 5278.717 1398.361 864.42365, 5349.975 1457.2076 861.6016, 5438.059 1453.1327 857.9285, 5522.194 1384.5393 847.2572, 5587.139 1325.396 799.91</trace>
</ink>
</file>

<file path=ppt/ink/ink37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548.4758 874.14984, 5841.9106 636.6895 863.82355, 5808.2197 748.6762 852.8369, 5771.7095 862.32587 843.6335, 5733.7183 975.4625 838.5257, 5695.2515 1089.4045 831.89233, 5670.4756 1167.9237 830.4312, 5650.5493 1243.0562 833.5427, 5635.3813 1354.8058 842.6792, 5678.9253 1426.458 850.4911, 5778.706 1424.2402 851.6382, 5845.1587 1392.8245 846.28217, 5945.59 1323.8738 837.604, 6014.8223 1242.0183 843.03253, 6040.136 1175.5847 847.79175, 5966.2217 1138.1289 852.98303, 5871.5957 1171.6466 857.1605, 5812.4688 1256.0092 861.3978, 5833.5186 1339.2515 859.1032, 5940.142 1395.2251 848.40985, 6023.624 1390.524 841.11786, 6097.7656 1394.5684 821.7283, 6175.341 1378.3947 796.9166</trace>
</ink>
</file>

<file path=ppt/ink/ink37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5489.573 940.94214 874.14984, 5577.9194 929.05237 863.81604, 5642.3047 928.64154 857.1356, 5720.202 929.5791 849.90546, 5787.0605 930.7159 843.9562, 5928.3965 916.15906 829.98865, 5995.6006 907.92163 811.83624, 6070.545 895.43884 784.6954</trace>
</ink>
</file>

<file path=ppt/ink/ink37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5743.2896 382.49197 874.14984, 5836.6265 374.44797 862.3173, 5903.767 373.1287 855.17145, 5982.56 374.71585 848.7112, 6046.7295 376.647 843.94775, 6164.1113 382.82184 826.7399, 6272.8174 387.34512 791.9563, 6358.866 375.812 735.20526, 6423.08 371.5669 504.51794</trace>
</ink>
</file>

<file path=ppt/ink/ink37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6160.6333 232.02065 874.14984, 6258.353 223.24913 862.3183, 6360.904 254.605 862.7103, 6416.641 341.09558 861.9855, 6396.9375 404.869 859.55176, 6311.2817 496.72983 851.22705, 6234.814 568.558 827.0273</trace>
</ink>
</file>

<file path=ppt/ink/ink37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2853.137 3069.2583 874.14984, 2926.7883 3061.149 868.8307, 3025.3508 3050.4612 864.3518, 3102.0623 3044.1665 862.15594, 3169.611 3040.973 859.5724, 3235.768 3039.6133 846.52484</trace>
</ink>
</file>

<file path=ppt/ink/ink37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2837.5093 3310.2192 874.14984, 2927.3982 3321.3262 856.6646, 3002.818 3327.9934 852.7839, 3088.9958 3331.8762 840.684, 3178.6772 3319.3018 823.85535, 3243.7046 3309.5027 788.35535</trace>
</ink>
</file>

<file path=ppt/ink/ink37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4029.7893 2888.2786 874.14984, 3987.703 2822.2305 868.63007, 3907.5764 2793.057 864.2601, 3827.8164 2795.0693 860.5639, 3754.3801 2816.2908 857.2682, 3672.7095 2878.999 855.1448, 3623.5837 2944.6064 854.9378, 3601.065 3038.2344 857.3903, 3607.996 3111.3816 859.98, 3695.0928 3175.38 862.1421, 3788.1047 3147.759 859.9276, 3872.3242 3082.8425 855.0635, 3944.2107 2975.587 849.17786, 3974.12 2898.8796 846.1634, 3996.1265 2826.7947 843.5919, 4012.3428 2763.9236 840.9015, 4025.6458 2684.5525 838.2874, 4035.9417 2594.7837 836.40546, 4043.0015 2501.2874 835.6948, 4047.43 2435.94 836.5672, 4050.539 2367.366 837.77026, 4053.3376 2296.202 840.3001, 4056.9578 2193.7993 846.0958, 4051.6873 2319.9915 842.34875, 4041.4927 2451.739 830.66425, 4032.386 2547.9526 824.02637, 4022.8667 2651.7632 821.40155, 4015.1587 2736.6653 819.5201, 4009.703 2809.898 818.50256, 4006.4917 2886.1133 820.811, 4008.782 2955.8088 826.85815, 4021.0793 3038.6553 840.38654, 4089.541 3054.2625 864.9538</trace>
</ink>
</file>

<file path=ppt/ink/ink37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4312.9214 2540.2817 874.14984, 4299.187 2649.9124 861.1505, 4290.066 2713.9902 855.51135, 4283.4062 2782.316 851.7501, 4279.1455 2877.059 848.30023, 4286.5063 2954.8936 851.0513, 4332.202 3034.7356 853.4514, 4429.622 3054.3972 855.60626, 4511.8066 3028.5898 856.9128, 4589.6567 2941.796 855.5539, 4637.4854 2843.3035 854.0098, 4657.4346 2732.7832 852.1654, 4649.6 2627.0403 853.31104, 4617.6914 2550.9092 856.84656, 4710.686 2589.031 858.35455, 4807.678 2623.2153 851.8207, 4915.252 2641.0798 837.07117, 4992.5024 2636.293 817.8543, 5056.808 2628.0508 731.08826</trace>
</ink>
</file>

<file path=ppt/ink/ink3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2241 3083 874, 2332 3083 866, 2414 3071 859, 2478 3047 854, 2563 3018 836</trace>
</ink>
</file>

<file path=ppt/ink/ink37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4372.673 2268.8127 874.14984, 4462.032 2277.342 863.0455, 4557.9385 2284.041 852.22797, 4654.4688 2288.9023 848.28986, 4723.612 2290.4087 845.58856, 4805.222 2288.067 840.0009, 4874.3813 2286.9531 826.8303, 4953.645 2283.808 809.19446</trace>
</ink>
</file>

<file path=ppt/ink/ink37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4790.0166 2193.3186 874.14984, 4891.493 2169.3928 862.5468, 5007.9844 2169.2747 859.3476, 5106.329 2193.031 858.5006, 5178.793 2257.367 858.036, 5169.015 2336.969 857.07764, 5134.5815 2407.454 855.13513, 5072.2085 2478.1267 851.92126, 5008.086 2537.2231 663.7768</trace>
</ink>
</file>

<file path=ppt/ink/ink37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4893.8936 2842.7756 874.14984, 4886.0137 2923.1577 864.7809, 4880.931 3021.6946 861.57214, 4872.679 3105.4602 860.5717, 4857.817 3172.2957 862.52484, 4812.2954 3082.186 860.87146, 4813.837 3012.8398 858.9942, 4828.5527 2923.3865 858.5859, 4864.1084 2857.29 859.05554, 4939.758 2868.564 863.6753, 5029.3945 2927.3345 865.03314, 5093.2437 2894.5332 862.5472, 5139.0103 2829.37 859.9395, 5183.155 2725.9392 856.93146, 5213.8354 2651.3975 855.9175, 5252.741 2770.0735 850.51447, 5239.8325 2843.04 846.03864, 5222.6055 2915.7422 837.80194, 5189.0586 3033.1265 812.16113, 5163.271 3096.1843 788.1238, 5135.7793 3167.865 725.57526</trace>
</ink>
</file>

<file path=ppt/ink/ink37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5489.573 2661.7961 874.14984, 5462.836 2780.1978 856.3235, 5438.4814 2849.8115 849.31537, 5409.1045 2927.206 844.078, 5374.777 3006.701 835.465, 5343.946 3075.144 825.98364, 5292.7085 3184.5635 795.33453, 5241.813 3282.716 728.2752, 5205.6104 3349.053 603.58124</trace>
</ink>
</file>

<file path=ppt/ink/ink37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5594.3687 2963.256 874.14984, 5575.3076 3043.7307 864.5075, 5538.595 3143.3906 862.3801, 5506.828 3216.7063 862.7493, 5489.9644 3114.5872 846.6012, 5535.7725 3017.9075 835.56177, 5599.6436 2919.0442 825.7341, 5686.909 2815.1125 827.58966, 5771.698 2752.755 837.31506, 5853.314 2754.8867 847.25336, 5863.846 2831.8513 853.43866, 5828.909 2908.098 854.7212, 5738.409 2982.627 851.5141, 5654.463 3029.1653 852.2162, 5597.3022 3092.5981 856.62714, 5646.2007 3180.6719 859.2814, 5713.659 3244.736 862.13635, 5785.9854 3280.5374 863.76965, 5862.7925 3302.9797 868.83356</trace>
</ink>
</file>

<file path=ppt/ink/ink37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3746.6572 3506.1936 874.14984, 3862.4485 3474.4521 856.091, 3940.3523 3460.1995 845.86127, 4036.8462 3447.2708 835.72375, 4148.2617 3435.082 826.29236, 4217.427 3427.5154 819.7034, 4312.6665 3419.2285 815.0935, 4383.0967 3413.2837 811.91473, 4471.7983 3408.1943 805.42596, 4575.63 3404.567 801.8952, 4684.204 3402.303 801.95514, 4780.617 3402.1685 806.0606, 4851.645 3402.578 811.1698, 4925.5376 3406.5718 818.5706, 5015.26 3406.7761 836.5187, 5078.659 3407.6284 812.2435</trace>
</ink>
</file>

<file path=ppt/ink/ink37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3627.1912 874.14984, 4400.4814 3717.979 863.8727, 4391.951 3839.3677 858.84094, 4388.6772 3947.4744 855.25824, 4386.4023 4033.9905 855.2251, 4372.173 4134.278 858.4986, 4290.4326 4168.299 861.4302, 4190.98 4097.8965 863.9235, 4077.8838 4067.9636 863.36053, 3959.8218 4097.364 860.88165, 3884.8914 4147.1226 859.876, 3878.6475 4234.7505 860.87646, 3975.8113 4310.2334 856.5832, 4044.1675 4326.4297 850.37177, 4171.8613 4326.537 838.7218, 4255.023 4300.01 834.2056, 4338.539 4257.155 829.76337, 4402.2744 4220.9404 826.7464, 4510.867 4113.6445 822.6376, 4556.6343 4042.2715 823.34143, 4592.125 3970.2249 825.90533, 4635.557 3861.2812 833.90247, 4658.917 3768.4333 845.0045, 4660.375 3705.4941 855.271, 4628.3936 3789.8892 859.73346, 4611.8276 3894.478 851.2116, 4605.6167 3963.1775 847.5887, 4599.9526 4042.4565 843.63715, 4594.662 4126.2725 841.6483, 4588.0264 4245.426 840.8498, 4584.781 4308.8945 843.4048, 4567.7266 4392.8965 850.2771, 4512.246 4327.4385 856.28235, 4496.0366 4230.1025 853.5798, 4511.078 4111.566 852.4453, 4557.4565 4007.052 855.3826, 4643.241 3942.5723 856.94574, 4715.9033 3928.8665 856.05383, 4833.1094 3923.3528 851.409, 4905.2534 3928.3618 847.8595, 4977.1665 3927.7764 840.76514, 5056.7163 3929.6394 816.7358, 5120.949 3928.0273 700.69165</trace>
</ink>
</file>

<file path=ppt/ink/ink37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6011.7124 3219.7295 874.14984, 6101.384 3208.48 864.74133, 6210.5728 3203.7163 856.896, 6287.1616 3204.3232 846.14825, 6351.6714 3207.4294 651.71783</trace>
</ink>
</file>

<file path=ppt/ink/ink37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5981.3774 3446.2122 874.14984, 6048.353 3444.4656 865.3729, 6183.599 3434.336 848.9372, 6259.466 3415.9294 843.2472, 6328.1694 3401.6702 827.7814, 6391.2617 3383.7231 810.5035</trace>
</ink>
</file>

<file path=ppt/ink/ink37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7054.153 2947.7434 874.14984, 6951.8457 2898.0771 864.1852, 6871.318 2902.3328 860.9185, 6797.384 2922.7688 858.8146, 6717.6357 2977.4817 857.69073, 6669.299 3045.0706 858.52246, 6673.2627 3141.2524 858.36475, 6723.3086 3218.0254 857.3466, 6816.89 3260.8254 855.23035, 6933.817 3254.6162 851.63416, 7025.1714 3215.4055 849.03143, 7110.724 3110.9126 848.00226, 7160.656 3009.58 846.7502, 7180.1973 2937.6982 845.30914, 7194.1436 2857.409 844.31903, 7202.138 2783.3281 844.42706, 7208.5396 2664.0417 845.97, 7207.3267 2568.4058 848.8278, 7183.1445 2691.4075 850.4367, 7170.42 2755.8286 849.93, 7139.1494 2883.4011 845.5799, 7112.8994 2960.993 839.56085, 7075.9497 3038.7583 831.38184, 7046.825 3105.8662 816.90784, 7010.0283 3174.226 792.38385</trace>
</ink>
</file>

<file path=ppt/ink/ink3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2867 2722 874, 2855 2819 862, 2846 2929 856, 2861 3017 859, 2930 3064 860, 2997 3061 858, 3090 2968 849, 3155 2859 841, 3181 2737 844, 3148 2661 847, 3083 2647 849, 3012 2668 850, 2949 2699 839</trace>
</ink>
</file>

<file path=ppt/ink/ink37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7367.6216 3129.7568 874.14984, 7367.6206 3027.34 866.9263, 7372.063 2930.7039 864.0388, 7386.8267 2844.2214 862.2716, 7424.7983 2747.5327 861.3539, 7485.312 2683.7498 861.0578, 7552.8555 2758.4922 858.5412, 7564.5205 2858.556 853.49225, 7571.338 2988.742 848.22766, 7576.214 3093.9463 847.9919, 7659.8193 3057.524 840.6903, 7705.908 2963.645 830.61816, 7748.2417 2862.6062 821.7714, 7786.422 2744.827 821.2745, 7803.352 2657.308 831.1769, 7712.763 2608.6946 853.09875, 7662.4604 2671.5925 859.2832, 7656.18 2775.4446 860.0443, 7681.768 2846.3337 857.78033, 7779.267 2890.8718 854.3479, 7850.257 2885.6455 850.2244, 7913.2656 2886.9343 841.7372, 7978.009 2872.2493 827.601</trace>
</ink>
</file>

<file path=ppt/ink/ink37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7948.593 2389.81 874.14984, 7847.1304 2425.728 854.62683, 7764.6455 2448.5632 842.2001, 7639.382 2478.8745 821.0958, 7531.758 2496.3147 775.7454, 7442.294 2487.7512 712.65674, 7378.3853 2477.254 572.9618</trace>
</ink>
</file>

<file path=ppt/ink/ink37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7709.5854 2268.8127 874.14984, 7799.9546 2284.8125 863.32184, 7926.3066 2312.235 856.2681, 7994.3926 2330.3188 854.5175, 8088.854 2361.5115 855.11816, 8127.1245 2426.428 856.99536, 8090.3486 2517.791 856.18555, 8025.2817 2567.8618 851.2201, 7959.7793 2606.8733 732.18304</trace>
</ink>
</file>

<file path=ppt/ink/ink37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6816.065 3385.7131 874.14984, 6925.24 3380.3887 805.18646, 7026.329 3372.5596 817.68945, 7162.3335 3359.5752 818.9428, 7265.462 3349.3967 814.0615, 7375.896 3340.7537 798.4395, 7467.6445 3335.433 776.46704, 7549.0903 3331.9355 742.40656, 7637.5054 3334.2593 701.02625, 7712.4907 3338.0957 662.66565, 7812.0967 3356.9531 560.7136, 7875.3647 3371.9077 371.89508</trace>
</ink>
</file>

<file path=ppt/ink/ink37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6964.9854 3913.6558 874.14984, 6871.837 3946.1519 860.7903, 6807.5337 3971.3657 855.35, 6712.034 4011.2766 850.6175, 6639.2876 4049.7554 851.9384, 6583.432 4120.668 854.87634, 6568.2144 4188.7124 856.01874, 6618.808 4254.574 857.7186, 6686.118 4273.003 858.7022, 6774.451 4229.721 855.4139, 6858.0474 4145.2974 848.3532, 6926.9756 4042.8613 843.5794, 6961.167 3974.3586 843.5028, 6991.385 3902.1355 843.9949, 7033.449 3778.4617 843.87006, 7050.378 3703.1672 846.07825, 7060.7915 3636.004 848.6916, 7017.7983 3728.8083 847.39197, 6994.029 3838.2505 839.767, 6982.891 3911.6873 837.03235, 6969.9355 4022.347 835.79565, 6967.809 4085.54 837.3274, 6990.9277 4197.5234 845.15533, 7073.5083 4224.696 851.0314, 7147.52 4186.3145 852.0719, 7215.556 4046.6504 841.2602, 7235.9517 3963.004 835.304, 7259.0186 3827.4546 825.1427, 7266.0537 3755.508 828.7963, 7272.267 3686.7793 833.1284, 7279.275 3594.8848 842.16797, 7223.0903 3707.638 849.5769, 7205.3145 3776.7302 849.15594, 7193.0933 3855.3572 845.85706, 7183.8164 3973.0054 841.2084, 7189.5264 4040.991 841.586, 7202.7583 4108.179 842.46655, 7231.3726 4204.993 847.8393, 7295.964 4253.233 854.8956, 7382.3887 4189.0703 855.77606, 7449.1045 4118.438 846.5122</trace>
</ink>
</file>

<file path=ppt/ink/ink37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7024.737 3913.6558 874.14984, 7140.527 3898.143 856.75305, 7214.428 3881.7646 847.48535, 7300.607 3853.9058 838.6508, 7376.2236 3831.3865 817.6467, 7442.0806 3808.1704 797.94836</trace>
</ink>
</file>

<file path=ppt/ink/ink37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1913.6534 5618.997 874.14984, 1842.6339 5600.8745 866.3604, 1778.996 5600.292 861.78217, 1711.2926 5614.953 859.3501, 1620.7982 5675.574 857.6556, 1554.3656 5741.417 855.8818, 1524.8274 5841.3237 857.2905, 1529.5128 5923.168 858.16943, 1585.5151 5991.542 858.1827, 1656.9406 6017.6846 858.287, 1733.615 5991.6523 857.4184, 1802.9498 5914.945 855.6399, 1851.7428 5806.57 850.6342, 1872.0131 5718.605 845.47424, 1888.1733 5613.4814 838.8109, 1898.4556 5544.274 832.94556, 1906.7065 5455.9995 826.7231, 1912.1582 5360.069 822.8862, 1916.1438 5265.1084 822.7617, 1919.3062 5188.056 825.3625, 1922.1238 5073.2256 831.4175, 1881.1405 5155.015 845.48645, 1878.1394 5217.996 843.235, 1882.7031 5299.001 839.619, 1895.7686 5391.124 835.0329, 1916.6472 5490.049 831.1641, 1940.3857 5578.8315 829.23224, 1961.0599 5648.8813 826.58356, 1990.5576 5725.542 826.21515, 2025.4512 5799.76 828.2119, 2061.2124 5863.178 833.90924, 2126.6577 5915.6455 843.9768, 2189.3132 5833.3765 851.01514, 2226.1887 5703.3296 845.55676, 2252.7432 5599.674 847.8614, 2288.2659 5663.0024 847.924, 2298.2 5774.968 849.05884, 2314.9624 5868.628 852.33405, 2355.7031 5945.381 856.0903, 2435.3506 5953.402 860.5289, 2480.1763 5844.0215 858.94006, 2498.4011 5739.609 850.77136, 2500.453 5671.038 846.6024, 2500.0005 5606.0967 847.8568, 2494.116 5511.984 851.87463, 2463.6414 5446.65 858.5598, 2448.1042 5525.624 862.8257, 2490.1157 5598.2476 863.7025, 2563.0486 5644.4204 861.29944, 2673.5117 5647.382 856.4835, 2762.7915 5605.788 847.0626, 2828.0874 5568.5254 821.3631</trace>
</ink>
</file>

<file path=ppt/ink/ink37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2748.3413 5181.5444 874.14984, 2641.487 5195.2783 857.6763, 2566.9602 5206.2183 850.7513, 2487.4775 5217.759 841.1352, 2391.3276 5231.684 820.3396, 2303.4065 5235.179 780.29504, 2239.7478 5237.165 692.8052</trace>
</ink>
</file>

<file path=ppt/ink/ink37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2510.253 5046.0684 874.14984, 2623.3906 5057.986 857.1984, 2696.8857 5070.875 851.7357, 2795.6309 5093.463 851.455, 2859.647 5129.408 857.16187, 2850.4321 5209.3506 856.8439, 2765.7542 5274.1357 856.4817, 2699.575 5319.265 850.0959</trace>
</ink>
</file>

<file path=ppt/ink/ink37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1466.8933 6162.4517 874.14984, 1585.9401 6158.211 858.1425, 1657.4595 6155.18 850.5522, 1741.2183 6151.278 843.54114, 1833.5009 6146.6104 837.1867, 1978.0505 6140.3276 830.4553, 2120.3271 6136.191 824.34296, 2221.8386 6134.9253 820.2586, 2331.5017 6134.1147 817.32117, 2428.6772 6133.6147 810.70233, 2503.83 6133.3086 801.28516, 2585.4097 6134.4204 783.98975, 2662.0288 6139.208 758.917, 2730.962 6142.6465 715.9958, 2796.155 6148.825 629.2671</trace>
</ink>
</file>

<file path=ppt/ink/ink3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3329 2690 874, 3329 2786 861, 3329 2855 854, 3330 2934 850, 3332 3015 848, 3332 3092 849, 3330 3201 851, 3324 3270 852, 3292 3201 850, 3287 3137 846, 3288 3007 836, 3299 2918 831, 3319 2823 827, 3335 2750 826, 3359 2680 824, 3393 2609 825, 3436 2545 828, 3508 2468 839, 3590 2459 849, 3647 2536 857, 3597 2640 855, 3527 2719 848, 3409 2764 830, 3342 2784 804, 3278 2769 518</trace>
</ink>
</file>

<file path=ppt/ink/ink37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6660.9204 874.14984, 1820.0682 6727.5977 862.24445, 1717.84 6817.127 854.6382, 1621.6295 6911.4272 850.97296, 1558.0068 6985.8916 851.1893, 1512.5819 7059.178 852.4659, 1519.004 7137.192 856.274, 1599.9158 7159.778 858.1245, 1685.3019 7121.4956 854.67596, 1763.7328 7017.704 846.40564, 1796.0388 6943.6875 841.5803, 1833.6735 6825.274 835.0541, 1850.572 6700.916 838.2672, 1861.3104 6580.047 844.43115, 1868.3845 6496.963 851.18823, 1842.7461 6611.85 849.8875, 1831.8632 6727.6855 838.9624, 1827.1685 6840.815 829.7972, 1830.3734 6941.412 828.98926, 1856.4406 7056.8135 834.4057, 1894.6506 7128.9297 843.90717, 1964.9669 7152.146 851.8297, 2053.8198 7097.125 854.8312, 2115.0007 7015.8535 850.3042, 2137.088 6949.5015 845.69666, 2149.0298 6867.617 840.77094, 2162.6677 6801.1104 827.7465, 2167.369 6721.419 812.7796</trace>
</ink>
</file>

<file path=ppt/ink/ink37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2167.369 6418.9253 874.14984, 2146.7417 6514.092 859.5178, 2130.1587 6583.897 852.4524, 2115.4187 6652.5283 847.9152, 2094.812 6765.844 843.8549, 2084.0122 6864.6016 844.61505, 2082.3164 6957.02 844.36426, 2099.4832 7062.161 848.3565, 2135.201 7142.489 853.7841, 2220.3591 7196.8955 859.15497, 2300.4702 7117.7725 858.1774, 2336.0012 7053.498 799.2294</trace>
</ink>
</file>

<file path=ppt/ink/ink37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1958.6971 6887.403 874.14984, 2067.9868 6888.1636 860.0322, 2135.7263 6877.216 852.821, 2211.2788 6855.7637 846.07043, 2322.0896 6809.367 836.6486, 2406.3303 6771.421 813.25806</trace>
</ink>
</file>

<file path=ppt/ink/ink37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2942.305 6177.447 874.14984, 3042.6492 6174.5913 866.64056, 3145.0837 6175.9937 861.9178, 3222.8105 6177.1304 855.259</trace>
</ink>
</file>

<file path=ppt/ink/ink37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2911.9692 6403.9297 874.14984, 3023.2456 6396.8247 859.2947, 3093.4744 6383.463 851.21375, 3177.183 6357.153 843.0145, 3250.3467 6336.5034 824.3383, 3314.6055 6313.9575 805.8294</trace>
</ink>
</file>

<file path=ppt/ink/ink37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6116.9487 874.14984, 3813.5422 6111.6084 868.18915, 3749.1785 6118.1685 863.79004, 3681.608 6134.355 861.2919, 3600.3235 6181.1445 861.472, 3545.0913 6282.4487 861.3842, 3559.3003 6353.9414 861.7381, 3641.8037 6398.6416 861.641, 3722.7307 6399.545 861.65686, 3808.882 6332.6826 861.5603, 3862.3367 6241.382 860.77966, 3886.413 6149.376 862.0203, 3881.8809 6220.6724 857.76337, 3886.3118 6307.7285 858.7861, 3916.9966 6381.8726 861.6643, 3989.8938 6405.1724 867.092, 4054.7805 6381.1733 241.1077</trace>
</ink>
</file>

<file path=ppt/ink/ink37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3552.6934 5891.5 874.14984, 3673.3071 5891.499 857.3804, 3749.6658 5890.0664 848.2201, 3835.5234 5885.911 840.63965, 3959.1697 5874.793 816.1166, 4035.7898 5867.3223 780.4735, 4099.06 5858.8525 497.93015</trace>
</ink>
</file>

<file path=ppt/ink/ink37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3895.5771 5725.516 874.14984, 3989.9294 5745.951 862.6987, 4103.7363 5786.36 860.62555, 4186.4106 5864.0503 862.5875, 4201.9404 5942.6313 861.71985, 4178.3657 6005.7744 858.9273, 4114.6484 6062.478 748.9609</trace>
</ink>
</file>

<file path=ppt/ink/ink37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4834.1416 6177.447 874.14984, 4950.353 6186.404 857.44147, 5027.3623 6188.795 847.7613, 5115.6836 6190.568 839.40564, 5188.4175 6191.8115 832.9651, 5254.4204 6192.038 822.24176, 5333.362 6192.807 792.49176, 5399.209 6195.7236 380.6354</trace>
</ink>
</file>

<file path=ppt/ink/ink37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4819.433 6388.9346 874.14984, 4888.183 6393.226 863.39185, 4955.239 6391.8374 851.87756, 5038.6855 6387.208 841.2231, 5104.3247 6382.101 833.3529, 5167.959 6375.671 827.24493, 5241.0254 6364.7637 815.9026, 5308.831 6346.6055 797.38, 5388.4443 6328.9673 748.3065, 5452.016 6306.266 463.91052</trace>
</ink>
</file>

<file path=ppt/ink/ink3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3091 2389 874, 3206 2369 855, 3292 2351 844, 3366 2336 830, 3488 2312 790, 3588 2287 729, 3651 2271 617</trace>
</ink>
</file>

<file path=ppt/ink/ink37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5280.9014 6057.484 874.14984, 5363.925 6087.627 864.369, 5487.61 6135.8403 857.14764, 5575.988 6172.483 855.72723, 5641.3643 6205.788 857.5779, 5687.562 6303.682 859.6343, 5612.974 6389.6123 861.4826, 5501.406 6451.609 860.3199, 5436.509 6492.3433 854.7798, 5372.4805 6521.2056 417.9489</trace>
</ink>
</file>

<file path=ppt/ink/ink37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6192.443 874.14984, 6557.4595 6122.6504 865.8989, 6481.822 6132.023 864.6038, 6399.502 6170.676 863.04736, 6328.153 6240.57 862.14655, 6305.393 6355.8066 859.9602, 6355.414 6453.313 860.5681, 6438.581 6492.124 860.15796, 6555.2334 6439.7456 856.11127, 6637.8223 6303.2847 845.99567, 6678.24 6178.486 836.9969, 6688.841 6092.5 832.97644, 6693.554 5999.1387 830.5991, 6692.5435 5903.9307 830.0211, 6686.252 5812.2583 831.70026, 6679.2017 5737.999 834.0483, 6665.2803 5640.2935 842.4567, 6650.7925 5768.9443 843.99255, 6649.7 5832.4556 837.7083, 6648.605 5902.872 830.1742, 6663.581 6002.7764 821.5093, 6722.916 6152.3877 808.86816, 6761.5176 6249.723 782.7267, 6784.109 6330.3364 740.7044, 6830.7725 6418.9253 702.8861</trace>
</ink>
</file>

<file path=ppt/ink/ink37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6678.1763 6365.666 874.14984, 6757.102 6437.8535 864.229, 6835.4453 6421.969 861.999, 6923.177 6318.5664 856.1044, 6966.9966 6196.7046 851.6197, 6988.3125 6093.5215 853.2569, 6989.0786 5986.9365 856.89624, 6955.481 6054.4404 858.13, 6954.708 6173.3677 856.59094, 6967.6846 6264.695 856.9283, 7033.4414 6327.143 858.1989, 7107.0156 6342.549 858.67505, 7190.1396 6289.9673 858.30164, 7240.1406 6183.296 857.024, 7256.632 6096.843 855.4985, 7236.031 5994.5723 856.6589, 7356.2905 6041.1367 854.809, 7446.6733 6061.9043 833.11536, 7512.5366 6055.2764 541.88336</trace>
</ink>
</file>

<file path=ppt/ink/ink37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6964.9854 5680.0127 874.14984, 7105.3604 5678.4697 845.36914, 7203.7393 5674.577 814.3352, 7305.099 5665.086 780.38135, 7395.793 5657.7856 724.13336, 7471.4966 5649.505 655.2417</trace>
</ink>
</file>

<file path=ppt/ink/ink37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7277.533 5513.512 874.14984, 7342.7354 5534.5444 865.3887, 7456.701 5578.0264 851.9201, 7538.748 5618.7544 849.94305, 7574.1245 5681.8115 855.05225, 7563.031 5747.994 856.20337, 7493.25 5821.582 858.6635, 7426.7427 5860.2495 676.42194</trace>
</ink>
</file>

<file path=ppt/ink/ink37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7725.2124 6087.4746 874.14984, 7814.8545 6088.1294 867.082, 7911.288 6090.967 864.1528, 7974.23 6093.0015 858.99664, 8039.027 6098.829 674.62524</trace>
</ink>
</file>

<file path=ppt/ink/ink37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7739.921 6328.4355 874.14984, 7847.252 6316.1514 860.90607, 7916.8594 6309.3447 853.83185, 7982.138 6302.7217 838.69385, 8045.8916 6300.0796 651.19916</trace>
</ink>
</file>

<file path=ppt/ink/ink37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8752.944 6011.464 874.14984, 8676.79 5999.515 865.505, 8578.189 6007.9976 857.07214, 8486.057 6035.886 851.03156, 8396.728 6089.3467 849.1304, 8334.452 6182.343 850.3727, 8368.14 6281.8647 852.2358, 8482.059 6327.645 851.7361, 8598.628 6298.6313 855.5946, 8671.096 6239.7285 857.74414, 8711.422 6132.3633 859.3176, 8718.042 6046.834 862.2395, 8710.417 6115.087 860.03864, 8714.569 6201.146 853.52893, 8727.1 6277.1084 839.23376, 8783.062 6351.226 802.2541</trace>
</ink>
</file>

<file path=ppt/ink/ink37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8306.185 5769.9854 874.14984, 8394.229 5769.9854 855.4214, 8480.871 5769.985 837.81647, 8586.414 5769.985 822.1103, 8696.084 5769.0063 783.9419, 8793.81 5763.848 744.08246, 8878.993 5760.205 680.7474, 8944.188 5757.5195 596.1018</trace>
</ink>
</file>

<file path=ppt/ink/ink37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8723.528 5604.0015 874.14984, 8794.63 5618.9956 861.81134, 8859.117 5635.299 849.7718, 8933.187 5657.9165 841.07245, 9042.212 5699.824 838.565, 9103.908 5783.5947 846.7738, 9097.097 5877.355 847.6399, 9045.858 5949.087 846.527, 8981.103 6008.1685 559.33936</trace>
</ink>
</file>

<file path=ppt/ink/ink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6306 1846 874, 6268 1997 861, 6220 2138 855, 6196 2245 858, 6297 2259 860, 6381 2173 8</trace>
</ink>
</file>

<file path=ppt/ink/ink3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3523 2163 874, 3626 2174 866, 3693 2205 862, 3744 2292 859, 3737 2377 855, 3691 2474 844, 3657 2540 821</trace>
</ink>
</file>

<file path=ppt/ink/ink38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9631.757 6162.4517 874.14984, 9539.254 6136.493 863.3973, 9418.15 6130.471 863.5201, 9322.238 6151.492 863.8882, 9258.043 6216.593 862.4077, 9271.222 6300.892 859.68616, 9375.621 6364.9043 858.33777, 9477.175 6340.3647 857.87506, 9565.468 6232.261 850.6871, 9599.805 6144.5005 841.88074, 9622.28 6046.484 833.6251, 9634.016 5954.6294 831.15985, 9640.858 5887.425 829.649, 9639.494 5814.9097 829.339, 9629.675 5707.6074 833.2213, 9614.255 5785.446 848.25476, 9612.93 5850.3726 844.9861, 9609.606 5974.3076 837.0239, 9607.641 6049.2964 836.381, 9607.047 6124.7036 837.2735, 9612.165 6235.05 842.24615, 9660.7295 6301.349 848.8168, 9728.494 6300.6694 853.9202, 9798.12 6226.9053 854.39935, 9832.646 6157.4785 849.655, 9866.168 6069.8 842.72644, 9895.185 5984.153 836.8822, 9917.505 5914.4775 830.9639, 9938.348 5831.797 826.5268, 9953.91 5748.375 829.7926, 9959.51 5675.646 833.116, 9948.55 5593.981 839.44275, 9883.941 5699.6724 849.19183, 9870.025 5813.6084 846.48145, 9871.724 5883.5215 841.78564, 9878.754 5961.3213 839.24536, 9891.273 6039.988 839.6337, 9915.523 6148.936 841.82874, 9961.576 6248.891 847.16095, 10026.11 6307.824 864.02924, 10091.306 6330.3037 242.09642</trace>
</ink>
</file>

<file path=ppt/ink/ink38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9811.013 5950.965 874.14984, 9880.363 5952.7104 862.21967, 9952.254 5959.237 849.75995, 10055.387 5973.978 833.60516, 10128.912 5983.9404 806.7126, 10212.7295 5996.468 764.5592</trace>
</ink>
</file>

<file path=ppt/ink/ink38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6145.925 5030.5557 874.14984, 6093.086 5124.051 859.4065, 6064.1426 5188.5806 852.19415, 6036.291 5266.9536 845.61365, 6013.0356 5355.0337 840.37024, 5986.8916 5489.207 833.6481, 5976.773 5617.168 829.15967, 5979.952 5706.9136 825.87354, 5989.999 5811.211 822.868, 6003.7617 5920.121 820.6277, 6014.0063 5997.009 819.3694, 6029.6113 6093.616 818.2812, 6048.6436 6202.6606 812.7385, 6067.875 6318.0366 803.5045, 6082.7876 6409.2686 786.0334, 6095.9604 6492.6265 759.8409, 6105.79 6583.4546 726.06744, 6108.5244 6673.451 684.9007, 6102.045 6756.459 636.85205, 6083.387 6830.4043 582.23535, 6042.2676 6925.522 456.3453, 5971.2363 6977.0273 329.67743</trace>
</ink>
</file>

<file path=ppt/ink/ink38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8290.558 5121.0454 874.14984, 8257.484 5206.4097 864.2251, 8218.792 5327.468 856.6593, 8200.273 5396.879 851.8007, 8171.4766 5519.3604 845.2238, 8148.1084 5639.3096 838.5117, 8134.418 5726.367 834.4292, 8122.024 5824.1685 831.59955, 8113.728 5911.6265 829.9334, 8108.165 5987.919 828.52075, 8107.276 6083.2876 827.9964, 8111.674 6192.782 827.0593, 8122.7124 6311.3433 825.6653, 8130.347 6389.5674 824.2918, 8145.3813 6485.315 822.23914, 8164.041 6591.5996 820.65814, 8182.109 6701.237 814.55585, 8195.206 6808.9976 804.74725, 8200.405 6907.332 786.3462, 8203.194 6976.123 759.9033, 8196.818 7049.565 725.66205, 8181.8457 7120.141 684.25104, 8157.3267 7183.7188 635.95123, 8106.4443 7267.0645 520.594, 8042.7886 7326.247 132.20198</trace>
</ink>
</file>

<file path=ppt/ink/ink38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8261.142 7611.3203 874.14984, 8306.8125 7520.393 862.4576, 8343.358 7398.1323 854.5007, 8368.76 7299.0215 854.9515, 8358.696 7381.4497 848.55524, 8342.12 7489.51 839.0042, 8329.624 7588.492 835.2335, 8329.1045 7696.453 838.3527, 8347.3125 7776.8687 843.872, 8454.213 7840.1304 853.858, 8528.718 7856.277 858.6243</trace>
</ink>
</file>

<file path=ppt/ink/ink38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8231.725 7505.318 874.14984, 8306.374 7511.4424 859.042, 8377.183 7515.221 846.7257, 8456.443 7516.828 837.6362, 8534.929 7512.471 824.736, 8607.155 7510.015 800.22626, 8670.925 7505.12 771.0363</trace>
</ink>
</file>

<file path=ppt/ink/ink38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8663.777 7550.821 874.14984, 8792.199 7552.1943 865.2159, 8870.757 7551.5586 857.0952, 8937.067 7554.6685 237.99843</trace>
</ink>
</file>

<file path=ppt/ink/ink38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8604.025 7731.8003 874.14984, 8670.269 7737.6753 865.8823, 8810.507 7729.497 844.84296, 8885.147 7723.5244 820.9532, 8949.742 7715.961 703.9035</trace>
</ink>
</file>

<file path=ppt/ink/ink38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9139.953 7536.3423 874.14984, 9109.616 7603.9473 868.91644, 9109.712 7706.396 866.572, 9125.289 7771.2007 864.2462, 9189.252 7810.088 863.40656, 9298.778 7798.4478 860.50037, 9370.319 7755.855 859.6346, 9391.5205 7656.3467 858.01324, 9367.454 7580.7075 856.3934, 9294.033 7530.5693 856.909, 9213.928 7515.9844 859.14343, 9142.727 7539.1797 860.847, 9077.358 7583.603 865.1315</trace>
</ink>
</file>

<file path=ppt/ink/ink38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8499.2295 5076.576 874.14984, 8523.757 4996.542 863.8455, 8555.031 4882.8037 858.8282, 8573.739 4819.191 857.71484, 8602.909 4725.612 857.98517, 8605.331 4806.9688 856.6313, 8579.608 4910.9565 855.51544, 8566.784 4978.235 857.1478, 8560.727 5050.1147 858.01953, 8565.16 5157.4453 859.28064, 8629.6455 5232.191 860.60315, 8713.95 5259.4355 859.6392, 8818.924 5229.8516 856.0466, 8889.07 5202.9893 845.65894</trace>
</ink>
</file>

<file path=ppt/ink/ink3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4074 2812 874, 4160 2806 863, 4275 2792 859, 4366 2777 850, 4439 2741 828</trace>
</ink>
</file>

<file path=ppt/ink/ink38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8424.77 4925.588 874.14984, 8513.337 4925.588 863.47485, 8647.528 4912.19 852.81604, 8710.962 4904.1943 840.7344, 8775.229 4893.762 821.25696</trace>
</ink>
</file>

<file path=ppt/ink/ink38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5654.121 7731.8003 874.14984, 5677.9395 7656.0645 868.6194, 5710.9746 7568.922 862.677, 5746.917 7492.5483 862.6967, 5832.4785 7429.139 863.23846, 5884.4385 7510.3574 857.5939, 5894.9585 7630.14 855.908, 5900.856 7699.065 858.03766, 5914.658 7764.842 859.08813, 5966.818 7839.13 860.51434, 6038.791 7802.0415 860.1047, 6073.9634 7701.4565 857.48505, 6085.331 7614.1626 855.8535, 6063.5405 7515.961 857.8444, 6021.2246 7443.677 860.9377, 5998.675 7515.4395 864.8736, 6080.941 7558.2305 862.8746, 6156.975 7588.3467 859.2045</trace>
</ink>
</file>

<file path=ppt/ink/ink38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5668.829 7279.869 874.14984, 5785.889 7279.868 858.687, 5853.0996 7278.639 852.0922, 5924.9746 7274.4077 847.6994, 6031.873 7262.439 831.77026, 6101.879 7253.536 804.30975</trace>
</ink>
</file>

<file path=ppt/ink/ink38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5937.253 7143.3594 874.14984, 6017.196 7160.511 866.9171, 6113.521 7207.2773 866.33026, 6166.5483 7276.189 865.3324, 6134.965 7356.917 864.8763, 6070.6035 7405.07 8.652797</trace>
</ink>
</file>

<file path=ppt/ink/ink38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6338.969 7355.364 874.14984, 6293.4434 7430.414 864.2185, 6253.2563 7525.6445 861.0193, 6236.3994 7650.411 858.9706, 6242.19 7748.1636 857.64703, 6263.776 7836.779 851.9315, 6307.6826 7923.9165 842.4501, 6342.7163 7987.0854 815.23486</trace>
</ink>
</file>

<file path=ppt/ink/ink38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6458.473 7626.3154 874.14984, 6450.7305 7705.168 871.5962, 6478.8296 7799.022 869.3779, 6559.24 7828.0527 867.5073, 6623.1245 7803.0156 865.3225, 6637.679 7712.4443 863.80194, 6571.155 7624.3467 863.45447, 6488.0293 7614.9004 863.74304, 6424.723 7613.3677 864.518</trace>
</ink>
</file>

<file path=ppt/ink/ink38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6696.5615 7460.849 874.14984, 6764.0405 7562.541 863.40656, 6779.0605 7678.9824 859.3313, 6766.5986 7770.0273 856.3076, 6722.11 7863.4253 846.31165, 6661.827 7927.646 828.6531, 6596.524 7974.1 783.8464</trace>
</ink>
</file>

<file path=ppt/ink/ink38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6264.51 5000.5654 874.14984, 6280.093 4926.4272 865.9095, 6304.966 4848.1147 862.1236, 6372.0093 4808.412 864.6207, 6409.472 4879.738 861.6019, 6423.1807 4952.075 857.93195, 6430.506 5055.5024 861.09735, 6469.5938 5128.157 862.9768, 6557.0747 5081.221 860.66797, 6590.309 5010.458 860.6824, 6598.517 4925.9214 862.66504, 6564.1987 4839.579 863.2314, 6487.499 4822.9844 864.41046, 6539.5537 4896.081 863.9836, 6627.838 4908.9785 858.6773, 6720.974 4875.512 846.148, 6785.7285 4850.0938 818.7961</trace>
</ink>
</file>

<file path=ppt/ink/ink38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6220.3853 4593.103 874.14984, 6326.56 4580.125 861.14716, 6392.6216 4574.2085 854.6469, 6464.1787 4569.8125 845.8054, 6533.466 4567.156 836.382, 6605.306 4563.5347 814.8437, 6670.6016 4565.0166 698.05865</trace>
</ink>
</file>

<file path=ppt/ink/ink38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6473.1816 4457.6274 874.14984, 6573.0903 4470.647 862.7038, 6646.0786 4491.72 859.5682, 6709.1255 4549.7466 862.405, 6726.159 4612.7046 862.9036, 6697.8057 4686.081 864.08234</trace>
</ink>
</file>

<file path=ppt/ink/ink3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4283 2600 874, 4278 2717 857, 4275 2785 851, 4278 2887 834, 4304 2957 803</trace>
</ink>
</file>

<file path=ppt/ink/ink38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7039.4453 4608.0986 874.14984, 6980.6616 4700.97 861.67755, 6913.6777 4805.8096 862.9146, 6885.8096 4928.7026 864.12524, 6923.5474 5019.503 863.9051, 6950.277 5083.816 863.3705</trace>
</ink>
</file>

<file path=ppt/ink/ink38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7158.9497 4669.1147 874.14984, 7135.8774 4738.8535 865.79675, 7112.5312 4816.0376 862.28033, 7099.309 4897.3774 862.01685, 7127.7305 4994.8657 860.53174, 7197.987 5018.236 852.9147, 7262.5093 5024.9746 785.63605</trace>
</ink>
</file>

<file path=ppt/ink/ink38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6994.4014 4894.5635 874.14984, 7101.311 4874.0825 855.6377, 7211.4414 4846.4 827.7929, 7279.2085 4828.4326 792.1138, 7342.9175 4811.6943 7.784627</trace>
</ink>
</file>

<file path=ppt/ink/ink38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7426.453 4684.1104 874.14984, 7458.663 4767.4907 864.57477, 7466.627 4861.17 861.35114, 7438.1323 4960.0815 859.95233, 7398.6426 5035.204 858.9729, 7328.8853 5118.431 854.0579, 7265.566 5166.6807 418.3209</trace>
</ink>
</file>

<file path=ppt/ink/ink38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1586.3971 8909.717 874.14984, 1625.3629 8833.794 867.78815, 1674.1415 8739.266 861.3641, 1725.0616 8650.106 858.8739, 1769.7465 8573.634 859.8101, 1812.2504 8508.261 861.5451, 1845.4688 8616.845 855.819, 1844.7411 8729.349 846.3434, 1849.1582 8798.779 844.629, 1864.5618 8906.624 846.701, 1918.7037 8995.752 850.8629, 1983.5945 9027.096 855.019, 2075.9517 8968.272 856.5245, 2136.2346 8886.283 852.0742, 2169.3167 8760.973 847.36835, 2173.3372 8696.085 846.65735, 2169.2185 8605.598 848.4315, 2144.843 8536.387 853.3786, 2081.1091 8497.839 862.2529, 2047.1158 8590.175 866.6257, 2129.6753 8655.273 864.6964, 2204.3933 8619.736 861.9708, 2269.3877 8577.277 750.928</trace>
</ink>
</file>

<file path=ppt/ink/ink38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1750.0253 8245.265 874.14984, 1851.0442 8263.415 862.8193, 1917.3267 8268.511 856.51874, 1993.189 8269.89 849.98035, 2057.2947 8269.961 844.849, 2148.7698 8255.397 829.97363, 2212.4128 8245.263 796.8892</trace>
</ink>
</file>

<file path=ppt/ink/ink38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2092.9092 8079.798 874.14984, 2172.069 8121.3223 863.9601, 2244.9194 8165.0483 858.97174, 2325.1204 8238.51 859.5236, 2349.1396 8319.061 859.7185, 2333.428 8393.189 863.29083</trace>
</ink>
</file>

<file path=ppt/ink/ink38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2659.173 8471.23 874.14984, 2611.827 8551.974 863.77966, 2559.2925 8657.694 858.2427, 2533.4624 8720.951 855.8045, 2501.3557 8815.285 854.3702, 2482.492 8906.91 853.3524, 2476.9346 8998.793 852.7122, 2503.8867 9121.712 853.087, 2556.81 9214.786 854.3153, 2637.9072 9237.438 855.1566, 2706.1816 9237.978 856.5134</trace>
</ink>
</file>

<file path=ppt/ink/ink38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2808.093 8546.725 874.14984, 2797.0808 8629.012 864.94165, 2783.4373 8710.496 860.2802, 2773.4272 8789.221 857.1102, 2772.8804 8887.264 856.8118, 2792.4407 8985.847 857.5001, 2856.1597 9076.104 857.90247, 2933.0544 9095.617 858.0382, 2997.9937 9102.698 833.9111</trace>
</ink>
</file>

<file path=ppt/ink/ink38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2688.5894 8773.207 874.14984, 2796.7327 8814.314 859.54156, 2918.6812 8824.733 847.6032, 2988.6694 8800.042 830.44885, 3051.6746 8748.822 766.9673</trace>
</ink>
</file>

<file path=ppt/ink/ink3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4715 2585 874, 4789 2539 863, 4902 2506 857, 4998 2505 857, 5046 2596 856, 4964 2696 846, 4887 2769 843, 4825 2831 850, 4887 2902 853, 4973 2928 847, 5084 2964 850, 5148 3007 853, 5149 3086 854, 5079 3129 855, 5002 3079 859, 4964 3015 671</trace>
</ink>
</file>

<file path=ppt/ink/ink38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3046.1812 8517.251 874.14984, 3110.937 8633.546 854.29694, 3137.71 8704.404 846.1283, 3161.5234 8784.084 840.01685, 3177.5957 8862.546 835.6006, 3190.8105 8984.116 834.54834, 3187.0237 9084.724 837.03937, 3169.087 9176.14 842.44324, 3136.7092 9248.477 863.1816</trace>
</ink>
</file>

<file path=ppt/ink/ink38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3374.3572 8970.216 874.14984, 3438.827 8975.841 865.30133, 3551.724 8967.416 856.18756, 3626.6646 8958.718 843.2911</trace>
</ink>
</file>

<file path=ppt/ink/ink38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3717.241 8954.187 874.14984, 3744.1804 8869.841 864.92664, 3767.5896 8791.64 863.30676, 3798.9377 8707.824 864.74335, 3862.3147 8789.115 855.4211, 3875.2234 8875.218 848.6683, 3887.2996 8962.902 841.58765, 3908.6777 9067.86 842.8606, 3938.3865 9135.579 848.88464, 4005.478 9143.434 857.1543, 4049.1296 9058.901 858.63184, 4069.1267 8968.29 856.4266, 4059.7603 8853.21 854.31384, 4040.731 8772.029 855.37384, 3996.0159 8694.28 861.09564, 3955.9917 8787.317 865.4923, 3996.4045 8855.082 861.4044, 4102.1084 8915.668 850.7037, 4200.3667 8914.047 834.7134, 4267.8774 8909.717 802.67944</trace>
</ink>
</file>

<file path=ppt/ink/ink38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3686.9053 8395.736 874.14984, 3809.6177 8415.918 854.3077, 3891.3333 8425.943 843.1995, 3979.936 8434.67 835.0932, 4053.4612 8437.233 822.81775, 4148.7593 8422.732 780.5001, 4219.2554 8404.484 675.37573</trace>
</ink>
</file>

<file path=ppt/ink/ink38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4015.0808 8275.772 874.14984, 4095.416 8310.012 864.3184, 4172.698 8354.373 857.791, 4240.1685 8402.002 850.52325, 4296.34 8480.347 836.9484, 4314.1875 8556.772 810.6718, 4271.358 8623.87 768.08386</trace>
</ink>
</file>

<file path=ppt/ink/ink38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4641.0967 8577.749 874.14984, 4557.417 8668.395 858.71936, 4474.005 8789.48 846.7516, 4436.71 8859.995 843.29675, 4408.242 8934.051 844.4287, 4379.519 9043.724 846.74316, 4374.9097 9143.305 846.4901, 4422.321 9253.22 848.59143, 4506.251 9310.995 851.9833, 4569.5835 9347.339 852.6145</trace>
</ink>
</file>

<file path=ppt/ink/ink38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4596.053 8848.701 874.14984, 4589.3486 8943.135 863.5379, 4602.5146 9048.432 859.32715, 4628.52 9124.603 857.64575, 4700.9443 9203.842 858.66455, 4768.718 9223.58 860.2099, 4839.119 9184.945 861.0852, 4873.83 9096.17 859.6922, 4848.332 8979.219 853.2149, 4794.656 8898.468 848.83356, 4690.057 8850.605 848.3074, 4608.515 8860.73 851.4144, 4648.363 8933.773 853.8688, 4711.9053 8986.811 421.00003</trace>
</ink>
</file>

<file path=ppt/ink/ink38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4908.601 8622.219 874.14984, 5000.332 8730.984 860.2022, 5062.161 8865.432 851.01685, 5092.965 8977.796 845.01685, 5100.943 9082.935 841.25226, 5088.6694 9147.618 840.47595, 5062.5747 9213.171 840.92456, 4996.7456 9301.233 843.4367, 4918.487 9322.095 847.20856, 4853.738 9327.335 830.6062</trace>
</ink>
</file>

<file path=ppt/ink/ink38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5415.1133 8894.722 874.14984, 5487.7344 8912.192 865.4166, 5592.8613 8920.659 860.9957, 5691.366 8918.45 855.3905, 5757.997 8916.957 844.19385</trace>
</ink>
</file>

<file path=ppt/ink/ink38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5430.7407 9120.17 874.14984, 5557.193 9114.827 852.90814, 5654.5337 9105.272 837.32574, 5723.615 9098.816 815.07776, 5803.0405 9090.696 777.97327</trace>
</ink>
</file>

<file path=ppt/ink/ink3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5445 2555 874, 5513 2503 857, 5585 2420 861, 5569 2340 862, 5498 2335 862, 5413 2399 857, 5373 2491 856, 5372 2571 857, 5427 2647 858, 5511 2670 859, 5601 2647 859, 5678 2587 857, 5773 2518 862, 5835 2613 861, 5813 2710 855, 5758 2799 850, 5712 2868 852, 5820 2873 853, 5935 2898 857, 5996 2961 860, 5999 3042 860, 5918 3106 858, 5852 3111 854, 5786 3081 849, 5697 3055 827, 5652 2989 8</trace>
</ink>
</file>

<file path=ppt/ink/ink38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6696.5615 8848.701 874.14984, 6614.3154 8784.522 861.8933, 6504.865 8745.401 858.5539, 6385.402 8753.978 857.3535, 6303.317 8786.502 857.2426, 6223.876 8873.478 855.86646, 6215.1304 8978.972 855.61255, 6236.242 9062.092 855.23346, 6311.0835 9145.926 854.655, 6390.628 9191.204 854.2847, 6489.5903 9189.873 856.3817, 6579.207 9138.409 857.0939, 6639.1387 9067.797 856.83453, 6676.1724 8976.492 857.29944, 6690.4443 8908.708 861.5632, 6673.958 8994.898 860.28503, 6682.614 9099.376 858.9742, 6703.9214 9172.977 850.7976, 6752.806 9238.247 829.66125</trace>
</ink>
</file>

<file path=ppt/ink/ink38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6235.093 8531.7295 874.14984, 6339.926 8525.779 864.077, 6416.282 8523.245 855.533, 6500.686 8521.281 845.25867, 6570.3105 8519.854 834.93835, 6681.03 8505.879 810.34937, 6748.121 8496.633 772.0326, 6811.55 8478.607 7.4517612</trace>
</ink>
</file>

<file path=ppt/ink/ink38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6592.685 8365.745 874.14984, 6687.29 8396.786 861.1352, 6751.0156 8421.143 856.05133, 6847.5596 8463.577 855.2213, 6919.062 8550.758 860.486, 6899.876 8630.444 858.2007, 6840.06 8706.355 855.8876, 6776.6616 8750.156 235.52898</trace>
</ink>
</file>

<file path=ppt/ink/ink38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7397.0376 8441.239 874.14984, 7336.064 8504.977 863.9149, 7271.457 8609.723 856.1016, 7228.886 8701.036 849.5413, 7199.773 8800.369 846.87646, 7190.218 8880.502 842.59015, 7189.3096 8975.81 837.787, 7198.801 9070.854 833.4815, 7207.9976 9141.833 829.6518, 7231.1353 9223.038 821.9638, 7268.859 9296.147 812.6787, 7297.578 9361.894 795.9089, 7339.544 9424.861 767.11536</trace>
</ink>
</file>

<file path=ppt/ink/ink38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7683.846 8983.143 874.14984, 7690.0103 8893.846 862.78705, 7693.5537 8773.44 858.6223, 7695.694 8663.775 861.48346, 7673.499 8744.484 852.0398, 7665.03 8836.558 844.8905, 7661.0605 8931.016 838.8527, 7669.2524 9043.145 840.0188, 7718.734 9138.845 846.9538, 7809.0938 9156.469 854.50555, 7872.165 9096.091 567.676</trace>
</ink>
</file>

<file path=ppt/ink/ink38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7531.249 8864.214 874.14984, 7610.2065 8889.364 864.7878, 7732.8105 8903.349 855.12915, 7805.994 8910.103 841.92126, 7870.572 8911.811 550.7377</trace>
</ink>
</file>

<file path=ppt/ink/ink38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8067.1772 9044.677 874.14984, 8162.3394 9051.975 862.6824, 8225.116 9052.362 854.714, 8316.8955 9043.8955 837.04755, 8385.466 9034.204 803.33124</trace>
</ink>
</file>

<file path=ppt/ink/ink38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8618.732 8788.202 874.14984, 8611.919 8873.466 868.39734, 8646.846 8981.745 866.8138, 8741.447 9048.749 866.1522, 8839.25 9009.04 864.262, 8880.636 8926.46 859.9239, 8877.037 8845.337 854.82477, 8819.143 8774.546 852.49255, 8749.593 8742.358 852.40356, 8661.619 8767.468 853.07513, 8633.322 8859.836 855.10406, 8649.721 8926.226 855.63367</trace>
</ink>
</file>

<file path=ppt/ink/ink38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8946.909 8456.751 874.14984, 9041.26 8551.188 851.94055, 9095.626 8618.825 841.54504, 9149.986 8701.539 833.08057, 9197.719 8796.616 826.7788, 9232.004 8899.381 822.6021, 9254.466 8971.988 821.04016, 9263.412 9051.343 819.767, 9269.058 9120.002 817.53467, 9260.223 9188.98 815.6561, 9230.3955 9267.308 814.5827, 9172.496 9341.481 813.5973, 9117.288 9422.579 814.3622, 9051.976 9473.728 754.37445</trace>
</ink>
</file>

<file path=ppt/ink/ink38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1943.9889 10192.602 874.14984, 1972.8027 10092.921 865.70526, 2004.846 9969.492 862.4957, 2025.4152 9906.399 861.0974, 2060.9463 9821.3955 861.592, 2135.0151 9849.0205 861.456, 2156.0146 9935.424 853.6678, 2171.6213 10042.492 840.9433, 2182.6433 10126.242 833.79706, 2192.7192 10195.729 830.4436, 2203.2947 10261.772 827.6843, 2217.92 10335.315 826.8719, 2237.829 10405.777 829.1619, 2275.508 10501.22 836.5556, 2348.3271 10530.173 851.7877, 2412.9082 10428.749 851.53345, 2440.2043 10351.826 847.0491, 2474.2168 10229.205 836.99884, 2484.9565 10160.708 836.9743, 2490.619 10095.171 839.71704, 2489.382 10006.526 845.58203, 2448.9932 9941.866 855.7882, 2496.5698 10038.908 854.1645, 2598.9153 10103.486 837.9386, 2674.0002 10144.574 803.62286, 2739.5105 10149.304 7.8928585</trace>
</ink>
</file>

<file path=ppt/ink/ink3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5325 2163 874, 5433 2131 856, 5505 2115 847, 5589 2099 840, 5660 2086 834, 5780 2061 813, 5856 2044 779, 5919 2030 371</trace>
</ink>
</file>

<file path=ppt/ink/ink38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2033.1572 9543.662 874.14984, 2097.6497 9558.406 863.68384, 2164.5608 9573.054 851.1398, 2251.57 9590.898 838.6724, 2350.8865 9609.425 828.4744, 2447.4326 9621.569 807.1609, 2523.9814 9617.895 780.2999, 2587.7522 9617.582 740.1068, 2659.173 9611.399 654.1788</trace>
</ink>
</file>

<file path=ppt/ink/ink38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2479.9172 9407.151 874.14984, 2561.3743 9458.435 861.4649, 2661.2258 9557.686 852.8124, 2719.1892 9646.609 853.38367, 2730.0142 9731.052 856.0939, 2711.665 9801.543 855.8127, 2670.3506 9866.484 754.95056</trace>
</ink>
</file>

<file path=ppt/ink/ink38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3120.6414 9799.618 874.14984, 3070.8806 9883.605 860.5284, 3037.443 9948.419 854.312, 2989.1755 10048.616 845.47156, 2950.4119 10151.572 841.38837, 2932.5337 10225.567 840.1354, 2918.7954 10316.434 836.80334, 2914.1445 10416.346 833.51624, 2921.3894 10519.935 830.941, 2927.9148 10590.207 829.7803, 2945.7861 10663.441 829.18823, 2976.6719 10726.758 834.00507, 3048.335 10776.572 843.05133, 3113.7937 10799.744 808.46735</trace>
</ink>
</file>

<file path=ppt/ink/ink38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3285.189 10010.588 874.14984, 3274.2527 10113.688 861.2469, 3269.4836 10187.723 852.3585, 3268.8174 10270.997 846.9382, 3273.0332 10351.116 843.9562, 3287.6409 10476.585 841.34644, 3310.8728 10577.511 840.18524, 3374.2122 10653.077 844.709, 3441.4631 10690.554 866.56714</trace>
</ink>
</file>

<file path=ppt/ink/ink38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3478.2334 10358.586 874.14984, 3380.1296 10362.54 868.1752, 3297.8618 10370.082 867.1118, 3232.4998 10374.217 810.43353</trace>
</ink>
</file>

<file path=ppt/ink/ink38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9799.618 874.14984, 3466.828 9880.857 861.8272, 3503.7378 9947.167 851.0806, 3549.0647 10034.399 839.1693, 3590.7292 10122.578 828.8602, 3622.5078 10192.01 820.74304, 3656.6938 10286.471 813.7463, 3684.6978 10394.058 809.3988, 3701.808 10505.36 809.8758, 3712.8193 10578.564 811.39655, 3708.7563 10657.107 813.31885, 3687.9714 10731.839 817.70844, 3653.3083 10799.153 823.18164, 3585.508 10888.426 833.22504, 3519.517 10947.921 839.30444</trace>
</ink>
</file>

<file path=ppt/ink/ink38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3821.1174 10448.558 874.14984, 3923.1565 10444.266 866.5085, 3993.6533 10446.093 860.492, 4072.748 10453.007 852.93884, 4150.353 10458.373 838.4523, 4215.458 10469.766 652.1678</trace>
</ink>
</file>

<file path=ppt/ink/ink38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3850.5334 10629.536 874.14984, 3958.9534 10640.185 856.51855, 4037.2285 10641.905 848.2434, 4124.5405 10637.224 837.10547, 4201.2617 10634.668 816.9324, 4267.8774 10629.536 796.0557</trace>
</ink>
</file>

<file path=ppt/ink/ink38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4938.937 10342.556 874.14984, 4880.608 10255.218 866.9301, 4811.1143 10220.142 860.4429, 4744.226 10205.743 858.33875, 4654.096 10247.249 859.97235, 4602.696 10350.848 857.2869, 4608.2676 10414.26 854.5884, 4639.4014 10507.996 850.0499, 4733.5176 10607.199 846.11993, 4820.3457 10665.226 846.969, 4913.901 10651.544 850.1899, 4992.265 10552.552 851.54767, 5004.674 10430.338 852.9425, 4998.773 10342.569 856.22296, 4972.6387 10273.238 860.59186, 4966.2397 10370.273 858.7811, 4968.6436 10460.198 854.2465, 4986.1255 10567.326 841.11115, 5019.482 10646.515 822.2895, 5050.013 10710.863 736.62384</trace>
</ink>
</file>

<file path=ppt/ink/ink38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4536.3013 10010.588 874.14984, 4629.6387 10012.13 863.2758, 4698.2344 10015.614 855.9557, 4779.9575 10020.76 848.3245, 4868.579 10025.579 841.89496, 4937.7197 10029.1875 831.86395, 5001.8926 10028.269 820.7125, 5082.81 10029.083 785.9436, 5148.884 10027.234 212.48888</trace>
</ink>
</file>

<file path=ppt/ink/ink3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5668 1982 874, 5747 1962 864, 5842 1969 859, 5922 1993 855, 5998 2064 853, 5989 2158 852, 5973 2223 851</trace>
</ink>
</file>

<file path=ppt/ink/ink38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4893.8936 9845.121 874.14984, 4984.4854 9885.376 863.1562, 5084.1636 9932.196 855.03235, 5150.6064 9985.612 859.603, 5166.789 10061.083 860.69214, 5130.6675 10140.077 864.17163, 5065.036 10174.521 8.628223</trace>
</ink>
</file>

<file path=ppt/ink/ink38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9859.6 874.14984, 5481.694 9950.936 864.1888, 5481.814 10073.157 857.44586, 5485.346 10147.946 853.447, 5494.8726 10261.978 851.4672, 5509.7363 10363.095 849.8182, 5541.532 10480.824 849.7574, 5578.588 10566.646 852.7212, 5658.424 10625.423 859.8667, 5728.581 10554.043 860.16003</trace>
</ink>
</file>

<file path=ppt/ink/ink38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5489.573 10252.583 874.14984, 5591.8613 10277.591 862.5895, 5706.349 10298.232 857.2966, 5773.1973 10309.664 849.7426, 5837.318 10320.748 236.06172</trace>
</ink>
</file>

<file path=ppt/ink/ink38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5280.9014 10554.043 874.14984, 5297.2812 10619.237 772.2973</trace>
</ink>
</file>

<file path=ppt/ink/ink38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6145.925 10584.033 874.14984, 6247.953 10589.442 861.3269, 6314.564 10591.601 854.41174, 6386.7876 10588.735 849.2235, 6457.154 10575.967 841.09686, 6529.9136 10566.352 822.60864, 6595.9175 10549.288 706.9816</trace>
</ink>
</file>

<file path=ppt/ink/ink38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6294.8447 10434.079 874.14984, 6304.79 10528.451 863.5951, 6318.3228 10598.569 856.6324, 6329.9253 10663.53 844.01624, 6341.349 10728.479 656.5083</trace>
</ink>
</file>

<file path=ppt/ink/ink38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6748.959 10471.826 874.14984, 6763.0635 10398.225 864.19354, 6783.459 10295.101 861.0373, 6802.4033 10217.208 859.8034, 6860.3936 10293.513 852.4832, 6866.1274 10385.069 845.5208, 6874.6187 10495.214 838.5498, 6885.6475 10558.61 838.3541, 6908.1704 10647.436 842.3091, 6966.7124 10721.769 852.8377, 7046.973 10666.888 859.2203, 7081.871 10566.132 856.69525, 7090.81 10494.546 853.2326, 7091.2705 10416.038 849.2519, 7084.503 10344.277 847.64874, 7062.606 10235.4795 846.6468, 7017.729 10142.16 848.8871, 6947.4087 10094.467 857.0479, 6956.1753 10198.048 857.6415, 7020.199 10285.193 846.90137, 7135.8687 10352.865 824.1478, 7202.5063 10387.909 786.06805, 7265.6377 10396.867 668.60126</trace>
</ink>
</file>

<file path=ppt/ink/ink38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7256.39 10685.899 874.14984, 7240.0894 10761.807 868.3802, 7236.3228 10840.853 867.87994, 7252.7544 10905.466 866.4641, 7327.405 10964.919 865.872, 7411.2437 10900.525 863.6653, 7418.4526 10811.449 862.054, 7392.2983 10740.124 859.9209, 7316.9043 10700.084 855.4457, 7251.239 10673.565 823.5751</trace>
</ink>
</file>

<file path=ppt/ink/ink38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7188.3657 9875.63 874.14984, 7086.8374 9884.158 859.9347, 7015.6606 9890.199 853.2843, 6939.757 9897.406 844.17004, 6831.6987 9908.976 824.1886, 6739.6772 9924.264 798.0125, 6674.4985 9935.093 734.45667</trace>
</ink>
</file>

<file path=ppt/ink/ink38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6979.694 9769.11 874.14984, 7066.5293 9791.668 864.2089, 7160.2065 9825.087 856.1681, 7246.908 9876.3125 858.4085, 7274.049 9956.264 860.634, 7258.049 10027.207 859.803, 7214.215 10094.637 861.087, 7156.151 10159.131 425.70255</trace>
</ink>
</file>

<file path=ppt/ink/ink3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2673 3385 874, 2751 3453 860, 2870 3524 847, 2981 3567 841, 3097 3585 837, 3182 3579 833, 3277 3560 829, 3353 3541 826, 3426 3517 824, 3508 3484 818, 3585 3449 810, 3652 3419 797, 3717 3385 769</trace>
</ink>
</file>

<file path=ppt/ink/ink38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7337.2847 9512.637 874.14984, 7234.5254 9512.637 862.5951, 7167.477 9512.637 855.7072, 7084.211 9512.637 848.4154, 6985.522 9511.685 840.39233, 6873.4136 9509.038 833.7528, 6772.915 9506.641 827.88214, 6685.82 9504.549 822.6837, 6585.144 9502.605 815.14764, 6506.413 9501.163 808.40295, 6398.137 9500.043 802.744, 6270.0923 9499.313 797.8524, 6128.6436 9498.84 794.5111, 5975.9507 9498.531 791.995, 5841.966 9498.344 790.1904, 5724.705 9498.248 788.28656, 5577.787 9497.098 785.3279, 5409.8716 9494.338 779.9294, 5229.2095 9491.268 772.1854, 5105.0327 9489.151 765.77136, 4961.898 9485.883 760.00586, 4801.482 9481.374 757.26764, 4629.84 9477.158 757.67596, 4473.8325 9473.947 759.0339, 4347.724 9471.598 760.1775, 4194.0947 9468.784 760.8869, 4022.791 9465.138 760.8657, 3840.022 9460.043 759.9609, 3706.2913 9456.144 760.0334, 3563.6118 9451.647 760.5279, 3402.2542 9445.815 761.93176, 3233.7156 9438.02 764.0296, 3076.4055 9429.079 766.2955, 2961.4768 9422.212 768.1396, 2828.0813 9412.437 771.26215, 2686.9026 9400.591 775.8581, 2542.9517 9387.23 781.89197, 2433.5947 9376.783 788.8395, 2329.918 9366.481 796.12695, 2219.2527 9354.49 803.80835, 2110.424 9342.7 812.3612, 2011.1737 9332.282 820.8638, 1944.084 9325.251 828.09674, 1873.9122 9316.662 836.7019, 1807.5704 9308.583 843.96045, 1698.8552 9311.524 854.3983, 1632.3351 9373.536 860.0318, 1601.4667 9456.763 860.8832, 1585.3965 9581.742 856.1179, 1579.0597 9664.776 852.80804, 1573.9895 9731.815 849.5449, 1568.2454 9803.433 846.0503, 1560.1082 9891.322 842.015, 1550.6672 9991.313 837.76526, 1542.2913 10098.906 834.2267, 1534.5803 10210.941 832.08234, 1529.449 10285.99 830.32245, 1522.9949 10373.125 829.5262, 1516.8649 10467.097 830.3622, 1512.9067 10542.604 832.12585, 1510.3506 10610.88 834.317, 1509.3773 10687.3545 837.5056, 1510.7631 10766.954 840.8629, 1516.6128 10844.896 844.502, 1533.1049 10949.867 851.6364, 1586.096 11048.818 857.8997, 1653.8547 11114.781 860.2725, 1763.8766 11158.229 859.47253, 1861.346 11178.289 858.63727, 1932.6998 11184.148 857.5884, 2019.7106 11187.654 854.24207, 2118.7668 11189.301 849.41046, 2221.7766 11191.218 844.04395, 2294.1826 11192.518 839.2063, 2386.2717 11195.986 834.75085, 2490.4844 11201.294 831.1832, 2603.8477 11208.016 828.04895, 2698.7673 11214.338 825.5015, 2786.7559 11220.877 822.89026, 2895.6455 11228.975 820.1542, 3022.623 11237.541 816.9961, 3165.8958 11246.048 812.7278, 3258.634 11251.571 809.13464, 3384.9102 11257.721 803.9343, 3535.1934 11265.534 797.6655, 3702.0679 11275.157 788.6639, 3850.1782 11284.276 779.67615, 3976.998 11292.408 770.9363, 4133.431 11303.343 762.94525, 4312.6816 11316.09 754.28204, 4509.3115 11330.016 744.46936, 4646.698 11339.662 735.8481, 4809.736 11350.436 725.5048, 4999.2905 11362.721 713.76855, 5205.715 11375.978 702.81415, 5421.137 11390.217 664.55975, 5627.052 11403.889 619.1202, 5770.6895 11413.429 566.9578, 5934.4756 11424.871 508.794, 6109.0225 11436.2705 446.18918, 6287.9204 11446.902 380.8084, 6431.918 11455.567 313.7699, 6560.5913 11463.413 248.30464, 6706.3613 11471.745 189.30386, 6861.2915 11478.925 136.54875, 7020.5723 11484.247 99.366196, 7123.496 11487.648 69.848465, 7245.7427 11488.565 47.271896, 7373.1606 11485.421 30.897127, 7491.9033 11476.533 19.939123, 7568.1904 11470.713 13.531554, 7647.891 11466.864 10.23</trace>
</ink>
</file>

<file path=ppt/ink/ink38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7531.249 9467.649 874.14984, 7569.5405 9562.687 861.2564, 7590.049 9631.725 852.518, 7613.029 9719.161 842.9277, 7637.739 9822.991 833.4728, 7657.1016 9906.403 827.2259, 7674.5454 9995.014 821.0854, 7689.075 10084.773 815.55, 7701.996 10172.938 806.8788, 7714.259 10295.262 797.69916, 7725.4775 10439.367 788.64636, 7732.8613 10536.932 780.57446, 7739.16 10671.387 771.6665, 7742.462 10829.907 762.517, 7742.184 11001.996 729.29065, 7740.6523 11144.447 688.234, 7738.2754 11267.724 640.4653, 7733.7505 11394.183 586.2857, 7730.771 11476.013 537.8201, 7729.002 11542.825 414.11172, 7725.212 11610.443 337.99036</trace>
</ink>
</file>

<file path=ppt/ink/ink38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7635.125 11368.967 874.14984, 7513.1714 11376.563 853.8307, 7423.0176 11379.021 833.78784, 7359.5903 11380.567 819.7049, 7250.7285 11382.212 803.8578, 7181.7637 11383.234 790.8785, 7054.874 11385.181 771.73517, 6883.7734 11389.918 745.9197, 6674.835 11398.812 718.4331, 6535.438 11404.693 663.488, 6454.491 11407.23 586.586, 6352.189 11411.613 524.75085, 6288.143 11414.493 473.86136</trace>
</ink>
</file>

<file path=ppt/ink/ink38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10675.116 277.524 874.14984, 10682.632 360.96237 864.9257, 10682.569 424.15118 857.6864, 10678.703 494.11572 852.68896, 10669.47 595.8512 846.48096, 10658.623 685.70135 844.8744, 10649.508 813.1943 845.61206, 10646.033 889.93744 846.11304, 10643.446 976.1044 847.2633, 10641.368 1109.8563 848.61475, 10641.788 1199.9163 846.695, 10642.7705 1302.7297 843.62585, 10643.753 1416.38 839.64246, 10644.691 1530.8823 835.78625, 10645.379 1613.5916 831.41235, 10645.831 1718.8811 826.74396, 10647.116 1841.5416 821.64404, 10651.218 1978.381 816.0945, 10655.627 2090.2422 810.7048, 10661.307 2199.6711 805.57904, 10667.923 2332.2402 801.04926, 10673.848 2478.8984 796.8366, 10680.63 2635.2334 793.5957, 10688.947 2800.1414 790.5416, 10699.244 2973.989 787.8285, 10706.737 3105.0188 785.2942, 10713.732 3239.335 782.8302, 10718.558 3396.126 780.0482, 10721.021 3569.2764 776.0171, 10724.539 3753.786 770.77435, 10731.354 3944.243 766.5803, 10735.846 4068.6426 763.5837, 10742.881 4217.692 760.8908, 10751.643 4383.792 760.0952, 10761.834 4561.6704 760.12854, 10770.731 4749.8687 760.418, 10779.097 4945.6387 759.67163, 10787.879 5141.842 758.1321, 10793.834 5273.36 756.5134, 10799.634 5431.8 754.00867, 10805.302 5604.822 753.6051, 10810.938 5784.224 756.44794, 10817.156 5966.132 760.35486, 10825.056 6150.205 764.186, 10832.942 6327.8027 767.12683, 10838.486 6451.598 769.49, 10844.01 6601.3315 771.34045, 10849.512 6769.6255 771.91003, 10856.348 6950.3125 771.13715, 10864.35 7137.394 770.8481, 10871.45 7298.512 771.0767, 10877.377 7430.476 770.0534, 10884.128 7581.951 770.19714, 10890.094 7744.269 770.6132, 10894.589 7913.7397 771.60846, 10897.502 8089.8125 772.88794, 10900.021 8268.4375 774.2284, 10902.508 8419.771 775.6647, 10904.835 8548.49 777.17346, 10906.3 8699.634 779.5016, 10905.925 8865.76 779.9819, 10905.986 9042.156 779.6507, 10904.682 9225.445 777.1543, 10902.985 9363.232 773.76886, 10899.767 9501.742 770.8023, 10895.717 9662.063 768.24536, 10889.163 9837.125 766.35864, 10880.133 10008.109 766.2773, 10873.141 10132.325 766.06934, 10864.029 10282.773 764.1707, 10854.212 10447.882 763.8852, 10844.565 10620.501 764.65344, 10837.295 10757.393 766.6037, 10830.988 10886.344 769.00977, 10824.634 11034.247 772.31067, 10817.922 11192.353 775.3428, 10810.675 11357.443 778.0693, 10804.726 11525.981 779.965, 10800.692 11643.949 781.8195, 10797.985 11773.089 784.2089, 10796.281 11917.56 786.3285, 10795.216 12070.933 788.2061, 10794.537 12230.631 789.47217, 10793.269 12385.671 790.5285, 10792.346 12493.42 791.1281, 10789.822 12619.481 791.97845, 10787.896 12754.318 793.74054, 10787.967 12889.923 797.0463, 10788.437 12995.653 801.29425, 10789.301 13087.05 806.07336, 10792.1455 13178.469 813.5557, 10795.933 13263.415 822.9932, 10799.385 13375.296 839.979, 10784.752 13481.684 853.41364, 10729.174 13551.969 869.65686, 10665.623 13577.409 428.38422</trace>
</ink>
</file>

<file path=ppt/ink/ink38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4625.4697 4774.0825 874.14984, 4534.7676 4769.6953 867.541, 4428.6597 4771.161 861.6783, 4322.6147 4772.4834 852.60175, 4197.1846 4772.503 843.1992, 4107.3774 4769.204 839.13525, 4009.6553 4763.769 835.5371, 3907.2546 4758.787 832.9712, 3827.4211 4755.7876 831.87006, 3748.822 4754.316 831.2753, 3654.831 4754.638 830.9484, 3550.031 4757.2285 830.4396, 3443.812 4761.2173 830.22473, 3370.663 4764.069 830.34015, 3281.26 4768.8706 830.7094, 3183.2515 4774.7812 831.24097, 3083.5508 4779.9536 833.01447, 3004.26 4783.679 835.6036, 2935.9568 4786.486 838.0367, 2863.55 4789.589 840.9, 2791.9539 4793.424 843.982, 2722.8535 4798.45 847.4396, 2655.6257 4804.2573 850.89435, 2558.5178 4813.95 857.3416, 2473.4858 4826.813 769.59955, 2405.7292 4865.18 706.6398, 2373.1147 4948.6387 735.26465, 2365.905 5044.708 759.50024, 2367.1086 5112.3247 769.86316, 2370.0173 5224.0327 786.4345, 2369.7122 5351.517 863.4128, 2390.6758 5464.919 865.24615, 2457.7776 5530.8716 865.8292, 2538.439 5557.467 864.19525, 2658.3428 5563.0586 861.2893, 2754.522 5562.858 858.38245, 2862.2483 5561.093 857.6843, 2956.9512 5560.0938 857.6101, 3086.3843 5559.673 857.62384, 3162.0286 5559.5947 857.54535, 3282.797 5559.5396 856.89417, 3353.599 5560.8164 856.2973, 3430.2737 5563.6685 855.615, 3509.518 5568.125 855.19995, 3629.0598 5575.72 854.48425, 3704.1833 5581.6113 854.24677, 3785.226 5588.377 854.0473, 3869.4438 5594.0576 853.9104, 3946.1716 5598.264 853.9009, 4073.5603 5603.12 854.1976, 4145.9126 5605.2485 854.49475, 4220.5913 5609.715 854.8713, 4331.9443 5616.8037 855.8135, 4456.263 5620.7837 856.86395, 4519.3745 5621.3315 857.48865, 4613.9756 5620.1323 860.74677, 4694.787 5593.452 863.5109, 4741.976 5513.036 862.1396, 4754.935 5397.4663 860.0286, 4753.169 5302.3984 858.0957, 4741.207 5177.571 856.8661, 4728.766 5073.3125 858.2006, 4709.2383 4965.6206 860.7099, 4688.9717 4881.1284 862.10455, 4664.7715 4815.6523 862.88574, 4645.303 4752.1235 425.20877</trace>
</ink>
</file>

<file path=ppt/ink/ink38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2435.7932 5618.997 874.14984, 2440.0508 5709.2275 867.7466, 2444.947 5790.811 866.15564, 2452.4304 5885.609 865.14667, 2460.41 6015.6025 859.0562, 2464.3955 6080.7256 857.31, 2472.0571 6176.9634 857.26154, 2494.2947 6267.4634 861.4891, 2541.3186 6334.6943 862.45953, 2654.9111 6372.761 861.66815, 2769.2112 6383.4604 856.9943, 2847.0383 6382.721 852.0583, 2932.162 6380.7646 846.82355, 2999.4773 6379.099 846.2522, 3066.292 6377.6577 845.7374, 3146.163 6376.6094 845.15564, 3235.6025 6377.0703 844.4746, 3332.783 6379.346 843.25836, 3435.3638 6382.1284 842.05835, 3505.1943 6384.045 841.238, 3588.267 6385.7725 840.76575, 3683.5435 6388.762 840.34283, 3787.4053 6391.6377 839.6416, 3882.8928 6393.9927 837.75653, 3959.2314 6395.7764 835.9425, 4050.7573 6398.221 834.1974, 4152.136 6400.342 832.902, 4257.2896 6402.0605 832.6189, 4360.652 6403.528 833.6471, 4442.925 6404.6367 835.7724, 4511.0864 6405.194 840.08527, 4580.27 6403.515 845.6489, 4681.5107 6392.334 854.5641, 4756.904 6301.381 862.8529, 4763.9937 6219.7036 863.95306, 4756.8716 6102.0127 861.51636, 4754.334 5998.422 858.4303, 4757.4985 5894.206 857.75507, 4763.136 5816.1626 858.4596, 4769.9873 5722.39 860.5046, 4772.936 5641.763 863.25336, 4773.553 5578.71 863.7365, 4774.497 5503.847 866.15717, 4778.0723 5440.389 571.3979</trace>
</ink>
</file>

<file path=ppt/ink/ink38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1571.6888 7792.2993 874.14984, 1647.0924 7799.8965 871.555, 1753.3202 7802.6924 869.6676, 1818.5381 7799.9326 868.482, 1889.4069 7795.22 865.5151, 1961.3154 7788.744 861.5659, 2033.6455 7781.513 857.75604, 2106.8518 7775.25 855.93945, 2220.6067 7765.9023 856.1087, 2317.2004 7757.9106 856.6566, 2412.6226 7752.512 856.58575, 2550.9543 7744.8037 856.6704, 2638.4868 7740.811 855.40106, 2703.8274 7738.079 852.97797, 2778.1501 7735.7354 849.09625, 2868.603 7734.2344 844.7216, 2970.2822 7733.274 840.3642, 3080.1707 7732.663 836.5229, 3192.6172 7732.2754 834.20514, 3267.6375 7732.0273 832.07477, 3358.0159 7731.8936 830.5426, 3459.002 7731.833 829.45526, 3569.131 7731.812 828.9389, 3665.0215 7731.8003 828.64185, 3749.1313 7731.8003 828.26776, 3849.5427 7731.8003 827.5361, 3960.5415 7731.8003 826.42224, 4077.1038 7731.8003 825.5214, 4197.646 7731.8003 825.1554, 4289.678 7731.8003 825.3099, 4382.5127 7733.0845 825.4914, 4491.201 7736.12 824.9103, 4610.1616 7739.3774 823.48834, 4728.7505 7741.9673 821.6906, 4812.535 7743.729 820.12286, 4915.617 7745.2397 819.0283, 5031.569 7747.508 818.7, 5155.2515 7750.815 818.28357, 5255.1523 7753.562 817.9973, 5349.357 7756.219 817.5823, 5460.037 7759.946 817.23584, 5580.2397 7764.54 816.9196, 5705.655 7770.2617 816.5633, 5835.533 7776.541 816.3819, 5928.4443 7781.0723 816.46277, 6029.162 7786.499 816.88275, 6143.859 7792.7593 817.0086, 6267.977 7799.374 817.0648, 6396.3257 7806.2324 816.95465, 6520.27 7812.0127 812.3885, 6604.2534 7815.878 805.41296, 6701.2334 7820.3755 790.7049, 6805.3696 7825.466 767.8858, 6912.8403 7831.4917 737.09717, 7000.6 7837.22 698.5533, 7077.2305 7842.9443 652.5862, 7161.2637 7851.397 599.8597, 7242.93 7862.9116 541.0093, 7305.909 7871.277 446.41003, 7382.328 7883.306 292.2958</trace>
</ink>
</file>

<file path=ppt/ink/ink38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8178.4077 7886.926 874.14984, 8297.656 7900.909 850.68494, 8384.319 7908.169 840.1671, 8482.958 7912.861 835.73865, 8585.161 7913.809 832.4235, 8679.7295 7907.9116 824.78326, 8762.48 7904.815 809.38556, 8842.114 7897.7847 792.5637</trace>
</ink>
</file>

<file path=ppt/ink/ink38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8297.912 8091.6904 874.14984, 8381.742 8079.2905 859.6553, 8450.206 8072.237 850.9539, 8536.951 8066.6313 843.22125, 8646.902 8065.548 833.56134, 8713.335 8064.8906 823.2523, 8795.172 8062.608 797.62537, 8859.588 8069.2437 219.40102</trace>
</ink>
</file>

<file path=ppt/ink/ink38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19584.582 10010.588 874.14984, 19521.352 10043.734 871.56757, 19431.066 10080.643 869.519, 19361.764 10090.498 867.7965</trace>
</ink>
</file>

<file path=ppt/ink/ink3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2980 4083 874, 2944 3983 862, 2989 3892 852, 3054 3815 842, 3153 3747 835, 3239 3714 839, 3306 3759 843, 3320 3852 844, 3275 3982 838, 3245 4045 835, 3171 4180 830, 3135 4255 833, 3101 4356 840, 3145 4427 846, 3209 4484 425</trace>
</ink>
</file>

<file path=ppt/ink/ink38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19346.492 9980.598 874.14984, 19432.691 10080.291 866.25073, 19504.686 10159.502 859.7036</trace>
</ink>
</file>

<file path=ppt/ink/ink38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19092.777 9302.184 874.14984, 19020.611 9316.929 869.02356, 18956.656 9340.22 864.4986, 18878.031 9390.956 865.2676, 18825.627 9477.513 865.7483, 18847.459 9560.72 865.85004, 18946.346 9615.626 865.93475, 19017.832 9620.624 865.7775, 19087.643 9611.593 865.2562, 19190.572 9577.1455 864.83466, 19257.953 9517.991 865.0962, 19268.295 9432.227 864.0965, 19229.4 9361.685 863.57324, 19126.879 9313.338 863.3894, 19052.322 9284.61 863.49506, 18987.66 9273.862 679.1056</trace>
</ink>
</file>

<file path=ppt/ink/ink38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13044.049 7868.31 874.14984, 13135.585 7866.9883 866.4537, 13204.165 7863.009 859.11115, 13286.576 7855.815 851.061, 13382.043 7846.9023 842.723, 13451.894 7840.3105 835.77167, 13531.184 7834.61 829.2765, 13627.742 7828.2197 827.08295, 13718.565 7822.8013 823.08044, 13798.731 7818.3667 819.2671, 13898.204 7814.566 816.4428, 14010.398 7811.7446 813.98474, 14129.451 7811.2354 808.27673, 14209.947 7811.134 800.6353, 14301.401 7812.975 785.259, 14398.864 7815.471 761.836, 14494.357 7817.848 730.7751, 14581.3 7820.4424 690.96643, 14700.853 7825.6094 590.1052, 14794.871 7837.4272 476.44006, 14857.625 7847.0513 271.7992</trace>
</ink>
</file>

<file path=ppt/ink/ink38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23532.8 11520.472 874.14984, 23549.7 11446.295 869.08655, 23569.156 11344.826 862.8115, 23583.736 11255.017 860.02124, 23596.648 11156.864 858.87634, 23607.701 11041.632 857.2341, 23610.445 10968.607 856.0169, 23610.643 10898.024 855.4934, 23605.533 10765.524 853.89514, 23596.453 10675.373 851.1882, 23582.994 10573.843 847.40247, 23564.105 10465.84 843.0527, 23547.768 10378.65 839.0428, 23529.428 10298.9795 835.6289, 23505.422 10210.153 833.395, 23477.107 10118.726 832.73395, 23445.34 10029.841 834.33685, 23394.422 9900.373 837.98785, 23358.162 9824.072 840.5812, 23315.127 9744.6045 843.27606, 23277.826 9680.627 845.9543, 23198.969 9562.299 850.3846, 23112.662 9456.012 855.91797, 23239.041 9533.407 843.03876, 23341.5 9613.324 835.1392, 23442.666 9695.123 835.4747, 23532.732 9761.495 842.5037, 23500.127 9668.481 853.5942, 23413.227 9591.377 855.7534, 23306.373 9519.073 855.07184, 23229.605 9474.1455 856.13495, 23143.367 9452.903 859.8811, 23079.836 9487.258 860.24005, 23045.896 9571.63 857.8706, 23027.291 9688.02 849.8737, 23016.898 9764.033 835.4004, 23008.02 9828.994 754.065</trace>
</ink>
</file>

<file path=ppt/ink/ink38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23964.852 10101.077 874.14984, 23968.4 10185.669 868.07825, 23983.418 10284.345 862.28827, 24002.104 10366.309 859.4561, 24027.338 10437.737 850.6118</trace>
</ink>
</file>

<file path=ppt/ink/ink38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23786.518 10252.583 874.14984, 23882.688 10258.87 861.56683, 23950.164 10265.39 856.17474, 24046.346 10273.41 840.07605, 24139.238 10274.546 823.65155, 24203.861 10275.335 787.1216</trace>
</ink>
</file>

<file path=ppt/ink/ink38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24069.648 10010.588 874.14984, 23986.57 9975.798 868.84595, 23884.775 9963.226 865.0979, 23792.031 9984.092 864.382, 23697.1 10052.719 862.3367, 23638.584 10127.075 859.3638, 23611.393 10198.105 857.56964, 23614.38 10288.547 857.42474, 23635.27 10365.444 856.8318, 23697.139 10459.041 856.6322, 23798.287 10547.162 856.2885, 23884.078 10601.783 855.933, 23986.127 10641.744 855.717, 24082.861 10658.567 856.14453, 24166.902 10647.593 858.9628, 24240.51 10591.607 860.49335, 24292.148 10489.831 859.7637, 24315.879 10394.83 858.5449, 24313.344 10280.908 857.84674, 24292.94 10188.65 857.81946, 24231.412 10117.835 859.9723, 24154.217 10103.711 861.1147, 24069.648 10117.105 861.8074</trace>
</ink>
</file>

<file path=ppt/ink/ink38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10689.825 11173.509 874.14984, 10586.145 11161.2705 866.24426, 10483.071 11150.947 849.69165, 10418.779 11145.674 839.38464, 10280.864 11135.977 836.32385, 10208.216 11131.648 840.3402</trace>
</ink>
</file>

<file path=ppt/ink/ink38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10660.409 11339.493 874.14984, 10562.348 11326.84 857.0536, 10491.454 11313.964 855.53845, 10414.687 11299.963 856.83734, 10325.925 11286.552 859.5792, 10245.069 11270.934 863.2073, 10180.103 11255.672 864.6349</trace>
</ink>
</file>

<file path=ppt/ink/ink38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10734.869 11459.974 874.14984, 10611.494 11445.768 851.5184, 10510.023 11435.423 834.07855, 10369.296 11421.616 805.0443, 10284.267 11413.278 763.7701, 10182.495 11403.172 682.5939, 10118.157 11394.3 423.3522</trace>
</ink>
</file>

<file path=ppt/ink/ink3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3165 4669 874, 3160 4749 864, 3146 4815 833</trace>
</ink>
</file>

<file path=ppt/ink/ink38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9811.013 12410.373 874.14984, 9717.094 12410.371 845.5742, 9619.012 12410.373 845.41113, 9487.967 12406.774 849.1098, 9411.553 12403.81 849.63116, 9334.955 12402.283 849.6826, 9221.935 12401.331 847.96106, 9153.582 12400.645 852.1433, 9080.132 12399.828 856.22687, 9016.06 12398.505 855.8315, 8892.348 12393.418 855.08276, 8817.172 12388.571 854.97064, 8738.391 12382.498 854.9814, 8653.968 12375.612 855.1425, 8589.904 12370.335 855.16016, 8521.626 12364.941 855.01196, 8441.437 12358.697 854.14966, 8353.5 12352.074 852.46387, 8266.1455 12345.624 850.83057, 8128.1265 12336.61 848.44507, 8044.4785 12334.321 848.321, 7956.2725 12334.892 848.68164, 7886.0347 12335.796 849.0805, 7819.2905 12337.185 849.4354, 7742.353 12339.032 849.9114, 7658.5854 12341.919 850.4265, 7569.076 12346.214 851.0873, 7476.41 12351.605 851.51996, 7411.4526 12355.466 851.91595, 7340.9175 12360.212 852.4709, 7262.602 12367.324 852.7891, 7180.522 12375.59 853.00696, 7096.0425 12382.975 853.31116, 7014.3394 12388.397 853.5913, 6889.309 12395.619 854.028, 6813.856 12399.77 854.2482, 6732.343 12403.716 854.5394, 6665.186 12406.663 854.6469, 6602.2427 12409.076 854.5912, 6527.528 12411.877 854.3925, 6444.82 12415.482 853.9408, 6357.4556 12419.05 853.4938, 6228.7363 12424.565 852.84875, 6149.4688 12430.096 852.71564, 6064.453 12435.501 852.6325, 5976.0444 12440.283 852.58234, 5886.1587 12445.218 852.8372, 5798.939 12449.073 853.1079, 5669.1216 12453.472 853.688, 5593.729 12455.007 854.0313, 5515.385 12456.009 854.4337, 5436.221 12456.639 854.84247, 5358.7964 12456.998 855.3925, 5295.7188 12457.207 856.0428, 5186.016 12459.508 859.9448, 5069.8916 12466.463 863.96204, 4994.1685 12482.739 867.7242, 4931.0034 12499.121 818.36127</trace>
</ink>
</file>

<file path=ppt/ink/ink38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14057.073 12530.854 874.14984, 13971.8 12524.901 867.87744, 13899.974 12522.494 863.8419, 13828.005 12521.919 861.67694, 13719.013 12519.123 860.2172, 13617.088 12513.058 858.9722, 13494.494 12503.021 857.9917, 13418.172 12496.298 857.56964, 13333.354 12489.36 856.51294, 13242.402 12483.012 854.5368, 13154.472 12478.4375 852.7424, 13091.247 12475.372 851.1035, 13013.287 12473.401 849.2634, 12922.811 12472.332 847.35376, 12822.288 12470.353 845.0117, 12740.575 12468.896 842.60785, 12660.935 12467.648 839.94165, 12563.299 12467.428 836.43774, 12454.003 12468.055 832.7434, 12337.135 12470.502 829.8931, 12215.902 12474.483 827.584, 12131.397 12477.38 826.0235, 12039.387 12481.522 825.04126, 11937.068 12488.251 825.0562, 11827.751 12496.129 825.779, 11712.89 12504.737 826.61115, 11600.583 12511.751 827.3663, 11521.864 12516.538 828.31714, 11424.031 12519.274 829.0641, 11310.512 12520.107 828.53546, 11228.626 12520.462 827.6728, 11132.989 12521.025 825.78107, 11022.41 12521.732 823.35065, 10906.761 12521.216 815.92474, 10805.069 12520.303 803.32306, 10729.487 12519.46 782.4846, 10651.519 12517.242 753.7562, 10576.139 12513.783 717.3934, 10502.992 12509.883 673.80334, 10432.6455 12505.527 623.6682, 10333.212 12496.62 505.41684, 10269.445 12490.147 272.39935</trace>
</ink>
</file>

<file path=ppt/ink/ink38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15696.112 13421.2705 874.14984, 15621.132 13406.227 868.5555, 15525.72 13387.608 862.8898, 15417.368 13373.425 858.368, 15346.811 13368.622 855.2214, 15221.667 13363.423 848.9891, 15130.73 13362.206 844.1849, 15029.147 13363.118 839.3567, 14946.983 13364.409 836.28613, 14867.709 13367.989 833.26196, 14773.603 13373.651 830.949, 14671.278 13381.033 829.74915, 14571.57 13389.748 829.9568, 14504.317 13395.755 830.6925, 14426.781 13403.512 833.1637, 14345.617 13410.388 836.5636, 14272.222 13413.937 841.7776, 14191.405 13412.186 852.4122, 14257.025 13407.7 857.7015, 14322.421 13408.077 829.98145</trace>
</ink>
</file>

<file path=ppt/ink/ink38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15487.441 13451.779 874.14984, 15413.073 13482.3125 865.3652, 15319.278 13495.65 860.78107, 15230.772 13502.831 857.10394, 15135.427 13510.334 854.5816, 15061.975 13519.556 852.0631, 14940.723 13534.357 848.4116, 14848.614 13544.126 844.67487, 14731.034 13553.755 838.1913, 14579.485 13560.555 828.2218, 14481.148 13564.969 811.40576, 14393.004 13570.709 780.37067, 14310.789 13572.26 751.46875</trace>
</ink>
</file>

<file path=ppt/ink/ink38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14191.285 13164.798 874.14984, 14127.658 13183.458 582.0808</trace>
</ink>
</file>

<file path=ppt/ink/ink38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15755.865 13436.267 874.14984, 15688.223 13446.744 868.6885, 15622.351 13450.946 864.0082, 15505.405 13448.15 857.1475, 15384.029 13438.8955 850.7067, 15289.939 13428.973 845.42035, 15171.562 13417.035 837.21375, 15033.194 13403.171 827.45496, 14881.927 13388.632 817.1958, 14747.6 13376.325 807.8874, 14643.189 13366.954 800.343, 14536.955 13359.411 794.08044, 14452.584 13354.722 802.9714, 14378.153 13352.66 818.759</trace>
</ink>
</file>

<file path=ppt/ink/ink38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15638.199 13524.171 874.14984, 15552.483 13514.152 862.5243, 15486.781 13502.338 856.02454, 15404.057 13486.824 847.71674, 15306.171 13470.817 840.4774, 15193.572 13457.528 835.32874, 15119.944 13449.028 831.56744, 15018.353 13446.499 826.2006, 14924.357 13446.173 820.05206, 14823.283 13454.391 810.435, 14679.927 13480.124 792.7818, 14587.123 13496.906 761.3411, 14506.835 13507.837 713.342, 14429.373 13527.789 658.5751</trace>
</ink>
</file>

<file path=ppt/ink/ink38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5340.6533 3279.7112 874.14984, 5422.378 3279.7104 868.4957, 5536.25 3279.7112 862.8852, 5628.699 3279.7104 860.53925, 5748.0996 3279.002 859.5147, 5861.7676 3275.8823 857.29047, 5942.9336 3272.8196 853.9893, 6036.118 3268.811 850.2938, 6114.486 3265.2898 846.5738, 6190.5825 3261.715 842.7123, 6286.1904 3256.64 838.467, 6395.7437 3250.773 834.4942, 6514.9746 3244.4507 829.9718, 6593.2954 3240.2905 825.82996, 6695.6333 3234.8376 821.3648, 6815.82 3229.6704 816.7346, 6949.8535 3225.7803 812.52454, 7094.4775 3221.9946 808.55347, 7231.1143 3218.3667 804.8389, 7336.716 3215.5547 801.36395, 7466.6987 3211.3794 797.7317, 7615.1226 3205.9473 794.1145, 7776.4976 3199.5156 790.3542, 7899.664 3194.5479 787.15173, 8028.903 3189.2085 783.7924, 8183.6 3184.1094 780.3572, 8355.471 3181.5366 774.29346, 8526.853 3181.392 768.6589, 8650.606 3181.6382 763.71094, 8804.845 3184.9219 759.0336, 8978.623 3191.3079 754.99036, 9168.657 3196.7805 750.2354, 9378.372 3194.8735 742.1036, 9557.98 3190.8928 731.235, 9733.247 3174.3926 715.96, 9846.21 3163.6895 683.153, 9937.183 3160.3472 647.4886, 10000.379 3152.246 610.88715</trace>
</ink>
</file>

<file path=ppt/ink/ink38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2107.6172 4411.607 874.14984, 2007.757 4321.1196 864.7357, 1930.677 4278.5566 861.4182, 1827.2327 4258.479 858.96716, 1733.64 4255.9575 856.8458, 1616.2385 4283.806 854.68054, 1513.7512 4328.2734 854.4595, 1412.5112 4396.395 854.65356, 1318.7472 4486.2456 855.077, 1249.6339 4571.979 855.3845, 1189.2518 4691.2617 856.0386, 1165.8544 4760.0205 856.18475, 1139.8844 4868.827 856.1495, 1135.0105 4932.346 856.03125, 1136.654 5001.2285 855.92554, 1145.6611 5071.703 855.8681, 1162.6946 5142.144 855.8926, 1196.8092 5242.6846 855.9746, 1269.2997 5354.3853 855.9344, 1345.4882 5435.765 855.9381, 1451.8445 5505.3535 855.9483, 1517.9164 5533.951 855.7864, 1588.4348 5556.0576 855.56836, 1698.0948 5579.4194 855.36914, 1822.7924 5570.6216 855.59125, 1890.6825 5550.2485 855.6249, 1989.5498 5509.6973 855.3527, 2113.614 5424.2134 853.67584, 2230.094 5317.012 852.67444, 2309.55 5224.8228 852.6999, 2373.7388 5101.371 853.4706, 2407.2166 5002.2354 854.54474, 2417.7146 4882.5176 856.0542, 2407.8467 4777.9014 857.1239, 2362.8267 4672.412 857.44885, 2257.5884 4580.547 856.41986, 2177.1716 4551.2285 852.90753, 2114.1355 4523.8887 846.5336, 2033.1572 4503.131 830.73486</trace>
</ink>
</file>

<file path=ppt/ink/ink38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3299.897 5211.535 874.14984, 3297.502 5303.2 866.7628, 3281.5598 5398.094 853.3326, 3258.2263 5469.3843 846.5774, 3226.9001 5547.1416 841.7291, 3171.8438 5668.734 835.49274, 3127.914 5746.4814 833.2558, 3074.9407 5828.9194 829.6388, 3027.4854 5896.849 828.5354, 2933.6682 6014.7983 830.2133, 2824.8591 6131.6367 838.4313, 2752.0813 6202.7217 845.89514, 2839.4792 6158.316 857.6929, 2913.8406 6140.614 857.85815, 3015.686 6153.952 857.2705, 3113.2805 6204.2163 856.18066, 3189.223 6281.412 855.0851, 3248.521 6406.768 853.53534, 3280.86 6514.826 851.99384, 3293.3093 6582.922 851.9108, 3305.973 6650.499 852.3003, 3325.5378 6737.418 857.18713, 3345.884 6803.4907 8.680053</trace>
</ink>
</file>

<file path=ppt/ink/ink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6175 2103 874, 6276 2078 865, 6370 2059 861, 6458 2042 854</trace>
</ink>
</file>

<file path=ppt/ink/ink3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1404 6230 874, 1384 6308 863, 1357 6425 858, 1352 6534 858, 1433 6605 860, 1531 6586 856, 1634 6502 846, 1680 6437 841, 1734 6325 839, 1741 6205 839, 1675 6122 842, 1593 6088 844, 1468 6106 843, 1370 6144 846, 1312 6213 857</trace>
</ink>
</file>

<file path=ppt/ink/ink39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3165.685 5740.5117 874.14984, 3255.772 5756.615 866.389, 3371.5657 5820.604 855.0361, 3448.8528 5885.223 847.1714, 3497.574 5953.4414 844.21246, 3518.086 6067.8135 844.736, 3505.68 6171.9614 845.5514, 3452.2578 6281.9653 847.20557, 3350.796 6369.3794 850.6073, 3258.712 6401.744 853.3249, 3175.763 6369.6245 852.97015, 3111.7559 6330.492 798.86816</trace>
</ink>
</file>

<file path=ppt/ink/ink39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3374.3572 6026.976 874.14984, 3373.5676 6117.486 871.1146, 3447.515 6158.1196 868.8937, 3491.6514 6075.725 867.89703, 3423.809 5997.2983 854.1742, 3344.0217 5966.9946 814.7604</trace>
</ink>
</file>

<file path=ppt/ink/ink39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10793.701 5513.512 874.14984, 10863.072 5543.3706 868.824, 10931.394 5576.5015 864.60596, 11024.941 5635.6562 860.48065, 11117.133 5704.5166 858.2813, 11232.799 5797.139 856.0337, 11323.093 5869.4536 854.7888, 11444.49 5957.7417 854.2617, 11542.003 6023.1113 855.8668, 11647.485 6077.6353 860.457, 11710.423 6106.557 863.8646, 11616.403 6137.331 861.67114, 11534.3545 6164.0776 859.35803, 11443.99 6217.8965 856.91547, 11358.467 6296.5786 855.23956, 11281.166 6390.336 854.2571, 11209.574 6510.6045 851.8098, 11172.631 6604.428 841.41754, 11171.941 6679.9014 825.7065, 11177.724 6742.826 742.1625</trace>
</ink>
</file>

<file path=ppt/ink/ink39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11285.506 5875.47 874.14984, 11202.417 5926.504 862.89185, 11109.319 5996.9263 858.8512, 11045.065 6056.0977 858.58417, 11005.844 6128.5684 859.3097, 11007.637 6241.1343 859.7336, 11030.813 6329.1924 858.5976, 11111.957 6418.394 856.9424, 11245.97 6447.9673 854.4487, 11311.97 6458.6436 848.48724, 11375.593 6448.916 843.49854</trace>
</ink>
</file>

<file path=ppt/ink/ink39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10987.664 6192.443 874.14984, 11039.814 6283.5415 870.49316, 11122.878 6305.9355 869.13055, 11191.506 6256.891 868.32513, 11178.961 6178.6045 867.3934, 11072.435 6129.552 865.25433, 11003.628 6118.1377 864.3358, 10938.087 6129.3545 570.6031</trace>
</ink>
</file>

<file path=ppt/ink/ink39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12120.193 3355.2053 874.14984, 12026.122 3325.3845 862.45496, 11962.913 3321.0176 857.3534, 11885.347 3325.5422 851.10767, 11808.903 3336.3948 845.4682, 11671.043 3367.946 836.27954, 11583.509 3399.9326 832.493, 11520.074 3422.9138 828.27545, 11450.41 3457.619 824.8751, 11377.677 3506.4995 823.64276, 11307.29 3571.1584 823.6036, 11246.451 3642.275 824.05945, 11157.341 3777.3179 823.8537, 11118.631 3872.9707 822.3574, 11089.113 3977.8718 821.42883, 11070.522 4056.3345 822.025, 11058.74 4136.2246 822.1176, 11056.682 4224.578 823.7692, 11067.456 4315.0415 826.8852, 11093.367 4401.836 829.87665, 11136.183 4480.424 832.8791, 11213.706 4581.4307 838.04193, 11281.031 4623.373 839.03204, 11364.647 4655.379 838.5064, 11444.669 4676.039 837.1774, 11512.424 4689.081 835.5405, 11595.53 4691.7437 833.3223, 11686.244 4683.6675 831.30444, 11778.552 4663.91 830.32275, 11869.185 4632.0537 830.5614, 11939.345 4604.5234 831.94995, 12002.32 4570.48 833.4266, 12071.144 4522.522 835.049, 12142.084 4462.476 836.043, 12209.451 4396.849 836.7522, 12303.269 4292.2173 839.27826, 12344.871 4226.0215 841.9411, 12375.375 4156.034 844.55316, 12391.196 4083.8267 846.74945, 12395.406 4019.9995 848.30786, 12373.32 3896.67 849.90173, 12331.655 3811.531 846.97095, 12261.887 3711.97 839.22815, 12216.501 3647.2976 829.17267, 12159.263 3562.8342 795.7018</trace>
</ink>
</file>

<file path=ppt/ink/ink39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11926.2295 9951.123 874.14984, 11820.887 9944.832 862.6663, 11690.89 9932.847 854.02765, 11585.115 9925.753 848.11224, 11482.217 9921.994 847.9378, 11409.981 9919.899 846.075, 11327.302 9916.885 844.5556, 11235.711 9913.658 843.673, 11137.733 9911.053 842.6936, 11070.582 9909.35 842.3882, 10991.133 9907.959 842.21454, 10899.767 9907.062 841.64526, 10801.96 9906.487 838.40784, 10702.342 9906.115 832.151, 10609.903 9905.881 824.00995, 10544.371 9905.737 813.1976, 10471.928 9905.666 794.2119, 10407.148 9905.636 767.37885, 10304.164 9905.62 691.11664, 10222.682 9905.62 587.0933</trace>
</ink>
</file>

<file path=ppt/ink/ink39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12283.821 9664.143 874.14984, 12359.402 9669.38 871.27637, 12457.809 9687.0205 854.4745, 12555.174 9707.789 844.5796, 12659.863 9731.514 844.3565, 12754.49 9751.784 845.49457, 12855.905 9766.333 847.763, 12951.266 9777.567 853.35895, 13047.211 9787.13 858.50116, 13111.408 9791.8 859.7065, 13181.262 9796.651 859.4765, 13296.347 9804.099 858.11, 13371.85 9809.265 856.04285, 13453.274 9816.634 854.21387, 13519.226 9822.828 853.24, 13645.296 9834.727 852.42474, 13711.857 9840.428 853.9844, 13806.8 9848.515 857.6843, 13925.969 9851.913 860.34375, 13989.176 9850.947 861.9981, 14091.427 9848.961 863.72046, 14157.305 9852.53 807.6323</trace>
</ink>
</file>

<file path=ppt/ink/ink39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835.3619 9938.714 874.14984, 771.42395 9959.496 871.7816, 693.4617 10027.639 863.6104, 677.9618 10111.051 860.94183, 695.98737 10206.026 857.378, 720.9608 10278.306 851.94055, 753.07184 10360.822 845.5672, 801.7127 10489.09 836.8825, 824.02484 10567.732 834.9622, 839.2588 10650.358 835.635, 845.26044 10731.446 837.4287, 842.23035 10805.758 839.53546, 827.8633 10909.571 844.062, 786.51215 11009.437 851.6835, 738.12964 11076.389 859.0816, 691.4138 11164.96 864.48755, 738.9181 11254.627 866.1874, 796.799 11341.382 865.2523, 829.69025 11404.976 863.4304, 858.8121 11474.779 860.98, 896.2703 11585.882 856.88074, 915.00757 11698.208 855.60645, 922.1874 11795.344 856.6534, 918.9164 11882.919 860.0703, 912.52313 11955.503 864.2271, 909.49585 12039.028 867.8092</trace>
</ink>
</file>

<file path=ppt/ink/ink39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13431.058 3928.651 874.14984, 13395.235 3997.3345 867.7778, 13322.816 4085.7234 864.38293, 13254.831 4169.6323 861.75256, 13203.377 4232.9185 802.86285</trace>
</ink>
</file>

<file path=ppt/ink/ink3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1898 6087 874, 1907 6198 858, 1910 6266 853, 1910 6344 849, 1908 6426 847, 1906 6500 846, 1903 6606 846, 1902 6692 849, 1904 6585 849, 1906 6522 846, 1914 6389 840, 1919 6312 838, 1926 6238 839, 1940 6136 842, 1981 6034 847, 2032 5968 854, 2111 5938 859, 2196 5950 859, 2264 6000 858, 2287 6085 857, 2267 6156 856, 2174 6230 852, 2107 6256 849, 1999 6281 835, 1921 6257 817, 1857 6220 613</trace>
</ink>
</file>

<file path=ppt/ink/ink39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13222.386 3944.6807 874.14984, 13258.401 4015.7244 868.2646, 13323.758 4124.7695 867.22565, 13367.959 4192.591 868.9377</trace>
</ink>
</file>

<file path=ppt/ink/ink39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13684.773 3898.66 874.14984, 13700.978 3982.9724 866.9677, 13702.202 4115.198 856.739, 13696.819 4216.2344 849.34186, 13684.338 4299.6177 835.80304, 13672.287 4363.08 800.71674</trace>
</ink>
</file>

<file path=ppt/ink/ink39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13595.6045 3898.66 874.14984, 13685.809 3812.2747 856.1094, 13814.474 3748.7275 848.0976, 13883.292 3735.1313 849.8906, 13980.564 3738.7285 853.67255, 14039.927 3817.9834 854.0879, 14018.45 3915.21 852.44696, 13962.138 3984.0337 851.4114, 13863.303 4038.7136 841.7022, 13752.936 4066.207 822.49066, 13678.414 4080.5698 786.05414</trace>
</ink>
</file>

<file path=ppt/ink/ink39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14638.046 3884.1816 874.14984, 14571.58 3858.821 867.16486, 14493.124 3846.7876 861.9077, 14422.064 3851.2969 859.95935, 14343.814 3876.721 859.11774, 14256.976 3930.1 857.36163, 14165.909 4025.4475 858.89514, 14119.542 4128.614 861.9016, 14119.358 4244.415 863.44745, 14167.871 4332.7476 864.372, 14282.442 4398.5234 860.77985, 14356.434 4419.725 860.4295, 14434.015 4430.8594 861.46124, 14513.244 4428.2593 861.8688, 14580.01 4429.0005 862.562, 14652.754 4419.8804 869.26227</trace>
</ink>
</file>

<file path=ppt/ink/ink39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14116.826 4170.129 874.14984, 14192.98 4156.831 869.0638, 14322.72 4146.591 866.1339, 14408.333 4144.1484 864.08, 14483.627 4141.114 859.7994, 14548.878 4140.138 857.21436</trace>
</ink>
</file>

<file path=ppt/ink/ink39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15115.141 3898.66 874.14984, 15126.412 3965.7004 866.3325, 15120.591 4055.5217 863.0504, 15101.404 4152.749 861.0217, 15080.112 4242.466 859.4815, 15057.7 4331.291 853.5709, 15036.053 4419.2505 841.29785, 15017.699 4495.8916 806.85486</trace>
</ink>
</file>

<file path=ppt/ink/ink39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14946.917 3911.0703 874.14984, 15036.208 3832.7812 862.85223, 15143.553 3788.4883 859.855, 15255.983 3770.095 858.18805, 15344.5 3775.8557 857.6124, 15422.514 3797.2183 856.86755, 15488.523 3861.6223 859.34283, 15466.814 3960.5605 859.6453, 15359.967 4046.1748 853.1574, 15262.223 4092.254 846.4887, 15151.847 4118.039 847.59064, 15071.837 4124.94 848.0015, 15120.014 4204.045 854.70074, 15212.741 4278.7114 846.3183, 15286.081 4347.1265 828.5841, 15352.698 4427.0693 792.73315, 15405.628 4495.8916 688.0194</trace>
</ink>
</file>

<file path=ppt/ink/ink39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15710.821 3491.198 874.14984, 15678.446 3579.423 864.55225, 15641.024 3662.7412 852.3368, 15610.837 3725.596 831.12604</trace>
</ink>
</file>

<file path=ppt/ink/ink39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16038.997 3385.7131 874.14984, 16129.035 3451.8064 861.50226, 16215.595 3542.297 858.3291, 16280.853 3652.6316 856.805, 16312.031 3746.226 856.15436, 16320.545 3843.301 854.26416, 16310.309 3913.0967 853.3607, 16290.973 3993.9905 851.13605, 16271.828 4061.679 848.50214, 16250.148 4127.3794 845.3778, 16219.592 4206.424 841.8757, 16180.764 4292.42 834.82434, 16131.036 4377.5415 825.7699, 16065.452 4451.092 813.5376, 16013.291 4515.066 791.5457, 15948.909 4577.591 756.33673</trace>
</ink>
</file>

<file path=ppt/ink/ink39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13659.034 3480.3396 874.14984, 13613.147 3557.1973 862.14746, 13542.523 3687.6946 848.4956, 13505.8955 3765.4016 845.24634, 13474.292 3847.5608 843.6282, 13451.535 3924.7622 843.22034, 13426.017 4047.955 844.6802, 13416.547 4162.442 844.89014, 13424.81 4241.936 844.8213, 13445.422 4330.779 844.31396, 13469.519 4406.221 843.0275, 13494.468 4470.5713 841.4751, 13535.922 4537.6255 839.83594, 13579.086 4616.389 829.1266, 13630.759 4680.454 229.6107</trace>
</ink>
</file>

<file path=ppt/ink/ink3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2212 5618 874, 2121 5625 862, 1986 5644 853, 1908 5656 851, 1792 5674 838, 1704 5685 819, 1632 5670 728</trace>
</ink>
</file>

<file path=ppt/ink/ink39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13833.692 4518.1265 874.14984, 13863.077 4585.2783 868.9141, 13896.929 4681.179 864.22675, 13922.317 4751.7495 862.6932, 13971.568 4853.9224 861.8973, 14040.809 4953.072 859.6976, 14104.112 5030.3213 858.8336, 14206.959 5131.921 857.1854, 14301.574 5211.6836 855.32416, 14416.037 5286.273 847.489, 14513.601 5324.235 834.74786, 14576.699 5351.403 790.6869</trace>
</ink>
</file>

<file path=ppt/ink/ink39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14489.126 5181.5444 874.14984, 14550.768 5251.6885 868.139, 14586.4 5332.886 865.4865, 14601.036 5414.233 862.6428, 14585.776 5491.512 860.0279, 14513.578 5565.105 858.0713, 14446.052 5616.151 856.1913</trace>
</ink>
</file>

<file path=ppt/ink/ink39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15174.893 5181.5444 874.14984, 15083.611 5191.175 867.13196, 15011.917 5214.3286 865.96436, 14940.676 5299.279 863.3761, 14928.537 5431.724 857.7729, 14948.077 5542.155 849.2477, 14987.28 5644.6978 841.9987, 15030.47 5737.897 838.1933, 15076.407 5853.237 840.7336, 15095.193 5944.0522 846.75116, 15072.929 6008.4785 854.34607, 15040.151 6073.8354 8.671882</trace>
</ink>
</file>

<file path=ppt/ink/ink39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14876.134 5725.516 874.14984, 14985.621 5636.95 861.75653, 15088.479 5596.394 855.2792, 15177.588 5580.5664 852.8485, 15265.359 5588.5938 855.0773, 15338.683 5647.035 857.3036, 15370.901 5714.349 859.2281, 15385.01 5783.6978 862.4217</trace>
</ink>
</file>

<file path=ppt/ink/ink39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15338.521 5377.5186 874.14984, 15320.42 5443.9243 813.2123</trace>
</ink>
</file>

<file path=ppt/ink/ink39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15778.847 5411.1294 874.14984, 15716.175 5518.8022 861.4236, 15643.859 5627.6875 855.07166, 15583.263 5710.192 842.3894, 15523.617 5780.4688 809.42456</trace>
</ink>
</file>

<file path=ppt/ink/ink39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15487.441 5423.0225 874.14984, 15525.73 5507.08 864.1809, 15556.432 5570.4517 861.97125, 15626.51 5646.05 864.03064, 15723.627 5685.843 862.9533, 15830.877 5683.591 859.3602, 15947.228 5632.302 856.28394, 16030.154 5568.531 856.4663, 16076.721 5504.2104 858.58246, 15992.782 5458.2456 863.1181, 15920.147 5528.9717 862.4816, 15879.291 5618.7847 859.33344, 15882.666 5715.5767 858.93054, 15959.588 5775.004 857.61633, 16029.695 5780.137 852.3427, 16107.514 5762.189 845.2767, 16177.916 5752.6587 829.85956, 16247.67 5725.516 801.62256</trace>
</ink>
</file>

<file path=ppt/ink/ink39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16702.701 5049.6885 874.14984, 16674.156 5118.9233 863.6574, 16621.541 5237.6226 856.68787, 16589.975 5312.1123 852.3681, 16557.055 5394.798 848.0022, 16507.488 5522.789 841.0869, 16461.389 5649.967 833.8391, 16433.094 5740.8696 829.9251, 16407.016 5837.4287 822.41895, 16386.232 5920.835 812.9699, 16371.054 5984.396 797.275, 16349.889 6083.997 753.2679, 16336.838 6147.9736 658.8184</trace>
</ink>
</file>

<file path=ppt/ink/ink39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17037.312 5513.512 874.14984, 16962.781 5553.1743 864.6737, 16868.963 5627.736 857.54694, 16800.855 5692.324 853.7796, 16748.6 5756.3174 854.8938, 16733.086 5838.8413 858.42993, 16826.416 5826.2705 859.83295, 16910.014 5743.338 855.1555, 16971.906 5648.799 849.1998, 17019.1 5560.891 851.1595, 17028.97 5666.295 859.29517, 17085.967 5733.6934 866.2957, 17149.68 5738.532 427.543</trace>
</ink>
</file>

<file path=ppt/ink/ink39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16723.846 5362.5234 874.14984, 16802.803 5395.1055 864.22015, 16918.936 5392.772 857.3302, 16987.59 5387.9614 847.0482, 17051.613 5369.3867 415.50806</trace>
</ink>
</file>

<file path=ppt/ink/ink3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2033 5484 874, 2142 5492 862, 2250 5528 863, 2316 5581 864, 2316 5665 863, 2242 5720 861, 2177 5741 751</trace>
</ink>
</file>

<file path=ppt/ink/ink39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17573.242 5136.041 874.14984, 17548.857 5243.115 860.5556, 17533.035 5309.6387 854.66736, 17515.89 5389.751 848.5595, 17502.295 5459.2017 843.50494, 17490.393 5524.822 839.2009, 17479.65 5588.7173 836.043, 17459.582 5724.775 831.62396, 17451.78 5802.372 825.3389, 17444.654 5867.7607 816.29315, 17439.03 5935.969 803.1829</trace>
</ink>
</file>

<file path=ppt/ink/ink39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17804.895 5170.6855 874.14984, 17772.982 5234.045 864.41046, 17729.84 5338.4844 859.8105, 17707.312 5435.9805 856.219, 17692.744 5499.033 849.94904</trace>
</ink>
</file>

<file path=ppt/ink/ink39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17945.543 5633.9927 874.14984, 17938.443 5731.864 868.7365, 17958.52 5819.751 868.3627, 18026.479 5854.7637 866.34576, 18092.53 5849.2554 863.6378, 18167.016 5809.817 859.91547, 18214.426 5709.9478 861.5082, 18156.535 5638.5435 860.85767, 18080.04 5624.141 860.68115, 17976.477 5667.5957 860.44403, 17907.572 5702.148 857.5797</trace>
</ink>
</file>

<file path=ppt/ink/ink39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18362.887 5136.041 874.14984, 18347.584 5238.2563 860.6921, 18333.986 5304.0415 854.55365, 18319.873 5378.248 849.88336, 18307.955 5455.245 847.4135, 18298.904 5518.838 846.2509, 18297.326 5620.8306 847.36334, 18302.342 5701.2725 847.9894, 18319.846 5775.6143 855.1047, 18388.72 5727.2344 857.5034, 18489.207 5641.7515 855.00214, 18561.97 5605.5967 858.0996, 18631.773 5618.489 860.1368, 18632.393 5687.4478 860.1287, 18590.309 5750.472 859.0618, 18484.32 5800.919 857.7733, 18390.71 5793.921 858.08026, 18326.115 5786.015 862.10986</trace>
</ink>
</file>

<file path=ppt/ink/ink39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18914.441 5377.5186 874.14984, 18832.56 5398.5376 864.1225, 18753.94 5441.3813 865.8338, 18736.752 5523.6177 864.95404, 18771.01 5602.775 861.9022, 18820.988 5685.702 861.8595, 18833.184 5753.544 864.6776, 18731.248 5788.4824 860.9353, 18659.135 5780.527 853.5042</trace>
</ink>
</file>

<file path=ppt/ink/ink39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18974.193 5604.0015 874.14984, 19066.938 5585.0396 867.48553, 19138.986 5562.1665 866.41846, 19206.977 5511.8086 867.7796, 19185.445 5448.304 866.277, 19110.133 5445.948 863.20776, 19045.29 5491.4424 863.40186, 19004.766 5561.8174 861.7941, 19028.562 5668.7603 861.6091, 19111.45 5730.023 862.11, 19196.217 5713.2373 860.7559, 19280.105 5620.744 850.6805, 19328.062 5528.91 855.2055, 19365.502 5622.7393 856.3876, 19367.938 5719.7314 860.5987, 19358.617 5608.8325 856.93585, 19412.053 5519.538 854.7766, 19510.463 5468.092 844.75854, 19579.553 5439.4697 828.92993, 19644.387 5444.8994 403.92728</trace>
</ink>
</file>

<file path=ppt/ink/ink39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19629.625 5438.5347 874.14984, 19661.023 5537.204 865.6194, 19684.404 5627.2065 866.3483, 19751.412 5566.178 857.86926, 19795.207 5464.9805 847.5232, 19824.645 5394.3555 825.88696, 19857.99 5330.6436 8.144321</trace>
</ink>
</file>

<file path=ppt/ink/ink39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20091.096 5453.013 874.14984, 20025.979 5468.17 869.7728, 19931.285 5516.6387 869.47565, 19873.062 5605.4688 868.46295, 19956.785 5663.8716 864.3262, 20030.988 5608.7544 862.973, 20080.936 5521.343 863.457, 20108.418 5594.8877 863.9145, 20174.61 5647.8457 864.6325, 20256.99 5562.4424 854.9713, 20311.475 5496.6484 830.1741, 20339.945 5433.0127 634.8644</trace>
</ink>
</file>

<file path=ppt/ink/ink39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20225.305 5100.3623 874.14984, 20229.12 5210.902 859.3395, 20232.193 5281.889 855.27496, 20237.473 5356.6045 848.83435, 20246.09 5430.4873 841.31726, 20258.06 5500.247 832.8357, 20279.553 5594.8926 810.7466, 20313.709 5668.835 718.9858</trace>
</ink>
</file>

<file path=ppt/ink/ink39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20180.262 5287.0293 874.14984, 20249.014 5271.311 862.89124, 20313.717 5260.163 852.3554, 20388.63 5250.5317 844.44867, 20504.879 5242.798 828.5534, 20578.508 5239.3755 800.82245</trace>
</ink>
</file>

<file path=ppt/ink/ink3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1169 6811 874, 1252 6807 868, 1336 6807 852, 1462 6810 849, 1567 6815 848, 1641 6820 848, 1724 6827 843, 1811 6835 836, 1895 6843 829, 2021 6852 807, 2089 6855 785, 2188 6859 716, 2251 6861 560</trace>
</ink>
</file>

<file path=ppt/ink/ink39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20404.56 5528.5073 874.14984, 20477.322 5532.8364 871.67346, 20574.76 5492.234 867.1858, 20640.31 5413.0454 866.3968, 20568.28 5381.822 864.48145, 20501.553 5434.518 862.52673, 20457.824 5540.976 860.1993, 20469.27 5646.852 859.71643, 20536.287 5722.7563 857.9343, 20623.762 5739.4185 855.41565, 20712.043 5688.904 853.45575, 20769.672 5609.9697 851.4456, 20803.951 5515.406 853.3177, 20815.99 5579.2446 858.0559, 20844.824 5667.697 861.2261, 20930.389 5688.95 862.143, 21002.832 5613.289 857.44275, 21050.186 5531.913 856.50824, 21058.744 5601.098 857.14966, 21065.143 5677.0654 859.46466, 21130.906 5742.004 862.9766, 21206.137 5705.615 861.84125, 21288.906 5590.4585 860.45123, 21312.842 5525.9453 861.8168, 21351.912 5427.127 863.744, 21415.455 5383.2 865.59564, 21452.48 5457.3584 863.54425, 21473.178 5568.2896 855.657, 21485.639 5670.1655 857.05066, 21568.625 5712.115 859.7742, 21634.031 5679.554 569.30066</trace>
</ink>
</file>

<file path=ppt/ink/ink39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21834.93 5242.0435 874.14984, 21847.766 5352.6313 859.52466, 21849.963 5421.244 853.60815, 21850.883 5497.2773 849.3987, 21851.1 5576.7114 842.2855, 21851.303 5688.7197 824.8881, 21850.83 5781.1704 788.2674, 21850.182 5844.9307 714.5942</trace>
</ink>
</file>

<file path=ppt/ink/ink39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21775.178 5181.5444 874.14984, 21868.021 5098.395 862.86005, 21981.19 5069.2827 859.41406, 22072.637 5069.8115 856.7837, 22152.453 5094.0674 854.26074, 22215.465 5168.8506 853.29504, 22223.186 5250.107 853.4797, 22153.295 5333.8677 849.39166, 22085.922 5373.252 843.9061, 21967.615 5425.2896 842.35095, 21866.13 5437.77 849.3472, 21940.2 5426.4004 856.65393, 22014.428 5480.673 860.2263, 22066.195 5556.854 859.9386, 22110.246 5638.089 859.7441, 22175.775 5702.089 859.8933, 22282.846 5698.0796 858.5222, 22355.49 5687.133 854.11444</trace>
</ink>
</file>

<file path=ppt/ink/ink39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22445.316 4804.073 874.14984, 22411.062 4896.9307 863.08624, 22367.578 4980.395 855.2744, 22329.426 5045.8022 739.3987</trace>
</ink>
</file>

<file path=ppt/ink/ink39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22788.201 4819.069 874.14984, 22834.064 4885.522 863.87494, 22893.6 5019.551 844.70135, 22917.73 5106.907 838.1417, 22934.338 5203.0786 835.2718, 22941.66 5305.212 831.94104, 22938.723 5410.706 830.00574, 22924.787 5517.257 829.36255, 22905.234 5615.1973 826.38416, 22887.6 5689.6787 824.0857, 22859.121 5766.3013 818.37756, 22804.283 5874.5605 802.16846, 22767.803 5937.914 776.3409</trace>
</ink>
</file>

<file path=ppt/ink/ink39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15301.75 7125.7783 874.14984, 15293.389 7060.596 866.431, 15307.281 6973.3223 866.2048, 15382.965 6918.9375 866.26276, 15423.933 7016.618 860.9172, 15425.95 7080.0854 857.433, 15426.215 7177.025 851.892, 15431.961 7288.9053 852.1602, 15453.942 7366.183 855.4655, 15546.627 7419.6733 858.782, 15634.925 7378.064 859.6104, 15701.479 7310.596 857.38306, 15746.363 7206.0107 854.6199, 15757.825 7141.431 853.6766, 15765.125 7040.546 852.8865, 15744.743 6915.803 853.1745, 15690.657 6804.8086 854.8928, 15590.586 6734.5605 859.1166, 15519.502 6772.646 861.60077, 15541.361 6864.041 860.57996, 15616.045 6929.3696 853.2505, 15681.219 6942.093 846.1818, 15761.684 6965.955 820.3382, 15826.052 6962.222 534.4497</trace>
</ink>
</file>

<file path=ppt/ink/ink39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15830.326 7369.842 874.14984, 15843.951 7467.411 863.95874, 15853.24 7577.9185 859.7763, 15855.445 7677.536 858.43604, 15855.144 7756.878 858.57697, 15852.335 7829.2695 860.71814, 15849.185 7895.947 572.4867</trace>
</ink>
</file>

<file path=ppt/ink/ink39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15740.238 7355.364 874.14984, 15812.857 7331.812 865.781, 15895.65 7334.667 861.5944, 15963.617 7358.788 859.22174, 16035.135 7441.043 858.90656, 16001.988 7531.5537 859.81366, 15938.812 7555.658 860.0908, 15866.191 7590.1997 861.96356, 15803.172 7595.9795 754.90906</trace>
</ink>
</file>

<file path=ppt/ink/ink39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16306.502 7339.334 874.14984, 16294.535 7430.0713 864.07263, 16254.441 7545.5117 856.86615, 16226.91 7611.029 853.60034, 16182.39 7715.084 853.271, 16143.632 7808.9834 845.7912, 16097.826 7924.806 830.502, 16062.072 8018.593 811.7485, 16036.071 8082.0547 729.9279</trace>
</ink>
</file>

<file path=ppt/ink/ink39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16306.502 7731.8003 874.14984, 16306.502 7795.4595 865.66754, 16306.502 7912.1714 856.12805, 16306.163 8009.8916 853.607, 16300.694 8108.2515 857.0054, 16283.195 8017.396 858.9069, 16285.811 7944.5522 858.91064, 16293.05 7870.216 860.32526, 16307.874 7796.224 862.0787, 16330.898 7725.961 863.6566, 16404.662 7616.889 864.23364, 16516.203 7583.5527 863.53613, 16609.08 7628.449 864.70526, 16609.49 7716.866 863.847, 16527.594 7800.564 858.6065, 16448.607 7847.814 856.7782, 16352.084 7859.7617 859.1629, 16418.135 7923.4517 863.58813, 16482.602 8021.8403 863.8324, 16572.24 8096.3433 863.59125, 16674.516 8094.376 864.36597, 16757.783 8047.563 866.0203, 16821.621 8003.202 845.0964</trace>
</ink>
</file>

<file path=ppt/ink/ink3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1630 7068 874, 1648 7147 840, 1660 7220 826, 1668 7297 837, 1675 7404 845, 1677 7491 850, 1670 7411 864, 1691 7308 863, 1758 7199 862, 1888 7151 863, 1952 7132 864, 2018 7136 867</trace>
</ink>
</file>

<file path=ppt/ink/ink39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15115.141 6599.9043 874.14984, 15231.019 6587.6963 855.11993, 15314.713 6581.679 845.2882, 15393.895 6577.5312 838.7755, 15527.067 6572.66 817.0242, 15641.742 6570.447 774.05054, 15713.445 6568.8325 737.66266, 15813.865 6562.6235 644.50446, 15885.047 6539.6797 481.49612</trace>
</ink>
</file>

<file path=ppt/ink/ink39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15710.821 6403.9297 874.14984, 15781.708 6435.2266 865.4428, 15873.594 6486.0264 860.731, 15955.853 6546.9224 860.41833, 15995.796 6632.197 860.56946, 16003.29 6714.6934 859.6415, 15993.953 6781.9185 859.4355</trace>
</ink>
</file>

<file path=ppt/ink/ink39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16843.35 7369.842 874.14984, 16931.2 7356.6084 864.36017, 17034.592 7342.0415 859.7963, 17117.918 7331.8457 850.1275, 17186.232 7324.3394 823.9565</trace>
</ink>
</file>

<file path=ppt/ink/ink39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16962.852 7626.3154 874.14984, 17039.633 7615.0757 867.9242, 17110.049 7606.8525 866.16614, 17210.459 7591.667 864.8182, 17275.4 7581.846 862.4649</trace>
</ink>
</file>

<file path=ppt/ink/ink39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17573.242 7536.3423 874.14984, 17619.852 7442.3535 862.36316, 17690.262 7331.4497 853.3266, 17749.277 7251.331 849.9826, 17827.465 7231.8545 854.4574, 17852.863 7298.777 851.83167, 17866.87 7393.2812 845.2156, 17873.795 7457.729 840.80896, 17885.836 7563.7974 834.96265, 17895.387 7628.407 836.34296, 17918.354 7732.436 842.1755, 17945.252 7799.554 849.67883, 18044.416 7820.337 859.397, 18133.95 7731.5933 856.442, 18192.072 7629.4297 845.4234, 18214.387 7559.149 841.1075, 18226.918 7484.629 839.192, 18227.777 7408.965 839.74475, 18216.023 7296.133 841.74945, 18171.334 7195.1294 846.2988, 18087.828 7127.4824 858.42804, 18019.764 7167.3438 863.1956, 18035.94 7235.7534 862.10205, 18105.35 7310.76 858.31805, 18203.125 7364.634 851.0866, 18265.88 7373.009 844.52325, 18346.285 7389.3467 823.7512, 18410.941 7380.0845 226.38972</trace>
</ink>
</file>

<file path=ppt/ink/ink39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17632.994 6901.881 874.14984, 17732.186 6897.6396 860.582, 17808.291 6894.611 850.2138, 17900.613 6890.7075 840.5732, 17997.67 6883.2114 832.69165, 18076.105 6876.293 818.8627, 18174.027 6856.16 782.1899, 18243.38 6841.8994 693.1481</trace>
</ink>
</file>

<file path=ppt/ink/ink39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18050.338 6675.3984 874.14984, 18159.234 6690.324 859.6742, 18225.674 6710.8247 851.35474, 18292.932 6738.368 845.09686, 18382.68 6785.6284 839.02496, 18457.809 6877.648 843.2294, 18442.613 6969.5674 845.6379, 18388.535 7037.794 849.93146, 18323.21 7094.576 565.51776</trace>
</ink>
</file>

<file path=ppt/ink/ink39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18382.191 7750.4155 874.14984, 18342.055 7848.518 864.0292, 18315.188 7946.116 861.8518, 18313.812 8044.0635 863.8425, 18343.064 8133.3545 865.09814, 18420.066 8161.3228 865.56494, 18518.033 8094.4736 865.20715, 18552.76 8030.328 865.17645, 18565.846 7960.48 865.02374, 18522.635 7853.3574 864.65546, 18434.695 7833.283 865.2642, 18370.24 7823.324 867.85565</trace>
</ink>
</file>

<file path=ppt/ink/ink39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18586.266 7550.821 874.14984, 18560.17 7616.3765 825.5231</trace>
</ink>
</file>

<file path=ppt/ink/ink39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18884.105 7550.821 874.14984, 18877.916 7648.225 867.69476, 18870.371 7712.472 863.23315, 18859.066 7784.001 858.3696, 18842.447 7861.134 854.2788, 18821.576 7941.611 847.704, 18788.102 8060.5225 831.30786, 18755.654 8166.716 801.6226, 18720.283 8291.087 739.56586, 18701.129 8357.948 645.972, 18681.5 8421.643 5.7915797</trace>
</ink>
</file>

<file path=ppt/ink/ink3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2479 6796 874, 2604 6796 865, 2674 6796 860, 2738 6801 239</trace>
</ink>
</file>

<file path=ppt/ink/ink39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18899.734 8003.7866 874.14984, 18920.002 8080.9434 868.4085, 18937.062 8192.85 862.94305, 18948.234 8281.886 862.9325, 18947.557 8350.348 864.99945, 18930.064 8252.349 852.2732, 18929.736 8176.682 846.779, 18932.932 8100.704 842.3234, 18942.242 7988.8506 841.8898, 18962.08 7884.0386 847.3644, 18994.607 7798.2104 851.67316, 19069.768 7737.297 856.37665, 19159.348 7725.278 860.057, 19243.799 7754.901 859.59656, 19296.94 7826.941 860.0351, 19259.973 7921.725 859.04114, 19161.639 7998.1787 852.9534, 19063.936 8034.601 853.58496, 19020.168 8102.655 858.7184, 19059.12 8176.129 860.66125</trace>
</ink>
</file>

<file path=ppt/ink/ink39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18542.14 7505.318 874.14984, 18521.37 7568.922 871.38715, 18496.05 7642.049 871.8076, 18470.13 7707.8794 763.29156</trace>
</ink>
</file>

<file path=ppt/ink/ink39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18556.85 7430.3403 874.14984, 18539.35 7511.7017 871.2964, 18513.35 7622.735 869.0325, 18499.96 7686.787 868.17975, 18482.951 7751.171 427.43268</trace>
</ink>
</file>

<file path=ppt/ink/ink39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18556.85 7475.8438 874.14984, 18534.959 7544.4688 874.14984, 18514.39 7624.2886 873.2373, 18482.674 7689.8237 428.53326</trace>
</ink>
</file>

<file path=ppt/ink/ink39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18884.105 7988.274 874.14984, 18988.697 8073.041 869.22156, 19083.65 8166.364 867.8193, 19151.605 8240.571 866.2455, 19205.584 8304.706 570.38715</trace>
</ink>
</file>

<file path=ppt/ink/ink39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19465.076 7596.8413 874.14984, 19570.355 7591.053 866.18994, 19648.086 7588.0107 858.11694, 19737.229 7585.57 850.9253, 19811.506 7583.7676 845.2748, 19935.33 7578.8374 826.6184, 20010.502 7575.5576 799.84955, 20075.684 7574.3545 385.1074</trace>
</ink>
</file>

<file path=ppt/ink/ink39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19748.209 7430.3403 874.14984, 19749.773 7521.299 863.65405, 19754.678 7633.167 859.9254, 19764.662 7719.566 854.2894, 19773.133 7784.8374 843.5765</trace>
</ink>
</file>

<file path=ppt/ink/ink39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20210.596 7702.326 874.14984, 20288.53 7702.326 868.26886, 20390.922 7702.326 862.2542, 20483.648 7704.9814 864.6976, 20554.354 7706.374 866.31854, 20525.324 7624.538 863.7258, 20466.627 7548.9893 864.4345, 20422.896 7468.417 864.3351, 20410.723 7347.971 861.39294, 20427.824 7284.7637 858.9963, 20486.385 7188.9146 855.81604, 20582.09 7124.3384 852.9535, 20702.252 7097.7217 851.79755, 20797.18 7100.6987 852.6758, 20884.008 7141.5894 854.85077, 20958.594 7224.1587 856.4719, 21000.188 7306.8403 857.6269, 21010.035 7425.374 857.16144, 21000.797 7492.701 856.545, 20983.307 7558.267 856.09796, 20949.238 7648.993 855.80194, 20886.516 7728.871 859.0603, 20815.727 7771.6035 864.22217, 20894.777 7755.472 865.237, 20971.541 7785.5845 865.4469, 21068.64 7836.1553 865.0004, 21137.197 7855.1597 865.7296, 21202.174 7809.384 867.5375, 21229.37 7743.901 241.14178</trace>
</ink>
</file>

<file path=ppt/ink/ink39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20493.73 6916.877 874.14984, 20580.547 6898.3 866.02875, 20678.52 6890.0786 861.90955, 20771.812 6887.906 858.869, 20841.791 6887.5903 855.95306, 20918.809 6887.414 853.1921, 20986.895 6886.626 848.6862, 21097.055 6880.9883 834.13684, 21164.43 6876.8647 812.1587, 21230.73 6870.2803 7.9525533</trace>
</ink>
</file>

<file path=ppt/ink/ink39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20940.49 6721.419 874.14984, 21024.305 6731.3013 843.54333, 21118.334 6749.1616 852.2941, 21220.037 6797.8257 857.6935, 21264.205 6890.0254 859.94666, 21225.479 6982.115 859.02466, 21194.205 7045.114 861.7381</trace>
</ink>
</file>

<file path=ppt/ink/ink3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2554 6992 874, 2645 6993 867, 2744 6985 860, 2828 6971 857, 2894 6961 829</trace>
</ink>
</file>

<file path=ppt/ink/ink39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21402.877 7656.306 874.14984, 21425.582 7760.245 861.37134, 21435.969 7885.751 857.3424, 21436.645 7956.0254 853.3418, 21434.74 8027.13 847.8081, 21428.766 8132.5176 832.9638, 21418.086 8215.446 810.8611, 21404.475 8281.3955 512.40076</trace>
</ink>
</file>

<file path=ppt/ink/ink39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21312.791 7672.3354 874.14984, 21376.553 7606.2876 866.3231, 21448.81 7583.293 864.6582, 21520.488 7591.4707 862.25946, 21585.805 7625.6104 859.9204, 21636.158 7693.46 858.2444, 21647.842 7781.1465 858.1441, 21595.176 7875.7744 855.9367, 21490.275 7942.146 854.332, 21404.111 7963.931 857.2463, 21468.504 7952.7046 862.0671, 21524.02 8019.281 860.80615, 21578.625 8102.6016 853.94824, 21648.316 8165.356 833.8475</trace>
</ink>
</file>

<file path=ppt/ink/ink39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21655.674 7233.8486 874.14984, 21624.785 7319.1475 863.6506, 21570.883 7427.2485 856.44995, 21538.598 7491.036 846.2474</trace>
</ink>
</file>

<file path=ppt/ink/ink39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21879.053 7641.8276 874.14984, 21865.316 7756.363 859.3828, 21855.107 7824.231 853.98004, 21841.55 7900.619 849.6251, 21826.596 7982.169 842.3828, 21812.326 8066.63 834.09045, 21798.72 8149.8784 824.79926, 21783.844 8229.947 811.65063, 21770.008 8297.9 787.6966, 21746.752 8400.405 718.4704, 21710.227 8478.224 576.78625</trace>
</ink>
</file>

<file path=ppt/ink/ink39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21953.514 8109.7886 874.14984, 21949.0 8208.569 863.3471, 21944.463 8328.224 857.41174, 21942.715 8393.608 855.71924, 21938.871 8493.841 857.83716, 21915.51 8571.063 860.6332, 21882.758 8634.813 816.83545</trace>
</ink>
</file>

<file path=ppt/ink/ink39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21924.098 8049.29 874.14984, 22000.703 8040.35 870.9935, 22079.186 8096.504 866.1671, 22109.629 8160.6494 864.6154, 22100.508 8229.112 862.51373, 22024.453 8298.915 859.92303, 21949.12 8321.155 849.19525, 22036.242 8397.06 856.9915, 22109.686 8493.327 862.6597, 22182.805 8540.32 863.0866</trace>
</ink>
</file>

<file path=ppt/ink/ink39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22415.9 7687.3315 874.14984, 22376.854 7766.8325 866.65265, 22325.678 7873.074 865.9587, 22296.195 7953.5967 865.0384, 22270.299 8019.1475 756.6594</trace>
</ink>
</file>

<file path=ppt/ink/ink39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22356.148 7656.306 874.14984, 22388.688 7724.367 866.20917, 22436.463 7830.033 858.16766, 22474.58 7912.171 856.5804, 22514.996 7986.897 861.5625, 22557.998 8049.727 761.6857</trace>
</ink>
</file>

<file path=ppt/ink/ink39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22773.492 7430.3403 874.14984, 22728.803 7506.2764 865.0197, 22684.977 7617.091 860.30695, 22661.857 7704.837 858.35394, 22650.062 7779.8306 858.0228, 22657.668 7880.1387 859.33624, 22685.287 7952.369 862.1899, 22779.283 7998.8403 863.33105, 22875.795 7999.574 861.9587, 22975.164 7952.0156 859.7797, 23052.627 7872.555 861.08795, 23090.852 7796.916 861.9767, 23087.066 7687.2563 861.8804, 23058.549 7602.4673 862.0871, 22978.824 7544.2007 861.4794, 22907.63 7506.2666 856.31134</trace>
</ink>
</file>

<file path=ppt/ink/ink39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23100.748 7113.8853 874.14984, 23070.275 7190.032 879.2094, 23039.992 7256.022 825.5231</trace>
</ink>
</file>

<file path=ppt/ink/ink3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3150 6811 874, 3228 6809 869, 3331 6769 867, 3383 6680 867, 3305 6627 865, 3231 6669 861, 3191 6745 859, 3188 6832 856, 3214 6930 855, 3250 7006 858, 3347 7073 862, 3434 7047 862, 3514 6993 865, 3553 7102 860, 3555 7203 854, 3554 7295 856, 3518 7214 854, 3505 7107 855, 3521 7004 859, 3613 6922 860, 3709 6917 861, 3776 6916 861</trace>
</ink>
</file>

<file path=ppt/ink/ink39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23280.004 7490.3223 874.14984, 23291.027 7582.5356 867.2522, 23296.906 7647.233 862.79834, 23301.742 7714.6353 860.70593, 23307.082 7808.6143 858.78265, 23309.59 7887.7495 858.7503, 23310.055 7985.7505 860.58014, 23271.38 7919.5337 858.6994, 23251.178 7845.4565 856.3548, 23231.916 7757.2495 854.171, 23217.676 7678.7515 854.8898, 23211.156 7599.0996 857.2622, 23229.371 7519.5903 860.9196, 23306.236 7433.135 863.3161, 23430.889 7403.371 863.77496, 23533.654 7424.282 862.8229, 23611.002 7497.137 863.1756, 23635.314 7575.4673 863.71313, 23591.12 7652.505 862.49976, 23501.951 7702.1074 860.2127, 23414.604 7714.099 862.0028, 23333.168 7683.5767 863.82806, 23269.582 7634.419 864.7378</trace>
</ink>
</file>

<file path=ppt/ink/ink39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22699.033 6901.881 874.14984, 22787.83 6901.881 868.10724, 22882.738 6904.4697 859.788, 22980.3 6906.357 854.43585, 23043.785 6907.5435 852.4683, 23126.24 6909.585 848.23816, 23218.95 6913.09 844.0723, 23303.98 6916.352 834.75256, 23371.451 6918.993 823.5894, 23441.977 6918.3237 808.10974, 23504.836 6918.267 781.65857, 23569.889 6917.178 728.8679</trace>
</ink>
</file>

<file path=ppt/ink/ink39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23339.756 6765.888 874.14984, 23420.791 6796.7075 864.96136, 23533.85 6849.688 860.53815, 23624.518 6913.292 863.0265, 23625.404 6985.5063 862.9039, 23560.104 7062.2856 862.7151, 23494.926 7088.064 676.2366</trace>
</ink>
</file>

<file path=ppt/ink/ink39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14966.222 6192.443 874.14984, 14973.736 6274.8228 865.30225, 14971.199 6400.357 858.8813, 14967.236 6477.676 853.7938, 14960.594 6608.1685 844.43353, 14955.349 6748.81 833.4922, 14953.268 6859.5986 824.6194, 14953.191 6989.3457 815.7207, 14954.817 7113.287 807.4397, 14956.818 7215.5376 800.1129, 14961.082 7344.4316 794.01434, 14966.821 7491.0537 788.45514, 14970.589 7587.635 784.3277, 14974.337 7709.5957 782.2257, 14977.428 7847.8594 780.3756, 14979.451 7991.1704 781.5262, 14979.464 8130.187 785.8697, 14977.994 8247.305 793.32904, 14976.521 8332.23 800.92206, 14972.939 8412.819 810.729, 14970.975 8489.635 830.91235, 14965.187 8553.229 238.29086</trace>
</ink>
</file>

<file path=ppt/ink/ink39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14876.134 6253.4585 874.14984, 14965.86 6243.942 864.41144, 15048.603 6235.357 858.26715, 15136.546 6228.8066 856.0655, 15203.477 6225.2363 855.1973, 15315.328 6219.4214 852.9603, 15394.376 6214.645 850.6892, 15488.175 6209.0093 848.26843, 15585.419 6204.05 844.9095, 15657.252 6200.5205 841.9112, 15750.851 6196.242 837.2967, 15860.887 6191.08 832.0654, 15983.5 6187.7417 826.83417, 16083.487 6186.0845 822.384, 16181.772 6185.803 817.7283, 16302.061 6187.107 813.3946, 16438.09 6188.908 808.518, 16585.617 6190.4795 803.6094, 16744.285 6192.8027 798.99835, 16855.486 6194.4844 795.1006, 16984.496 6197.4565 791.71716, 17134.549 6200.7036 788.4106, 17299.227 6206.1167 785.10065, 17452.785 6213.496 781.49567, 17574.166 6220.102 778.301, 17722.416 6230.6133 774.41846, 17888.762 6242.3857 770.8382, 18067.834 6255.354 767.68756, 18200.467 6265.032 766.17773, 18342.533 6275.007 763.7699, 18507.809 6285.318 762.2019, 18687.393 6296.4053 759.2542, 18860.256 6307.181 756.9717, 18987.344 6315.1074 754.71, 19143.684 6325.188 751.89746, 19319.691 6336.975 749.2617, 19509.465 6350.2573 746.42206, 19658.74 6360.8237 744.7171, 19805.617 6371.174 741.72406, 19976.322 6383.172 738.56635, 20162.277 6394.955 734.9749, 20351.775 6405.5796 734.3253, 20480.559 6412.7134 733.2762, 20640.701 6419.906 734.27386, 20819.133 6427.2656 736.7182, 21007.48 6435.464 738.1658, 21163.162 6442.412 739.5319, 21300.152 6448.6914 741.803, 21456.684 6456.027 746.03827, 21622.307 6463.6597 752.0638, 21792.207 6471.1333 759.0781, 21901.824 6475.955 765.1297, 22037.123 6480.365 772.24774, 22188.604 6483.9326 777.0044, 22350.303 6487.1294 779.5768, 22488.27 6489.679 782.2145, 22603.643 6491.7144 784.66705, 22733.268 6493.3794 786.9293, 22865.846 6495.7026 791.61206, 22995.508 6498.6387 797.508, 23083.986 6500.665 803.9999, 23179.498 6503.1143 811.10406, 23283.11 6506.708 817.90216, 23390.68 6512.702 824.1897, 23482.783 6519.7437 830.2583, 23556.656 6526.2905 835.98615, 23636.28 6537.149 841.4806, 23712.729 6553.005 847.84894, 23816.219 6584.9 856.62537, 23904.51 6652.321 860.2142, 23956.842 6729.9194 860.5238, 23994.455 6843.1387 859.6724, 24011.441 6917.9985 858.3749, 24032.557 7043.4727 853.4586, 24039.828 7126.8037 849.91486, 24045.65 7224.9595 845.34753, 24049.627 7334.1665 840.1856, 24049.535 7452.5967 834.93726, 24049.371 7530.9478 830.52386, 24046.66 7630.873 826.1583, 24042.531 7745.6714 822.043, 24038.791 7868.4478 818.7229, 24036.734 7975.375 816.4409, 24035.645 8064.2124 814.8624, 24035.889 8165.7964 814.6373, 24036.65 8269.099 816.84674, 24037.182 8337.94 819.42676, 24037.883 8417.815 823.796, 24038.668 8502.552 829.0347, 24037.904 8585.77 834.4601, 24035.486 8663.216 839.7784, 24032.191 8726.547 844.79034, 24021.984 8822.227 854.20074, 23998.354 8892.377 861.8849, 23926.924 8948.489 864.62805, 23834.062 8977.168 862.6027, 23702.443 8986.1875 855.39825, 23620.18 8983.172 852.0675, 23530.578 8976.764 848.96564, 23454.385 8970.375 846.8052, 23384.805 8964.212 844.54645, 23297.764 8955.661 841.95764, 23196.223 8946.351 838.7326, 23081.93 8936.98 834.65924, 23006.21 8930.783 830.9423, 22908.74 8923.005 827.3919, 22795.938 8913.211 823.63336, 22674.178 8903.05 820.11285, 22568.08 8894.521 817.6808, 22478.53 8887.5 815.4408, 22373.303 8880.395 814.4878, 22256.877 8873.084 814.5107, 22129.957 8864.8955 814.72363, 22041.459 8859.169 815.11926, 21934.84 8851.127 814.73, 21808.47 8842.101 812.5439, 21668.299 8832.626 808.9582, 21537.959 8823.604 805.4832, 21435.768 8816.464 802.1469, 21312.553 8808.173 799.568, 21176.023 8799.515 798.3671, 21030.861 8791.176 797.4562, 20924.023 8785.229 797.0466, 20808.494 8779.374 796.6617, 20674.05 8772.139 795.82416, 20526.457 8762.718 794.27844, 20382.455 8752.495 793.438, 20275.625 8744.718 792.6459, 20144.79 8733.995 791.60376, 20001.16 8721.571 790.9353, 19851.494 8708.22 790.60345, 19736.48 8697.843 790.746, 19623.654 8687.5205 791.204, 19491.58 8675.518 792.04047, 19344.9 8662.26 792.30414, 19193.836 8648.951 792.4251, 19089.58 8639.794 792.2645, 18956.771 8628.534 790.8656, 18806.7 8615.972 789.2977, 18645.377 8602.745 787.3185, 18513.732 8591.705 785.7815, 18393.678 8581.379 784.08594, 18255.492 8569.394 783.7036, 18106.793 8556.174 784.23065, 17949.98 8542.519 784.879, 17848.438 8533.675 785.8967, 17719.305 8522.6455 786.863, 17570.695 8511.513 787.1507, 17411.371 8501.229 786.58856, 17274.568 8492.253 786.1425, 17159.145 8484.594 785.5265, 17023.924 8476.541 785.7821, 16878.145 8469.357 786.738, 16728.424 8462.747 788.2416, 16625.715 8458.282 790.35675, 16511.684 8453.598 792.74396, 16385.582 8449.708 796.2074, 16252.317 8446.5 799.6398, 16115.348 8444.455 804.1807, 15987.493 8443.159 808.5177, 15896.419 8442.341 812.0773, 15794.661 8441.853 815.8225, 15690.827 8441.561 820.2024, 15591.796 8441.4 825.80133, 15515.841 8441.297 831.55804, 15450.73 8441.255 836.781, 15383.355 8441.239 841.6199, 15316.454 8442.524 846.3555, 15250.048 8446.724 850.2922, 15152.318 8454.728 857.3365, 15056.543 8461.08 863.48987, 14977.544 8438.202 866.1264, 14914.507 8405.5625 847.27234</trace>
</ink>
</file>

<file path=ppt/ink/ink39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4983.0615 14014.883 874.14984, 5049.5176 14014.534 871.5381</trace>
</ink>
</file>

<file path=ppt/ink/ink39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7203.0737 12863.338 874.14984, 7161.9307 12791.707 867.444, 7088.4 12703.441 865.60913, 7005.923 12639.909 865.562, 6880.051 12605.84 864.9464, 6772.8496 12607.551 863.21936, 6708.012 12634.631 861.3962, 6589.966 12717.88 858.4812, 6502.841 12781.99 860.04846, 6391.006 12827.743 861.0783, 6278.3853 12837.685 860.7098, 6208.988 12822.467 860.39166, 6139.1104 12794.874 859.99805, 6040.0205 12744.993 858.87, 5941.6323 12682.226 860.7517, 5865.829 12648.769 863.41376, 5790.6934 12690.087 864.97345, 5737.0347 12754.878 866.0267, 5638.413 12809.621 864.8534, 5537.1626 12824.647 860.2195, 5471.9946 12813.252 856.44116, 5401.0312 12792.907 852.5887, 5326.6504 12766.394 852.03125, 5249.6694 12737.294 851.54034, 5185.3735 12712.328 851.32153, 5068.1006 12669.619 851.21265, 5000.074 12647.425 851.79144, 4930.2563 12626.583 852.5548, 4860.475 12607.637 853.66876, 4759.0283 12581.593 856.9355, 4647.113 12557.43 859.3587, 4533.559 12556.765 863.02423, 4454.1484 12587.886 864.94556, 4470.2344 12650.796 681.0831</trace>
</ink>
</file>

<file path=ppt/ink/ink39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6175.3413 12289.893 874.14984, 6263.757 12242.5205 870.63385, 6307.412 12152.59 868.54565, 6307.4966 12073.347 867.55896, 6202.59 12018.033 866.1839, 6135.6675 12120.572 861.2565, 6166.3647 12233.273 859.3788, 6238.297 12316.575 857.7052, 6330.58 12339.699 854.32446, 6394.379 12347.277 848.95416</trace>
</ink>
</file>

<file path=ppt/ink/ink39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6413.429 12335.396 874.14984, 6495.708 12361.256 871.2495, 6547.6157 12430.708 867.4301, 6471.061 12495.554 866.1784, 6398.7207 12501.38 864.18475</trace>
</ink>
</file>

<file path=ppt/ink/ink39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6636.8096 12364.869 874.14984, 6545.2466 12420.299 870.26587, 6513.648 12497.67 868.64966, 6597.59 12555.559 865.16956, 6663.8 12559.353 754.15594</trace>
</ink>
</file>

<file path=ppt/ink/ink3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3731 6328 874, 3627 6332 861, 3559 6333 854, 3483 6335 848, 3420 6338 843, 3319 6343 843, 3238 6351 848, 3172 6346 860</trace>
</ink>
</file>

<file path=ppt/ink/ink39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6771.0215 12274.897 874.14984, 6698.0674 12354.425 850.2964</trace>
</ink>
</file>

<file path=ppt/ink/ink39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6130.2974 11912.939 874.14984, 6223.8926 11931.608 863.765, 6353.744 11943.837 864.016, 6430.051 11949.967 861.91705, 6493.5273 11953.022 571.0499</trace>
</ink>
</file>

<file path=ppt/ink/ink39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6443.7646 11851.922 874.14984, 6497.189 11924.153 867.33875, 6518.8955 11999.925 865.0992, 6533.2188 12064.775 806.6244</trace>
</ink>
</file>

<file path=ppt/ink/ink39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5712.953 11882.431 874.14984, 5727.497 11976.971 856.5433, 5736.342 12059.654 850.2754, 5746.551 12146.949 836.712, 5762.0215 12240.97 818.4739, 5772.7056 12305.403 781.0621</trace>
</ink>
</file>

<file path=ppt/ink/ink39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5966.6694 12305.404 874.14984, 5862.0405 12276.467 864.2758, 5784.8125 12263.766 862.6939, 5692.8853 12259.366 861.49084, 5613.3076 12253.326 857.2703, 5541.9707 12252.145 857.0567</trace>
</ink>
</file>

<file path=ppt/ink/ink39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1288.5569 12198.886 874.14984, 1305.9385 12281.537 864.2743, 1314.7256 12402.487 858.19916, 1317.9507 12486.079 852.7584, 1322.9436 12586.574 846.431, 1327.0096 12664.866 841.23486, 1332.9355 12753.257 835.5629, 1342.5151 12870.906 826.02954, 1352.7213 12991.642 816.40393, 1360.8324 13086.784 807.8218, 1371.6139 13209.402 798.9913, 1385.4482 13346.876 768.23114, 1402.259 13487.503 730.5066, 1415.4536 13592.102 686.4024, 1428.5587 13686.9795 636.1201, 1440.652 13773.583 579.54126, 1453.4739 13864.832 463.21533, 1461.4603 13928.175 183.62485</trace>
</ink>
</file>

<file path=ppt/ink/ink39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1139.6368 12349.874 874.14984, 1209.474 12358.469 871.6056, 1285.4111 12366.161 863.7403, 1361.1506 12372.879 860.189, 1466.9423 12379.269 857.4595, 1532.4775 12383.334 856.0305, 1595.613 12387.875 854.87573, 1711.2778 12396.865 853.14545, 1785.5938 12403.255 853.1466, 1870.3864 12411.256 853.0758, 2002.7141 12423.728 852.0489, 2087.3735 12431.117 850.0274, 2165.9658 12437.555 847.7547, 2235.1248 12442.997 845.3752, 2322.546 12449.626 842.0339, 2423.9055 12456.489 838.638, 2535.683 12463.671 835.0671, 2614.2273 12468.639 831.93915, 2705.7458 12474.039 828.65234, 2813.0745 12480.109 825.4035, 2930.052 12486.769 822.7384, 3053.4983 12493.626 820.7339, 3174.8484 12501.39 819.8, 3259.986 12506.938 818.98846, 3362.3662 12514.907 818.54486, 3475.9265 12524.089 818.34766, 3598.0376 12533.69 818.19934, 3698.9685 12541.847 818.15137, 3791.9502 12549.6 817.9986, 3900.6611 12560.477 817.6457, 4018.951 12573.5625 817.21, 4142.529 12586.74 817.4481, 4222.902 12595.324 817.55365, 4323.6514 12604.748 818.1378, 4437.744 12613.565 818.72253, 4561.486 12623.096 818.7664, 4668.8677 12631.66 818.27966, 4760.9917 12639.1875 817.64496, 4870.068 12649.18 816.85974, 4989.881 12660.917 816.3299, 5117.9854 12673.969 815.9506, 5206.8193 12683.058 815.4602, 5310.5317 12692.7 814.8442, 5428.819 12702.215 813.783, 5557.2246 12709.646 812.5027, 5676.0356 12714.916 811.5439, 5771.0044 12718.551 810.6519, 5886.2427 12721.807 809.482, 6012.66 12725.504 808.528, 6145.366 12730.034 808.009, 6243.147 12733.434 808.0113, 6344.6387 12737.859 808.793, 6457.278 12743.254 810.7556, 6574.154 12748.367 813.1591, 6682.1333 12753.413 816.2775, 6760.543 12757.148 819.1057, 6848.443 12761.407 823.2908, 6938.771 12764.165 828.89545, 7026.7856 12765.935 834.3568, 7092.434 12767.308 839.4159, 7213.4155 12771.001 848.4021, 7322.264 12781.696 855.22034, 7408.226 12804.07 861.83453, 7503.31 12873.503 864.38776, 7564.672 12952.962 864.329, 7593.118 13021.096 861.432, 7618.802 13100.772 856.5001, 7639.755 13172.834 850.85175, 7676.4326 13308.057 841.1694, 7697.912 13388.84 841.09247, 7718.796 13470.661 841.53357, 7747.25 13585.302 843.30414, 7770.283 13701.304 848.6176, 7780.6333 13785.619 857.391, 7783.43 13860.593 864.60876, 7812.494 13938.952 869.22095</trace>
</ink>
</file>

<file path=ppt/ink/ink39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1348.3088 1287.9052 874.14984, 1261.105 1339.0463 859.79376, 1185.2408 1394.9092 850.0404, 1094.5294 1481.3579 846.7322, 1038.2275 1569.8441 851.97534, 1048.3282 1671.6399 853.25836, 1114.5521 1718.416 854.1513, 1209.4137 1695.4858 852.7214, 1274.3511 1608.2577 847.1166, 1317.9733 1544.3784 829.1154</trace>
</ink>
</file>

<file path=ppt/ink/ink39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1377.725 880.4435 874.14984, 1380.3059 1008.05005 853.98364, 1373.8452 1129.086 835.4933, 1358.643 1262.7496 822.6191, 1344.1077 1356.7513 805.2166, 1328.9653 1455.6035 781.82104, 1316.6824 1547.6212 746.8221, 1308.3518 1611.0166 704.57996, 1304.8059 1700.1769 614.9001, 1304.1062 1763.9851 415.4514</trace>
</ink>
</file>

<file path=ppt/ink/ink39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1646.1488 1408.3857 874.14984, 1727.6708 1346.627 867.2266, 1805.9696 1269.6127 861.0086, 1860.8645 1184.5408 862.33075, 1857.3086 1107.9978 861.48627, 1789.3583 1118.562 856.7302, 1724.3729 1172.8588 848.42474, 1670.309 1247.2378 840.25287, 1630.5309 1328.1655 833.33746, 1615.384 1422.3097 838.1079, 1637.175 1489.1168 845.24976, 1742.3412 1530.8181 848.18567, 1818.9238 1530.976 845.3992, 1901.0596 1509.9701 841.5912, 1967.5435 1497.1682 832.58563, 2047.8652 1468.8843 805.2579</trace>
</ink>
</file>

<file path=ppt/ink/ink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1869 7958 874, 1783 8061 864, 1740 8168 857, 1732 8269 850, 1754 8385 844, 1783 8468 839, 1820 8563 833, 1846 8631 829, 1876 8712 825, 1905 8809 822, 1925 8916 820, 1934 9017 819, 1939 9093 819, 1929 9181 819, 1908 9272 821, 1875 9360 823, 1848 9425 827, 1778 9548 835, 1711 9650 845, 1678 9754 855, 1689 9838 859, 1762 9931 857, 1871 10047 853, 1947 10147 850, 1978 10217 848, 1999 10298 846, 2009 10380 844, 2014 10443 841, 2011 10526 838, 2004 10621 836, 1995 10723 835, 1989 10800 833, 1985 10879 831, 1989 10969 831, 2003 11066 832, 2029 11162 832, 2048 11229 832, 2085 11306 831, 2141 11385 827, 2185 11454 822, 2241 11520 802</trace>
</ink>
</file>

<file path=ppt/ink/ink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6489 2073 874, 6454 2186 863, 6420 2287 854</trace>
</ink>
</file>

<file path=ppt/ink/ink4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3374 6222 874, 3438 6226 865, 3563 6252 849, 3661 6284 846, 3716 6348 852, 3687 6429 855, 3649 6493 865</trace>
</ink>
</file>

<file path=ppt/ink/ink40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2316.289 1363.3995 874.14984, 2263.456 1450.071 861.1469, 2189.9714 1541.2456 848.17017, 2124.2598 1608.1957 830.0715, 2043.0946 1667.9468 802.3282, 1976.1708 1713.8068 724.48804</trace>
</ink>
</file>

<file path=ppt/ink/ink40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2063.4927 1408.3857 874.14984, 2117.198 1475.4783 864.9982, 2176.2612 1544.8467 860.0756, 2257.9285 1637.3303 844.30023, 2330.0725 1700.9366 815.44794</trace>
</ink>
</file>

<file path=ppt/ink/ink40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2599.4211 1182.4202 874.14984, 2558.9778 1266.8724 863.4548, 2503.8892 1350.5109 854.07227, 2450.5012 1423.898 833.14325</trace>
</ink>
</file>

<file path=ppt/ink/ink40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1615.8132 1000.9239 874.14984, 1697.1383 972.40625 867.5351, 1788.0928 948.26086 858.8907, 1877.2333 929.7332 857.476, 1999.6234 912.3465 853.7882, 2066.637 904.33 849.361, 2130.9443 895.39435 841.8884, 2204.7324 885.5539 824.6851, 2268.4102 882.48755 8.139688</trace>
</ink>
</file>

<file path=ppt/ink/ink40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1973.4053 819.94464 874.14984, 2064.2668 838.8941 867.33966, 2139.6892 858.7338 865.9263, 2231.102 918.07446 866.2222, 2269.63 1001.1151 864.12286, 2220.41 1064.4258 860.62256, 2157.1765 1118.7269 565.0771</trace>
</ink>
</file>

<file path=ppt/ink/ink40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840.87744 1966.8359 874.14984, 940.3494 1954.5352 863.1274, 1009.42816 1947.1212 855.70325, 1092.1254 1941.2737 847.8604, 1220.7811 1935.3959 836.0728, 1310.7135 1934.6205 832.4409, 1391.8208 1934.5074 829.6359, 1468.701 1934.6316 824.5283, 1565.5139 1935.2784 820.45544, 1675.7804 1934.8198 817.5585, 1794.9912 1932.9138 815.1902, 1921.219 1930.4418 814.165, 2018.4703 1928.445 813.88434, 2112.8193 1927.9272 809.0414, 2212.4648 1930.5227 801.5696, 2300.4492 1938.0731 785.25726, 2370.1682 1943.1031 764.4388, 2436.8208 1948.467 717.6455</trace>
</ink>
</file>

<file path=ppt/ink/ink40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1660.857 2555.7942 874.14984, 1577.048 2558.077 867.80804, 1469.127 2586.0442 859.0732, 1380.936 2629.279 856.9627, 1292.175 2690.3315 853.71497, 1192.4788 2784.9448 851.8047, 1125.1862 2870.1853 853.0906, 1109.1113 2943.1536 857.7324, 1191.7571 2997.5461 859.65814, 1272.4907 2980.483 856.84973, 1398.1757 2876.816 842.73914, 1456.627 2802.4316 834.47296, 1538.3251 2670.3894 819.30066, 1574.6936 2583.4753 815.22314, 1604.835 2496.524 815.2044, 1627.3047 2424.873 818.8478, 1655.5549 2329.6694 828.99414, 1626.3535 2401.164 852.23193, 1597.0242 2528.6023 842.18915, 1580.8469 2608.5884 839.25226, 1570.3054 2677.9043 836.6684, 1563.002 2793.891 836.77704, 1583.9584 2894.7605 842.3967, 1664.5181 2941.0193 852.4915, 1735.195 2895.602 856.0794, 1801.5745 2770.3452 847.97144, 1833.8252 2703.613 830.9947, 1854.8208 2631.2883 806.5162</trace>
</ink>
</file>

<file path=ppt/ink/ink40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1929.2808 2298.8037 874.14984, 1913.2465 2367.9517 862.1975, 1883.0114 2499.2783 848.50305, 1851.8745 2607.1975 841.34015, 1826.9656 2690.6768 841.2924, 1810.2631 2782.2493 847.69995, 1815.6567 2863.8064 853.0793, 1880.0538 2907.1104 857.8929, 1945.7261 2898.5083 860.5064, 2015.7369 2840.4268 855.83307, 2079.0193 2780.1333 658.60535</trace>
</ink>
</file>

<file path=ppt/ink/ink40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1795.069 2615.776 874.14984, 1871.7374 2593.0942 864.9024, 1949.2667 2572.6106 858.1852, 2039.1377 2555.7556 851.405, 2107.3386 2543.7659 838.02545, 2172.3252 2540.9429 231.05423</trace>
</ink>
</file>

<file path=ppt/ink/ink40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2942.305 1151.9124 874.14984, 2935.2747 1241.525 863.9726, 2920.2236 1307.1827 856.4981, 2895.1758 1391.2964 846.9373, 2868.0684 1474.1733 837.8937, 2845.0566 1542.175 830.30994, 2812.4622 1633.1487 823.5008, 2773.0808 1739.9753 817.57556, 2746.6863 1812.1744 810.3884, 2710.138 1907.149 804.9592, 2667.154 2019.632 801.119, 2618.7244 2144.8381 797.8879, 2574.5405 2257.4487 795.9258, 2537.0266 2352.2795 794.89294, 2490.6206 2467.4375 793.7464, 2440.3186 2592.3367 780.79596, 2390.5786 2715.2554 759.70874, 2355.3323 2802.2563 730.62177, 2323.8494 2880.2085 693.356, 2286.469 2974.4663 607.6633, 2259.276 3038.2476 359.8843</trace>
</ink>
</file>

<file path=ppt/ink/ink4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6503 2646 874, 6604 2645 862, 6677 2642 853, 6790 2638 838, 6887 2634 818, 6959 2631 768</trace>
</ink>
</file>

<file path=ppt/ink/ink40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2808.093 2314.833 874.14984, 2803.8044 2427.3193 860.7916, 2797.8591 2491.905 856.76605, 2789.2056 2565.0256 854.0604, 2779.579 2645.1736 851.6592, 2766.439 2762.3188 848.21826, 2755.1284 2870.6877 835.944, 2743.8337 2965.24 815.9708, 2733.633 3038.75 767.2622</trace>
</ink>
</file>

<file path=ppt/ink/ink40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2703.2974 2504.0857 874.14984, 2723.634 2421.3643 861.8349, 2799.2847 2294.2063 847.56024, 2858.993 2228.8074 842.2388, 2953.1404 2143.1638 835.4167, 3043.294 2085.1345 833.28656, 3156.0793 2049.7021 836.6807, 3232.1416 2062.429 843.8307, 3247.7483 2129.601 849.8844, 3173.5474 2252.4248 845.6487, 3111.9666 2318.7273 839.5515, 2994.257 2424.9365 826.2247, 2915.2383 2480.1946 820.4847, 2845.9788 2523.425 823.8695, 2740.3577 2574.0027 831.2431, 2677.3884 2577.4675 841.1366, 2777.019 2547.8386 862.34436, 2869.2588 2611.7407 858.5028, 2927.792 2684.625 856.41345, 2974.724 2792.081 857.6567, 3057.3594 2879.643 859.08307, 3157.4897 2877.8855 858.0941, 3225.437 2872.2493 854.4783</trace>
</ink>
</file>

<file path=ppt/ink/ink40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4044.4973 1076.4181 874.14984, 4044.4973 1196.6754 857.7185, 4044.4973 1269.4445 851.95435, 4044.4973 1354.3381 847.2186, 4042.1287 1446.9276 843.202, 4037.0034 1541.7906 839.98096, 4030.4614 1627.3966 833.3339, 4016.597 1746.5807 811.7193, 4007.083 1821.3722 778.567</trace>
</ink>
</file>

<file path=ppt/ink/ink40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3672.1973 1891.3417 874.14984, 3768.6477 1870.421 866.81146, 3835.6328 1858.6672 859.64777, 3940.0613 1843.1829 852.2541, 4047.4219 1831.223 847.0773, 4166.0376 1820.9135 840.838, 4248.555 1814.9276 832.47406, 4331.874 1809.457 822.2185, 4400.5054 1804.879 807.1987, 4476.549 1800.3348 780.2091</trace>
</ink>
</file>

<file path=ppt/ink/ink40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4790.0166 1710.3625 874.14984, 4866.7607 1677.8406 864.56805, 4983.6606 1606.8926 852.12805, 5074.727 1542.4033 842.5834, 5154.391 1478.8098 843.6516, 5220.4995 1410.2472 848.68567, 5191.8945 1334.2943 854.61273, 5120.293 1328.9343 855.8014, 4999.015 1385.9563 849.3476, 4934.5166 1434.5049 844.0104, 4838.5664 1529.6075 839.312, 4789.1543 1633.7448 840.92975, 4786.197 1722.64 844.0479, 4866.039 1814.0542 845.1522, 4949.868 1837.879 841.5054, 5020.787 1865.1382 832.11896, 5102.5654 1876.3461 805.14185</trace>
</ink>
</file>

<file path=ppt/ink/ink40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5505.2007 1695.3671 874.14984, 5434.4287 1765.1061 862.30414, 5335.299 1854.7195 854.2663, 5239.957 1944.5034 840.98926, 5175.253 2003.1056 816.1587</trace>
</ink>
</file>

<file path=ppt/ink/ink40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5191.7334 1725.358 874.14984, 5224.3306 1789.0942 865.85046, 5282.7017 1858.547 862.7396, 5366.655 1930.5869 860.34033, 5442.152 1961.0326 858.4219, 5519.909 1982.3481 855.74133</trace>
</ink>
</file>

<file path=ppt/ink/ink40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5817.749 1649.8636 874.14984, 5793.988 1730.5648 867.4136, 5766.467 1796.0143 840.5764</trace>
</ink>
</file>

<file path=ppt/ink/ink4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6428 2419 874, 6519 2400 867, 6584 2387 863, 6686 2371 857, 6761 2367 853, 6848 2360 840, 6913 2362 655</trace>
</ink>
</file>

<file path=ppt/ink/ink40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4923.3096 1136.9169 874.14984, 5028.362 1119.5209 856.68866, 5108.5967 1109.4163 846.21344, 5232.229 1095.3625 833.32385, 5348.9976 1083.9172 828.1005, 5421.6997 1076.487 821.62024, 5487.948 1068.2858 810.44995, 5562.96 1059.5599 787.5583, 5627.5317 1055.8414 7.7275534</trace>
</ink>
</file>

<file path=ppt/ink/ink40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5385.697 970.93304 874.14984, 5485.5493 987.6078 862.738, 5572.832 1013.5958 861.63165, 5633.884 1091.3823 862.7963, 5615.6914 1184.2139 860.0268, 5510.9766 1254.8846 845.62946, 5432.981 1296.478 815.7754, 5367.495 1300.7864 698.0093</trace>
</ink>
</file>

<file path=ppt/ink/ink40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6831.6924 766.68506 874.14984, 6777.867 844.19135 859.76263, 6736.9595 907.00214 851.9125, 6690.755 985.7508 843.1716, 6643.1914 1080.7527 834.6918, 6596.5215 1191.6296 826.69666, 6564.33 1270.0637 820.6049, 6532.0806 1364.4086 814.7254, 6500.749 1479.6234 809.8475, 6473.57 1584.885 803.2608, 6453.9556 1677.6381 800.3226, 6438.522 1782.5164 798.76154, 6432.0454 1888.3766 801.3936, 6437.912 1988.3757 808.0019, 6443.3955 2054.9668 815.2348, 6462.4194 2121.5735 822.5492, 6509.1846 2215.0583 835.71075, 6593.6284 2267.8547 845.9928, 6659.9688 2301.0337 846.9781</trace>
</ink>
</file>

<file path=ppt/ink/ink40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7039.4453 1725.358 874.14984, 7108.2397 1696.8151 868.80585, 7202.2236 1638.5149 863.09784, 7277.555 1555.6442 862.3511, 7314.6465 1485.1073 863.76733, 7306.7207 1417.9924 864.6628, 7207.8853 1404.7128 862.75287, 7113.24 1470.5719 855.54395, 7037.7036 1577.2242 852.5056, 7005.225 1660.6464 851.6565, 7024.753 1760.8347 852.2453, 7076.453 1828.2147 852.9518, 7193.446 1858.283 852.201, 7271.8447 1844.3987 848.0609, 7342.8027 1837.7407 836.88007, 7411.745 1815.8473 817.8085</trace>
</ink>
</file>

<file path=ppt/ink/ink40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7694.877 1620.39 874.14984, 7630.7725 1713.7179 862.4973, 7548.652 1807.7512 854.83356, 7485.8433 1875.0786 856.0204, 7416.617 1941.3333 873.55237</trace>
</ink>
</file>

<file path=ppt/ink/ink40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7456.789 1665.8933 874.14984, 7502.8584 1744.6418 867.0328, 7546.485 1823.9827 863.98004, 7603.4775 1906.758 863.6507, 7650.4204 1971.2252 808.89215</trace>
</ink>
</file>

<file path=ppt/ink/ink40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7978.009 1559.3741 874.14984, 7930.7534 1652.4237 859.89685, 7871.072 1741.4586 845.6099, 7814.3804 1815.8473 814.80115</trace>
</ink>
</file>

<file path=ppt/ink/ink40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7158.9497 1212.4111 874.14984, 7249.832 1197.1168 866.97034, 7348.3 1184.478 853.33124, 7449.728 1172.9844 847.6856, 7573.5317 1155.0696 835.55585, 7672.9126 1126.6135 818.2549, 7736.7227 1111.3778 782.3292</trace>
</ink>
</file>

<file path=ppt/ink/ink40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7575.3735 1046.9442 874.14984, 7661.3335 1062.4382 871.32214, 7736.1694 1120.7891 868.39557, 7756.412 1217.622 863.8707, 7711.3076 1285.3558 862.3816, 7650.7524 1348.404 859.3849</trace>
</ink>
</file>

<file path=ppt/ink/ink40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8261.142 1620.39 874.14984, 8350.206 1590.8989 867.397, 8432.374 1545.2229 858.4924, 8500.893 1499.8214 858.50836, 8544.167 1430.4525 861.1188, 8457.92 1449.9208 854.4482, 8368.628 1501.0402 851.9333, 8342.739 1581.2306 856.0358, 8448.657 1608.0131 853.24805, 8521.994 1602.2025 848.4987, 8587.452 1595.295 844.7287, 8687.659 1602.3079 852.1733, 8730.968 1701.397 854.3628, 8674.833 1770.5448 863.5878</trace>
</ink>
</file>

<file path=ppt/ink/ink4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7367 2314 874, 7400 2396 864, 7430 2502 860, 7449 2589 857, 7463 2660 858, 7467 2546 857, 7487 2442 858, 7529 2344 859, 7593 2281 861, 7692 2244 860, 7765 2239 860, 7828 2245 802</trace>
</ink>
</file>

<file path=ppt/ink/ink40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8842.114 1132.2631 874.14984, 8835.924 1211.0793 864.1304, 8824.209 1336.8271 854.22833, 8819.851 1408.3486 847.21344, 8816.883 1482.3978 839.2073, 8813.872 1587.5491 820.38434, 8812.837 1680.1882 777.17017, 8812.586 1772.2189 712.8043, 8811.985 1836.6987 580.7191</trace>
</ink>
</file>

<file path=ppt/ink/ink40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8767.653 1529.3832 874.14984, 8841.284 1474.5809 851.1556, 8936.809 1420.8225 823.46246, 9004.498 1381.7122 768.2643, 9068.562 1347.2954 708.36053</trace>
</ink>
</file>

<file path=ppt/ink/ink40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9631.757 1287.9052 874.14984, 9572.897 1353.4731 867.2175, 9471.298 1437.7812 859.53455, 9404.093 1491.9426 857.2013, 9340.818 1572.0557 862.4314, 9450.649 1592.4861 858.35297, 9538.447 1541.4398 849.2252, 9631.738 1446.7625 839.7079, 9677.937 1373.5769 845.15094, 9638.623 1457.0016 862.4947, 9649.767 1565.8033 862.24475, 9659.533 1636.6497 856.3408</trace>
</ink>
</file>

<file path=ppt/ink/ink40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9319.209 1212.4111 874.14984, 9445.661 1170.705 851.20544, 9543.001 1139.7198 835.36066, 9612.084 1117.6632 810.9445, 9691.51 1092.4476 771.5613</trace>
</ink>
</file>

<file path=ppt/ink/ink40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9989.35 1302.9006 874.14984, 9994.9375 1373.9325 862.5583, 10000.422 1501.5822 853.62274, 10001.451 1569.8503 855.6406, 10002.242 1655.7507 859.29456, 10010.893 1566.7958 842.5105, 10022.749 1462.9735 833.76825, 10062.069 1347.028 839.85724, 10127.064 1272.2668 844.9555, 10193.238 1282.7983 849.70325, 10239.322 1378.0839 850.3674, 10259.511 1473.799 845.0422, 10264.137 1565.4747 827.77783, 10263.672 1630.5726 746.2604</trace>
</ink>
</file>

<file path=ppt/ink/ink40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10436.109 1287.9052 874.14984, 10428.146 1362.5175 859.7766, 10415.872 1432.5092 848.7924, 10400.227 1510.3793 850.30334, 10389.801 1578.2534 851.30145, 10453.031 1622.983 854.87024, 10512.814 1546.1125 856.61786, 10512.943 1463.013 860.8375, 10488.68 1394.4602 860.56116, 10449.78 1312.822 864.17084, 10518.447 1241.9308 864.1272, 10594.953 1236.8418 861.1391, 10687.235 1285.6616 858.3327, 10762.516 1393.7242 855.8785, 10779.638 1482.2214 856.502, 10794.389 1555.6619 861.22595, 10831.624 1490.1775 823.46857</trace>
</ink>
</file>

<file path=ppt/ink/ink40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10942.621 1242.4019 874.14984, 10939.879 1333.4913 864.5855, 10930.801 1425.2689 864.73193, 10924.394 1491.7668 865.9351, 10942.419 1425.6094 858.9565, 10984.572 1360.368 855.894, 11056.558 1363.902 855.7492, 11088.709 1448.6509 850.5458, 11088.969 1540.5431 849.70825, 11050.275 1426.09 848.04724, 11099.04 1324.4891 852.4998, 11171.242 1302.2594 854.23, 11229.62 1380.9965 855.36993, 11250.319 1458.6515 859.2464, 11352.436 1477.8015 856.0879, 11428.919 1412.8202 842.8057, 11512.64 1291.2478 842.3359, 11515.201 1211.4374 845.98364, 11443.595 1207.3369 847.3216, 11358.105 1301.0162 856.55066, 11345.153 1408.5927 858.0707, 11370.605 1477.9607 857.2559, 11484.282 1494.2676 852.1739, 11567.852 1497.6973 836.08575, 11632.065 1479.648 718.6325</trace>
</ink>
</file>

<file path=ppt/ink/ink40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11956.564 1242.4019 874.14984, 12020.14 1167.2118 858.50287, 12082.868 1084.0027 848.678, 12142.892 990.73615 841.66693, 12198.255 899.95013 838.45404, 12234.125 806.7973 843.1677, 12140.537 764.14557 851.7772, 12064.236 806.7937 850.03326, 11982.332 923.80237 845.0807, 11942.915 1042.6853 838.60394, 11941.532 1118.362 835.78357, 11955.413 1207.195 832.60724, 11981.097 1305.3596 828.77637, 11998.177 1369.0364 826.0411, 12022.626 1445.7233 823.4454, 12046.332 1524.578 829.108, 12057.39 1595.7964 834.5161, 12014.401 1671.0618 841.5833, 11922.202 1635.4158 845.4897, 11891.017 1517.2506 843.9322, 11904.297 1413.3955 838.8923, 11993.704 1309.3854 837.4275, 12056.701 1276.0186 840.6945, 12155.372 1253.3721 847.0995, 12230.886 1322.2354 851.44147, 12249.429 1419.5135 851.1123, 12253.056 1490.7358 843.0335</trace>
</ink>
</file>

<file path=ppt/ink/ink40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12298.529 1000.9239 874.14984, 12298.528 1068.7124 857.7041, 12297.012 1133.3082 810.03784</trace>
</ink>
</file>

<file path=ppt/ink/ink40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12626.705 1016.4364 874.14984, 12605.349 1082.0916 862.53754, 12549.436 1209.9679 847.15955, 12510.134 1280.7726 837.1749, 12468.793 1348.6733 826.751, 12411.721 1436.5364 795.29364, 12365.386 1505.7343 714.74243</trace>
</ink>
</file>

<file path=ppt/ink/ink4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7903 2449 874, 7978 2422 866, 8059 2375 861, 8143 2302 860, 8168 2238 861, 8090 2222 858, 8001 2297 854, 7965 2380 856, 7959 2467 857, 7981 2548 857, 8039 2625 859, 8121 2638 859, 8209 2595 859, 8274 2558 853</trace>
</ink>
</file>

<file path=ppt/ink/ink40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12388.616 1136.9169 874.14984, 12408.374 1237.9784 866.99536, 12438.066 1320.4739 862.8837, 12529.677 1373.2034 862.628, 12648.282 1356.086 855.59265, 12733.984 1317.9193 849.72015, 12808.921 1238.2759 851.6269, 12821.497 1159.1711 855.116, 12749.445 1149.9467 859.3561, 12719.977 1229.5741 861.8455, 12726.067 1304.5896 862.9801, 12794.306 1361.7423 860.0741, 12859.4795 1371.0773 8.598528</trace>
</ink>
</file>

<file path=ppt/ink/ink40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12909.837 624.48706 874.14984, 13017.167 689.3123 852.93884, 13136.282 804.65216 836.424, 13187.258 879.3623 831.5572, 13245.596 991.8158 829.01, 13272.848 1099.9022 828.8675, 13269.589 1175.4052 828.1989, 13248.565 1264.6644 827.0847, 13206.124 1364.587 824.78357, 13132.814 1474.0951 819.8186, 13084.867 1544.8329 811.9569, 13046.313 1614.3507 795.76996, 12981.925 1678.8397 610.3987</trace>
</ink>
</file>

<file path=ppt/ink/ink40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8269.415 2085.248 874.14984, 8258.575 2153.4954 869.44086, 8262.981 2248.503 862.3262, 8267.695 2356.446 849.5159, 8268.297 2437.271 836.7365, 8269.992 2521.177 818.6171, 8271.778 2591.4624 792.87494, 8282.921 2680.1978 729.9329, 8292.599 2744.8518 587.5492</trace>
</ink>
</file>

<file path=ppt/ink/ink40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8424.77 2027.8517 874.14984, 8419.912 2132.0542 864.70026, 8414.06 2230.8423 856.61847, 8410.166 2293.8525 851.0405, 8403.64 2415.7488 842.5566, 8399.213 2535.418 826.79785, 8397.721 2614.5984 812.2581, 8396.191 2680.6797 787.12604, 8395.354 2751.7688 748.60803</trace>
</ink>
</file>

<file path=ppt/ink/ink40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8738.237 2540.2817 874.14984, 8811.934 2478.4814 863.8895, 8883.476 2398.0864 862.40656, 8924.751 2326.1414 863.7998, 8917.092 2259.9058 863.31964, 8827.562 2270.5798 855.8662, 8736.438 2331.7942 850.2708, 8672.54 2406.9082 845.969, 8636.474 2482.5767 845.24786, 8630.004 2554.0588 846.28436, 8692.653 2639.0662 852.3792, 8825.003 2633.2715 849.7226, 8891.1455 2625.2993 841.85126, 8961.616 2600.7803 821.7461</trace>
</ink>
</file>

<file path=ppt/ink/ink40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9214.413 2480.8171 874.14984, 9137.494 2569.826 858.3411, 9044.534 2666.8801 847.35223, 8973.172 2733.523 830.78406, 8907.936 2788.666 629.3955</trace>
</ink>
</file>

<file path=ppt/ink/ink40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8968.971 2589.4045 874.14984, 9016.869 2684.4685 863.78723, 9063.212 2759.2224 861.84973, 9144.398 2799.529 864.74786, 9207.673 2822.467 241.66702</trace>
</ink>
</file>

<file path=ppt/ink/ink40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9437.794 2464.7874 874.14984, 9408.865 2554.7097 863.7463, 9371.238 2640.0063 859.2772, 9339.817 2704.2585 798.6966</trace>
</ink>
</file>

<file path=ppt/ink/ink40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8797.988 2163.3276 874.14984, 8888.562 2169.6772 867.3534, 8955.327 2169.616 860.5954, 9025.201 2166.062 852.41345, 9113.037 2160.395 834.36646, 9189.642 2142.622 800.94604</trace>
</ink>
</file>

<file path=ppt/ink/ink40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9110.537 2042.3302 874.14984, 9190.486 2053.1956 869.0103, 9278.195 2101.782 867.37775, 9308.152 2173.8374 865.9021, 9303.624 2253.1228 862.99915, 9270.396 2325.6995 858.3911, 9227.245 2389.9688 669.0939</trace>
</ink>
</file>

<file path=ppt/ink/ink4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8306 2495 874, 8301 2609 861, 8297 2734 862, 8290 2813 864, 8275 2711 856, 8294 2607 853, 8322 2529 855, 8418 2441 859, 8484 2427 860, 8562 2406 864, 8627 2408 678</trace>
</ink>
</file>

<file path=ppt/ink/ink40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9691.51 2148.8494 874.14984, 9667.125 2266.5398 857.8599, 9651.303 2332.9543 853.1704, 9634.159 2404.0005 845.91797, 9618.39 2477.1846 837.70996, 9600.569 2576.6624 818.4687, 9596.867 2659.4155 782.8795, 9591.16 2725.4663 569.6546</trace>
</ink>
</file>

<file path=ppt/ink/ink40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9855.138 2163.3276 874.14984, 9857.718 2258.7202 862.84766, 9840.411 2381.8723 857.2451, 9827.562 2451.021 852.3037, 9809.159 2547.313 838.5016, 9792.269 2624.6387 820.247, 9775.28 2688.6199 619.28125</trace>
</ink>
</file>

<file path=ppt/ink/ink40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9974.641 2404.806 874.14984, 10064.844 2396.9048 863.69196, 10151.369 2392.537 856.3224, 10215.427 2389.8625 843.2029</trace>
</ink>
</file>

<file path=ppt/ink/ink40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10004.058 2555.7942 874.14984, 10130.929 2541.4604 853.1383, 10228.469 2529.1187 837.7303, 10297.696 2520.4385 815.74927, 10377.277 2510.2908 779.0833</trace>
</ink>
</file>

<file path=ppt/ink/ink40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10510.57 2480.8171 874.14984, 10556.173 2392.6404 862.76575, 10608.196 2289.3416 858.6646, 10651.816 2207.765 856.66364, 10719.099 2130.3552 858.27344, 10764.824 2239.733 853.8797, 10757.24 2364.7908 845.4344, 10757.872 2460.9067 827.8831, 10759.395 2526.7249 791.83044</trace>
</ink>
</file>

<file path=ppt/ink/ink40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10600.656 2631.2883 874.14984, 10713.956 2600.582 858.2137, 10781.199 2588.1716 851.56903, 10859.357 2575.915 845.7088, 10928.291 2564.202 830.8335, 10991.435 2555.8083 818.3193</trace>
</ink>
</file>

<file path=ppt/ink/ink40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1601.1051 4231.145 874.14984, 1530.296 4253.198 865.9514, 1451.3545 4301.4736 862.3092, 1372.43 4383.631 859.6492, 1330.573 4466.4473 857.5568, 1310.9341 4585.677 855.6457, 1320.1759 4665.1084 856.6694, 1390.4155 4710.9414 857.83453, 1475.1439 4705.1753 855.8007, 1558.8475 4641.0 847.3254, 1623.0398 4584.2764 804.4233</trace>
</ink>
</file>

<file path=ppt/ink/ink40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1568.931 3868.1523 874.14984, 1557.4652 3953.7422 862.72015, 1548.7408 4086.1094 856.1922, 1550.1202 4169.786 851.66425, 1555.0133 4263.9253 846.8733, 1559.5044 4337.964 842.96313, 1563.8591 4412.8887 839.31915, 1566.9797 4479.6353 827.8893, 1571.6888 4547.6 815.05145</trace>
</ink>
</file>

<file path=ppt/ink/ink40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1958.6971 4442.632 874.14984, 2046.6694 4346.721 864.5606, 2108.731 4254.7134 860.9603, 2142.845 4173.8994 863.4843, 2065.5876 4117.074 862.1116, 1959.8148 4174.7197 854.3027, 1888.476 4244.438 848.1641, 1839.7329 4355.7397 848.51215, 1829.5454 4447.162 848.87463, 1869.4482 4546.37 850.1319, 1957.8575 4625.874 852.1641, 2046.452 4644.4126 849.70435, 2111.273 4651.871 836.43256</trace>
</ink>
</file>

<file path=ppt/ink/ink40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2405.4575 4396.612 874.14984, 2364.7026 4477.3423 864.65924, 2321.9246 4549.579 858.51154, 2273.366 4621.078 847.4592, 2227.1208 4684.1104 818.31384</trace>
</ink>
</file>

<file path=ppt/ink/ink4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8008 2042 874, 8098 2029 863, 8221 2018 855, 8322 2008 847, 8404 1997 835, 8469 1991 711</trace>
</ink>
</file>

<file path=ppt/ink/ink40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2212.4128 4472.106 874.14984, 2243.7214 4541.0747 866.2102, 2301.5234 4630.844 861.5548, 2364.8203 4707.3457 847.6072, 2425.1526 4770.851 8.208345</trace>
</ink>
</file>

<file path=ppt/ink/ink40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2688.5894 4245.623 874.14984, 2654.336 4333.3696 864.03204, 2595.381 4419.086 859.93866, 2539.6697 4487.101 853.9727</trace>
</ink>
</file>

<file path=ppt/ink/ink40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1839.1934 3884.1816 874.14984, 1946.1813 3885.7234 861.21716, 2012.2843 3888.5935 855.2311, 2088.0427 3892.4043 846.93604, 2154.7979 3895.504 832.4797, 2219.7896 3900.0774 809.8983</trace>
</ink>
</file>

<file path=ppt/ink/ink40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2152.661 3688.2073 874.14984, 2232.4436 3743.4373 863.6098, 2298.577 3823.3806 859.28796, 2329.7043 3901.9377 849.6927, 2330.225 3977.6775 834.9008, 2316.2893 4050.1655 790.9357</trace>
</ink>
</file>

<file path=ppt/ink/ink40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1377.725 4894.5635 874.14984, 1487.015 4886.518 860.0945, 1555.8461 4882.7427 852.82947, 1637.7041 4878.017 845.715, 1731.1454 4872.498 839.0975, 1870.5732 4864.0493 833.2204, 1998.1722 4857.1006 829.8224, 2088.0952 4854.081 823.09125, 2168.9055 4853.453 815.1485, 2236.4917 4853.9585 804.67804, 2315.1672 4862.935 786.7223, 2381.2427 4869.161 759.6326, 2450.5012 4879.5674 696.6779</trace>
</ink>
</file>

<file path=ppt/ink/ink40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1943.9889 5242.0435 874.14984, 1883.6399 5305.925 864.0763, 1794.424 5407.8384 852.3462, 1693.4858 5522.6104 847.60187, 1632.755 5591.847 848.99994, 1594.218 5657.3457 852.277, 1584.0364 5740.4243 858.9274, 1655.4926 5808.4424 863.5468, 1748.0837 5791.1016 861.5575, 1830.1921 5724.5034 852.5592, 1888.1447 5629.4365 843.15955, 1920.2372 5528.3594 837.7273, 1932.8116 5399.8843 834.0242, 1933.8389 5325.679 835.3299, 1934.6748 5253.9717 838.9624, 1935.4558 5153.9917 847.2073, 1918.1721 5243.153 851.63965, 1916.4767 5307.535 848.9252, 1918.0009 5380.41 845.77484, 1921.9229 5458.182 845.66736, 1927.3766 5533.602 845.87555, 1938.0684 5644.432 846.4465, 1968.5792 5750.4956 852.4043, 2044.3048 5729.6206 862.3887</trace>
</ink>
</file>

<file path=ppt/ink/ink40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2241.8293 5136.041 874.14984, 2196.0498 5241.353 860.0207, 2157.065 5370.141 850.7764, 2145.6326 5443.2715 844.0259, 2134.873 5554.503 827.2279, 2133.4624 5652.1406 793.7318, 2141.0137 5767.283 727.85443, 2156.35 5834.42 646.417, 2176.1746 5897.1826 4.884721</trace>
</ink>
</file>

<file path=ppt/ink/ink40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2047.8652 5559.532 874.14984, 2130.889 5565.1475 865.86456, 2222.172 5558.1177 858.9953, 2313.956 5531.51 852.9674, 2379.778 5512.5103 840.0936</trace>
</ink>
</file>

<file path=ppt/ink/ink40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2778.6765 4804.073 874.14984, 2892.3936 4820.307 867.0893, 2960.1934 4830.4697 861.511, 3024.444 4845.843 8.6171255</trace>
</ink>
</file>

<file path=ppt/ink/ink40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2763.0493 5046.0684 874.14984, 2860.0579 5033.2344 861.8697, 2933.752 5026.236 852.512, 3001.396 5019.474 833.904, 3064.9832 5016.558 717.1844</trace>
</ink>
</file>

<file path=ppt/ink/ink4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8275 1921 874, 8355 1921 862, 8430 1937 859, 8496 1964 857, 8549 2062 859, 8534 2141 858, 8499 2223 859</trace>
</ink>
</file>

<file path=ppt/ink/ink40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5222.069 4503.131 874.14984, 5161.9424 4591.473 858.30945, 5098.294 4688.215 843.70544, 5015.5317 4818.1724 830.9333, 4948.296 4924.8984 807.4696, 4906.163 4992.6484 782.31866, 4864.154 5061.0137 749.5464, 4805.4346 5158.4834 665.1388, 4768.9316 5231.9556 460.7081</trace>
</ink>
</file>

<file path=ppt/ink/ink40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5057.5215 4547.6 874.14984, 5083.6177 4624.776 864.8222, 5122.4385 4726.186 860.9106, 5160.8516 4819.3706 858.4313, 5193.976 4900.264 855.646, 5230.1484 5000.205 844.4797, 5257.896 5085.6904 827.0856, 5286.289 5158.154 784.0434</trace>
</ink>
</file>

<file path=ppt/ink/ink40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5712.953 4804.073 874.14984, 5784.0356 4811.1 867.7319, 5854.4985 4799.5854 861.966, 5918.975 4772.615 859.73645, 5979.7686 4707.8545 860.82764, 5976.9507 4642.1523 861.06744, 5884.559 4639.6133 859.5938, 5780.404 4689.7334 855.2892, 5720.389 4759.963 857.0684, 5695.7866 4849.463 857.4761, 5717.2954 4937.1167 857.903, 5824.008 5014.852 858.8526, 5891.218 5005.6025 856.98303, 5971.726 5001.4478 846.85516, 6037.0605 4975.7285 553.8575</trace>
</ink>
</file>

<file path=ppt/ink/ink40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6443.7646 4804.073 874.14984, 6366.2886 4893.505 858.79987, 6271.711 4996.47 848.31384, 6200.4185 5074.111 832.68054, 6122.6387 5161.26 784.84344, 6059.428 5220.871 491.50494</trace>
</ink>
</file>

<file path=ppt/ink/ink40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6086.173 4925.588 874.14984, 6114.8037 4995.603 847.6377, 6158.006 5076.7935 854.8345, 6212.7617 5143.904 860.13293, 6263.7896 5208.846 684.52277</trace>
</ink>
</file>

<file path=ppt/ink/ink40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6741.605 4638.607 874.14984, 6701.774 4740.419 862.3867, 6637.569 4835.514 861.94366, 6588.845 4901.316 862.17993</trace>
</ink>
</file>

<file path=ppt/ink/ink40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5654.121 4396.612 874.14984, 5767.331 4387.245 855.069, 5847.7134 4381.7407 844.529, 5940.418 4376.8003 836.1949, 6035.337 4370.389 823.7801, 6123.5044 4357.997 805.68475, 6194.339 4348.841 777.97186, 6262.7256 4340.8555 735.8768</trace>
</ink>
</file>

<file path=ppt/ink/ink40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6100.881 4200.6367 874.14984, 6165.3506 4215.6313 865.0533, 6277.247 4257.0083 863.5146, 6339.216 4335.342 864.55334, 6318.8647 4418.377 863.1158, 6295.4575 4482.677 860.14594, 6231.394 4531.7227 8.563833</trace>
</ink>
</file>

<file path=ppt/ink/ink40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6443.7646 3913.6558 874.14984, 6371.2236 3863.942 866.94434, 6260.1313 3793.4421 862.36786, 6186.9727 3752.237 857.40674, 6070.453 3692.1177 847.35077, 5963.076 3644.9998 838.6944, 5899.54 3621.3223 838.89386, 5830.6353 3599.6018 840.163, 5729.864 3572.5852 843.7618, 5667.0303 3564.4216 846.9087, 5565.0205 3560.7695 854.00006, 5457.6025 3580.7373 859.41315, 5364.463 3633.2676 864.4635, 5268.9863 3737.8086 865.8527, 5209.844 3805.8223 864.5588, 5107.888 3863.598 863.4515, 5008.2646 3892.9404 860.2955, 4936.654 3898.3345 856.8354, 4853.6084 3897.2102 852.124, 4788.0815 3894.2964 848.25635, 4719.9004 3887.956 845.87, 4636.4907 3877.5388 843.1038, 4543.035 3863.2583 840.23254, 4445.1504 3846.1316 837.9283, 4349.8623 3828.1611 837.7019, 4285.94 3816.02 838.0085, 4221.1245 3802.8728 841.6205, 4115.977 3792.1567 849.27704, 4025.1755 3840.0515 857.0368, 3934.399 3902.5542 858.59344, 3849.6792 3941.8982 857.8464, 3729.1516 3971.1982 855.1812, 3663.7454 3982.5337 854.4634, 3557.5454 3997.9048 854.69617, 3490.232 4006.1587 855.97723, 3383.2544 4020.7551 858.86835, 3290.7185 4042.7852 862.06824, 3217.6113 4086.3694 865.09985, 3162.0706 4171.44 868.50116, 3137.987 4234.882 764.01624</trace>
</ink>
</file>

<file path=ppt/ink/ink40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4372.673 2781.7598 874.14984, 4372.673 2872.3894 868.08484, 4367.3457 2991.5652 861.8798, 4355.898 3087.141 859.0321, 4342.9463 3167.6729 853.45215, 4325.9614 3267.6626 840.05896, 4317.9604 3330.9214 821.8223, 4303.06 3395.4473 7.9752975</trace>
</ink>
</file>

<file path=ppt/ink/ink4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8856 2419 874, 8963 2423 862, 9063 2420 858, 9129 2400 850, 9194 2376 778</trace>
</ink>
</file>

<file path=ppt/ink/ink40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4059.2053 3385.7131 874.14984, 4132.189 3393.7554 874.14984, 4206.731 3402.3743 864.57294, 4293.332 3413.666 859.44415, 4391.4565 3426.3167 855.24316, 4460.7812 3431.1738 850.11346, 4526.6704 3425.9026 842.047, 4590.1655 3423.3909 826.279, 4656.146 3420.2222 535.4116</trace>
</ink>
</file>

<file path=ppt/ink/ink40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4774.389 3295.7407 874.14984, 4866.753 3243.0518 863.9826, 4939.015 3206.126 859.69434, 5027.917 3153.867 861.9111, 4993.3037 3088.9163 861.0687, 4917.3125 3073.703 856.9287, 4806.122 3099.4045 858.88513, 4744.5557 3185.9685 859.4174, 4744.473 3268.811 856.6754, 4824.983 3351.7751 850.7781, 4891.451 3365.2117 847.67676, 4975.214 3392.2612 831.79913, 5039.646 3381.169 546.288</trace>
</ink>
</file>

<file path=ppt/ink/ink40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5340.6533 3219.7295 874.14984, 5265.3003 3261.399 863.183, 5178.497 3317.6128 859.4486, 5091.6675 3380.4268 850.9239, 5006.948 3439.0195 825.7384, 4942.293 3456.0754 768.0228</trace>
</ink>
</file>

<file path=ppt/ink/ink40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5028.1055 3235.2422 874.14984, 5092.101 3300.751 863.92017, 5156.4897 3373.951 859.28516, 5208.347 3441.3076 846.4318</trace>
</ink>
</file>

<file path=ppt/ink/ink40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5564.0337 3144.2354 874.14984, 5506.6846 3216.785 864.26587, 5434.1587 3287.7737 865.81274, 5369.1465 3333.4749 577.5748</trace>
</ink>
</file>

<file path=ppt/ink/ink40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4685.2217 2947.7434 874.14984, 4815.0615 2956.586 850.6155, 4906.6934 2960.2505 839.6606, 5002.764 2957.278 825.182, 5071.712 2954.195 805.4011, 5169.053 2932.7043 760.046, 5236.7773 2917.7527 659.17145</trace>
</ink>
</file>

<file path=ppt/ink/ink40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5013.397 2827.2632 874.14984, 5102.0347 2842.1887 864.0167, 5203.8223 2886.708 855.45874, 5272.7812 2925.6956 850.9997, 5316.766 3015.3916 855.1477, 5284.0464 3087.1492 854.66455, 5195.6353 3139.7615 849.82355, 5131.9814 3174.226 836.1014</trace>
</ink>
</file>

<file path=ppt/ink/ink40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3225.4368 5091.572 874.14984, 3305.9612 5112.691 867.20605, 3411.1973 5122.05 860.3474, 3500.735 5117.8896 863.1669, 3543.8157 5038.02 863.0325, 3476.1724 4947.9883 857.8756, 3420.0186 4866.62 859.4537, 3397.394 4765.574 859.40045, 3409.2683 4698.656 858.2655, 3440.1958 4623.693 854.162, 3486.7676 4549.641 848.45105, 3576.007 4444.404 838.7392, 3649.7039 4396.0107 835.21216, 3735.6055 4360.8164 831.76245, 3826.018 4343.32 829.67804, 3910.2617 4345.445 828.9245, 3977.7292 4364.4873 829.9355, 4055.8042 4414.0337 834.7576, 4068.4436 4519.2925 839.74695, 4048.0613 4616.519 841.9328, 3996.382 4748.2676 843.2204, 3964.241 4822.9644 844.1957, 3929.1538 4896.5977 845.4374, 3874.4956 4998.6523 847.719, 3808.9573 5085.4053 851.4985, 3872.4353 5085.5776 857.1529, 3962.2454 5093.5815 856.9743, 4052.2302 5125.0884 858.3775, 4116.008 5116.4985 860.3929</trace>
</ink>
</file>

<file path=ppt/ink/ink40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3627.1536 4155.1333 874.14984, 3723.8838 4160.101 862.88293, 3849.2842 4165.714 853.4721, 3938.4795 4168.721 847.2482, 4029.0767 4166.6753 834.3948, 4095.2703 4164.704 807.34924</trace>
</ink>
</file>

<file path=ppt/ink/ink40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3955.329 4034.6528 874.14984, 4031.4868 4059.1536 868.1601, 4127.9404 4103.626 861.7, 4198.5586 4155.3853 859.3489, 4256.5376 4256.2515 858.9814, 4256.157 4326.0815 857.3509, 4192.561 4419.82 854.87744, 4132.825 4492.8 845.5379</trace>
</ink>
</file>

<file path=ppt/ink/ink4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9005 2283 874, 9004 2347 864, 9003 2457 857, 9009 2548 847, 9014 2611 829</trace>
</ink>
</file>

<file path=ppt/ink/ink40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4178.709 5030.5557 874.14984, 4171.679 5118.9395 863.4976, 4143.36 5249.679 854.4306, 4123.89 5326.609 850.8287, 4101.1704 5405.3945 847.9835, 4068.9106 5513.9263 835.33936, 4040.8398 5610.3105 815.21643, 4019.4443 5674.426 734.5817</trace>
</ink>
</file>

<file path=ppt/ink/ink40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4118.9575 5076.576 874.14984, 4208.54 5072.359 864.48566, 4290.7476 5095.0737 860.05316, 4338.2183 5207.381 859.9116, 4262.9326 5309.3164 851.6332, 4176.297 5373.4224 848.676, 4099.313 5392.539 853.749, 4166.8604 5346.0107 862.1241, 4230.178 5413.4526 863.235, 4263.6084 5503.8877 860.9546, 4286.893 5613.073 856.8071, 4300.9917 5683.906 849.1552</trace>
</ink>
</file>

<file path=ppt/ink/ink40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4416.798 4834.5815 874.14984, 4375.029 4904.4136 865.08923, 4336.236 4973.8364 861.4158, 4297.0454 5038.0996 565.348</trace>
</ink>
</file>

<file path=ppt/ink/ink40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4565.7173 5015.5605 874.14984, 4540.547 5130.6455 859.76245, 4519.2114 5198.502 851.87604, 4481.953 5308.964 839.95197, 4442.837 5413.3867 832.97186, 4392.567 5551.1665 834.5085, 4367.7363 5631.9316 831.5407, 4335.612 5755.4204 821.55396, 4317.4634 5828.109 812.54846, 4305.6724 5892.6167 221.44339</trace>
</ink>
</file>

<file path=ppt/ink/ink40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4625.4697 5513.512 874.14984, 4628.0503 5630.123 858.8026, 4623.3887 5699.626 851.6677, 4615.1284 5773.6313 846.6821, 4603.043 5842.115 838.5461, 4576.5635 5928.6396 819.50867, 4551.1514 5996.0117 773.918</trace>
</ink>
</file>

<file path=ppt/ink/ink40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4551.0093 5559.532 874.14984, 4623.631 5485.718 862.90857, 4716.667 5438.458 857.02576, 4808.503 5431.0234 852.82324, 4900.609 5449.5366 851.14056, 4983.711 5511.2446 852.4456, 4956.4736 5604.8022 855.298, 4817.031 5649.1914 845.10864, 4732.4023 5655.8423 839.8619, 4666.493 5658.7324 839.19257, 4558.98 5646.9756 842.0203, 4629.338 5677.8047 837.11774, 4720.838 5732.0005 830.3035, 4823.27 5827.099 814.24615, 4903.4736 5939.404 763.69604, 4926.9043 6010.829 693.76746, 4943.1553 6075.818 160.44688</trace>
</ink>
</file>

<file path=ppt/ink/ink40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12701.165 13572.26 874.14984, 12709.415 13496.748 826.4905, 12716.629 13433.152 695.5308</trace>
</ink>
</file>

<file path=ppt/ink/ink40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3463.525 3370.7178 874.14984, 3426.1392 3457.7021 862.65076, 3335.3687 3578.8735 847.1136, 3269.5344 3647.2786 839.7993, 3159.7754 3750.7427 829.6254, 3095.0151 3800.2854 827.82794, 2986.0752 3877.1863 832.09235, 2922.4136 3914.9326 835.95953, 2851.2178 3952.1555 839.1749, 2739.93 4002.7656 847.6477, 2670.3948 4022.0576 858.075, 2773.3076 4014.7607 863.22485, 2861.6326 4034.129 860.716, 2971.2805 4110.7744 856.40845, 3069.8157 4228.436 851.6371, 3143.9746 4334.0444 848.96893, 3189.231 4398.563 845.45056, 3273.6765 4497.558 835.2332, 3329.3135 4562.5957 813.7101</trace>
</ink>
</file>

<file path=ppt/ink/ink40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3225.4368 3642.7036 874.14984, 3311.721 3713.0645 860.038, 3381.3335 3800.4734 847.69574, 3430.3892 3893.4465 839.24066, 3455.4775 4018.116 835.573, 3453.5603 4101.5396 832.5988, 3438.7585 4182.7344 830.5092, 3391.5664 4307.642 829.01935, 3294.068 4399.0234 828.6239, 3225.437 4457.6274 827.867</trace>
</ink>
</file>

<file path=ppt/ink/ink40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3136.2688 3928.651 874.14984, 3126.309 3994.8103 870.26996, 3172.481 4071.5164 866.97296, 3260.301 4101.7817 863.8218, 3333.5588 4093.4893 862.80743, 3396.539 4057.9453 863.3, 3423.3489 3979.393 863.81, 3400.6658 3910.2148 863.6928, 3302.3738 3859.647 863.18134, 3201.938 3865.6807 862.24536, 3126.4673 3878.9106 860.3522, 3063.58 3917.043 8.59237</trace>
</ink>
</file>

<file path=ppt/ink/ink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6622 1800 874, 6692 1928 861, 6725 2095 854, 6726 2232 852, 6701 2347 850, 6632 2443 839, 6551 2506 811</trace>
</ink>
</file>

<file path=ppt/ink/ink4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9408 2178 874, 9505 2164 865, 9584 2171 866, 9642 2250 864, 9563 2348 862, 9516 2413 864, 9542 2486 863, 9645 2574 862, 9707 2659 865, 9620 2730 862, 9528 2678 860, 9458 2620 853</trace>
</ink>
</file>

<file path=ppt/ink/ink41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10585.949 3566.6924 874.14984, 10681.867 3594.5417 862.1997, 10744.709 3608.288 857.00824, 10822.065 3620.5332 851.0953, 10914.477 3631.3572 845.78503, 10983.082 3638.9187 841.85724, 11063.243 3646.556 837.2362, 11137.85 3652.9138 833.3177, 11211.458 3658.876 827.39026, 11301.584 3663.2668 824.0717, 11394.134 3664.748 823.0455, 11471.038 3664.9746 824.6263, 11572.116 3663.8691 829.1706, 11606.8545 3750.7522 848.50586, 11548.575 3847.8018 839.32733, 11497.385 3926.7078 831.82904, 11440.554 4018.9316 824.58484, 11399.664 4085.485 818.7995, 11357.004 4164.4546 812.12244, 11313.638 4259.858 808.7544, 11271.763 4369.8745 807.06464, 11236.235 4472.188 806.3894, 11208.395 4556.398 806.4929, 11179.99 4652.584 802.79974, 11157.947 4741.7573 797.50726, 11137.821 4819.852 793.6223, 11121.877 4894.5635 767.65155</trace>
</ink>
</file>

<file path=ppt/ink/ink41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11062.125 3657.182 874.14984, 11016.6 3765.52 860.58777, 10977.804 3890.785 856.77405, 10960.112 3989.8877 855.72784, 10960.473 4072.924 855.3358, 10997.018 4173.9478 854.47705, 11043.177 4244.946 855.38727, 11134.413 4307.3994 856.05493, 11221.669 4334.969 857.2627, 11309.722 4322.2295 860.03986, 11394.039 4251.846 860.0497, 11450.012 4129.6396 855.40656, 11466.692 4025.1958 853.2462, 11440.299 3930.2383 853.9771, 11382.732 3857.7148 854.12384, 11309.1455 3811.1853 854.6851, 11224.5 3790.0325 856.5009, 11159.09 3777.2583 850.08386</trace>
</ink>
</file>

<file path=ppt/ink/ink41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11071.318 4102.908 874.14984, 10977.04 4130.951 856.21, 10904.019 4150.507 846.7325, 10813.388 4170.355 837.43066, 10746.791 4185.4434 821.53564, 10675.116 4200.6367 800.9463</trace>
</ink>
</file>

<file path=ppt/ink/ink41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6919.941 5226.531 874.14984, 6877.843 5321.178 868.81903, 6784.326 5388.5396 866.9937, 6741.9985 5471.5444 866.47284, 6843.2993 5519.2725 861.6599, 6936.146 5543.29 855.83673, 7010.426 5560.009 843.41785, 7075.434 5580.3804 8.362675</trace>
</ink>
</file>

<file path=ppt/ink/ink41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6592.685 5196.5396 874.14984, 6642.4985 5297.2437 870.51556, 6632.2114 5387.11 868.81, 6550.5093 5453.8735 868.6145, 6487.405 5500.579 861.3475</trace>
</ink>
</file>

<file path=ppt/ink/ink41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17662.408 1966.8359 874.14984, 17731.088 1954.5432 874.14984, 17803.432 1945.3337 861.5863, 17881.219 1938.0282 857.914, 17958.89 1933.085 848.57513, 18039.664 1926.3467 834.4571, 18105.342 1924.5323 636.5076</trace>
</ink>
</file>

<file path=ppt/ink/ink41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17767.203 3747.6719 874.14984, 17846.623 3747.6711 871.0856, 17978.113 3745.226 860.88226, 18081.041 3744.6455 860.91113, 18148.705 3744.0586 861.3192, 18214.74 3739.9907 861.55133, 18289.203 3736.4863 863.0703, 18353.352 3732.188 757.55096</trace>
</ink>
</file>

<file path=ppt/ink/ink41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17975.877 5845.9966 874.14984, 18080.486 5837.7163 866.5741, 18172.072 5832.0493 861.3627, 18268.346 5822.1704 853.6854, 18333.469 5815.489 838.34973</trace>
</ink>
</file>

<file path=ppt/ink/ink41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18139.506 8018.7817 874.14984, 18222.97 8018.7817 868.01526, 18311.68 8017.212 862.8187, 18404.732 8009.2036 855.6458, 18467.682 8003.7866 841.31757</trace>
</ink>
</file>

<file path=ppt/ink/ink41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2390.7493 11520.472 874.14984, 2475.174 11528.856 859.9895, 2571.2705 11537.883 847.3368, 2636.44 11543.652 842.6436, 2718.436 11553.032 838.4836, 2848.5493 11568.733 832.92566, 2945.311 11580.825 827.27814, 3057.056 11595.652 822.20593, 3168.3047 11610.006 817.3237, 3255.498 11621.158 814.04517, 3370.2046 11635.715 809.978, 3504.3135 11652.868 805.53076, 3648.04 11671.863 801.5391, 3755.334 11686.284 798.54285, 3863.44 11701.39 795.8186, 3977.531 11716.824 796.3731, 4084.0059 11730.63 801.6955, 4172.8955 11741.797 809.4282, 4293.8535 11755.328 825.1169, 4408.048 11758.477 841.8172, 4495.55 11739.108 856.2115, 4558.607 11722.14 865.10675</trace>
</ink>
</file>

<file path=ppt/ink/ink4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9840 2283 874, 9933 2264 869, 10040 2211 856, 10112 2157 858, 10121 2092 861, 10054 2097 858, 9973 2138 857, 9918 2209 859, 9904 2281 859, 9953 2351 860, 10022 2373 861, 10112 2333 861, 10179 2278 862, 10259 2244 864, 10330 2297 864, 10348 2385 862, 10305 2481 862, 10292 2553 863, 10388 2612 861, 10461 2661 862, 10498 2744 863, 10474 2835 862, 10392 2887 861, 10305 2848 858, 10282 2782 851, 10243 2707 826, 10247 2643 709</trace>
</ink>
</file>

<file path=ppt/ink/ink41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11368.967 874.14984, 3919.3506 11403.121 868.43896, 3995.4395 11440.031 854.8149, 4080.4038 11481.574 849.3334, 4204.2983 11548.055 843.6614, 4278.71 11587.8 842.47534, 4397.777 11648.611 839.5558, 4521.8506 11704.646 843.4606, 4609.8135 11744.947 849.329, 4608.594 11813.475 858.0459, 4544.016 11841.51 855.48596, 4455.384 11870.543 847.13104, 4390.4995 11890.672 841.79224, 4317.281 11914.539 839.9511, 4243.577 11940.958 838.7732, 4143.0806 11980.196 840.72437, 4045.681 12028.235 847.6278, 3981.1848 12040.386 767.648</trace>
</ink>
</file>

<file path=ppt/ink/ink41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3866.1606 11429.465 874.14984, 3881.353 11528.575 863.311, 3897.838 11625.1455 856.5476, 3915.167 11720.76 850.05634, 3940.4875 11833.924 841.55145, 3958.1746 11898.929 832.4434, 3983.529 11980.537 812.6131, 4004.0942 12046.68 726.362</trace>
</ink>
</file>

<file path=ppt/ink/ink41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4104.249 11520.472 874.14984, 4044.991 11592.438 862.4271, 3968.4739 11675.163 854.90326, 3923.9111 11738.803 860.7002, 3882.5825 11802.568 766.13306</trace>
</ink>
</file>

<file path=ppt/ink/ink41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4327.6294 11686.456 874.14984, 4247.068 11737.6 868.5477, 4176.8105 11809.18 866.21643</trace>
</ink>
</file>

<file path=ppt/ink/ink41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4416.798 11746.954 874.14984, 4352.947 11786.989 865.3734, 4261.8994 11836.843 861.3345, 4189.602 11876.006 859.1637, 4100.1514 11924.988 861.7451, 4036.6038 11955.329 819.30695</trace>
</ink>
</file>

<file path=ppt/ink/ink41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4339.5796 11723.686 874.14984, 4270.452 11746.678 863.8164, 4150.115 11784.189 856.72736, 4053.945 11812.211 849.7511, 3987.1162 11822.52 838.8867, 3922.0767 11826.977 713.901</trace>
</ink>
</file>

<file path=ppt/ink/ink41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4238.461 11640.436 874.14984, 4154.6494 11659.781 863.639, 4056.4773 11679.408 859.49585, 3987.9736 11681.289 863.5866, 4066.1423 11600.988 866.8788, 3988.7275 11527.894 867.4619, 3925.9128 11512.716 867.55383</trace>
</ink>
</file>

<file path=ppt/ink/ink41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4074.833 11459.974 874.14984, 3992.974 11437.832 869.4768, 3927.405 11416.474 683.5018</trace>
</ink>
</file>

<file path=ppt/ink/ink41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4208.1255 11701.451 874.14984, 4138.1655 11674.547 865.181, 4040.7031 11641.251 861.0956, 3969.197 11616.029 854.8187</trace>
</ink>
</file>

<file path=ppt/ink/ink41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4208.1255 11791.425 874.14984, 4127.4316 11799.82 867.4978, 4063.8262 11797.952 679.23785</trace>
</ink>
</file>

<file path=ppt/ink/ink4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9900 1876 874, 10018 1873 857, 10087 1872 851, 10194 1868 837, 10284 1860 821, 10350 1854 785</trace>
</ink>
</file>

<file path=ppt/ink/ink41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4267.8774 11822.449 874.14984, 4171.05 11849.345 861.39905, 4104.249 11867.435 837.33124</trace>
</ink>
</file>

<file path=ppt/ink/ink41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900.6293 1227.4065 874.14984, 884.6625 1158.6835 872.32135, 807.45496 1134.3071 865.736, 750.4605 1210.4523 859.74915, 705.53094 1301.7585 851.4193, 686.7821 1368.876 844.5095, 675.3487 1438.3909 838.98486, 672.31805 1535.1202 842.13196, 754.5713 1571.7849 847.78485, 828.1683 1511.6984 846.2459, 900.33386 1368.6073 836.73315, 930.95264 1257.9706 828.8512, 954.18463 1160.2261 819.97296, 972.7165 1070.2062 811.03687, 990.7701 962.8239 784.42706, 1002.2502 893.1194 760.849, 1013.8012 824.5146 711.3009, 1024.0016 760.3488 575.67096</trace>
</ink>
</file>

<file path=ppt/ink/ink41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998.99005 823.0472 874.14984, 986.504 935.034 850.01434, 981.6407 1017.522 839.7948, 977.22687 1108.4038 826.38794, 973.9819 1199.2559 813.06476, 971.68286 1272.7987 792.1287, 979.06335 1385.5132 733.9112, 983.8905 1457.0227 639.88434</trace>
</ink>
</file>

<file path=ppt/ink/ink41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1363.017 1151.9124 874.14984, 1289.4077 1210.788 853.15375, 1227.4376 1279.9282 844.2854, 1166.9045 1360.9949 840.0316, 1112.6078 1476.8206 845.41, 1100.6744 1547.3275 851.43463, 1169.0981 1514.336 855.53705, 1228.4883 1401.3374 846.567, 1261.8094 1315.1747 838.65936, 1292.1969 1234.0625 831.1267, 1336.7261 1121.2335 818.73047, 1358.3763 1195.5663 833.395, 1351.5597 1265.1992 836.5954, 1345.1702 1372.3031 845.80023, 1374.2207 1458.4099 856.8506, 1445.2057 1449.2168 857.70416, 1505.5575 1334.6245 847.86444, 1547.906 1220.5079 836.6097, 1575.1838 1133.2036 842.5613, 1569.6694 1224.343 844.6591, 1568.0391 1334.5416 853.3689, 1586.319 1401.3549 859.2944, 1679.9156 1341.1835 855.2049, 1734.6589 1246.7821 845.558, 1763.4536 1176.8608 840.2938, 1787.7184 1113.9806 835.0096, 1786.4297 1203.618 855.1017, 1866.2827 1238.6892 864.96655, 1953.0305 1228.3326 861.49274, 2033.9275 1242.6493 859.83777, 2090.2156 1313.9244 858.8851, 2104.087 1399.8148 854.5146, 2059.012 1507.6598 844.11066, 1959.594 1551.7365 810.06744, 1896.418 1542.8759 746.42737</trace>
</ink>
</file>

<file path=ppt/ink/ink41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2621.4834 996.27014 874.14984, 2634.2576 1102.9176 852.1044, 2637.8232 1189.2227 839.325, 2636.813 1290.7391 831.1006, 2629.6182 1394.1925 827.0308, 2622.057 1478.4888 824.39435, 2598.4412 1560.4146 837.24634, 2554.3777 1483.8798 833.6936</trace>
</ink>
</file>

<file path=ppt/ink/ink41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2651.8188 742.8992 874.14984, 2731.2144 685.5395 863.7655, 2831.504 636.5023 854.92645, 2921.4917 625.6945 858.4558, 3005.7566 685.32056 858.9593, 3041.385 766.41144 855.3317, 3030.3333 831.4069 850.4644, 2986.0723 932.9415 842.21326, 2861.7112 1045.941 830.92084, 2747.4705 1115.9528 823.52136, 2674.6492 1125.9397 832.655, 2763.671 1163.6586 847.27454, 2821.5803 1234.1445 851.5262, 2892.0027 1319.6345 844.97144, 2967.1213 1320.1252 827.64355, 3032.4102 1308.5146 694.86566</trace>
</ink>
</file>

<file path=ppt/ink/ink41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3254.8533 548.4758 874.14984, 3356.495 601.8434 859.1298, 3458.1323 691.5483 847.4181, 3516.2627 772.2822 842.6451, 3546.8503 862.56476 845.6492, 3548.6873 934.6148 843.3833, 3535.0645 1019.00055 839.42505, 3503.4092 1111.8578 834.6914, 3458.709 1197.2144 830.1417, 3363.4888 1313.6587 823.2376, 3299.217 1384.4 803.93805, 3233.6892 1414.4476 626.9756</trace>
</ink>
</file>

<file path=ppt/ink/ink41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2570.0046 563.47125 874.14984, 2515.9917 681.6109 854.77515, 2482.7822 759.31323 842.9302, 2449.37 839.91724 832.8646, 2395.0999 976.1373 819.49164, 2347.9712 1103.7709 814.84845, 2320.9946 1190.0228 812.4186, 2300.9211 1277.4967 813.8453, 2291.087 1348.8988 817.99304, 2300.8618 1463.3541 829.4476, 2409.449 1528.6536 837.68555, 2490.995 1563.5017 843.9572, 2554.9834 1558.7386 780.0828</trace>
</ink>
</file>

<file path=ppt/ink/ink41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4715.557 834.94006 874.14984, 4640.8228 917.2277 860.3645, 4561.5835 1023.6471 851.9984, 4507.8325 1106.6852 848.49023, 4474.814 1178.0745 851.1102, 4470.5767 1262.2373 852.541, 4586.02 1316.6805 857.9864, 4681.698 1275.2013 854.0347, 4800.765 1154.8108 839.6942, 4862.5273 1067.0826 831.1641, 4945.2197 933.19574 818.6276, 4976.923 859.65424 822.95184, 4997.5317 762.8761 832.49066, 4915.3164 720.5447 838.4998, 4842.1997 732.1735 837.7441, 4779.0005 747.9037 834.3652, 4654.3916 822.6778 820.5389, 4555.992 918.7255 781.24066, 4491.2573 985.9285 690.1748</trace>
</ink>
</file>

<file path=ppt/ink/ink41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5102.5654 774.9584 874.14984, 5096.377 842.3602 864.6073, 5088.8306 905.9512 854.4275, 5078.2544 984.0921 844.9977, 5064.8823 1069.6862 837.6843, 5043.742 1186.424 812.10547, 5023.1694 1281.3567 764.5929, 5003.3833 1355.2947 691.01984, 4982.212 1418.514 5.70347</trace>
</ink>
</file>

<file path=ppt/ink/ink4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10138 1725 874, 10222 1736 864, 10327 1757 860, 10409 1781 860, 10472 1848 862, 10444 1918 861, 10379 1965 859, 10316 1999 800</trace>
</ink>
</file>

<file path=ppt/ink/ink41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5073.1484 758.9288 874.14984, 5119.1035 830.4587 868.0481, 5193.8423 884.9751 863.3226, 5272.315 908.2484 860.00244, 5344.163 895.06104 858.0362, 5421.675 842.1091 854.4906, 5495.967 750.0409 850.8288, 5542.5327 670.24414 851.5203, 5492.761 753.24805 847.6074, 5441.832 865.2931 838.8106, 5415.5176 940.20416 830.5234, 5391.8755 1021.6338 820.20905, 5372.518 1100.3151 802.03955, 5347.097 1221.9783 739.79626, 5327.156 1293.0299 650.9101</trace>
</ink>
</file>

<file path=ppt/ink/ink41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4804.725 472.98157 874.14984, 4908.3203 456.3942 860.3439, 4980.8623 449.85886 850.8248, 5065.907 441.5824 842.77826, 5159.582 433.3464 836.7128, 5235.8745 426.84576 832.53406, 5306.834 420.97372 829.1866, 5379.719 414.61725 821.7594, 5442.6377 408.99466 808.0667, 5521.574 401.70377 786.6859, 5605.2017 393.70932 758.0679, 5718.1133 380.83847 680.85394, 5787.3496 372.4567 557.3688</trace>
</ink>
</file>

<file path=ppt/ink/ink41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871.213 2464.7874 874.14984, 781.81903 2544.1213 859.2429, 698.1153 2661.6492 843.98206, 640.3178 2764.375 835.34296, 598.8955 2859.7175 834.66943, 577.6075 2977.5781 840.16785, 672.3993 3014.2332 847.8024, 751.6251 2900.1086 842.02264, 794.90717 2830.8188 825.33453, 811.4612 2766.7642 802.9225</trace>
</ink>
</file>

<file path=ppt/ink/ink41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900.6293 2193.3186 874.14984, 900.6292 2295.8052 860.9551, 900.6293 2363.121 854.66406, 899.58527 2442.713 848.68536, 896.9246 2531.5278 844.16223, 892.71564 2664.666 838.28534, 890.3576 2787.011 821.66815, 893.9525 2857.5728 807.60724, 896.5063 2935.2751 774.3958, 900.6292 2998.8586 586.87213</trace>
</ink>
</file>

<file path=ppt/ink/ink41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1273.8488 2615.776 874.14984, 1197.4034 2597.7876 857.5846, 1106.0476 2641.2817 856.4129, 1037.3777 2723.867 855.5519, 1006.0119 2810.5027 853.70703, 1000.3892 2895.9014 857.8608, 1033.446 2961.3376 860.2749, 1096.473 2945.2795 861.6284, 1143.2874 2830.8552 854.49, 1166.2288 2753.4902 847.9391, 1184.0392 2690.3525 843.75244, 1215.3386 2578.3103 846.075, 1211.6353 2677.7134 843.6672, 1209.3804 2748.2327 842.4406, 1211.6884 2847.1152 847.3807, 1230.9567 2912.1514 852.43994, 1317.0669 2832.4128 850.938, 1346.9368 2766.4731 846.46515, 1388.041 2662.3037 846.2364, 1417.1809 2597.0876 849.55536, 1433.5745 2668.6711 846.7538, 1436.7102 2733.713 845.3499, 1445.556 2822.8337 846.26196, 1521.1333 2834.9688 852.09766, 1566.2913 2745.7686 851.7667, 1593.0695 2662.8296 853.8526, 1612.361 2569.463 856.2312, 1561.123 2643.962 863.9245, 1589.8282 2725.394 866.76324, 1689.1581 2733.79 866.0223, 1778.841 2729.5256 867.01154, 1855.6593 2746.4749 866.8308, 1877.4513 2846.5474 862.9133, 1854.0574 2910.2065 858.3287, 1788.7366 2908.7585 651.6622</trace>
</ink>
</file>

<file path=ppt/ink/ink41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2510.253 2329.3115 874.14984, 2519.6562 2398.4595 861.1019, 2521.5244 2465.051 852.98676, 2517.7898 2545.4072 845.49243, 2508.325 2629.5933 834.8388, 2495.163 2711.6694 823.8721, 2473.0662 2822.3267 787.9827, 2442.4597 2902.9414 732.50256, 2413.9883 2967.8103 312.21506</trace>
</ink>
</file>

<file path=ppt/ink/ink41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2390.7493 2304.4915 874.14984, 2440.449 2236.865 863.2871, 2530.5476 2159.6687 859.1567, 2616.414 2109.494 858.6912, 2733.8198 2103.9927 860.51715, 2823.2905 2177.1 858.4392, 2850.5247 2263.7146 854.7867, 2833.2983 2355.0918 848.737, 2737.4832 2476.3572 836.4627, 2667.4595 2538.0002 830.503, 2561.2354 2615.7092 822.0854, 2457.5674 2641.1162 831.56165, 2522.2424 2627.5212 848.5145, 2614.2344 2694.5466 855.58264, 2677.2312 2763.8972 862.3481, 2762.5166 2815.1406 864.2903, 2827.9426 2777.4832 574.7726</trace>
</ink>
</file>

<file path=ppt/ink/ink41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3016.765 1982.3485 874.14984, 2982.2573 2065.2546 864.39795, 2938.3552 2135.8782 860.53845, 2890.2822 2201.12 421.5584</trace>
</ink>
</file>

<file path=ppt/ink/ink41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3240.145 1907.3713 874.14984, 3305.911 1975.5289 862.7999, 3358.6157 2091.831 856.10077, 3386.3845 2200.3718 849.10803, 3396.1018 2308.529 843.58624, 3393.0452 2384.0427 839.41534, 3380.848 2472.133 835.6412, 3355.1118 2565.153 832.64935, 3336.714 2628.3079 826.16583, 3297.0388 2696.0747 817.68317, 3256.6194 2777.1143 798.6762</trace>
</ink>
</file>

<file path=ppt/ink/ink41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2213.332 2035.0911 874.14984, 2171.727 2107.632 862.7443, 2108.1692 2237.336 851.07996, 2074.9016 2325.3945 844.11774, 2048.3384 2400.0486 838.2515, 2027.5629 2472.617 833.0501, 2010.3964 2548.541 828.7011, 1997.2727 2613.12 825.08655, 1986.7948 2701.2095 819.7555, 1984.3641 2797.1238 817.81104, 1994.3793 2889.0403 818.99805, 2005.2019 2951.9067 822.45233, 2063.1108 3036.822 832.26965, 2159.6516 3032.5315 838.221, 2227.1208 3023.2375 845.2346</trace>
</ink>
</file>

<file path=ppt/ink/ink4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4506 4411 874, 4539 4501 861, 4555 4585 849, 4567 4712 839, 4571 4825 834, 4571 4901 835, 4568 4991 834, 4564 5095 833, 4562 5211 831, 4560 5286 829, 4561 5387 825, 4565 5505 821, 4571 5635 818, 4577 5751 814, 4582 5850 810, 4586 5971 806, 4589 6106 802, 4592 6253 799, 4595 6357 796, 4599 6477 794, 4606 6615 792, 4612 6732 791, 4618 6839 791, 4624 6967 790, 4629 7104 778, 4631 7241 757, 4632 7334 727, 4630 7433 690, 4625 7535 646, 4618 7634 595, 4610 7714 537, 4597 7835 407, 4583 7916 279</trace>
</ink>
</file>

<file path=ppt/ink/ink41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4491.2573 2102.8289 874.14984, 4391.2827 2200.2522 864.42926, 4329.5317 2274.738 860.1804, 4281.505 2341.6592 860.0707, 4243.393 2449.0046 862.38025, 4248.807 2549.8274 862.09467, 4329.2646 2604.22 861.2606, 4395.665 2603.5137 857.9287, 4505.921 2576.6577 847.1404, 4620.159 2501.8047 839.7319, 4706.1646 2419.7554 839.9223, 4761.049 2340.8855 845.8431, 4780.388 2269.6436 852.6297, 4740.019 2179.9592 857.9132, 4633.302 2106.5698 859.4841, 4540.3896 2094.1206 854.79114, 4476.549 2088.3503 843.54834</trace>
</ink>
</file>

<file path=ppt/ink/ink41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4908.601 1861.3511 874.14984, 4879.6743 1950.674 863.7634, 4829.364 2040.2498 862.8074, 4788.1504 2105.054 861.5857</trace>
</ink>
</file>

<file path=ppt/ink/ink41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5087.857 2102.8289 874.14984, 5064.785 2197.4631 863.7436, 5039.8735 2307.083 859.4205, 5023.6343 2388.269 857.34076, 5011.61 2456.6716 859.9744, 5000.6196 2526.026 868.0018</trace>
</ink>
</file>

<file path=ppt/ink/ink41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5087.857 2073.3552 874.14984, 5134.595 2149.8162 869.25024, 5215.823 2183.1758 865.3615, 5278.8027 2165.4944 863.0084, 5376.512 2079.7246 854.3054, 5446.8867 2004.3403 846.92633, 5419.9336 2085.6746 839.4607, 5377.892 2180.006 829.95374, 5335.9565 2279.251 824.69775, 5305.814 2360.786 836.57336</trace>
</ink>
</file>

<file path=ppt/ink/ink41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5654.121 232.02065 874.14984, 5735.4126 254.07475 865.3189, 5813.3047 279.05658 863.2334, 5913.511 332.36337 864.537, 5968.0005 395.40564 863.98956, 5953.8076 474.71405 860.9041, 5879.613 554.68243 854.8814, 5808.574 606.37695 841.65247, 5743.7485 643.94763 759.96967</trace>
</ink>
</file>

<file path=ppt/ink/ink41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4551.0093 1695.3671 874.14984, 4651.491 1682.5317 856.9666, 4728.154 1675.4818 853.21954, 4819.5073 1668.9269 849.9013, 4890.904 1663.9983 847.74976, 4974.143 1659.3838 841.3365, 5054.6284 1655.9952 833.04395, 5193.087 1652.177 812.07043, 5278.035 1651.2485 791.2798, 5403.9795 1650.2825 726.97516, 5471.6597 1650.0514 683.7005, 5573.194 1649.8798 589.23474, 5638.493 1649.8635 413.44833</trace>
</ink>
</file>

<file path=ppt/ink/ink41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5430.7407 1559.3741 874.14984, 5514.7554 1572.2313 850.50525, 5592.3447 1593.1322 849.0299, 5657.1113 1651.994 855.2999, 5676.5806 1724.9828 856.9628, 5637.817 1798.5757 854.9035, 5579.661 1861.3506 855.2649</trace>
</ink>
</file>

<file path=ppt/ink/ink41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1065.1768 4487.101 874.14984, 1087.2433 4398.429 866.51575, 1121.4359 4301.737 854.13324, 1168.2322 4205.7715 845.68286, 1247.4525 4095.1765 846.6012, 1330.404 4021.5364 851.3487, 1396.9435 4024.58 853.59985, 1419.7551 4106.455 853.43994, 1404.5266 4241.901 843.4732, 1385.5892 4337.6606 835.81213, 1367.7927 4430.8906 828.4504, 1355.2625 4495.7583 822.25073, 1347.0825 4563.984 826.11285, 1362.366 4661.6943 834.2063, 1439.3662 4664.115 844.2239, 1508.6332 4579.5757 845.12665, 1569.1025 4452.1826 842.55176, 1598.2183 4368.818 837.9811, 1621.7827 4290.586 835.08997, 1653.5853 4164.0747 833.4609, 1662.0149 4098.2476 837.06616, 1658.4171 4006.4617 845.992, 1586.076 3964.4893 857.29333, 1508.4998 4060.949 863.22235, 1516.7903 4146.6626 863.3221, 1603.075 4200.9414 859.20654, 1670.5251 4205.592 853.8982, 1741.7087 4188.8687 848.3109, 1807.3602 4180.3374 834.0434, 1872.8314 4153.351 814.86926</trace>
</ink>
</file>

<file path=ppt/ink/ink41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1198.4695 3703.2021 874.14984, 1309.7458 3695.015 859.44556, 1381.7942 3692.5242 851.19806, 1466.9023 3690.8909 843.3857, 1529.6831 3689.851 837.5746, 1598.7064 3689.2566 827.8704, 1711.6953 3688.6423 797.4864, 1786.0613 3688.1975 741.4423, 1849.8403 3691.588 342.70593</trace>
</ink>
</file>

<file path=ppt/ink/ink41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1690.2733 3581.688 874.14984, 1770.7736 3574.965 864.75037, 1869.3088 3594.4614 861.16876, 1938.3489 3628.5037 859.5648, 1986.6537 3715.7817 857.9008, 1957.5461 3828.1958 854.11743, 1926.9548 3891.6565 850.99896, 1888.5665 3974.61 838.83984</trace>
</ink>
</file>

<file path=ppt/ink/ink4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5087 11383 874, 5182 11454 858, 5270 11519 817</trace>
</ink>
</file>

<file path=ppt/ink/ink41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1764.7334 4487.101 874.14984, 1753.721 4595.44 861.23663, 1731.595 4719.9795 857.2064, 1717.7397 4784.8037 856.58075, 1697.9778 4869.5513 856.02966, 1703.2195 4797.85 848.2547, 1718.1383 4710.0835 843.85596, 1736.5331 4594.7695 838.57367, 1826.4537 4590.271 847.0939, 1924.6958 4555.138 854.6133, 1991.1344 4452.0874 851.5184, 2028.714 4371.8735 853.35406, 2015.3138 4452.9272 847.39874, 1998.2633 4548.7075 839.24646, 1990.2518 4652.552 829.14954, 2020.9896 4759.1333 798.3791, 2045.5719 4826.4067 739.7789</trace>
</ink>
</file>

<file path=ppt/ink/ink41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4321.117 874.14984, 2310.7612 4409.331 863.0699, 2291.1118 4472.2666 855.9196, 2264.452 4552.069 847.2682, 2231.4282 4645.5776 839.474, 2192.65 4749.0503 832.0388, 2159.138 4836.816 826.59125, 2128.4668 4913.806 822.0245, 2096.5542 4992.7646 807.0643, 2070.347 5056.971 784.40753, 2040.9763 5127.8047 754.62933, 1999.5836 5221.488 685.1264, 1970.0668 5284.3486 497.64017</trace>
</ink>
</file>

<file path=ppt/ink/ink41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2373.2832 4826.825 874.14984, 2358.713 4919.0767 857.60486, 2343.3794 4996.0933 845.64343, 2321.0063 5091.4277 834.39374, 2293.122 5196.204 826.16064, 2268.9998 5283.679 820.25745, 2249.5396 5350.6904 828.71173, 2214.3533 5446.0034 840.5515, 2190.6235 5511.338 862.14954</trace>
</ink>
</file>

<file path=ppt/ink/ink41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2256.5374 4922.4854 874.14984, 2324.6272 4827.657 862.64154, 2430.1135 4749.7505 857.17773, 2493.7097 4724.3335 853.8673, 2603.2227 4701.822 848.56586, 2697.3943 4707.717 843.90814, 2777.8987 4751.6123 845.33276, 2787.6394 4825.4736 847.04865, 2702.3594 4927.276 838.745, 2604.9072 5000.3193 827.92816, 2533.2766 5035.817 824.98926, 2459.3137 5064.224 825.7583, 2391.9949 5083.054 830.1644, 2296.4258 5094.8813 838.35626, 2384.5042 5108.152 854.46875, 2458.4802 5182.193 846.01086, 2525.6558 5276.624 847.5791, 2591.0977 5340.929 852.485, 2657.67 5330.559 855.402, 2721.278 5283.8457 859.6518</trace>
</ink>
</file>

<file path=ppt/ink/ink41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2882.5532 4411.607 874.14984, 2985.538 4408.764 857.558, 3055.41 4410.095 853.9616, 3166.1902 4417.4644 846.3469, 3236.2126 4423.1304 832.6759</trace>
</ink>
</file>

<file path=ppt/ink/ink41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2957.0132 4638.607 874.14984, 3058.764 4636.8594 861.90424, 3162.753 4630.88 854.535, 3231.3723 4622.2563 851.054, 3306.5732 4613.922 840.3302, 3370.9238 4607.275 551.9348</trace>
</ink>
</file>

<file path=ppt/ink/ink41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3895.5771 4261.6523 874.14984, 3916.5098 4196.561 868.4987, 3822.113 4193.729 861.8079, 3737.5425 4259.8667 860.9402, 3696.0112 4358.3906 860.49835, 3711.238 4436.5557 860.3903, 3787.185 4472.1123 859.3839, 3864.4316 4460.5796 857.40924, 3950.1243 4373.297 852.77826, 3987.5986 4301.7837 848.4757, 4039.9712 4178.9346 840.7125, 4062.5369 4102.905 837.1079, 4080.4543 4023.7625 835.56476, 4091.588 3947.444 837.34937, 4096.0903 3876.2407 839.8314, 4096.462 3810.0037 842.9255, 4093.3157 3720.1553 849.12463, 4018.4668 3819.514 853.30865, 3999.175 3910.6829 847.60254, 3990.5671 4006.0515 842.58954, 3995.9355 4076.2507 836.5744, 4009.3013 4153.046 829.2074, 4029.8345 4230.342 820.19226, 4049.1145 4294.218 807.2064, 4081.7705 4375.316 767.7023, 4106.724 4440.739 551.4699</trace>
</ink>
</file>

<file path=ppt/ink/ink41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3597.737 4593.103 874.14984, 3713.4705 4600.3267 853.52875, 3792.048 4602.943 842.19165, 3921.4778 4606.905 830.4273, 4063.5615 4613.6245 826.01587, 4156.594 4619.919 823.0998, 4246.3594 4626.6772 812.7726, 4322.287 4632.0415 797.9179, 4386.535 4637.1304 783.6154</trace>
</ink>
</file>

<file path=ppt/ink/ink41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3867.0798 4955.0615 874.14984, 3780.873 5053.7183 859.1648, 3691.3142 5161.0806 852.6714, 3615.3613 5258.339 852.8203, 3569.7244 5346.7886 856.897, 3575.49 5439.8833 858.2353, 3645.1174 5469.4844 859.0433, 3716.072 5442.734 858.90015, 3802.5244 5339.6245 851.97345, 3841.7537 5248.5503 846.13293, 3858.41 5177.661 842.9122, 3878.3357 5062.028 839.0515, 3884.069 4996.068 839.6414, 3884.4363 4929.2705 842.685, 3876.9563 4829.506 850.9274, 3830.1912 4932.5664 852.28015, 3831.935 4999.2695 848.2746, 3837.3494 5074.5195 844.82855, 3847.7505 5152.9126 842.3439, 3863.393 5231.3135 842.64484, 3891.1956 5342.9893 844.6589, 3936.526 5451.122 849.8817, 4002.2305 5515.8765 860.0625, 4052.2278 5415.064 860.3228, 4047.2046 5296.5327 851.57666, 4042.9854 5230.3706 835.48395, 4029.7893 5166.5493 813.4832</trace>
</ink>
</file>

<file path=ppt/ink/ink41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4089.541 4850.0938 874.14984, 4088.3652 4962.58 860.7175, 4084.4636 5025.7324 855.65125, 4080.1763 5093.472 851.4651, 4075.5884 5186.801 850.54675, 4073.858 5268.1763 852.77405, 4085.5728 5377.0425 855.713, 4114.494 5448.418 871.4434</trace>
</ink>
</file>

<file path=ppt/ink/ink4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7067 8894 874, 7096 9027 869, 7004 9140 869, 6959 9228 865</trace>
</ink>
</file>

<file path=ppt/ink/ink41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3955.329 5257.5557 874.14984, 4047.1003 5265.9287 863.43756, 4112.6772 5268.5503 856.5335, 4188.479 5270.261 849.9444, 4296.1973 5271.755 830.3354, 4376.5645 5272.709 796.05615</trace>
</ink>
</file>

<file path=ppt/ink/ink41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4744.973 3944.6807 874.14984, 4688.384 4008.9956 864.5754, 4602.596 4090.409 858.6691, 4537.4116 4159.227 855.3643, 4478.719 4258.2324 856.92883, 4489.9834 4362.062 857.62555, 4535.7954 4440.8394 857.39624, 4634.2695 4493.6553 855.6729, 4697.7314 4502.204 855.47485, 4763.5376 4496.744 854.4526, 4827.537 4477.915 854.01086, 4918.9185 4433.7417 852.98486, 4989.888 4350.5337 853.3559, 5024.398 4250.2905 855.3512, 5021.914 4164.3496 858.4187, 4957.65 4072.0247 860.3415, 4881.1074 4015.754 860.3539, 4815.5063 3996.9304 858.54016, 4741.778 3987.1885 855.33887, 4678.341 3982.2622 852.10956, 4592.357 3984.957 839.84766, 4528.9014 3990.3 807.42975</trace>
</ink>
</file>

<file path=ppt/ink/ink41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5147.609 4003.6282 874.14984, 5126.7266 4096.4575 863.7281, 5087.6416 4215.573 855.5521, 5067.759 4280.68 853.06866, 5042.256 4373.773 853.98517, 5026.1343 4450.555 855.55237, 5040.7163 4357.5093 850.1934, 5046.7275 4274.4756 844.6445, 5056.248 4152.43 842.07214, 5061.4277 4089.566 843.6793, 5070.5664 4003.7124 826.7672, 5145.9473 3988.2837 847.73157, 5191.974 4087.8594 852.88995, 5245.299 4181.6265 863.23846, 5320.9224 4228.218 863.68146, 5412.195 4194.7266 862.09863, 5476.4604 4109.2017 859.05493, 5525.9854 4028.6714 858.10345, 5531.9253 4114.161 855.96893, 5517.2944 4199.6836 851.7795, 5504.9346 4317.6123 840.32434, 5502.227 4408.8145 820.2678, 5507.865 4484.1865 784.45105, 5513.3115 4548.9717 624.1114</trace>
</ink>
</file>

<file path=ppt/ink/ink41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5489.573 3657.182 874.14984, 5408.2705 3656.0337 868.1922, 5332.747 3658.264 862.2829, 5246.3936 3662.7493 857.2537, 5116.039 3673.6592 851.13446, 5042.1187 3681.9395 845.53485, 4930.4634 3693.9202 826.09186, 4833.2207 3702.6392 791.1617, 4765.4717 3707.5173 736.22034, 4700.037 3708.4434 307.62292</trace>
</ink>
</file>

<file path=ppt/ink/ink41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5385.697 3506.1936 874.14984, 5455.534 3526.365 871.5575, 5557.9004 3554.083 868.74084, 5630.4062 3602.399 867.2301, 5628.779 3680.8135 864.44617, 5544.1064 3757.1213 859.7751, 5460.175 3796.087 857.5137, 5387.3525 3823.522 849.56586, 5323.994 3847.1406 828.8767</trace>
</ink>
</file>

<file path=ppt/ink/ink41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4064.6438 874.14984, 5885.288 4155.645 858.96686, 5847.455 4238.1323 849.1324, 5802.352 4332.18 843.95544, 5765.143 4407.8794 839.5542, 5721.1895 4495.4214 835.4958, 5679.58 4578.768 829.77155, 5644.302 4649.521 824.47577, 5598.9814 4738.879 821.49176, 5544.911 4841.898 819.3376, 5486.3125 4952.4595 817.75256, 5426.9043 5063.3413 815.1996, 5381.4053 5147.7334 813.5234, 5339.416 5224.763 813.80554, 5296.3955 5304.4062 817.51935, 5254.6816 5379.127 823.7002, 5215.015 5445.524 830.3364, 5157.4087 5534.52 842.8482</trace>
</ink>
</file>

<file path=ppt/ink/ink41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5638.493 5136.041 874.14984, 5634.1855 5233.509 862.65814, 5614.884 5367.413 855.33496, 5602.597 5441.547 852.1554, 5589.321 5512.0537 852.782, 5568.739 5610.5728 853.96796, 5499.392 5622.2524 849.25903, 5467.9507 5559.0938 411.32968</trace>
</ink>
</file>

<file path=ppt/ink/ink41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5505.2007 5181.5444 874.14984, 5566.127 5116.738 867.66345, 5631.5303 5071.181 862.9462, 5711.324 5044.767 858.22406, 5790.6494 5038.417 853.4758, 5875.5503 5067.067 851.0082, 5920.979 5142.3164 852.7165, 5912.227 5218.4453 853.9235, 5846.975 5287.6943 854.35834, 5738.7793 5336.9097 855.59033, 5643.1084 5359.0225 857.16064, 5565.5186 5358.75 859.6685, 5624.87 5439.297 856.03, 5700.0874 5533.955 857.99603, 5782.7896 5606.603 860.218, 5873.929 5613.4204 860.12756, 5938.4814 5608.4907 864.5734, 6002.0107 5570.953 8.625419</trace>
</ink>
</file>

<file path=ppt/ink/ink41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5877.501 955.9376 874.14984, 5957.8354 939.6634 865.03796, 6074.273 931.02765 858.79364, 6145.6416 928.96735 855.1882, 6254.14 927.25073 842.0166, 6321.824 926.1053 821.08105, 6386.645 931.42957 224.07149</trace>
</ink>
</file>

<file path=ppt/ink/ink41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5921.6255 1182.4202 874.14984, 6012.743 1166.111 862.706, 6097.303 1153.064 851.9233, 6182.3374 1142.4133 835.98016, 6282.6353 1130.4178 819.17487, 6353.6772 1121.9214 778.3714</trace>
</ink>
</file>

<file path=ppt/ink/ink4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6979 8864 874, 7053 8980 870, 7110 9096 869, 7169 9205 868, 7213 9295 681</trace>
</ink>
</file>

<file path=ppt/ink/ink41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6935.5693 774.9584 874.14984, 6877.5195 857.1127 861.25757, 6789.2305 962.0634 855.7375, 6736.028 1032.701 858.5505, 6699.4854 1117.0911 859.9647, 6725.5596 1198.2535 860.20435, 6827.786 1228.296 859.01086, 6917.885 1222.3608 853.67413, 7019.897 1173.169 850.6298, 7107.6567 1096.8003 851.1332, 7160.9194 1027.3539 854.1784, 7188.5327 939.1877 858.9288, 7190.9697 869.08984 863.6522, 7137.9194 798.241 865.9414, 7063.647 758.7864 865.02295, 6960.871 762.7011 865.00616, 6892.853 770.6934 865.3714</trace>
</ink>
</file>

<file path=ppt/ink/ink41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7486.205 804.9492 874.14984, 7422.0986 865.9522 863.608, 7339.98 950.6186 859.41895, 7266.6885 1053.7649 861.4755, 7257.4805 1159.0801 862.65576, 7306.0845 1223.9641 861.13495, 7384.9033 1237.833 858.52716, 7478.0347 1214.4976 850.6494, 7578.978 1156.5643 840.6838, 7682.282 1069.9752 839.8064, 7742.6313 993.3247 845.3105, 7758.892 928.6696 851.30316, 7658.6777 862.3796 857.5048, 7574.7944 858.24524 857.44653, 7451.403 890.044 847.0046, 7368.3276 913.8609 824.0179, 7304.744 935.1985 226.44289</trace>
</ink>
</file>

<file path=ppt/ink/ink41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8023.0527 563.47125 874.14984, 7983.921 640.84296 865.0267, 7935.0513 719.85596 853.579, 7888.8413 789.9538 830.17377</trace>
</ink>
</file>

<file path=ppt/ink/ink41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7173.657 427.47827 874.14984, 7281.322 426.1563 860.4822, 7388.2837 421.72662 846.78644, 7498.49 413.5785 825.02997, 7562.766 407.64282 808.7802, 7625.6157 398.72 786.3811, 7699.6763 389.5025 715.4136, 7764.2007 380.0964 326.88464</trace>
</ink>
</file>

<file path=ppt/ink/ink41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7486.205 292.51944 874.14984, 7570.074 272.7422 864.0105, 7676.319 282.12988 860.3368, 7767.832 305.37424 858.5259, 7845.655 363.57892 859.0679, 7847.8164 427.01645 859.3507, 7772.319 518.82605 853.3927, 7708.01 557.3806 848.2127, 7628.2563 611.80005 824.84625, 7564.9253 627.308 537.84033</trace>
</ink>
</file>

<file path=ppt/ink/ink41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8126.929 970.93304 874.14984, 8234.54 958.7251 862.945, 8357.673 946.88385 853.72614, 8453.413 936.5422 838.9923, 8516.507 929.14307 812.3043</trace>
</ink>
</file>

<file path=ppt/ink/ink41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8335.601 758.9288 874.14984, 8301.347 874.23413 857.6422, 8278.876 939.1367 849.2965, 8258.94 1006.1766 840.4242, 8242.705 1106.9893 823.84, 8228.83 1170.2697 789.49457</trace>
</ink>
</file>

<file path=ppt/ink/ink41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8842.114 729.4551 874.14984, 8796.035 821.3151 860.9228, 8725.083 938.55023 849.29376, 8673.799 1027.4163 849.43365, 8659.412 1099.131 855.3158, 8718.807 1168.7026 856.30194, 8842.344 1162.294 851.0728, 8916.089 1138.1881 846.5342, 9024.401 1089.1376 839.8304, 9140.152 998.92664 837.4208, 9214.592 922.10724 841.5007, 9250.895 841.7562 848.0159, 9235.958 773.9371 856.1388, 9163.075 731.16595 859.9139, 9079.338 724.9377 859.60016, 8969.938 742.25934 850.63947, 8896.797 754.6654 831.8114</trace>
</ink>
</file>

<file path=ppt/ink/ink41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9304.501 397.48737 874.14984, 9236.47 478.5383 862.6057, 9166.998 540.95435 855.01483, 9101.738 592.10754 557.32764</trace>
</ink>
</file>

<file path=ppt/ink/ink41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9482.838 668.9563 874.14984, 9464.168 769.01483 862.4205, 9429.79 884.3589 857.7552, 9390.979 991.10956 847.3955, 9358.358 1058.3197 831.96814, 9321.668 1121.2832 741.3324</trace>
</ink>
</file>

<file path=ppt/ink/ink4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7163 8939 874, 7160 9037 869, 7126 9155 863, 7037 9182 859, 7044 9096 559</trace>
</ink>
</file>

<file path=ppt/ink/ink41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9482.838 684.98584 874.14984, 9550.213 713.2914 871.37976, 9652.7295 710.8891 854.2489, 9765.344 671.494 845.53204, 9876.959 607.9485 843.8937, 9838.071 702.01056 837.03754, 9762.781 812.31836 834.19446, 9712.504 906.43036 821.4037, 9693.964 991.3966 801.7801, 9677.151 1056.609 604.07776</trace>
</ink>
</file>

<file path=ppt/ink/ink41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9170.289 232.02065 874.14984, 9284.455 226.21652 854.7245, 9371.011 223.60106 845.0505, 9460.561 221.48077 836.7502, 9525.599 220.031 830.1051, 9600.631 218.84256 827.5635, 9736.471 217.47636 825.61176, 9828.239 216.14581 817.7356, 9921.066 214.73604 807.8416, 9996.94 213.42383 792.4944, 10115.473 208.42189 741.9776, 10185.245 204.80399 661.0851</trace>
</ink>
</file>

<file path=ppt/ink/ink41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9914.889 110.50602 874.14984, 10016.53 117.01601 862.516, 10108.984 130.20978 857.8177, 10201.759 154.33879 860.1741, 10256.884 230.06639 862.0364, 10216.048 307.96945 859.3244, 10129.195 369.96536 851.74866, 10066.193 411.1561 830.38654, 10002.097 438.21893 228.75241</trace>
</ink>
</file>

<file path=ppt/ink/ink41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2942.305 6901.881 874.14984, 3039.3987 6908.5337 868.3183, 3103.9597 6914.908 865.7623, 3202.5364 6923.565 861.80023, 3291.3486 6928.6157 855.7351, 3355.411 6931.8687 842.65076</trace>
</ink>
</file>

<file path=ppt/ink/ink41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3046.1812 7203.858 874.14984, 3142.7454 7188.2607 860.85736, 3211.1555 7178.6724 855.11896, 3319.402 7166.8955 844.0694, 3393.1497 7159.442 824.58325</trace>
</ink>
</file>

<file path=ppt/ink/ink41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856.50476 6706.4233 874.14984, 896.36334 6603.886 861.414, 956.98486 6488.8 853.6567, 1021.7437 6398.5845 849.6704, 1106.3146 6324.476 854.3379, 1167.7042 6423.822 857.4598, 1159.7867 6504.607 852.43994, 1151.1664 6572.994 845.72034, 1139.968 6644.2197 838.65936, 1126.365 6729.868 831.8494, 1115.7742 6820.112 830.0679, 1111.9493 6905.9287 830.54926, 1114.6646 6972.3022 833.3752, 1140.4023 7064.543 839.932, 1213.1975 7077.332 846.7356, 1279.4034 7037.1636 853.0682, 1359.5037 6909.4736 846.66254, 1393.5974 6830.3213 844.07666, 1417.1279 6761.013 841.7403, 1441.8158 6644.1733 840.84064, 1440.9817 6532.2676 845.018, 1424.1403 6451.036 850.7857, 1343.5056 6418.296 863.36786, 1321.2949 6513.4126 863.9994, 1374.4579 6597.778 861.10205, 1440.773 6644.954 855.5358, 1511.937 6675.3984 837.6749</trace>
</ink>
</file>

<file path=ppt/ink/ink41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1630.5214 6101.953 874.14984, 1515.9333 6091.087 857.2795, 1440.4647 6090.6807 848.01575, 1355.4692 6093.97 840.43585, 1268.5906 6099.761 835.4569, 1147.5885 6108.287 837.29016, 1054.8427 6109.2847 842.64075, 989.6869 6077.653 858.8141</trace>
</ink>
</file>

<file path=ppt/ink/ink41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1258.2212 5966.9946 874.14984, 1369.2002 5968.536 861.9317, 1473.0332 5979.52 855.4904, 1554.7078 6000.6914 852.82086, 1626.0863 6032.6274 854.72375, 1689.5249 6083.5747 858.54767, 1668.417 6157.232 860.542, 1604.468 6229.943 860.4777, 1532.2699 6280.7036 860.04584, 1466.5247 6318.5176 801.6689</trace>
</ink>
</file>

<file path=ppt/ink/ink41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1478.8436 7063.211 874.14984, 1466.0472 7144.822 863.41113, 1444.1973 7252.784 860.4464, 1421.3488 7346.92 859.7061, 1401.5538 7422.9473 861.879, 1418.3636 7322.747 851.1098, 1430.6525 7257.9243 847.9634, 1450.3474 7153.443 843.31854, 1466.0334 7046.701 847.4442, 1476.9255 6963.613 853.3833, 1547.0652 7027.9385 864.5461, 1567.6675 7103.867 865.5213, 1650.8829 7140.5737 864.4852, 1711.1818 7066.722 860.95465, 1759.083 6987.123 859.83057, 1801.7205 6900.7466 860.6879, 1808.4473 6966.38 855.43085, 1794.4431 7029.446 851.70654, 1779.3966 7098.302 847.92285, 1755.8599 7199.8677 844.56903, 1726.165 7307.978 846.16504, 1699.5503 7372.2886 852.03815, 1655.262 7435.279 576.0977</trace>
</ink>
</file>

<file path=ppt/ink/ink41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2137.953 6735.8975 874.14984, 2106.648 6832.8315 861.65216, 2081.5537 6896.8193 854.702, 2051.4016 6975.2715 847.31006, 2017.6207 7066.632 840.2363, 1979.3699 7169.518 834.0526, 1952.3793 7242.068 830.05774, 1921.6813 7325.9224 825.87946, 1894.9891 7398.886 820.5289, 1868.1986 7472.162 815.96576, 1837.1705 7558.77 814.5864, 1804.7496 7649.9136 818.0662, 1773.1073 7734.377 824.444, 1724.2883 7813.984 838.406</trace>
</ink>
</file>

<file path=ppt/ink/ink4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6964 8864 874, 7009 8954 866, 7069 9065 861, 7125 9166 865</trace>
</ink>
</file>

<file path=ppt/ink/ink41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2152.661 7279.869 874.14984, 2150.9531 7366.3965 864.10815, 2131.4019 7486.503 857.7992, 2117.2349 7557.752 855.29236, 2100.4646 7631.5166 850.4953, 2085.8218 7696.335 844.3102, 2064.1155 7793.4375 825.8633, 2048.6062 7867.43 767.86115</trace>
</ink>
</file>

<file path=ppt/ink/ink41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2100.2632 7337.783 874.14984, 2150.9077 7253.6133 864.5517, 2237.729 7195.7085 861.40125, 2323.6348 7166.478 858.89276, 2403.234 7165.7637 857.2032, 2487.1301 7193.224 855.2848, 2526.029 7278.6265 857.21643, 2467.0376 7350.4746 854.96405, 2366.779 7407.799 844.5761, 2300.4287 7430.8823 838.52313, 2224.4246 7448.4673 835.32477, 2118.2769 7466.212 831.676, 2187.2654 7501.465 852.76733, 2278.9294 7564.487 852.8669, 2348.3298 7634.329 852.2169, 2377.3137 7713.1455 853.37213, 2388.0818 7779.674 852.51953</trace>
</ink>
</file>

<file path=ppt/ink/ink41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2554.3774 7113.8853 874.14984, 2628.5051 7039.1895 870.0756, 2669.198 6975.2383 870.13654, 2609.66 7049.175 858.6057, 2572.7983 7118.961 845.801, 2539.6697 7189.38 811.6287</trace>
</ink>
</file>

<file path=ppt/ink/ink41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2673.881 6887.403 874.14984, 2625.0005 6992.1 870.11896, 2570.3103 7083.603 868.8654, 2520.7766 7151.018 868.77966, 2469.599 7214.495 241.64848</trace>
</ink>
</file>

<file path=ppt/ink/ink41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4044.4973 6826.387 874.14984, 3975.8176 6758.4995 866.2644, 3911.3965 6742.2573 864.602, 3805.9167 6771.0283 864.233, 3749.5723 6847.829 864.2475, 3788.8262 6915.48 862.63043, 3859.469 6935.372 861.176, 3961.9368 6870.623 854.3684, 4037.1458 6777.2803 844.3767, 4075.305 6702.363 838.50696, 4112.061 6612.3022 832.25366, 4144.134 6515.981 827.6213, 4168.2617 6418.87 826.2247, 4183.713 6353.1353 825.8712, 4191.896 6283.4375 828.1805, 4192.6807 6213.6567 832.93243, 4181.919 6125.3086 841.9317, 4150.022 6191.3706 844.7613, 4140.4707 6272.408 839.32074, 4128.7324 6410.0234 827.22174, 4125.8857 6508.647 810.606, 4126.0493 6613.996 785.25275, 4128.509 6718.7637 752.2797, 4130.141 6786.804 722.94275, 4131.1094 6858.133 641.3886, 4132.327 6921.1113 395.2951</trace>
</ink>
</file>

<file path=ppt/ink/ink41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3627.1536 7158.355 874.14984, 3746.4973 7157.253 856.0566, 3830.6387 7155.847 845.3987, 3933.866 7155.8164 833.88586, 4049.6917 7157.511 823.5745, 4165.7905 7161.3687 796.8308, 4242.0034 7163.9897 765.5938, 4314.7773 7167.3105 730.3995, 4377.6797 7169.707 668.65546, 4447.133 7173.35 536.3656</trace>
</ink>
</file>

<file path=ppt/ink/ink41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7596.8413 874.14984, 3863.1453 7668.91 861.7447, 3768.567 7776.32 849.4422, 3717.8743 7840.245 845.7843, 3669.7898 7905.5366 844.2042, 3607.4902 7999.054 848.2558, 3595.7673 8096.8794 851.4197, 3674.8489 8139.7627 852.52094, 3760.5886 8125.558 849.8803, 3837.7039 8069.471 844.1934, 3898.4424 7978.873 834.7452, 3924.4675 7911.9214 828.60693, 3945.394 7829.697 823.8059, 3957.9893 7741.3613 821.32825, 3964.978 7675.666 821.7251, 3967.2607 7610.986 823.1182, 3967.2249 7543.134 827.3737, 3965.6172 7445.3936 838.3235, 3962.0964 7381.9834 849.8686, 3924.5728 7512.2256 849.7146, 3909.6145 7637.1187 837.1844, 3907.6335 7727.3877 829.85376, 3912.2249 7827.172 814.8237, 3924.682 7930.1055 791.8768, 3941.0732 8024.6904 760.9518, 3952.9387 8089.941 723.07465, 3970.509 8156.2637 678.43164, 4010.0771 8249.07 572.7279, 4044.679 8311.982 330.6811</trace>
</ink>
</file>

<file path=ppt/ink/ink41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4253.169 7521.3477 874.14984, 4244.337 7616.646 862.67847, 4232.611 7745.0547 857.5605, 4229.0127 7821.627 854.9973, 4226.7793 7903.1855 852.2395, 4226.6367 7978.057 851.2358, 4227.7896 8085.4097 849.88306, 4233.3457 8171.699 853.94763, 4236.275 8237.064 426.97278</trace>
</ink>
</file>

<file path=ppt/ink/ink41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4133.6655 7868.31 874.14984, 4217.299 7876.6836 864.97455, 4349.859 7871.209 853.5431, 4457.7773 7856.834 845.02747, 4538.35 7844.96 825.25696, 4603.1875 7833.162 8.206029</trace>
</ink>
</file>

<file path=ppt/ink/ink41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4834.1416 6735.8975 874.14984, 4796.133 6808.721 864.36536, 4748.1016 6915.904 859.2332, 4715.428 7038.7495 858.93195, 4747.7095 7152.5537 860.6131, 4858.9033 7213.7573 856.46375, 4966.8887 7215.5117 850.1494, 5074.2554 7150.839 846.4909, 5146.2407 7057.2344 845.0799, 5179.795 6953.5146 844.6592, 5161.5166 6835.324 847.3096, 5109.007 6747.635 850.9246, 5020.306 6690.35 853.0944, 4913.321 6666.008 854.4013, 4823.9736 6671.78 854.88135, 4744.973 6690.394 853.8213</trace>
</ink>
</file>

<file path=ppt/ink/ink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7333 2329 874, 7329 2421 862, 7317 2510 851, 7294 2612 843, 7275 2699 836, 7226 2796 787</trace>
</ink>
</file>

<file path=ppt/ink/ink4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5479 8380 874, 5366 8477 870, 5281 8548 571</trace>
</ink>
</file>

<file path=ppt/ink/ink42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5340.6533 6313.9575 874.14984, 5271.8022 6397.1943 862.53894, 5212.604 6476.654 853.3659, 5161.3486 6541.493 660.3095</trace>
</ink>
</file>

<file path=ppt/ink/ink42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5505.2007 6690.394 874.14984, 5490.8203 6795.8774 861.7669, 5468.6235 6921.8193 853.38885, 5451.765 7015.8374 839.1641, 5437.946 7095.5415 820.6649, 5424.6997 7185.184 772.587, 5415.1133 7257.1177 643.0704</trace>
</ink>
</file>

<file path=ppt/ink/ink42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5415.1133 6690.394 874.14984, 5522.8687 6775.365 867.2336, 5650.5317 6792.524 865.0855, 5749.68 6754.782 861.3332, 5819.2144 6693.038 855.44476, 5881.8423 6601.6226 852.3291, 5836.253 6696.867 851.64325, 5803.264 6791.7173 848.2052, 5777.0723 6897.1367 834.8364, 5762.548 7013.679 811.27576, 5758.737 7100.611 760.9257, 5770.782 7168.395 692.1941, 5785.425 7231.3027 273.3917</trace>
</ink>
</file>

<file path=ppt/ink/ink42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5073.1484 6147.9736 874.14984, 5175.1772 6170.855 860.80316, 5244.3354 6179.4033 852.9894, 5326.383 6185.7095 845.47095, 5415.5396 6188.5674 839.3544, 5489.087 6189.9053 829.4617, 5604.3657 6182.136 799.2982, 5671.9995 6162.3726 743.3512, 5736.839 6145.169 181.53304</trace>
</ink>
</file>

<file path=ppt/ink/ink42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5564.0337 5981.4727 874.14984, 5648.8584 6015.747 864.26715, 5729.7593 6062.0938 860.1587, 5806.743 6141.9346 860.24445, 5825.157 6232.4023 858.8334, 5810.56 6328.282 856.8898, 5788.875 6392.453 854.6727, 5755.7563 6455.847 559.9642</trace>
</ink>
</file>

<file path=ppt/ink/ink42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6314.1494 6290.1714 874.14984, 6282.9893 6366.1797 863.62494, 6236.302 6489.863 856.1021, 6209.049 6568.5137 851.8346, 6178.0347 6656.951 847.2959, 6142.4985 6757.088 842.26056, 6112.9746 6840.005 837.98486, 6084.2236 6921.5786 833.70386, 6056.096 7001.35 827.13226, 6028.4644 7081.112 821.03827, 5992.369 7187.835 814.6171, 5951.4443 7310.004 807.97675, 5910.6655 7435.0044 787.53784, 5873.8804 7552.4443 759.63385, 5846.055 7642.674 724.4593, 5823.4824 7713.084 682.37555, 5792.0283 7804.7295 589.576, 5767.7764 7868.632 212.89008</trace>
</ink>
</file>

<file path=ppt/ink/ink42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6175.3413 7189.38 874.14984, 6192.722 7261.67 865.29767, 6197.698 7377.7686 859.50934, 6195.7817 7447.816 855.4511, 6189.2144 7554.0586 849.9566, 6179.8193 7645.877 847.13776, 6167.13 7733.6045 850.6644, 6130.638 7626.8433 846.77844, 6138.437 7536.5806 841.39954, 6150.0796 7441.254 836.72076, 6163.8853 7347.893 833.21136, 6175.0894 7277.644 833.588, 6200.1562 7155.701 836.96075, 6244.631 7046.774 843.611, 6292.117 6977.8286 851.81885, 6382.2363 6929.534 858.055, 6489.6235 6939.9756 861.37537, 6557.562 6983.9175 861.2926, 6573.4346 7081.4033 858.90533, 6514.3145 7187.998 855.35333, 6431.4653 7264.0684 850.5094, 6319.1924 7319.9263 848.2397, 6224.497 7350.727 849.0399, 6290.2505 7391.101 861.0807, 6357.8164 7477.6616 860.2851, 6415.9414 7582.0527 857.92145, 6462.243 7660.935 859.6339, 6527.0034 7718.354 864.5947</trace>
</ink>
</file>

<file path=ppt/ink/ink42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6816.065 6660.9204 874.14984, 6793.8706 6742.8438 864.9176, 6737.475 6864.7773 853.9282, 6702.6445 6938.3564 836.6486, 6663.8037 7001.7456 406.30457</trace>
</ink>
</file>

<file path=ppt/ink/ink42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6398.7207 4487.101 874.14984, 6475.7656 4481.1504 868.4726, 6569.351 4477.1123 859.0777, 6673.346 4472.606 851.11487, 6770.5205 4459.199 839.68616, 6838.127 4449.871 814.26746</trace>
</ink>
</file>

<file path=ppt/ink/ink42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6473.1816 4728.5796 874.14984, 6558.0327 4723.7764 868.02094, 6651.9424 4720.557 868.3579, 6751.6084 4725.4287 864.52057, 6816.065 4728.5796 857.8216</trace>
</ink>
</file>

<file path=ppt/ink/ink4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5355 8350 874, 5449 8457 870, 5540 8548 867</trace>
</ink>
</file>

<file path=ppt/ink/ink42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7888.8413 4200.6367 874.14984, 7804.1895 4198.8936 862.90137, 7718.424 4213.562 853.5239, 7612.372 4256.786 849.5017, 7542.6914 4305.608 851.72864, 7496.9077 4376.432 853.544, 7497.1514 4456.3228 857.1121, 7593.089 4509.48 861.61554, 7702.6226 4453.1504 856.8282, 7787.571 4369.3496 845.7203, 7830.243 4301.6704 840.31506, 7867.6787 4223.61 836.3742, 7915.285 4101.824 834.2748, 7932.4844 4032.228 835.5596, 7945.2637 3959.8154 837.50684, 7953.8857 3886.4478 839.8214, 7959.284 3814.2747 843.4298, 7963.7114 3717.419 850.37946, 7895.1133 3789.908 851.6333, 7861.866 3918.0095 839.29004, 7849.407 4002.6885 828.57227, 7843.836 4089.0488 812.89526, 7843.868 4223.4473 756.8098, 7854.204 4298.3604 718.1001, 7861.0835 4363.2603 649.16064, 7874.133 4427.119 541.0118</trace>
</ink>
</file>

<file path=ppt/ink/ink42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8201.389 4050.1655 874.14984, 8167.924 4146.9644 862.45197, 8139.082 4259.1865 862.95966, 8158.1196 4366.342 863.7034, 8255.879 4437.1177 860.83496, 8371.848 4422.045 856.33026, 8434.749 4395.149 855.83496, 8525.605 4340.596 854.0592, 8605.94 4249.1333 853.25226, 8643.938 4144.175 854.2273, 8641.714 4074.501 856.38995, 8579.597 4009.711 857.4956, 8504.473 3970.5972 857.2277, 8398.994 3956.9873 855.4482, 8296.267 3970.6465 846.411, 8220.825 3998.8755 832.1812, 8155.499 4027.991 703.2526</trace>
</ink>
</file>

<file path=ppt/ink/ink42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8782.361 4095.669 874.14984, 8750.854 4160.2197 866.2698, 8726.427 4247.6714 866.2383, 8733.201 4331.2856 865.8605, 8803.611 4409.782 863.2287, 8904.891 4399.0317 861.88275, 9003.123 4345.3706 860.36584, 9077.736 4259.79 859.2196, 9111.334 4172.797 861.48413, 9068.919 4093.6108 862.1444, 8988.184 4055.9214 859.894, 8923.91 4057.0818 856.01636, 8852.115 4080.0493 849.2039, 8784.702 4095.206 834.26434, 8720.258 4126.948 811.2849</trace>
</ink>
</file>

<file path=ppt/ink/ink42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9393.669 3688.2073 874.14984, 9369.907 3763.1143 865.29016, 9314.178 3860.1094 860.58575, 9255.074 3939.7039 854.8914, 9199.705 4003.6282 836.8962</trace>
</ink>
</file>

<file path=ppt/ink/ink42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8410.061 3672.1775 874.14984, 8531.832 3667.936 848.7782, 8615.377 3663.2688 826.4086, 8703.607 3655.2363 798.70526, 8811.317 3644.5269 731.26874, 8881.542 3625.6003 661.9298, 8944.651 3613.207 253.83473</trace>
</ink>
</file>

<file path=ppt/ink/ink42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8782.361 3446.2122 874.14984, 8852.42 3468.9038 857.0915, 8965.215 3524.528 847.54144, 9028.981 3607.022 853.1935, 9032.673 3676.603 855.5487, 9002.741 3745.3396 853.41547, 8936.123 3819.97 846.242, 8870.652 3878.6748 725.15894</trace>
</ink>
</file>

<file path=ppt/ink/ink42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7442.0806 4713.584 874.14984, 7516.7295 4708.781 859.28485, 7593.4136 4703.997 844.0196, 7691.8223 4697.1465 830.8648, 7807.814 4689.275 818.5533, 7937.4414 4682.4272 806.8205, 8074.7373 4675.9307 802.9959, 8216.268 4670.9067 800.015, 8307.744 4667.6826 783.28186, 8423.188 4667.2373 754.32526, 8502.968 4667.13 718.02997, 8597.08 4670.7705 676.178, 8697.444 4678.861 628.9066, 8790.034 4691.1426 575.8218, 8860.766 4699.787 494.06262, 8930.791 4709.5776 361.62985</trace>
</ink>
</file>

<file path=ppt/ink/ink42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8186.6807 5015.5605 874.14984, 8088.209 5106.3486 853.03937, 7963.7173 5217.5986 840.9025, 7898.943 5276.836 838.611, 7794.5044 5384.899 841.356, 7739.2515 5479.497 847.20465, 7757.069 5565.6523 850.73834, 7865.2285 5571.2354 854.27344, 7974.057 5471.8535 845.14514, 8024.6523 5393.805 837.96796, 8063.045 5320.683 832.466, 8092.6514 5253.988 827.0596, 8120.5293 5172.4414 823.41736, 8145.5356 5089.3076 822.57733, 8164.15 5023.275 826.158, 8188.7817 4922.7344 836.25244, 8169.6025 5000.7407 855.49194, 8157.008 5114.4844 855.1709, 8152.683 5189.334 854.22516, 8152.7754 5269.6772 853.3409, 8157.756 5388.744 851.8251, 8166.5786 5456.5645 851.48956, 8179.564 5520.29 853.3543, 8211.95 5592.5293 858.54474, 8285.946 5532.672 859.2203, 8330.618 5467.018 746.67664</trace>
</ink>
</file>

<file path=ppt/ink/ink42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8469.813 4910.593 874.14984, 8468.637 5007.4336 862.5312, 8457.609 5138.235 854.92706, 8448.568 5212.9795 852.882, 8441.626 5288.354 852.1746, 8435.003 5400.2837 854.44244, 8451.991 5496.595 857.51135, 8470.608 5562.449 872.719</trace>
</ink>
</file>

<file path=ppt/ink/ink42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8275.85 5318.0547 874.14984, 8398.562 5272.0166 851.8802, 8478.821 5239.2656 838.7507, 8603.454 5181.5347 821.3402, 8676.581 5146.668 787.99225, 8739.837 5114.19 673.8527</trace>
</ink>
</file>

<file path=ppt/ink/ink4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7037 12597 874, 6984 12679 870, 7113 12633 867, 7151 12548 866, 7136 12470 866, 7010 12495 864, 6946 12576 863, 6925 12674 864, 6976 12756 864, 7083 12756 864, 7171 12634 864, 7181 12520 864, 7078 12481 864, 7023 12585 864, 7031 12672 866, 7156 12660 866, 7193 12578 866, 7168 12481 867, 7063 12516 866, 7022 12591 867, 7119 12522 680</trace>
</ink>
</file>

<file path=ppt/ink/ink42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9412.973 4361.967 874.14984, 9378.265 4448.2427 860.25256, 9352.32 4513.266 853.2724, 9320.648 4589.3037 847.1352, 9285.305 4675.4976 841.8239, 9249.402 4770.777 837.3488, 9213.159 4875.161 833.8265, 9175.167 4988.544 831.0821, 9150.457 5062.367 828.6699, 9117.755 5161.377 824.9197, 9081.933 5273.7046 820.74097, 9044.462 5387.4126 812.6236, 9010.306 5488.5713 800.3903, 8988.192 5554.1777 780.3558, 8958.025 5633.0884 727.8436, 8928.018 5696.0835 405.6748</trace>
</ink>
</file>

<file path=ppt/ink/ink42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9437.794 5091.572 874.14984, 9440.794 5207.142 858.11743, 9435.966 5279.31 850.65466, 9426.219 5364.8354 843.743, 9411.192 5462.563 837.9522, 9390.901 5569.9644 832.64935, 9366.921 5679.5225 823.1861, 9346.08 5770.137 809.0559, 9328.608 5833.863 784.0541, 9295.588 5898.771 697.352</trace>
</ink>
</file>

<file path=ppt/ink/ink42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9274.166 5226.531 874.14984, 9354.6875 5146.018 859.9524, 9476.624 5077.104 845.16583, 9590.586 5038.9307 835.3422, 9693.235 5025.8374 832.5727, 9781.724 5033.1436 834.07733, 9847.482 5103.934 840.70935, 9838.928 5197.6855 846.50806, 9752.987 5295.587 843.53656, 9679.184 5342.5317 839.4328, 9595.25 5381.9795 836.807, 9511.329 5411.836 835.26337, 9441.523 5430.0864 838.6801, 9342.704 5438.5557 845.30084, 9405.812 5427.6606 860.3268, 9479.793 5498.4307 859.74695, 9549.417 5570.5566 853.08936, 9617.906 5630.5728 839.0159, 9697.826 5669.836 821.38055, 9761.553 5697.9053 764.5291</trace>
</ink>
</file>

<file path=ppt/ink/ink42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10108.854 4593.103 874.14984, 10190.753 4591.5605 863.7454, 10317.731 4581.5728 857.20074, 10396.485 4575.5396 853.36005, 10463.319 4570.579 850.1735, 10576.9795 4562.7964 837.14874, 10650.209 4557.3667 813.97015, 10715.482 4555.9976 221.9946</trace>
</ink>
</file>

<file path=ppt/ink/ink42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10361.649 4336.113 874.14984, 10350.636 4426.452 863.88104, 10329.902 4563.546 852.5176, 10321.626 4642.3643 844.06433, 10320.144 4717.4634 834.8277, 10316.983 4787.666 815.4556, 10317.548 4853.735 790.6754</trace>
</ink>
</file>

<file path=ppt/ink/ink42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11494.178 4155.1333 874.14984, 11405.043 4138.897 864.4576, 11278.006 4169.552 855.7365, 11204.236 4202.5215 850.1036, 11104.136 4256.132 848.8782, 11022.998 4324.294 853.50146, 10988.479 4418.7446 855.19824, 11031.901 4499.352 856.6562, 11102.142 4529.149 860.05884, 11203.539 4498.8706 859.43646, 11297.299 4397.2505 853.5295, 11358.564 4290.604 849.00116, 11386.733 4213.26 845.3354, 11411.908 4125.1333 841.15094, 11433.637 4033.7627 838.2486, 11451.061 3946.6345 837.94995, 11470.387 3828.1255 840.3395, 11474.825 3710.478 848.7931, 11453.432 3823.8455 853.0993, 11452.09 3907.181 847.8024, 11449.727 4039.7278 840.2947, 11445.513 4123.306 833.0029, 11438.241 4211.431 824.20715, 11429.286 4297.027 813.6225, 11421.363 4366.726 795.1643, 11411.559 4450.8906 746.1835, 11401.297 4514.1807 581.67456</trace>
</ink>
</file>

<file path=ppt/ink/ink42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11711.122 4204.2563 874.14984, 11693.935 4274.9014 869.22644, 11700.122 4385.5034 867.198, 11780.911 4459.3706 865.34015, 11900.641 4450.713 858.5272, 11992.284 4408.112 851.0522, 12087.433 4312.535 847.50287, 12146.294 4232.4497 849.39233, 12154.959 4141.695 853.54913, 12065.658 4070.7395 854.6443, 11957.846 4044.1492 849.84174, 11894.937 4044.0552 847.411, 11830.716 4050.5232 840.5085, 11757.861 4055.3835 818.49384, 11691.864 4068.0186 531.4068</trace>
</ink>
</file>

<file path=ppt/ink/ink42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12326.107 3679.9338 874.14984, 12275.853 3753.5347 862.5872, 12232.414 3838.8865 858.5279, 12197.071 3904.294 671.25336</trace>
</ink>
</file>

<file path=ppt/ink/ink42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12489.735 4089.981 874.14984, 12475.164 4171.342 863.4621, 12447.504 4280.6963 860.0289, 12421.537 4389.559 858.9887, 12394.337 4459.6104 863.01587, 12363.651 4522.8594 850.54224</trace>
</ink>
</file>

<file path=ppt/ink/ink42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12463.077 4019.658 874.14984, 12529.276 4058.8044 866.92267, 12620.872 4071.0413 857.8647, 12704.347 4056.4805 852.23895, 12787.492 4011.8752 851.4465, 12857.357 3964.4153 851.1306, 12794.486 4048.132 850.43115, 12734.428 4162.0547 842.0534, 12714.6875 4226.884 833.8404, 12698.101 4331.385 807.65063, 12710.347 4432.514 753.51904, 12725.709 4508.3223 627.9725</trace>
</ink>
</file>

<file path=ppt/ink/ink4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8869 390 874, 8804 377 869, 8689 385 863, 8595 405 858, 8516 436 855, 8417 500 854, 8309 600 852, 8229 691 852, 8151 816 853, 8118 886 853, 8078 992 853, 8065 1056 854, 8058 1125 854, 8059 1234 855, 8088 1364 855, 8116 1434 855, 8167 1533 855, 8247 1630 854, 8343 1713 854, 8412 1756 852, 8488 1796 851, 8611 1848 847, 8698 1874 845, 8798 1897 841, 8886 1914 838, 8967 1928 834, 9071 1940 829, 9190 1951 824, 9318 1963 819, 9403 1970 815, 9510 1979 812, 9635 1985 809, 9774 1988 805, 9895 1989 803, 9999 1989 801, 10124 1988 798, 10263 1985 796, 10414 1981 795, 10572 1975 794, 10693 1971 793, 10814 1965 791, 10953 1956 790, 11101 1946 790, 11250 1936 790, 11354 1929 790, 11481 1922 790, 11624 1915 791, 11776 1907 791, 11898 1900 791, 12013 1892 791, 12146 1881 791, 12289 1867 792, 12435 1854 793, 12531 1845 794, 12648 1834 795, 12778 1821 796, 12914 1804 798, 13052 1783 801, 13173 1762 804, 13266 1745 807, 13370 1723 811, 13480 1696 814, 13591 1664 818, 13672 1639 822, 13753 1612 826, 13840 1578 830, 13925 1540 835, 13999 1506 839, 14100 1451 848, 14166 1385 856, 14192 1310 860, 14173 1208 861, 14133 1125 859, 14034 1012 854, 13927 919 846, 13853 866 841, 13762 811 835, 13655 753 829, 13535 696 822, 13448 655 817, 13346 615 811, 13222 572 805, 13083 529 800, 12949 491 795, 12845 461 791, 12715 427 787, 12565 393 784, 12400 362 781, 12275 340 778, 12143 320 775, 11987 302 773, 11814 286 768, 11642 273 765, 11517 264 762, 11364 256 759, 11192 251 759, 11010 250 759, 10867 250 760, 10730 254 759, 10570 265 759, 10398 283 758, 10214 308 757, 10021 341 756, 9888 364 755, 9734 397 754, 9560 434 748, 9379 465 716, 9262 485 687, 9184 500 647, 9105 515 596, 9040 518 5</trace>
</ink>
</file>

<file path=ppt/ink/ink42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12680.942 3385.7131 874.14984, 12593.295 3393.335 861.95593, 12524.89 3401.1025 854.18964, 12444.729 3413.026 847.59106, 12358.414 3430.091 843.1126, 12271.754 3448.584 835.1909, 12151.563 3472.3394 815.7811, 12075.645 3486.688 783.8852</trace>
</ink>
</file>

<file path=ppt/ink/ink42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12588.096 3242.481 874.14984, 12683.924 3275.9004 860.95233, 12788.346 3334.9988 861.3143, 12839.997 3400.5886 863.0317, 12842.552 3467.8013 862.27405, 12804.125 3537.8809 857.98865, 12715.093 3597.6616 850.0282, 12647.855 3633.8174 829.1897, 12581.813 3643.4248 404.51648</trace>
</ink>
</file>

<file path=ppt/ink/ink42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11092.46 4713.584 874.14984, 11196.274 4702.007 866.1397, 11275.806 4694.382 856.3111, 11373.916 4686.425 842.84314, 11522.2 4677.207 828.1605, 11672.736 4672.0522 818.7883, 11788.434 4671.5605 813.1446, 11906.222 4672.479 804.35657, 12003.62 4673.8813 796.02264, 12125.164 4677.9595 789.65735, 12259.679 4683.5977 765.3781, 12396.667 4690.4272 734.89185, 12491.243 4695.4185 696.5594, 12585.602 4701.9863 650.958, 12671.306 4709.743 598.29553, 12761.327 4718.0586 488.5787, 12824.762 4726.109 204.66635</trace>
</ink>
</file>

<file path=ppt/ink/ink42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11496.935 5309.264 874.14984, 11413.636 5375.0566 861.52374, 11343.522 5455.252 862.911, 11338.502 5546.4395 863.7721, 11422.681 5596.761 861.1265, 11532.097 5527.365 849.8997, 11607.448 5437.8804 838.65546, 11639.843 5361.41 832.10016, 11664.443 5272.5303 827.195, 11681.287 5198.91 824.93384, 11693.676 5129.01 822.9173, 11704.402 5052.244 825.4353, 11712.471 4986.8325 828.2738, 11695.776 5110.1265 834.2665, 11681.268 5191.974 830.6231, 11670.189 5285.0977 827.52075, 11663.126 5365.6245 827.48486, 11658.66 5434.5596 827.64624, 11659.636 5506.7373 831.72375, 11675.814 5601.1567 840.09015, 11740.522 5529.4985 851.4391, 11763.748 5464.3022 842.4255</trace>
</ink>
</file>

<file path=ppt/ink/ink42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11994.255 5011.424 874.14984, 11971.479 5093.708 862.9511, 11945.701 5218.5312 857.9476, 11934.416 5286.893 853.64154, 11921.856 5372.8086 840.7317, 11915.382 5456.448 823.24817, 11911.521 5536.2637 772.11444</trace>
</ink>
</file>

<file path=ppt/ink/ink42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11807.6455 5287.0293 874.14984, 11935.26 5247.1426 847.74207, 12021.949 5219.122 835.5068, 12132.564 5181.995 823.2838, 12199.398 5159.5635 804.62476, 12281.55 5132.3247 764.7369, 12344.619 5114.8555 208.91516</trace>
</ink>
</file>

<file path=ppt/ink/ink42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13222.386 4215.6323 874.14984, 13191.892 4327.6704 856.8013, 13166.841 4402.2603 847.1896, 13134.972 4493.0996 837.74774, 13097.112 4597.844 830.393, 13068.431 4676.737 824.98724, 13035.077 4764.1987 820.6961, 13004.005 4844.7383 816.78174, 12972.814 4925.2236 809.8496, 12933.982 5024.7314 793.0212, 12892.189 5130.1826 768.92316, 12851.472 5231.3076 737.95856, 12823.105 5301.538 700.4347, 12798.172 5367.049 656.3273, 12765.9795 5457.246 559.6466, 12742.8125 5521.437 328.4406</trace>
</ink>
</file>

<file path=ppt/ink/ink42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13175.504 4947.8228 874.14984, 13156.387 5026.913 862.69037, 13141.422 5090.811 855.6389, 13122.523 5168.0923 848.7004, 13100.124 5255.5923 841.9741, 13081.008 5329.2974 836.69946, 13064.987 5393.6523 833.27203, 13048.698 5458.0366 832.379, 13023.537 5556.7617 832.80334, 12951.498 5536.3433 818.80554, 12935.325 5470.349 387.89798</trace>
</ink>
</file>

<file path=ppt/ink/ink42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13073.465 4925.588 874.14984, 13160.467 4860.951 861.2608, 13290.1045 4812.6426 851.96173, 13356.219 4801.45 849.10065, 13462.318 4800.1567 846.3629, 13540.127 4818.331 846.0717, 13606.332 4896.2573 850.4905, 13572.604 4994.447 852.8758, 13511.364 5064.7344 851.8844, 13388.729 5127.5645 849.2949, 13280.555 5162.8115 848.09644, 13162.084 5176.265 851.41113, 13091.974 5177.978 855.6872, 13190.272 5280.88 858.74, 13262.264 5359.086 855.00946, 13332.893 5448.6343 842.75793, 13400.173 5533.155 822.56836, 13456.939 5598.993 769.2073</trace>
</ink>
</file>

<file path=ppt/ink/ink42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13967.906 4577.591 874.14984, 14051.402 4577.591 865.63293, 14186.828 4577.591 848.8707, 14259.044 4577.5903 832.0673, 14325.023 4580.592 646.69257</trace>
</ink>
</file>

<file path=ppt/ink/ink4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1452 6253 874, 1528 6253 871, 1640 6253 868, 1730 6254 866, 1817 6258 863, 1924 6260 859, 2016 6259 857, 2129 6256 858, 2220 6255 858, 2350 6254 858, 2414 6254 858, 2531 6254 857, 2605 6252 856, 2688 6249 855, 2817 6245 853, 2896 6241 852, 2983 6237 851, 3068 6232 849, 3131 6230 848, 3210 6227 847, 3302 6225 846, 3401 6224 844, 3479 6223 843, 3557 6223 841, 3648 6223 840, 3750 6223 838, 3860 6222 837, 3976 6222 835, 4055 6222 833, 4145 6222 831, 4246 6222 830, 4357 6222 829, 4460 6223 828, 4543 6224 828, 4644 6227 826, 4757 6230 824, 4879 6234 822, 4968 6237 821, 5065 6240 820, 5176 6242 818, 5297 6246 817, 5412 6248 817, 5498 6250 816, 5603 6253 816, 5719 6258 816, 5844 6264 816, 5942 6270 816, 6040 6276 815, 6156 6283 814, 6283 6290 813, 6411 6297 812, 6498 6302 811, 6603 6308 811, 6719 6314 813, 6807 6319 814, 6898 6323 816, 7005 6327 817, 7122 6331 817, 7237 6336 818, 7319 6340 819, 7417 6345 819, 7527 6351 821, 7642 6358 822, 7760 6364 823, 7858 6368 824, 7944 6371 826, 8042 6373 827, 8148 6374 829, 8258 6374 830, 8337 6373 832, 8418 6369 834, 8505 6362 836, 8593 6352 840, 8673 6341 842, 8795 6321 847, 8861 6306 850, 8925 6288 852, 9015 6255 858, 9098 6188 861, 9150 6121 862, 9190 6014 860, 9207 5921 859, 9207 5810 858, 9198 5712 858, 9183 5612 860, 9140 5503 863, 9054 5416 864, 8960 5370 862, 8847 5347 860, 8781 5339 859, 8676 5328 857, 8549 5311 856, 8480 5301 856, 8376 5287 856, 8312 5278 856, 8246 5270 856, 8143 5261 858, 8044 5272 860, 7976 5310 860, 7933 5402 859, 7922 5471 857, 7913 5588 851, 7913 5674 845, 7914 5776 839, 7915 5894 833, 7916 5970 826, 7917 6043 807, 7917 6109 794</trace>
</ink>
</file>

<file path=ppt/ink/ink42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13982.612 4804.073 874.14984, 14080.815 4799.2705 867.03394, 14149.421 4796.249 860.51385, 14230.784 4793.4106 854.6753, 14309.498 4790.4224 840.8206, 14373.987 4791.091 730.631</trace>
</ink>
</file>

<file path=ppt/ink/ink42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14727.214 4647.397 874.14984, 14730.762 4569.8906 864.96155, 14758.962 4469.4824 864.02106, 14827.491 4440.732 860.2125, 14852.172 4514.163 856.3868, 14873.975 4633.9424 851.34827, 14896.231 4739.0117 850.4681, 14926.142 4826.403 855.79926, 14991.765 4862.83 858.7203, 15070.647 4824.1396 858.0267, 15151.113 4716.331 848.384, 15185.876 4645.7666 843.19916, 15227.908 4535.0425 843.3256, 15245.218 4418.668 845.9335, 15241.3955 4339.7334 851.2375, 15153.249 4296.3994 864.6943, 15123.996 4390.053 863.8134, 15143.982 4472.9077 860.63544, 15229.865 4531.7085 855.7702, 15294.99 4533.342 851.7453, 15377.03 4543.9736 838.1039, 15442.357 4524.077 409.82547</trace>
</ink>
</file>

<file path=ppt/ink/ink42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15458.024 3944.6807 874.14984, 15366.898 3959.9263 863.4768, 15229.467 3980.812 851.47205, 15161.047 3989.889 846.32556, 15044.638 4003.0164 834.4697, 14949.404 4006.1575 809.97546, 14873.794 4005.8416 751.25085</trace>
</ink>
</file>

<file path=ppt/ink/ink42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15084.807 3823.683 874.14984, 15149.297 3820.0525 864.57904, 15213.468 3821.819 853.90936, 15290.278 3828.2896 844.86566, 15372.569 3841.0305 838.52325, 15440.7295 3853.1055 833.92035, 15541.809 3885.7485 834.8759, 15610.721 3928.0366 840.50446, 15641.542 3996.838 845.00433, 15613.587 4078.6506 850.5585, 15540.341 4151.7095 850.8093, 15476.6045 4204.7183 816.5291</trace>
</ink>
</file>

<file path=ppt/ink/ink42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15442.397 4819.069 874.14984, 15415.036 4925.8735 865.61066, 15380.034 5053.495 860.83234, 15368.815 5119.6533 862.6884, 15369.493 5184.275 863.5002, 15421.125 5282.3164 862.448, 15485.445 5327.0723 859.6719, 15556.0 5332.5806 857.7319, 15625.061 5313.1924 856.3226, 15692.27 5267.8276 854.384, 15737.413 5203.2925 856.6756, 15751.221 5115.0015 858.1163, 15729.439 5032.088 858.2519, 15671.531 4963.218 858.8237, 15598.433 4926.701 860.94366, 15501.464 4932.6978 862.2319, 15435.043 4940.0664 866.4812</trace>
</ink>
</file>

<file path=ppt/ink/ink42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15785.282 4472.106 874.14984, 15734.345 4552.76 864.0581, 15673.145 4643.8447 853.3299, 15628.607 4707.1646 815.2124</trace>
</ink>
</file>

<file path=ppt/ink/ink42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16113.456 4759.087 874.14984, 16083.882 4854.7153 862.2805, 16043.11 4978.895 856.17267, 16021.295 5053.4785 852.8541, 15997.787 5136.2295 849.67175, 15978.08 5206.2593 848.1268, 15958.272 5270.6865 846.54834, 15935.909 5338.9575 843.6882, 15890.566 5466.881 836.4796, 15862.789 5544.0034 827.259, 15833.906 5608.5845 641.3473</trace>
</ink>
</file>

<file path=ppt/ink/ink42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16202.626 5166.5493 874.14984, 16197.159 5278.9004 860.1334, 16189.86 5349.067 852.8563, 16179.381 5423.65 847.4989, 16167.295 5497.0674 839.05347, 16148.2705 5592.8315 819.58167, 16135.485 5655.634 787.20044</trace>
</ink>
</file>

<file path=ppt/ink/ink42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16142.873 5166.5493 874.14984, 16216.706 5102.225 863.1034, 16313.906 5057.5176 860.13715, 16395.197 5039.537 858.59265, 16470.291 5042.0225 857.7183, 16556.94 5086.1753 857.7784, 16582.031 5190.266 858.5755, 16519.41 5267.6636 855.02374, 16420.29 5325.5137 848.72174, 16355.163 5347.2817 846.45575, 16289.013 5361.5845 848.22485, 16201.638 5370.4976 851.39026, 16301.754 5394.524 862.77466, 16363.909 5458.195 859.77057, 16425.045 5540.69 851.20917, 16489.035 5618.9585 827.8664</trace>
</ink>
</file>

<file path=ppt/ink/ink42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16858.057 4774.0825 874.14984, 16978.67 4766.2583 857.10583, 17051.752 4764.0337 850.44855, 17133.285 4762.161 845.60913, 17218.404 4761.0293 837.5311, 17289.766 4759.7534 823.2205, 17364.568 4759.087 803.4663</trace>
</ink>
</file>

<file path=ppt/ink/ink4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7099 8970 874, 7022 9005 869, 6904 9058 866, 6840 9083 866, 6777 9102 426</trace>
</ink>
</file>

<file path=ppt/ink/ink42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17006.977 4577.591 874.14984, 17015.668 4692.5825 859.71985, 17016.959 4758.8374 853.7588, 17015.963 4829.79 849.62744, 17012.656 4898.162 842.6136, 17009.697 4984.8765 822.78937, 16999.035 5048.276 226.25948</trace>
</ink>
</file>

<file path=ppt/ink/ink42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17960.252 4472.106 874.14984, 17864.613 4475.534 866.266, 17742.404 4509.1157 860.39215, 17642.229 4565.4673 857.63934, 17572.893 4652.9756 857.25793, 17564.262 4721.6343 857.9546, 17654.713 4768.339 860.1475, 17736.607 4746.472 857.5825, 17831.021 4653.72 850.5548, 17890.824 4554.819 845.87854, 17913.758 4485.1816 842.5921, 17931.06 4405.6895 840.3993, 17943.025 4328.494 839.40485, 17955.096 4209.077 840.08246, 17956.764 4114.2114 845.26807, 17949.436 4196.997 845.66223, 17949.639 4337.6807 831.6382, 17949.12 4429.058 816.2623, 17948.475 4520.9834 792.95654, 17947.166 4641.568 722.4139, 17946.244 4716.8 613.32605</trace>
</ink>
</file>

<file path=ppt/ink/ink42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18293.021 4339.7324 874.14984, 18238.871 4445.6587 862.91156, 18198.572 4548.53 860.9761, 18194.69 4652.5605 861.43945, 18218.95 4718.9297 862.42786, 18312.062 4768.298 860.68097, 18413.2 4749.8584 858.63043, 18498.398 4692.6094 856.7281, 18576.871 4583.885 852.3333, 18615.898 4497.0376 851.1241, 18606.701 4398.26 852.52765, 18565.434 4333.2505 854.143, 18475.336 4301.1343 854.3305, 18378.873 4297.458 853.0988, 18297.504 4310.1997 845.5896, 18232.182 4323.3237 804.91974</trace>
</ink>
</file>

<file path=ppt/ink/ink42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18691.06 3974.1543 874.14984, 18646.295 4055.2634 863.98267, 18590.426 4136.6987 859.72833, 18543.127 4199.6846 747.8716</trace>
</ink>
</file>

<file path=ppt/ink/ink42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18854.69 4321.117 874.14984, 18833.441 4417.043 861.96466, 18805.756 4538.943 857.0026, 18791.96 4603.5977 856.24774, 18774.527 4696.701 858.7487, 18765.572 4770.3804 864.2357</trace>
</ink>
</file>

<file path=ppt/ink/ink42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18899.734 4261.6523 874.14984, 18968.2 4349.4277 868.8805, 19040.959 4369.649 866.69116, 19113.58 4352.78 863.12915, 19200.414 4293.629 859.7026, 19134.44 4367.5938 856.2348, 19103.688 4478.013 852.31256, 19092.94 4543.274 847.62585, 19082.244 4643.765 831.6926, 19077.027 4712.2324 802.60925</trace>
</ink>
</file>

<file path=ppt/ink/ink42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19241.7 3854.1912 874.14984, 19146.447 3855.7324 858.15765, 19078.248 3860.24 850.5179, 18995.357 3867.738 843.2457, 18904.338 3877.7861 837.53784, 18812.283 3887.3887 827.94086, 18742.176 3894.5852 816.44, 18639.91 3897.1633 778.49036, 18574.123 3899.5845 709.37384</trace>
</ink>
</file>

<file path=ppt/ink/ink42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18914.441 3703.2021 874.14984, 19027.578 3718.0989 854.0828, 19101.072 3735.1306 847.67444, 19172.297 3759.6128 851.16705, 19256.38 3803.9531 856.26764, 19289.281 3906.2002 857.9752, 19214.604 4000.2139 852.2978, 19140.916 4071.6277 835.18</trace>
</ink>
</file>

<file path=ppt/ink/ink42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17587.95 4925.588 874.14984, 17672.8 4920.373 867.5683, 17740.047 4917.307 858.9862, 17821.773 4915.0576 853.1424, 17885.055 4913.544 848.8247, 17952.992 4912.458 844.1038, 18021.816 4911.784 839.9119, 18084.574 4911.358 836.1679, 18171.57 4911.086 832.86896, 18279.412 4912.127 828.54224, 18400.764 4914.6514 823.18256, 18485.307 4916.6416 819.30634, 18585.236 4920.383 815.90674, 18699.863 4926.6743 807.6613, 18818.85 4935.903 791.7092, 18918.14 4944.4717 768.0866, 18994.562 4953.711 736.75653, 19076.346 4962.5244 668.11835, 19139.893 4975.3667 167.59299</trace>
</ink>
</file>

<file path=ppt/ink/ink42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18259.008 5272.5513 874.14984, 18176.596 5343.6123 860.1958, 18067.25 5437.567 847.46466, 17961.318 5527.6875 845.39886, 17895.379 5603.2 851.73425, 17886.27 5687.7397 855.8437, 17974.604 5702.256 858.91235, 18059.77 5662.5586 853.5557, 18147.28 5567.7793 845.2918, 18198.203 5481.915 842.8134, 18218.48 5416.553 843.3104, 18238.086 5338.0903 843.3527, 18256.527 5266.236 842.9535, 18289.31 5150.344 843.22284, 18316.898 5075.8916 852.83057, 18317.018 5206.8843 851.5623, 18299.918 5322.539 841.8331, 18289.883 5395.616 840.91205, 18282.352 5472.902 839.8389, 18279.326 5547.183 842.09393, 18283.906 5638.9683 847.275, 18364.252 5629.021 857.4269, 18407.93 5559.532 855.8472</trace>
</ink>
</file>

<file path=ppt/ink/ink4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7054 8970 874, 7049 9041 871, 7040 9150 869, 7033 9224 867</trace>
</ink>
</file>

<file path=ppt/ink/ink42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18556.85 5091.572 874.14984, 18537.398 5188.413 862.78284, 18511.826 5317.648 854.3078, 18500.994 5390.8765 847.6856, 18491.94 5465.682 839.96497, 18481.934 5572.2266 821.4754, 18485.945 5665.629 783.6042, 18490.137 5728.754 708.2715</trace>
</ink>
</file>

<file path=ppt/ink/ink42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18348.178 5499.033 874.14984, 18439.488 5456.421 858.1937, 18510.344 5425.1807 847.5385, 18601.025 5384.628 835.9191, 18678.291 5350.0957 810.84656, 18749.895 5318.0547 782.67255</trace>
</ink>
</file>

<file path=ppt/ink/ink42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19510.121 4623.094 874.14984, 19468.98 4746.3584 852.9656, 19436.496 4826.5356 841.6466, 19396.855 4920.7974 831.8185, 19352.943 5024.9453 824.01416, 19307.742 5135.397 818.22754, 19271.78 5224.0737 801.86597, 19241.215 5304.562 779.30817, 19211.602 5380.865 744.90106, 19185.678 5446.799 703.59467, 19151.328 5516.636 656.0771, 19119.143 5585.457 544.1614, 19079.484 5649.6196 4.4592032</trace>
</ink>
</file>

<file path=ppt/ink/ink42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19480.705 5136.041 874.14984, 19469.914 5236.7144 861.7685, 19457.809 5299.6304 857.7674, 19442.117 5370.4175 854.18005, 19416.074 5480.711 852.6686, 19385.598 5569.4033 855.609, 19344.232 5504.531 848.53925, 19341.693 5397.1353 839.1541, 19350.924 5327.71 835.9383, 19367.73 5256.349 833.4735, 19389.092 5193.017 835.16455, 19431.844 5105.804 838.2082, 19514.377 5036.5225 843.6384, 19593.72 5002.606 851.36847, 19670.373 5005.963 859.4818, 19721.328 5101.074 863.06256, 19689.955 5180.4575 860.8826, 19592.78 5253.9756 854.74255, 19510.695 5289.4976 850.9084, 19444.49 5315.0347 854.32947, 19509.766 5374.9727 855.3049, 19571.67 5443.2676 851.7862, 19630.219 5525.913 839.5517, 19675.105 5592.933 804.66156</trace>
</ink>
</file>

<file path=ppt/ink/ink42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19912.756 4879.5674 874.14984, 19877.86 4957.107 864.4023, 19825.78 5060.307 859.6524, 19786.791 5136.6797 852.08575</trace>
</ink>
</file>

<file path=ppt/ink/ink42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20001.926 4879.5674 874.14984, 20124.838 4878.2534 857.381, 20199.56 4883.688 850.0631, 20280.992 4889.5664 844.26624, 20395.385 4894.0757 831.98425, 20474.898 4896.278 807.0065</trace>
</ink>
</file>

<file path=ppt/ink/ink42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20240.014 4684.1104 874.14984, 20202.002 4779.189 861.9349, 20152.58 4900.97 851.72504, 20127.582 4965.6 844.4341, 20097.39 5066.1123 829.7679, 20075.252 5130.7383 795.73956</trace>
</ink>
</file>

<file path=ppt/ink/ink42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20582.896 4970.057 874.14984, 20669.734 4965.595 864.084, 20793.47 4955.63 856.3149, 20857.756 4950.09 853.4544, 20934.932 4937.8945 858.735, 20905.482 4838.503 853.6932, 20837.344 4727.9097 847.087, 20798.521 4628.011 846.3771, 20795.879 4510.8027 846.8823, 20817.625 4414.6245 850.08105, 20890.012 4307.447 853.23, 20982.256 4234.04 855.66113, 21101.62 4202.937 855.08, 21174.129 4208.793 853.2932, 21283.898 4243.3076 849.24207, 21372.305 4331.1445 846.841, 21399.758 4394.3545 846.26056, 21423.285 4492.4106 845.9172, 21430.455 4585.864 846.84656</trace>
</ink>
</file>

<file path=ppt/ink/ink42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20911.074 4003.6282 874.14984, 20998.387 4003.6272 868.4606, 21077.244 4006.1655 861.67664, 21157.21 4010.8882 859.053, 21263.625 4006.3015 853.9375, 21335.186 4001.5776 843.1838, 21399.613 3992.6924 232.69704</trace>
</ink>
</file>

<file path=ppt/ink/ink42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21387.252 4653.085 874.14984, 21327.69 4751.9844 870.162, 21271.324 4834.3345 868.7662, 21297.592 4912.4116 868.25494, 21388.7 4935.095 867.38617, 21454.355 4947.8228 867.3321</trace>
</ink>
</file>

<file path=ppt/ink/ink4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7113 8985 874, 7050 9041 874, 7104 8975 857</trace>
</ink>
</file>

<file path=ppt/ink/ink42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21595.92 4850.0938 874.14984, 21586.473 4956.5767 862.7088, 21574.89 5070.159 860.039, 21563.076 5177.68 859.2156, 21550.506 5248.874 863.11804, 21535.996 5312.08 867.7339</trace>
</ink>
</file>

<file path=ppt/ink/ink42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21492.045 4865.0894 874.14984, 21569.434 4826.1987 864.0858, 21679.273 4815.911 860.1178, 21772.504 4855.0693 861.01105, 21795.688 4919.297 860.54553, 21737.232 5003.6333 855.30066, 21639.686 5042.3384 850.05206, 21537.957 5058.174 850.7165, 21472.428 5045.849 855.0231, 21555.617 5039.88 857.5186, 21628.475 5070.924 857.14667, 21697.857 5126.935 849.8736, 21758.182 5189.7695 549.17175</trace>
</ink>
</file>

<file path=ppt/ink/ink42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21298.082 3793.175 874.14984, 21379.373 3844.8857 862.50494, 21477.621 3915.303 855.378, 21532.867 3988.0754 858.8319, 21532.53 4072.5405 859.55597, 21484.828 4148.4414 857.0648, 21417.586 4215.6323 855.5121</trace>
</ink>
</file>

<file path=ppt/ink/ink42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21834.93 4487.101 874.14984, 21801.043 4561.193 865.12115, 21765.938 4628.6016 861.9442, 21725.777 4694.259 422.74515</trace>
</ink>
</file>

<file path=ppt/ink/ink42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22042.682 4774.0825 874.14984, 22018.69 4869.4746 862.4908, 21975.318 4996.6494 854.8124, 21947.33 5070.2173 851.9424, 21921.086 5142.8696 849.531, 21883.273 5257.472 838.012, 21857.291 5356.1714 815.9845, 21847.299 5447.6074 779.32556, 21842.05 5512.7476 698.52356</trace>
</ink>
</file>

<file path=ppt/ink/ink42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22073.018 5121.0454 874.14984, 22071.84 5201.7915 864.37524, 22064.623 5313.569 863.5439, 22059.254 5384.491 862.1619, 22050.336 5495.4634 859.1759, 22041.443 5587.4253 852.02423, 22034.379 5653.2393 836.5786</trace>
</ink>
</file>

<file path=ppt/ink/ink42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21991.201 5341.323 874.14984, 22012.668 5275.331 869.1091, 22058.629 5189.6763 864.3303, 22132.57 5117.048 861.9479, 22201.453 5108.7285 861.68475, 22266.533 5124.0454 861.16425, 22295.008 5186.8115 862.6129, 22263.898 5255.876 861.30206, 22172.975 5317.9365 855.7688, 22081.463 5352.85 849.7283, 22172.39 5429.5522 861.5732, 22259.117 5501.532 864.7158, 22323.33 5558.0576 856.9026</trace>
</ink>
</file>

<file path=ppt/ink/ink42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22639.283 4638.607 874.14984, 22571.027 4725.8965 862.0048, 22491.639 4818.5337 855.9051, 22420.506 4902.282 856.1629, 22353.695 4973.016 862.733</trace>
</ink>
</file>

<file path=ppt/ink/ink42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22534.486 4623.094 874.14984, 22566.53 4690.228 866.1194, 22594.691 4780.7734 863.6175, 22635.018 4901.749 864.5817, 22662.984 4982.9175 865.9799, 22684.674 5046.258 427.193</trace>
</ink>
</file>

<file path=ppt/ink/ink42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22951.83 4562.5957 874.14984, 22915.387 4643.3403 863.8233, 22877.443 4749.06 864.3985, 22858.648 4857.6875 864.0546, 22887.254 4939.326 863.9731, 22991.533 4982.1 859.42236, 23087.633 4985.446 852.79486, 23173.62 4964.34 845.9325, 23256.545 4894.091 849.3724, 23288.977 4768.5522 850.8184, 23273.988 4668.3027 849.7989, 23193.379 4585.1626 843.0071, 23107.98 4544.377 828.12683, 22995.896 4551.8086 792.1011, 22920.836 4563.7227 722.06116</trace>
</ink>
</file>

<file path=ppt/ink/ink4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5370 10493 874, 5327 10582 866, 5291 10648 862, 5245 10723 860, 5181 10813 859, 5087 10929 856, 5003 11025 855, 4912 11126 854, 4828 11216 855, 4765 11288 858, 4753 11363 862, 4818 11403 861, 4926 11453 855, 4995 11491 850, 5106 11564 837, 5222 11663 815, 5320 11761 767, 5387 11833 689, 5441 11897 407</trace>
</ink>
</file>

<file path=ppt/ink/ink42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23398.59 4231.145 874.14984, 23328.912 4331.2773 866.4516, 23280.004 4396.612 863.1961</trace>
</ink>
</file>

<file path=ppt/ink/ink42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23532.8 4532.604 874.14984, 23514.133 4613.3496 865.1361, 23485.758 4713.48 860.9967, 23455.152 4826.0264 860.482, 23434.484 4908.257 861.7936, 23426.145 4978.365 861.9055</trace>
</ink>
</file>

<file path=ppt/ink/ink42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23488.678 4472.106 874.14984, 23570.734 4567.1694 864.99817, 23676.525 4615.5283 865.0901, 23740.688 4610.89 864.17566, 23838.557 4581.748 860.99286, 23917.555 4534.1045 855.96814, 23919.713 4629.7383 851.9996, 23887.44 4722.28 852.7457, 23864.047 4844.012 856.55554, 23856.684 4936.3 859.14215, 23871.35 5007.7866 859.91876, 23882.25 5073.1826 568.4547</trace>
</ink>
</file>

<file path=ppt/ink/ink42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23935.44 3959.159 874.14984, 23828.893 3967.7812 856.0388, 23748.055 3973.9895 848.0195, 23655.436 3981.099 841.83417, 23577.145 3987.1064 836.9464, 23509.938 3992.145 828.1763, 23441.646 3997.7744 818.42004, 23329.338 4008.504 774.3741, 23234.775 4024.161 708.4476, 23169.938 4035.5088 575.93805</trace>
</ink>
</file>

<file path=ppt/ink/ink42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23712.057 3823.683 874.14984, 23807.895 3845.7356 861.5647, 23886.59 3867.094 856.3166, 23968.998 3893.625 854.75195, 24061.785 3947.0205 858.2448, 24089.783 4031.194 859.4183, 23995.203 4114.4023 858.32764, 23915.068 4152.1626 849.9825, 23841.957 4191.984 823.3886</trace>
</ink>
</file>

<file path=ppt/ink/ink42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17498.781 5680.0127 874.14984, 17593.543 5761.792 863.5119, 17689.355 5837.907 859.21454, 17762.482 5889.7026 857.16174, 17834.373 5932.3877 856.7275, 17954.895 5982.981 855.14374, 18028.307 6006.0527 854.9816, 18106.395 6026.005 854.72986, 18228.469 6051.68 853.43243, 18308.979 6061.0464 852.3786, 18399.49 6065.866 850.83563, 18498.727 6065.307 848.32495, 18590.225 6061.4824 845.62396, 18664.107 6057.0537 842.85706, 18753.154 6047.0815 839.6688, 18850.076 6029.8696 836.7671, 18952.125 6005.9536 835.2545, 19058.531 5976.642 834.02386, 19166.041 5942.126 833.70557, 19254.846 5911.967 833.5058, 19328.195 5885.224 833.74084, 19408.594 5853.7666 834.91907, 19489.51 5819.422 837.71063, 19565.062 5785.013 840.9206, 19631.875 5751.369 844.7064, 19719.34 5704.1265 851.4302</trace>
</ink>
</file>

<file path=ppt/ink/ink42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18050.338 6645.408 874.14984, 18090.98 6564.488 864.5013, 18144.22 6468.0386 859.9741, 18236.361 6402.216 863.8363, 18311.777 6464.542 859.54315, 18329.713 6598.2153 851.00354, 18329.852 6713.955 847.7891, 18333.133 6833.358 847.6331, 18366.445 6938.025 851.8265, 18445.021 6978.099 854.98096, 18519.389 6954.487 857.96875, 18576.14 6877.3584 859.172, 18603.373 6778.493 861.26117, 18596.674 6644.9053 860.255, 18575.344 6579.8213 860.83777, 18504.059 6517.4746 862.8244, 18488.285 6592.7017 862.8001, 18554.521 6643.188 858.83527, 18659.957 6640.636 852.4877, 18732.904 6633.246 838.53204, 18795.867 6598.9185 232.15527</trace>
</ink>
</file>

<file path=ppt/ink/ink42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18110.088 6313.9575 874.14984, 18178.105 6319.334 863.27606, 18245.473 6323.872 851.48553, 18330.18 6328.341 840.4504, 18425.033 6330.53 831.80963, 18521.25 6329.7593 817.30023, 18609.559 6324.046 795.9095, 18681.184 6320.5674 763.38885, 18749.404 6316.9087 713.5978</trace>
</ink>
</file>

<file path=ppt/ink/ink42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18616.6 6177.447 874.14984, 18708.207 6203.213 863.81433, 18786.926 6238.6655 859.6587, 18853.158 6281.4106 857.32446, 18911.805 6383.137 859.5595, 18898.656 6455.661 859.2308, 18839.031 6524.621 860.85864, 18775.664 6551.1323 239.41544</trace>
</ink>
</file>

<file path=ppt/ink/ink42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18914.441 6901.881 874.14984, 18887.727 7013.877 867.64777, 18866.057 7107.4507 867.3927, 18841.78 7014.465 856.2205, 18844.492 6945.411 857.17883, 18874.87 6837.444 860.32764, 18954.309 6832.766 861.87476, 18995.36 6914.7817 864.488, 19079.645 6903.915 861.97076, 19145.197 6796.3 860.22363, 19172.588 6895.378 852.19946, 19162.67 6990.549 845.1218, 19166.154 7082.519 828.47833, 19169.36 7147.495 792.6702</trace>
</ink>
</file>

<file path=ppt/ink/ink4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5191 10901 874, 5277 10998 863, 5319 11092 859, 5346 11181 857, 5368 11300 851, 5376 11379 848, 5382 11462 843, 5385 11575 826, 5372 11656 804, 5360 11721 602</trace>
</ink>
</file>

<file path=ppt/ink/ink42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19361.201 6615.417 874.14984, 19347.666 6717.6333 860.423, 19329.37 6783.4194 854.8223, 19305.578 6858.602 849.60895, 19279.7 6938.4746 845.26196, 19255.326 7017.593 837.70984, 19236.654 7088.6 829.07446, 19226.096 7175.886 807.59064, 19214.352 7240.719 749.4275</trace>
</ink>
</file>

<file path=ppt/ink/ink42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19524.83 6916.877 874.14984, 19527.408 7005.3105 863.1727, 19518.871 7134.7754 855.29034, 19508.918 7242.608 853.22107, 19497.867 7306.0527 854.66315, 19484.443 7222.5083 848.7432, 19479.635 7144.8984 848.02075, 19479.143 7059.7896 848.5387, 19482.498 6985.111 849.6456, 19499.436 6866.683 852.9009, 19559.086 6770.759 854.7416, 19624.85 6724.581 857.3936, 19719.547 6725.2783 857.48157, 19789.816 6760.8896 859.469, 19803.234 6826.939 861.3435, 19714.727 6918.3545 861.3101, 19619.098 6979.3325 863.0108, 19601.01 7057.675 864.34064, 19664.64 7123.9946 862.87396, 19709.621 7191.3936 860.93365, 19740.855 7257.1177 854.36816</trace>
</ink>
</file>

<file path=ppt/ink/ink42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20165.553 6434.438 874.14984, 20119.475 6522.3647 859.7279, 20029.316 6657.764 841.3628, 19984.95 6722.83 820.28754, 19936.973 6787.081 790.0498</trace>
</ink>
</file>

<file path=ppt/ink/ink42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1214.0969 4653.085 874.14984, 1111.6998 4742.918 850.5113, 1052.1506 4807.0547 839.6997, 985.0487 4886.7676 830.0823, 913.04126 4982.5073 821.4239, 839.0971 5094.093 813.5535, 781.1974 5186.9863 808.0553, 726.7079 5281.3677 802.95374, 662.1534 5410.02 792.2803, 602.46954 5543.898 780.8028, 556.3948 5652.0396 770.79626, 502.68555 5800.105 756.79193, 445.99725 5976.5938 739.61096, 390.64685 6172.958 721.7531, 351.13666 6325.027 706.6309, 316.73694 6481.052 692.4376, 288.9829 6664.536 681.5286, 275.09265 6862.3955 677.2588, 278.16928 7066.6294 676.77356, 297.6944 7273.369 677.6817, 312.05795 7414.242 680.37036, 342.65213 7570.9897 686.3104, 391.21027 7740.0317 695.91034, 458.57608 7911.54 707.3717, 528.95056 8059.3984 718.688, 588.7232 8173.9653 729.6579, 670.69934 8297.958 739.97284, 767.959 8423.9 748.38904, 875.04724 8545.274 756.30475, 985.841 8658.751 765.08685, 1073.1467 8743.735 774.07355, 1152.786 8815.204 782.6375, 1238.4137 8883.854 792.2327, 1322.9442 8946.895 803.3121, 1402.4014 9001.8955 813.95056, 1511.3632 9071.463 832.0152, 1618.966 9114.813 848.28125, 1687.2677 9106.393 866.68365</trace>
</ink>
</file>

<file path=ppt/ink/ink42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1541.3533 8848.701 874.14984, 1609.3304 8917.555 862.4442, 1669.1707 8986.121 859.80927, 1709.6741 9097.721 861.9577, 1699.4548 9162.481 861.2139, 1664.5717 9250.927 857.13074, 1584.4955 9309.839 847.4635, 1519.0446 9347.114 820.9621</trace>
</ink>
</file>

<file path=ppt/ink/ink42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2167.369 9633.635 874.14984, 2169.4539 9535.695 867.0209, 2178.7483 9464.624 855.664, 2196.0813 9387.817 851.37445, 2220.0107 9312.338 851.2328, 2247.3254 9244.847 854.1032, 2303.5999 9166.028 858.55426, 2361.4143 9276.544 846.46173, 2370.7654 9353.126 841.47614, 2377.8367 9418.166 838.5349, 2391.2358 9532.222 837.6168, 2407.5352 9613.681 840.4625, 2443.2896 9679.496 846.2862, 2509.79 9692.109 853.5121, 2592.9885 9606.92 858.7104, 2625.4805 9524.335 854.4785, 2636.5522 9399.19 854.0534, 2609.5886 9287.402 857.2676, 2537.3125 9248.92 860.95935, 2515.6782 9342.559 864.3268, 2602.0261 9411.872 860.16144, 2666.6052 9421.156 854.98083, 2767.5466 9379.228 844.8094, 2837.5098 9346.652 824.90375</trace>
</ink>
</file>

<file path=ppt/ink/ink42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2316.289 8864.214 874.14984, 2398.5244 8891.637 863.98615, 2467.5125 8908.211 855.3882, 2549.113 8924.245 847.4163, 2635.9707 8936.597 836.30396, 2718.4685 8942.021 824.8441, 2784.9976 8933.064 807.6428, 2869.1968 8929.569 757.91895</trace>
</ink>
</file>

<file path=ppt/ink/ink42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2614.1294 8743.733 874.14984, 2704.887 8756.753 864.41736, 2825.2368 8803.378 855.69507, 2932.556 8889.139 858.5097, 2953.9043 8996.617 858.9674, 2936.6567 9075.679 856.2015, 2862.0327 9144.385 846.43, 2799.228 9156.521 8.40048</trace>
</ink>
</file>

<file path=ppt/ink/ink42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2867.8447 9558.658 874.14984, 2857.2441 9647.666 863.73987, 2851.5642 9757.657 860.1793, 2850.7744 9882.734 859.9251, 2853.5247 9967.092 861.69257, 2851.9968 9866.165 850.8305, 2852.5203 9756.787 841.55896, 2854.0754 9688.246 839.2274, 2856.3562 9623.204 841.85767, 2871.8618 9551.135 844.87286, 2936.148 9619.788 855.9201, 2975.9304 9693.335 863.3173, 3054.5042 9705.603 865.42584, 3100.3813 9627.713 860.7666, 3129.9873 9548.91 862.101, 3204.49 9561.561 858.1469, 3214.5542 9676.9375 849.6267, 3213.114 9789.84 837.79065, 3214.4788 9898.479 813.43677, 3216.3962 9975.643 760.07306</trace>
</ink>
</file>

<file path=ppt/ink/ink42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3403.7732 9498.158 874.14984, 3397.586 9564.985 864.17975, 3384.4119 9702.007 846.62494, 3377.1257 9786.129 840.0816, 3369.6787 9875.399 835.86847, 3360.7354 9964.652 837.299, 3351.805 10048.339 839.94836, 3344.4773 10115.297 842.4872, 3332.3262 10181.108 846.6157, 3316.2188 10245.34 239.49312</trace>
</ink>
</file>

<file path=ppt/ink/ink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7262 2352 874, 7360 2371 865, 7487 2350 861, 7579 2321 859, 7581 2447 850, 7508 2584 834, 7458 2728 802, 7430 2814 749, 7416 2898 348</trace>
</ink>
</file>

<file path=ppt/ink/ink4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5251 11278 874, 5259 11349 871, 5306 11428 869, 5382 11416 868, 5377 11326 867, 5310 11291 866, 5324 11368 862, 5348 11433 749</trace>
</ink>
</file>

<file path=ppt/ink/ink43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3537.9854 9845.121 874.14984, 3554.1917 9931.504 864.28827, 3557.6794 10034.014 858.02606, 3556.1218 10124.424 853.01355, 3552.5981 10201.1 852.00586, 3552.532 10121.858 850.78955, 3543.1199 10014.127 846.41943, 3534.2898 9910.812 850.9085, 3549.6672 9805.656 854.9151, 3589.5125 9734.703 857.75226, 3683.7432 9723.815 861.262, 3738.3003 9789.598 864.8621, 3719.7698 9858.538 862.2781, 3635.8574 9916.265 860.3201, 3562.6128 9970.285 861.7825, 3590.666 10036.194 859.2177, 3660.4727 10096.248 852.319, 3756.9744 10149.604 842.1426, 3823.5781 10182.71 819.487</trace>
</ink>
</file>

<file path=ppt/ink/ink43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4059.2053 9558.658 874.14984, 4143.074 9555.657 864.7517, 4256.4863 9563.393 859.0219, 4324.134 9568.811 850.98737, 4387.911 9581.882 417.99</trace>
</ink>
</file>

<file path=ppt/ink/ink43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4089.541 9739.637 874.14984, 4189.0815 9761.482 861.0913, 4257.7695 9762.659 855.8225, 4335.0205 9748.269 850.3375, 4403.082 9739.234 837.0558, 4469.209 9722.768 819.6529</trace>
</ink>
</file>

<file path=ppt/ink/ink43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4730.2646 9618.122 874.14984, 4743.268 9525.911 862.9729, 4779.132 9413.092 858.8867, 4835.674 9309.875 859.9518, 4909.9478 9279.513 861.4382, 4950.2344 9384.649 853.8557, 4958.12 9454.62 849.6314, 4968.1973 9567.65 842.7267, 4988.649 9688.562 845.63324, 5022.573 9765.492 850.7169, 5116.45 9757.236 856.54114, 5167.9585 9652.439 856.64374, 5196.076 9553.262 852.21625, 5202.587 9486.714 849.105, 5202.4717 9418.432 848.65625, 5195.6064 9355.625 850.1324, 5176.482 9275.962 853.4377, 5122.3843 9352.775 860.19366, 5164.1543 9437.747 861.09106, 5246.7974 9435.571 860.29193, 5315.2637 9412.596 859.44055</trace>
</ink>
</file>

<file path=ppt/ink/ink43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4819.433 8924.713 874.14984, 4933.125 8953.488 859.1008, 5000.2134 8964.412 853.1293, 5072.017 8969.738 844.6481, 5140.776 8961.731 835.48206, 5212.511 8958.182 814.051, 5276.435 8942.845 698.22076</trace>
</ink>
</file>

<file path=ppt/ink/ink43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5073.1484 8743.733 874.14984, 5151.917 8776.429 864.58185, 5246.8184 8836.427 861.32166, 5315.752 8936.366 861.42096, 5309.5547 9062.921 859.6757, 5305.8237 9137.029 857.3539, 5257.3794 9201.56 421.4804</trace>
</ink>
</file>

<file path=ppt/ink/ink43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5415.1133 9754.115 874.14984, 5402.945 9838.156 864.4875, 5383.3857 9932.978 863.4638, 5358.726 10038.308 865.4952, 5329.557 9955.228 853.4183, 5324.6504 9863.657 846.22644, 5316.5757 9770.828 842.39575, 5314.0327 9705.394 844.0782, 5378.2705 9762.175 854.8002, 5464.035 9841.939 863.18774, 5548.6006 9818.636 864.10345, 5615.5596 9747.351 859.5261, 5653.613 9676.555 861.51074, 5677.7275 9796.46 853.39, 5672.755 9864.715 847.0371, 5663.689 9974.188 829.3031, 5660.874 10061.556 793.66, 5657.611 10127.587 676.4648</trace>
</ink>
</file>

<file path=ppt/ink/ink43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5996.0854 9588.13 874.14984, 5984.309 9655.531 862.531, 5954.6587 9791.215 850.1465, 5934.499 9873.67 845.2522, 5912.8438 9962.503 840.96594, 5890.4287 10054.849 833.14606, 5869.71 10146.403 824.23267, 5851.276 10229.935 811.8463, 5836.081 10296.986 788.59094, 5816.8833 10381.145 729.74384</trace>
</ink>
</file>

<file path=ppt/ink/ink43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6086.173 10010.588 874.14984, 6091.4946 10109.834 862.34265, 6093.7554 10177.001 855.85455, 6096.105 10255.919 849.7523, 6099.2163 10338.615 845.7431, 6102.8086 10418.741 848.4767, 6100.1323 10506.905 853.28674, 6079.931 10392.738 834.27686, 6077.4976 10303.014 829.0232, 6079.1636 10207.128 826.03687, 6080.5425 10140.734 824.6542, 6085.9917 10069.81 821.6713, 6103.2583 9963.549 829.0535, 6165.288 9883.205 837.54816, 6235.1626 9867.6045 848.1206, 6304.8564 9916.592 856.0655, 6329.2 9988.487 862.3753, 6294.3906 10052.669 862.9079, 6215.4272 10097.324 864.10065, 6186.079 10170.043 863.1457, 6241.894 10259.189 857.74316, 6299.5815 10343.699 850.3028, 6355.168 10432.767 852.2863, 6394.6074 10497.623 858.72003</trace>
</ink>
</file>

<file path=ppt/ink/ink43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6562.3496 9799.618 874.14984, 6524.339 9910.425 857.799, 6498.2607 9985.914 847.79205, 6474.0347 10056.114 829.87714, 6448.3184 10121.21 642.15137</trace>
</ink>
</file>

<file path=ppt/ink/ink4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5325 11535 874, 5352 11445 830, 5372 11381 709</trace>
</ink>
</file>

<file path=ppt/ink/ink43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7068.8613 9739.637 874.14984, 7165.8896 9741.606 866.7529, 7237.391 9743.282 860.4683, 7320.0967 9746.014 852.6305, 7405.2524 9748.613 846.15674, 7483.039 9750.601 836.4062, 7571.6284 9752.964 810.1778, 7634.8086 9756.256 740.52985</trace>
</ink>
</file>

<file path=ppt/ink/ink43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7307.8687 9543.662 874.14984, 7325.25 9647.19 862.5188, 7344.5464 9779.235 852.6587, 7357.437 9850.3 845.3398, 7371.753 9914.043 837.02783, 7389.9126 10001.355 809.80835</trace>
</ink>
</file>

<file path=ppt/ink/ink43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7932.966 9799.618 874.14984, 7967.9175 9696.086 861.3442, 8012.36 9574.76 856.35614, 8072.159 9476.893 857.804, 8142.264 9519.06 855.8238, 8166.85 9621.998 848.9174, 8184.237 9719.505 849.33563, 8216.015 9827.091 850.11194, 8271.177 9923.754 853.06775, 8336.796 9967.4 856.9356, 8420.857 9917.803 859.1367, 8475.815 9821.145 851.04553, 8491.555 9757.014 845.6599, 8497.389 9681.794 840.7478, 8492.827 9604.218 837.3692, 8474.138 9491.056 838.4376, 8424.531 9385.999 842.67755, 8353.318 9315.511 853.564, 8376.63 9411.899 854.87946, 8449.826 9489.653 843.8818, 8540.705 9557.566 824.0566, 8604.025 9603.126 783.52966</trace>
</ink>
</file>

<file path=ppt/ink/ink43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8661.019 9915.444 874.14984, 8649.553 9997.053 863.436, 8646.27 10103.379 861.07587, 8674.004 10209.0 861.60474, 8752.359 10290.135 862.3054, 8862.147 10296.3125 861.6768, 8940.597 10209.106 859.08746, 8962.3955 10105.186 854.64026, 8945.024 10017.96 851.73004, 8905.072 9949.353 850.9183, 8841.042 9904.184 851.92, 8771.619 9886.969 855.9755, 8705.354 9958.4795 862.02686, 8685.378 10022.729 758.08026</trace>
</ink>
</file>

<file path=ppt/ink/ink43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8976.325 9512.637 874.14984, 8934.633 9591.684 865.0384, 8904.979 9684.096 858.99945, 8884.502 9746.996 843.4126</trace>
</ink>
</file>

<file path=ppt/ink/ink43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9214.413 9785.141 874.14984, 9200.678 9892.065 861.2529, 9190.466 9961.718 854.18207, 9178.651 10043.832 847.4756, 9165.086 10133.413 842.168, 9151.014 10226.967 833.3524, 9138.19 10320.579 823.6211, 9126.749 10409.461 808.9619, 9116.665 10491.621 783.4781, 9108.82 10554.609 750.7488, 9098.908 10633.693 663.47046</trace>
</ink>
</file>

<file path=ppt/ink/ink43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9393.669 10327.561 874.14984, 9402.358 10435.899 862.3669, 9410.851 10561.552 858.6029, 9415.014 10628.253 858.6861, 9416.287 10713.014 861.69574, 9375.136 10582.17 842.0223, 9363.27 10504.662 835.9907, 9356.508 10425.448 831.6145, 9354.485 10315.131 831.14166, 9385.5205 10204.36 836.5293, 9462.053 10127.26 843.5719, 9536.326 10099.339 852.39575, 9635.713 10126.852 858.4881, 9672.374 10200.513 862.08167, 9602.458 10266.317 861.17303, 9516.578 10297.644 860.01953, 9433.292 10320.008 862.2763, 9430.176 10404.637 860.7552, 9474.354 10475.738 858.4992, 9552.421 10570.055 857.1458, 9633.638 10650.117 850.6772, 9704.437 10702.036 839.0597, 9769.8125 10747.78 641.2306</trace>
</ink>
</file>

<file path=ppt/ink/ink43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7948.593 9029.681 874.14984, 8044.765 9029.681 861.71466, 8116.2417 9028.656 854.1483, 8199.977 9024.737 848.09515, 8291.845 9017.804 843.6339, 8371.731 9010.719 835.8337, 8436.026 9004.558 826.9699, 8548.0625 8990.7 793.5754, 8628.719 8969.02 737.69476, 8691.943 8948.948 550.06433</trace>
</ink>
</file>

<file path=ppt/ink/ink43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8455.105 8773.207 874.14984, 8527.169 8804.455 865.3187, 8629.634 8860.758 858.8096, 8714.755 8945.632 860.5114, 8725.663 9043.74 860.49396, 8693.461 9115.244 857.8113, 8628.799 9169.1875 749.1841</trace>
</ink>
</file>

<file path=ppt/ink/ink43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9885.474 9754.115 874.14984, 9984.056 9762.737 859.2331, 10056.399 9770.583 852.1155, 10132.978 9779.812 854.41876, 10198.868 9784.437 858.0128, 10274.721 9767.061 859.90216</trace>
</ink>
</file>

<file path=ppt/ink/ink4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5340 11474 874, 5413 11537 865</trace>
</ink>
</file>

<file path=ppt/ink/ink43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9929.597 9558.658 874.14984, 9941.195 9641.502 868.3752, 9948.888 9757.154 868.72723, 9953.067 9827.841 869.39667, 9957.1 9891.412 868.6968, 9959.056 9955.887 848.55884</trace>
</ink>
</file>

<file path=ppt/ink/ink43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10526.197 9859.6 874.14984, 10620.548 9893.801 862.9614, 10740.48 9916.822 855.92114, 10849.112 9899.26 856.1432, 10889.436 9826.466 856.8503, 10884.595 9753.91 853.0093, 10847.55 9679.71 847.0562, 10769.96 9571.263 846.8907, 10693.794 9445.918 848.1356, 10652.216 9355.635 849.7649, 10644.89 9252.355 852.9461, 10687.13 9169.151 856.9617, 10803.353 9119.653 857.7583, 10866.946 9126.321 856.2333, 10936.335 9146.815 853.84705, 11006.272 9180.975 851.4284, 11108.352 9251.803 848.32434, 11179.425 9362.457 847.6574, 11192.687 9431.47 847.9187, 11186.298 9504.787 847.6929, 11151.054 9614.437 845.98267, 11065.484 9720.473 844.3423, 10985.452 9812.981 851.3681, 11002.925 9891.877 854.32635, 11089.965 9943.638 849.1357, 11176.683 9964.5205 840.1699, 11271.712 9976.789 831.98236, 11356.959 9974.035 811.41187, 11429.842 9974.698 774.13824, 11495.579 9972.127 725.4767</trace>
</ink>
</file>

<file path=ppt/ink/ink43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10570.321 8833.705 874.14984, 10679.662 8832.533 857.5675, 10756.846 8837.501 847.2841, 10847.702 8846.047 837.898, 10945.226 8855.588 830.57, 11041.325 8863.94 817.2735, 11117.346 8870.315 795.6433, 11190.993 8877.321 768.2399</trace>
</ink>
</file>

<file path=ppt/ink/ink43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11018.001 8683.234 874.14984, 11129.733 8729.634 857.7477, 11245.508 8805.08 852.1287, 11321.862 8892.868 852.5731, 11354.945 8971.808 853.476, 11338.763 9056.311 852.3872, 11300.214 9136.2 854.9196</trace>
</ink>
</file>

<file path=ppt/ink/ink43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11655.048 9897.863 874.14984, 11644.023 9979.249 863.0361, 11629.934 10107.79 856.79, 11624.131 10180.807 855.1485, 11620.622 10252.135 856.5892, 11609.432 10329.962 858.9627, 11587.764 10265.037 849.6077, 11573.228 10171.671 840.0097, 11571.339 10093.679 837.6488, 11576.519 9970.3955 835.4428, 11597.695 9865.398 840.7339, 11663.575 9781.728 847.0199, 11770.159 9761.379 854.0423, 11802.478 9859.4795 859.618, 11702.411 9930.225 853.7556, 11620.911 9949.982 853.49, 11617.98 10015.916 856.97015, 11690.917 10111.647 852.18506, 11764.447 10184.016 839.22833, 11837.061 10244.31 797.30493</trace>
</ink>
</file>

<file path=ppt/ink/ink43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11851.769 9452.138 874.14984, 11806.244 9539.663 863.40216, 11769.798 9617.413 859.1177, 11737.764 9680.942 747.29785</trace>
</ink>
</file>

<file path=ppt/ink/ink43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12075.149 9739.637 874.14984, 12051.156 9827.708 863.1833, 12013.5625 9962.214 852.51373, 11993.262 10045.674 846.87024, 11975.012 10134.868 842.52167, 11960.204 10224.807 841.1002, 11947.173 10310.607 844.5732, 11934.892 10385.393 847.4586, 11915.917 10458.511 853.2203, 11900.843 10522.657 426.63165</trace>
</ink>
</file>

<file path=ppt/ink/ink43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12209.361 10176.572 874.14984, 12209.361 10264.782 864.1968, 12209.361 10394.779 854.2757, 12210.714 10467.478 850.5174, 12214.877 10537.655 851.2162, 12221.873 10632.69 852.35626, 12193.779 10554.156 847.78723, 12183.669 10452.011 841.08997, 12183.137 10342.295 832.88495, 12190.928 10269.488 830.19165, 12206.137 10200.758 833.1346, 12273.311 10099.325 840.4665, 12372.7 10071.984 844.7289, 12436.981 10111.034 852.6421, 12418.268 10189.027 859.34344, 12326.819 10241.64 862.08655, 12269.461 10310.009 862.474, 12319.249 10393.608 858.85803, 12396.921 10469.241 857.2023, 12467.858 10533.506 864.2724</trace>
</ink>
</file>

<file path=ppt/ink/ink43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12790.334 9814.613 874.14984, 12760.637 9884.646 868.80145, 12714.687 9983.888 863.0468, 12667.432 10088.052 857.08, 12619.385 10159.747 835.68445</trace>
</ink>
</file>

<file path=ppt/ink/ink43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12746.209 9739.637 874.14984, 12779.649 9818.057 863.85016, 12829.524 9950.097 852.8424, 12878.645 10059.219 843.29694, 12912.837 10130.951 823.8499</trace>
</ink>
</file>

<file path=ppt/ink/ink4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5311 11459 874, 5284 11362 859, 5266 11293 830</trace>
</ink>
</file>

<file path=ppt/ink/ink43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13118.509 9739.637 874.14984, 13095.69 9810.603 865.30316, 13081.254 9910.402 861.472, 13096.116 10022.123 859.74097, 13144.176 10117.323 860.196, 13241.344 10175.83 861.24286, 13324.35 10133.334 860.2276, 13382.743 10052.397 856.45374, 13405.245 9936.62 854.4424, 13394.141 9838.802 853.9197, 13347.366 9757.749 853.9545, 13262.33 9689.592 854.8724, 13186.806 9651.173 857.81445, 13107.572 9654.487 864.5101</trace>
</ink>
</file>

<file path=ppt/ink/ink43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13371.306 9317.18 874.14984, 13338.23 9406.187 863.686, 13303.196 9492.054 859.23444, 13274.021 9557.092 798.68066</trace>
</ink>
</file>

<file path=ppt/ink/ink43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13565.269 9739.637 874.14984, 13555.823 9853.069 860.29535, 13550.464 9916.256 856.94257, 13545.629 9983.4795 855.4659, 13542.032 10049.979 855.174, 13543.396 10160.763 859.52155, 13549.621 10095.94 857.73413, 13547.057 9995.552 850.0552, 13544.44 9927.618 847.51874, 13542.0625 9857.681 846.23334, 13538.92 9755.178 846.36755, 13629.159 9784.914 857.2373, 13719.276 9833.439 861.7361, 13810.746 9825.705 861.63806, 13890.125 9758.32 859.1253, 13940.569 9646.265 860.497, 13922.665 9752.434 849.1419, 13914.203 9873.584 839.1675, 13913.815 9944.949 830.2765, 13914.145 10018.128 819.086, 13913.52 10123.757 773.9876, 13905.812 10192.075 681.76874</trace>
</ink>
</file>

<file path=ppt/ink/ink43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13803.358 9180.669 874.14984, 13691.515 9180.667 860.30597, 13626.24 9179.645 855.89685, 13553.747 9178.27 852.7202, 13479.156 9176.868 846.9466, 13407.931 9172.821 839.8952, 13340.33 9169.651 825.1224, 13274.963 9163.769 800.39655</trace>
</ink>
</file>

<file path=ppt/ink/ink43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13579.978 9060.188 874.14984, 13685.01 9094.889 859.9832, 13756.982 9119.231 853.6802, 13865.853 9159.125 846.3498, 13956.915 9199.283 849.57587, 14023.246 9277.249 854.8702, 13931.832 9349.418 856.0848, 13843.12 9386.68 847.97644, 13757.64 9417.477 831.0473, 13692.304 9438.462 786.7223</trace>
</ink>
</file>

<file path=ppt/ink/ink43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7992.7173 10342.556 874.14984, 8024.165 10430.699 869.55945, 8048.771 10494.48 862.8294, 8078.1733 10561.294 861.0509, 8125.467 10651.105 860.1413, 8184.93 10744.621 858.32007, 8251.827 10826.051 857.6828, 8354.117 10916.823 857.8384, 8441.244 10983.24 856.9883, 8573.181 11054.71 855.6717, 8693.357 11100.834 854.3366, 8768.412 11119.2 852.7946, 8856.709 11134.193 850.1378, 8952.932 11143.707 846.9982, 9017.709 11149.541 844.41583, 9098.345 11151.432 841.47253, 9193.115 11149.319 838.6127, 9297.706 11142.072 836.3079, 9391.077 11131.941 834.3457, 9468.787 11121.775 832.3893, 9561.471 11105.031 830.5322, 9663.929 11082.701 829.13257, 9772.387 11056.952 828.32776, 9848.354 11038.547 828.19946, 9932.468 11016.879 827.98883, 10027.063 10993.283 829.0695, 10125.81 10969.181 830.7257, 10227.24 10945.703 832.6385, 10326.625 10924.612 835.0975, 10395.022 10910.246 837.24243, 10475.108 10895.358 839.4766, 10561.487 10881.799 841.8761, 10652.9375 10872.401 844.2629, 10728.491 10865.987 846.4689, 10797.14 10865.395 848.475, 10878.071 10869.908 849.81824, 10967.02 10880.3 850.062, 11059.936 10896.81 849.61255, 11192.162 10925.234 848.27203, 11265.2295 10949.004 844.99426, 11328.612 10968.379 839.1722, 11393.517 10993.527 826.09216</trace>
</ink>
</file>

<file path=ppt/ink/ink43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11359.966 11007.525 874.14984, 11477.327 11012.284 865.90466, 11542.157 11020.759 862.1186, 11639.968 11037.507 854.62427, 11729.716 11058.276 849.62634, 11854.508 11094.566 848.2995, 11956.571 11122.946 849.38055, 12061.681 11150.749 852.40625, 12165.473 11173.159 856.241, 12267.535 11187.847 859.05347, 12387.768 11191.516 859.8459, 12488.503 11186.949 859.2575, 12558.662 11177.356 858.5408, 12640.168 11161.695 857.2281, 12707.021 11147.5625 855.16156, 12775.006 11131.625 852.19324, 12860.039 11110.045 848.0085, 12957.706 11084.808 843.3023, 13061.364 11057.0205 838.5958, 13130.993 11038.267 829.9862, 13218.912 11013.06 819.4269, 13317.089 10981.87 802.0451, 13418.61 10943.345 776.8332, 13500.197 10909.469 744.1281, 13571.197 10877.381 704.2788, 13645.0625 10838.089 657.69196, 13713.719 10794.172 604.93787, 13813.446 10716.132 482.62903, 13866.472 10638.649 347.80914, 13893.445 10569.039 94.64626</trace>
</ink>
</file>

<file path=ppt/ink/ink43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10406.693 11957.407 874.14984, 10423.171 11883.581 869.3269, 10460.213 11791.937 866.8931, 10515.592 11721.202 867.95184, 10589.615 11794.102 860.0166, 10601.884 11874.019 852.6299, 10606.759 11967.93 844.5123, 10610.174 12033.451 842.4862, 10616.202 12097.688 841.35925, 10632.945 12201.416 842.51624, 10670.867 12291.426 848.90015, 10764.236 12313.012 856.41144, 10838.104 12211.1045 853.5962, 10883.708 12104.075 844.8726, 10901.791 12023.234 839.2823, 10915.664 11934.858 834.9283, 10924.996 11857.62 833.31494, 10931.178 11793.379 832.31396, 10933.655 11720.547 833.6692, 10931.454 11646.888 835.85065, 10919.652 11538.922 843.3154, 10869.622 11465.468 852.5885, 10771.528 11458.555 860.8878, 10719.808 11559.249 861.5113, 10752.137 11675.755 855.0994, 10805.86 11757.67 840.31305, 10899.881 11796.768 817.7404, 10963.97 11815.196 773.8233</trace>
</ink>
</file>

<file path=ppt/ink/ink43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10898.497 12229.911 874.14984, 10933.972 12299.473 869.85767, 11024.938 12325.942 867.11206, 11088.517 12279.583 865.35034, 11129.107 12211.018 864.3651, 11117.007 12118.185 864.50916, 11045.725 12100.365 863.86255, 10976.89 12189.971 858.5816, 10942.672 12283.033 850.3216, 10937.745 12346.924 846.8647, 10942.002 12412.832 846.95306, 10962.623 12509.484 847.5541, 11048.993 12583.478 852.84265, 11126.628 12567.095 862.5002</trace>
</ink>
</file>

<file path=ppt/ink/ink43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11405.01 11640.436 874.14984, 11354.673 11741.519 859.5015, 11320.903 11831.1875 846.93713, 11289.964 11941.6045 835.59955, 11277.944 12013.435 831.4881, 11272.519 12099.356 826.78217, 11275.654 12227.915 821.7172, 11293.445 12301.441 823.0583, 11325.03 12370.351 827.0172, 11392.767 12457.505 835.39136, 11471.634 12459.8 843.7564, 11539.221 12425.366 855.20776</trace>
</ink>
</file>

<file path=ppt/ink/ink4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9780 8199 874, 9795 8292 858, 9803 8367 854, 9809 8482 852, 9810 8594 851, 9808 8659 850, 9805 8724 853, 9793 8805 858, 9774 8871 764</trace>
</ink>
</file>

<file path=ppt/ink/ink43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11628.389 11957.407 874.14984, 11614.654 12042.536 863.90216, 11596.665 12154.248 859.83545, 11589.056 12218.062 860.08795, 11582.882 12300.984 861.8595, 11579.493 12221.67 856.01276, 11578.07 12156.887 853.4742, 11577.029 12059.391 852.9718, 11576.3 11976.706 858.34015, 11586.455 12065.388 853.7651, 11625.32 12132.414 859.3714, 11696.399 12097.202 859.0267, 11741.469 11994.873 856.8046, 11770.975 11900.72 857.5893, 11821.236 12006.946 850.26337, 11822.497 12118.801 839.71686, 11825.279 12191.359 830.01935, 11827.4 12272.515 800.246, 11829.073 12338.375 685.1372</trace>
</ink>
</file>

<file path=ppt/ink/ink43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12060.44 11701.451 874.14984, 12095.228 11809.781 859.019, 12113.849 11879.493 851.8712, 12132.953 11963.992 844.7598, 12148.557 12061.861 839.3593, 12155.917 12168.786 833.8004, 12150.377 12277.677 830.2656, 12126.949 12378.507 829.6273, 12110.99 12448.623 826.8726, 12004.985 12535.846 826.02136, 11938.178 12579.674 830.957, 11874.98 12574.089 824.69666</trace>
</ink>
</file>

<file path=ppt/ink/ink43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10406.693 11354.488 874.14984, 10526.887 11354.486 858.4092, 10604.502 11353.464 848.46436, 10696.307 11349.152 839.05835, 10794.404 11340.269 831.70605, 10891.191 11323.535 818.9881, 10967.944 11311.741 798.2507, 11041.886 11300.3125 771.6554</trace>
</ink>
</file>

<file path=ppt/ink/ink43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10958.249 11098.015 874.14984, 11030.77 11154.237 863.89044, 11100.155 11217.439 858.20483, 11163.322 11316.257 859.33307, 11113.282 11404.72 857.95245, 11055.196 11470.12 855.7988</trace>
</ink>
</file>

<file path=ppt/ink/ink43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1898.9452 8380.741 874.14984, 1929.0623 8450.051 868.6352, 1952.8994 8574.956 856.77576, 1964.6956 8682.603 846.4716, 1971.1326 8799.823 838.4975, 1974.2217 8890.727 833.9059, 1978.2053 9005.016 826.49335, 1981.4797 9126.893 819.21985, 1983.6772 9216.504 813.08636, 1986.9924 9336.897 806.6516, 1991.3904 9481.995 799.84686, 1995.5516 9646.177 790.4267, 1998.9822 9779.504 781.74817, 2002.4166 9909.709 771.96063, 2008.2297 10065.807 738.3093, 2016.5568 10236.506 697.6379, 2028.4702 10412.786 650.29694, 2044.03 10587.263 596.482, 2055.0476 10707.418 536.784, 2068.1255 10829.886 472.41763, 2082.7915 10949.495 404.84137, 2094.2642 11045.925 336.10742, 2094.1587 11118.799 206.27231</trace>
</ink>
</file>

<file path=ppt/ink/ink43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1764.7334 8456.751 874.14984, 1850.8712 8455.603 871.179, 1964.9159 8460.084 858.718, 2055.87 8464.516 853.44006, 2137.3765 8467.995 852.8059, 2254.4717 8470.612 853.0945, 2352.886 8472.098 853.59, 2476.074 8472.572 855.9575, 2549.9507 8472.68 856.763, 2662.5916 8472.769 857.0064, 2739.4736 8472.78 856.3557, 2826.6184 8474.252 854.733, 2922.3862 8476.856 852.01514, 3013.918 8479.467 849.0763, 3084.8777 8481.529 846.20447, 3171.7373 8483.604 843.37726, 3268.898 8485.137 840.5404, 3334.4236 8486.157 838.51636, 3416.6113 8487.162 836.52496, 3514.9255 8487.817 834.2236, 3626.6199 8488.24 831.3052, 3748.2878 8488.497 827.9679, 3868.9858 8488.641 824.61786, 3955.775 8488.723 821.6102, 4062.9075 8489.6875 818.61456, 4132.612 8490.332 816.37427, 4228.926 8492.924 813.9952, 4346.2817 8495.523 811.3385, 4477.799 8497.945 808.6491, 4620.7266 8499.701 805.77747, 4760.0938 8501.13 802.912, 4863.2344 8502.139 800.41125, 4993.631 8501.509 797.6573, 5143.8228 8499.266 794.59686, 5307.621 8496.327 790.6571, 5436.556 8494.169 786.7294, 5563.7246 8492.253 782.88245, 5713.809 8489.342 779.65375, 5881.71 8485.239 776.9058, 6061.813 8479.817 774.4109, 6250.645 8473.355 771.92426, 6378.742 8468.93 769.0009, 6528.6655 8465.01 764.8703, 6700.242 8460.468 759.7096, 6886.856 8454.235 754.4974, 7056.416 8448.096 750.7454, 7194.114 8442.899 746.89636, 7360.971 8437.527 741.8685, 7549.0283 8433.148 735.4165, 7750.5254 8430.337 730.47064, 7959.4487 8428.552 726.885, 8123.004 8427.393 724.4855, 8278.195 8426.84 721.8053, 8455.026 8426.503 723.38416, 8646.564 8426.332 723.5923, 8845.942 8426.248 723.01306, 8979.203 8426.21 721.67377, 9146.953 8425.294 718.4194, 9338.071 8422.878 715.4391, 9545.36 8420.938 709.4891, 9722.32 8420.337 704.0357, 9878.152 8420.574 698.1216, 10061.284 8422.925 697.2229, 10261.142 8427.571 695.30273, 10471.538 8433.529 695.2405, 10687.831 8441.435 697.3805, 10846.994 8447.508 699.8207, 11011.2705 8454.02 702.7559, 11197.162 8461.763 704.50024, 11395.128 8469.736 707.4037, 11584.236 8477.119 712.4202, 11721.58 8482.452 717.3432, 11882.794 8488.641 722.2237, 12058.231 8493.905 729.72253, 12241.938 8497.656 736.9022, 12432.338 8501.32 742.8203, 12596.155 8504.638 748.3319, 12731.939 8507.465 753.5516, 12885.974 8510.722 758.52594, 13048.643 8514.818 764.1667, 13210.953 8519.654 770.4422, 13364.194 8526.824 778.68256, 13482.364 8533.093 786.6582, 13576.495 8541.56 795.0647, 13670.315 8551.826 805.7788, 13761.64 8564.172 816.0281, 13844.966 8578.753 825.42865, 13962.733 8605.281 841.4126, 14062.397 8642.763 852.7837, 14134.024 8692.405 859.594, 14188.177 8778.785 861.6341, 14221.3125 8879.555 860.3536, 14247.659 9016.575 855.7366, 14263.162 9110.598 850.5812, 14276.572 9197.018 845.0267, 14288.285 9276.697 839.0508, 14303.255 9380.927 831.8863, 14320.388 9502.902 824.11914, 14337.969 9639.103 815.9061, 14349.995 9735.357 808.8521, 14362.044 9849.78 802.2717, 14374.703 9986.441 796.41315, 14387.425 10140.246 791.4478, 14399.1875 10306.949 786.58887, 14410.621 10477.043 781.88965, 14418.414 10593.82 777.40607, 14427.947 10737.627 773.6595, 14439.26 10898.428 771.81384, 14450.439 11068.219 770.92645, 14458.62 11208.569 771.022, 14464.915 11332.662 771.1988, 14469.918 11474.294 772.729, 14471.806 11624.184 775.7003, 14469.395 11774.82 779.6294, 14464.191 11922.527 785.28015, 14459.969 12030.205 791.2816, 14454.081 12133.011 798.13367, 14445.943 12240.749 805.9058, 14434.408 12346.946 814.69336, 14420.172 12441.313 822.8829, 14409.148 12508.925 830.3157, 14391.536 12578.639 836.9246, 14368.036 12644.995 842.69855, 14313.591 12748.052 851.8839, 14248.61 12820.701 857.78723, 14153.494 12880.065 859.6065, 14069.831 12917.796 859.72034, 13932.686 12950.799 858.35126, 13849.568 12961.004 856.29224, 13772.233 12967.115 853.5772, 13708.002 12970.685 850.88165, 13627.048 12972.297 847.7834, 13534.599 12972.491 844.70667, 13432.058 12972.144 841.774, 13356.976 12971.904 839.1628, 13272.638 12971.657 836.2832, 13174.208 12971.414 833.3226, 13068.9375 12971.21 831.3763, 12958.915 12971.068 830.2579, 12847.728 12969.787 830.26184, 12772.581 12968.867 830.2212, 12680.242 12966.258 830.7153, 12574.774 12962.006 830.7327, 12458.531 12954.843 829.7983, 12333.186 12944.132 827.7574, 12221.681 12932.298 825.6167, 12132.044 12921.774 823.6549, 12028.681 12907.596 821.9795, 11920.861 12893.13 821.6472, 11850.773 12883.671 821.1257, 11765.143 12875.324 822.6678, 11668.331 12867.91 824.8445, 11560.69 12859.087 826.75385, 11463.393 12849.166 827.96606, 11379.231 12839.523 828.785, 11268.515 12824.518 827.04645, 11138.41 12804.706 822.80634, 11000.972 12778.727 817.43463, 10859.032 12748.883 812.3933, 10750.587 12725.516 809.2193, 10642.366 12702.219 805.88965, 10521.055 12675.727 803.9654, 10395.85 12649.024 803.7029, 10275.598 12624.729 805.0171, 10190.66 12607.72 806.5161, 10087.944 12590.18 809.213, 9971.413 12571.942 812.29767, 9844.206 12553.295 814.6709, 9707.773 12533.462 815.27374, 9586.421 12515.307 814.1665, 9484.202 12499.763 812.61096, 9360.073 12480.635 810.0446, 9221.6455 12461.182 806.87354, 9073.815 12442.204 803.1255, 8969.095 12429.103 800.0271, 8851.375 12416.141 796.7081, 8717.159 12403.59 794.4573, 8571.266 12391.308 793.14496, 8434.914 12379.657 792.6838, 8327.344 12370.425 792.3945, 8196.433 12358.791 791.7052, 8049.5063 12344.01 790.5332, 7891.5244 12326.98 788.9684, 7727.329 12310.312 787.5021, 7594.034 12297.049 787.01886, 7472.7896 12286.521 787.0083, 7333.781 12277.173 787.8076, 7183.5635 12267.664 787.8405, 7026.5327 12257.182 787.709, 6924.021 12250.341 787.4283, 6796.5757 12241.934 787.3942, 6652.94 12231.984 787.5456, 6499.4424 12221.947 787.5671, 6339.521 12212.199 788.0501, 6193.9673 12203.057 789.05914, 6082.1143 12195.944 789.95416, 5950.222 12188.238 790.2331, 5806.2793 12180.153 790.93646, 5656.4507 12171.106 791.9552, 5542.223 12163.745 792.9592, 5427.276 12155.356 793.90704, 5293.7085 12146.116 794.5738, 5148.681 12136.489 795.13336, 5007.2993 12127.0625 795.7557, 4906.5015 12120.334 795.9144, 4784.8003 12111.21 796.0262, 4650.7344 12100.368 796.6274, 4510.2485 12088.224 797.7664, 4365.2373 12074.697 799.14996, 4240.2817 12062.692 800.8729, 4136.0806 12052.485 802.525, 4015.3416 12040.579 804.0796, 3887.9617 12028.12 805.5447, 3802.0186 12019.699 806.6574, 3693.45 12008.913 807.42975, 3572.1104 11996.28 808.2857, 3445.724 11984.285 809.5869, 3341.1248 11974.798 811.2286, 3251.0605 11966.9795 812.9356, 3149.5598 11956.62 815.9518, 3044.4392 11943.316 820.0989, 2940.308 11929.605 825.03455, 2841.657 11915.253 830.2831, 2769.976 11904.604 835.16486, 2703.6565 11892.845 839.90326, 2635.8047 11879.219 845.72003, 2528.21 11853.836 855.6573, 2424.826 11814.639 861.81757, 2358.32 11756.093 864.2815, 2305.5945 11690.225 570.9105</trace>
</ink>
</file>

<file path=ppt/ink/ink43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2152.661 10901.006 874.14984, 2154.435 10995.126 867.02844, 2157.5955 11064.737 859.1908, 2162.1934 11143.838 854.3104, 2167.6323 11228.08 851.8392, 2172.9487 11313.045 851.5061, 2178.243 11395.699 851.9762, 2188.5017 11510.122 853.0145, 2205.0405 11606.053 852.706, 2261.715 11717.489 854.9535, 2364.311 11808.349 854.943, 2435.7932 11867.435 850.0732</trace>
</ink>
</file>

<file path=ppt/ink/ink43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1139.6368 1287.9052 874.14984, 1137.2416 1223.2603 874.14984, 1060.0944 1181.4861 869.2708, 992.05725 1223.9636 862.94965, 904.5868 1343.9827 849.7886, 865.85956 1416.0801 843.87866, 817.65295 1526.0562 843.7668, 800.5356 1621.1292 848.4254, 866.11005 1691.7197 854.76807, 947.15765 1675.212 858.5709, 1029.8381 1594.3746 855.50543, 1089.4603 1488.5653 851.47076, 1129.5197 1378.8906 849.85065, 1144.7965 1315.4264 851.1877, 1159.5679 1238.9736 854.0953, 1141.1163 1363.1892 851.63025, 1133.7928 1436.8069 847.6692, 1128.3112 1499.9573 844.63104, 1137.1107 1586.2529 850.33936, 1154.345 1650.8977 869.1005</trace>
</ink>
</file>

<file path=ppt/ink/ink43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826.1693 940.94214 874.14984, 926.10156 936.7012 860.69434, 1017.6248 931.08527 853.55835, 1084.8599 924.8168 850.2892, 1158.5005 914.1961 844.28156, 1224.8065 905.5871 830.5287, 1288.5569 895.43884 816.07367</trace>
</ink>
</file>

<file path=ppt/ink/ink43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1198.4695 804.9492 874.14984, 1287.9192 804.7371 864.05756, 1386.2405 823.9643 858.3805, 1453.0938 874.8618 859.37665, 1459.6063 988.47406 857.6726, 1419.7058 1086.4918 845.84875, 1384.1626 1152.7822 824.9653</trace>
</ink>
</file>

<file path=ppt/ink/ink4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9736 8275 874, 9801 8205 866, 9920 8173 858, 10016 8175 851, 10091 8200 849, 10134 8263 850, 10074 8352 850, 9954 8405 840, 9866 8432 820, 9797 8448 769</trace>
</ink>
</file>

<file path=ppt/ink/ink43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1481.6013 1439.4108 874.14984, 1462.9321 1548.128 859.4967, 1448.1217 1611.9541 854.8741, 1430.173 1680.3291 852.27496, 1412.8997 1748.4751 851.9907, 1391.8243 1841.7241 854.34, 1382.0822 1907.4454 858.0475, 1365.3684 1970.9553 240.95856</trace>
</ink>
</file>

<file path=ppt/ink/ink43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1422.7688 1483.8798 874.14984, 1500.1018 1488.0712 868.3053, 1569.1366 1482.2682 864.6987, 1636.9519 1464.474 861.9733, 1721.6865 1419.229 860.2249, 1791.0658 1360.7206 859.0967, 1776.2787 1429.4899 856.52655, 1735.1653 1526.4915 852.5228, 1699.5503 1626.6489 847.9933, 1671.348 1724.5913 840.8789, 1651.6857 1819.9895 824.739, 1653.4358 1884.8783 621.0773</trace>
</ink>
</file>

<file path=ppt/ink/ink43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2018.449 1273.4269 874.14984, 2004.8987 1381.2845 864.4761, 1985.9974 1461.7866 851.20795, 1948.7052 1583.9799 838.9342, 1900.5914 1696.7424 820.28094, 1866.8202 1764.0748 805.59106, 1831.5808 1834.5422 784.46564, 1798.1665 1907.6382 751.6555, 1755.2201 2005.6038 665.6913, 1726.0338 2072.7039 507.66937</trace>
</ink>
</file>

<file path=ppt/ink/ink43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2018.449 1695.3671 874.14984, 2022.2633 1760.4731 861.5925, 2019.4634 1828.3467 849.88086, 2011.7821 1915.3234 838.9155, 1997.2546 2011.5544 831.07214, 1983.5713 2092.0583 825.5904, 1949.7155 2209.2017 835.91833, 1896.6886 2275.3137 862.548</trace>
</ink>
</file>

<file path=ppt/ink/ink43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1929.2808 1861.3511 874.14984, 1971.8809 1779.2963 863.8175, 2046.7971 1692.4619 859.79565, 2127.5088 1634.311 857.71814, 2205.1306 1602.7384 856.59735, 2288.5957 1606.5631 857.2301, 2341.8992 1684.0544 858.577, 2321.5332 1764.1 857.3036, 2241.7253 1857.8167 850.47736, 2176.1125 1906.0758 845.6366, 2064.3318 1971.7151 844.62286, 1954.9175 1990.8936 849.44946, 2035.5793 1957.855 862.01544, 2103.7627 2013.5331 860.5389, 2170.0125 2106.2646 859.80145, 2269.1794 2132.6582 860.0842, 2332.4 2108.1677 858.7818</trace>
</ink>
</file>

<file path=ppt/ink/ink43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2524.961 1408.3857 874.14984, 2612.754 1394.3223 864.29, 2693.7083 1382.2703 858.22986, 2778.4998 1371.5372 846.77, 2853.137 1363.3992 816.75275</trace>
</ink>
</file>

<file path=ppt/ink/ink43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2524.961 1649.8636 874.14984, 2626.2905 1630.7522 865.3983, 2700.6147 1616.6436 857.0482, 2805.9985 1596.0205 847.9875, 2879.4731 1581.5414 831.8076, 2942.3264 1572.7748 407.69162</trace>
</ink>
</file>

<file path=ppt/ink/ink43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3523.277 1273.4269 874.14984, 3442.0618 1216.8671 864.8436, 3352.0632 1263.2273 858.701, 3283.04 1338.447 855.69226, 3256.6235 1444.6158 857.335, 3282.6553 1517.6326 858.5737, 3389.0347 1532.8673 856.2438, 3501.558 1465.778 847.3771, 3571.6636 1349.1763 836.04755, 3593.03 1257.4471 828.4256, 3616.0488 1183.7029 808.55347, 3627.1536 1118.4845 792.61224</trace>
</ink>
</file>

<file path=ppt/ink/ink43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3686.9053 563.47125 874.14984, 3679.8748 658.4154 861.88916, 3668.0999 726.0569 854.18054, 3650.1636 806.03125 846.8648, 3630.5303 892.41364 841.39545, 3603.1328 1020.51013 822.41345, 3583.4358 1131.6426 780.38666, 3577.5796 1197.026 746.6312, 3579.0037 1264.022 706.14124, 3578.2612 1335.8995 591.7667, 3584.651 1399.9409 145.21721</trace>
</ink>
</file>

<file path=ppt/ink/ink43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3880.8691 910.4343 874.14984, 3879.6943 1018.0333 859.0007, 3876.8835 1089.0581 854.13556, 3873.7668 1188.6163 850.7335, 3878.7092 1270.0776 853.8564, 3950.2964 1347.1123 856.4771, 4053.8926 1323.1101 856.49854, 4131.3623 1261.992 853.2465, 4190.886 1145.7224 847.91345, 4210.185 1081.5009 848.99854, 4218.9155 1018.5205 850.63025, 4192.516 908.58496 854.3557, 4116.8345 852.1616 860.4088, 4152.8486 915.62836 864.36725, 4252.861 941.0317 856.6196, 4332.5684 933.43365 844.10187, 4398.017 922.72 795.0555</trace>
</ink>
</file>

<file path=ppt/ink/ink4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10257 8365 874, 10257 8456 863, 10253 8571 859, 10247 8670 857, 10240 8749 857, 10234 8834 857, 10249 8771 852, 10259 8705 826</trace>
</ink>
</file>

<file path=ppt/ink/ink43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4015.0808 563.47125 874.14984, 4111.531 570.81885 866.96423, 4213.384 573.1127 854.85187, 4311.3877 571.7077 839.1686, 4397.944 567.46045 819.92725, 4463.5444 556.3666 785.1884, 4529.3843 544.25824 469.42896</trace>
</ink>
</file>

<file path=ppt/ink/ink43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4298.213 472.98157 874.14984, 4381.7114 461.59213 868.1751, 4456.0894 459.743 863.0439, 4529.675 473.8089 860.76245, 4602.8564 525.7971 859.9014, 4637.4897 638.1704 856.7612, 4585.5454 745.44275 850.62714, 4512.9814 826.33704 840.4567, 4432.425 895.43884 806.5696</trace>
</ink>
</file>

<file path=ppt/ink/ink43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4491.2573 1092.4476 874.14984, 4489.927 1159.4377 864.6386, 4482.479 1288.868 851.6262, 4474.0566 1394.9938 851.98334, 4467.981 1484.9044 857.08044, 4478.832 1373.8075 851.92883, 4479.06 1309.4453 847.3234, 4478.9565 1245.2787 847.9618, 4482.321 1145.7494 849.38434, 4515.852 1075.3639 852.9171, 4592.277 1081.1578 859.0039, 4679.0767 1106.5045 863.70514, 4753.207 1067.8079 861.22046, 4809.518 969.822 855.99396, 4852.2485 892.766 856.91864, 4870.364 967.74054 846.69867, 4862.5054 1093.6313 832.499, 4855.959 1202.3387 804.5648, 4856.555 1295.2335 754.86194, 4857.079 1359.1564 650.64703</trace>
</ink>
</file>

<file path=ppt/ink/ink43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5117.273 850.96967 874.14984, 5087.9556 962.91486 856.9089, 5066.0776 1035.6995 848.44904, 5037.436 1120.6017 841.77484, 5013.886 1188.6222 837.08435, 4990.4453 1252.555 833.2415, 4947.54 1364.5093 816.2228, 4901.6377 1481.5549 768.5656, 4868.0376 1566.0319 660.7217</trace>
</ink>
</file>

<file path=ppt/ink/ink43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5174.267 1235.1627 874.14984, 5161.4707 1314.2535 862.80505, 5137.565 1442.3706 850.977, 5122.9243 1511.1298 843.16907, 5109.4585 1575.7101 834.494, 5092.63 1657.0387 812.4995, 5078.3325 1720.1827 752.68866</trace>
</ink>
</file>

<file path=ppt/ink/ink43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5143.932 1188.1082 874.14984, 5186.7344 1120.9806 863.66187, 5272.931 1045.905 859.5791, 5380.152 997.62695 857.4201, 5463.1597 1001.4931 859.26447, 5508.8955 1107.873 857.64734, 5436.907 1227.7489 846.9183, 5340.971 1317.5422 835.2458, 5225.898 1372.6077 837.2798, 5130.9414 1382.0961 843.3742, 5176.652 1467.815 858.4152, 5257.9585 1536.0635 859.82306, 5342.106 1563.3162 860.05896, 5430.7407 1574.8864 865.8428</trace>
</ink>
</file>

<file path=ppt/ink/ink43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1815.8475 874.14984, 3487.232 1803.7593 862.8735, 3554.6785 1792.827 850.8989, 3640.8816 1780.2399 840.2583, 3779.3813 1761.2372 824.9108, 3846.292 1753.1957 819.4686, 3919.4307 1745.2793 814.20746, 4015.6562 1736.5605 811.70233, 4129.1895 1727.8043 806.1925, 4248.4683 1720.861 793.52094, 4327.4917 1716.3984 773.92773, 4418.853 1713.2286 747.6771, 4517.4204 1712.7177 714.31134, 4608.076 1714.8132 673.56635, 4672.37 1716.7635 626.093, 4772.234 1726.5 523.5357, 4835.567 1734.178 331.4881</trace>
</ink>
</file>

<file path=ppt/ink/ink43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4118.9575 2178.3232 874.14984, 4049.9177 2264.9941 860.52625, 3957.1868 2383.8364 848.9163, 3884.6047 2485.2153 843.1347, 3828.6125 2574.1348 842.1774, 3775.791 2690.2852 842.9661, 3751.2383 2785.0225 848.3169, 3797.5 2854.0583 857.62463, 3871.915 2804.605 858.0753, 3942.9717 2693.082 847.7554, 3993.2366 2558.5896 837.0228, 4014.6013 2462.988 831.7557, 4035.641 2356.4805 826.86017, 4049.262 2286.2183 822.8734, 4067.8594 2202.2188 820.0828, 4084.545 2128.7148 819.34973, 4115.983 2038.0228 827.32477, 4118.972 2133.1958 833.98096, 4111.304 2208.9373 828.36456, 4104.753 2277.1672 822.4088, 4099.7104 2368.812 815.4199, 4099.3027 2471.7498 812.9588, 4105.164 2572.127 812.54425, 4109.8555 2642.5664 813.1544, 4143.296 2749.1428 823.5821, 4210.055 2759.515 834.5101, 4292.6675 2658.4844 843.7954, 4316.7607 2579.33 841.30963, 4341.899 2509.143 827.8728, 4357.965 2435.3137 806.8858</trace>
</ink>
</file>

<file path=ppt/ink/ink43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4387.3813 2042.3302 874.14984, 4368.324 2155.138 858.6955, 4356.943 2228.195 849.95447, 4348.135 2297.8057 842.5022, 4335.169 2421.5366 832.0291, 4325.243 2536.965 829.97253, 4318.2876 2646.2573 835.03467, 4326.5557 2729.415 844.376, 4396.9507 2752.06 868.22266</trace>
</ink>
</file>

<file path=ppt/ink/ink43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4267.8774 2449.792 874.14984, 4371.1084 2417.52 858.25385, 4438.137 2391.9492 848.8819, 4554.427 2341.4255 836.10156, 4660.865 2280.827 828.00995, 4731.6567 2239.222 806.90515, 4796.7026 2195.4827 527.8239</trace>
</ink>
</file>

<file path=ppt/ink/ink4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10243 8365 874, 10306 8418 843, 10374 8445 853, 10454 8413 857, 10533 8332 857, 10554 8403 856, 10548 8511 847, 10546 8582 844, 10545 8649 837, 10545 8754 817, 10547 8826 782, 10545 8889 481</trace>
</ink>
</file>

<file path=ppt/ink/ink43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834.94006 874.14984, 5840.3447 940.46075 857.8409, 5816.111 1015.37946 847.29034, 5780.5405 1106.2124 836.8172, 5736.043 1209.8126 827.3906, 5699.557 1292.8927 820.2975, 5663.276 1374.0886 814.3783, 5626.6465 1452.4908 810.75494, 5592.216 1525.0968 804.30725, 5547.6733 1617.4788 800.4212, 5497.909 1724.93 798.53644, 5445.139 1843.6788 797.5797, 5407.6865 1928.0375 798.2179, 5365.444 2024.0817 799.50635, 5316.7603 2133.7583 800.6722, 5265.0127 2247.5442 796.36096, 5218.043 2348.0667 783.63544, 5183.2666 2421.8743 762.05786, 5148.0747 2493.0737 732.32294, 5101.957 2570.2085 659.562, 5059.92 2633.4285 5.2912755</trace>
</ink>
</file>

<file path=ppt/ink/ink43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5668.829 1921.8496 874.14984, 5663.9727 1989.0889 863.8459, 5647.6177 2127.7437 848.889, 5633.724 2214.8125 843.52124, 5616.872 2307.3848 839.6051, 5602.2554 2384.4783 836.5418, 5588.266 2449.4033 829.8214, 5559.1753 2562.0234 806.40234, 5526.7637 2642.0613 763.61566, 5492.6543 2705.1667 533.195</trace>
</ink>
</file>

<file path=ppt/ink/ink43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5474.865 2073.3552 874.14984, 5528.279 1978.889 855.87164, 5640.1655 1868.0381 841.49207, 5705.6025 1821.4614 838.5692, 5803.814 1764.6611 839.1905, 5888.2593 1734.8503 843.11957, 5969.7207 1735.308 848.27045, 6041.7407 1845.6539 856.5603, 6039.209 1929.3027 858.0859, 5966.966 2042.1776 852.8229, 5868.1875 2137.427 843.233, 5804.5317 2180.9778 838.31586, 5729.7227 2219.6692 834.8643, 5664.037 2246.9036 836.9279, 5563.0264 2272.7734 842.12427, 5627.6978 2269.6584 860.93066, 5721.69 2346.9397 854.0364, 5790.2974 2422.6787 853.0183, 5871.923 2497.9272 856.6612, 5974.3247 2528.4868 859.3788, 6037.7417 2529.0366 862.8944, 6100.7104 2534.2202 428.27008</trace>
</ink>
</file>

<file path=ppt/ink/ink43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2584.7131 4291.6436 874.14984, 2675.5525 4285.2812 867.8018, 2785.7927 4277.327 861.69794, 2878.3396 4270.353 859.2413, 2964.6528 4265.767 857.7477, 3036.2556 4267.4727 852.7809, 3102.7292 4273.4844 739.3198</trace>
</ink>
</file>

<file path=ppt/ink/ink43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2659.173 4608.0986 874.14984, 2744.446 4603.545 867.8751, 2834.273 4596.308 861.19476, 2926.673 4584.941 855.0571, 2990.3142 4577.5483 843.50616</trace>
</ink>
</file>

<file path=ppt/ink/ink43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3835.8254 4155.1333 874.14984, 3754.5488 4149.0547 857.026, 3690.6348 4166.6836 856.2302, 3623.7202 4200.465 855.71075, 3541.302 4271.5537 855.20386, 3499.952 4355.0405 857.98645, 3487.905 4423.385 860.0287, 3557.8142 4502.437 862.52576, 3666.754 4480.5156 860.41956, 3783.2324 4392.2397 852.5467, 3854.498 4302.2373 847.026, 3896.9646 4177.73 847.24316, 3909.3452 4101.6294 847.30927, 3918.972 4020.243 847.3311, 3928.9976 3901.9062 848.58417, 3933.0208 3807.7817 853.4051, 3935.7834 3744.0168 859.08936, 3915.8435 3871.5483 847.4187, 3905.3096 3956.9658 840.7348, 3895.1973 4049.4946 829.52795, 3887.2612 4125.051 811.87506, 3885.4165 4193.19 785.8559, 3888.4458 4267.563 752.2503, 3894.005 4340.399 710.99963, 3899.5989 4406.2373 663.5384, 3905.7146 4481.4517 525.35126</trace>
</ink>
</file>

<file path=ppt/ink/ink43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3448.817 4698.588 874.14984, 3567.4438 4689.222 857.90094, 3639.1296 4683.7183 850.1584, 3722.9841 4678.7764 843.09174, 3804.0815 4676.067 837.10974, 3935.281 4676.0386 824.1709, 4052.202 4684.957 790.50964, 4125.349 4691.511 737.0853, 4190.9497 4707.9585 191.75302</trace>
</ink>
</file>

<file path=ppt/ink/ink43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3866.1606 5000.5654 874.14984, 3796.5637 5083.216 860.4346, 3703.6072 5191.033 851.55853, 3629.6501 5284.5156 847.46515, 3574.853 5365.558 847.2983, 3534.692 5468.1836 847.8897, 3519.992 5550.113 851.84143, 3532.5056 5622.0127 857.8788, 3599.0266 5665.3076 863.0585, 3685.3655 5613.078 860.9959, 3733.334 5531.5786 854.7318, 3765.0217 5396.7114 843.93146, 3776.4678 5275.4233 835.6084, 3777.6233 5164.4287 831.7745, 3775.0508 5056.382 837.24, 3772.3857 4955.6714 846.4059, 3768.3118 5057.7915 849.0712, 3769.8625 5151.3745 842.5509, 3772.1912 5254.3994 832.45953, 3774.8853 5322.8003 830.7703, 3779.7048 5397.715 831.10736, 3789.0093 5519.0713 833.76855, 3798.723 5618.6733 840.8402, 3817.3037 5691.8335 851.19434, 3853.4062 5597.566 857.19336, 3866.1606 5528.5073 847.3811</trace>
</ink>
</file>

<file path=ppt/ink/ink43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3984.7456 4985.0527 874.14984, 3978.8682 5079.1753 867.02466, 3975.1592 5167.5107 857.4628, 3972.8054 5267.24 849.57654, 3971.8047 5336.457 846.89453, 3972.3982 5412.357 846.0637, 3975.0664 5526.9316 844.83936, 3979.1282 5591.0415 844.91766, 3986.6758 5677.056 849.9791, 3991.7634 5742.028 840.6295</trace>
</ink>
</file>

<file path=ppt/ink/ink43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3850.5334 5438.5347 874.14984, 3938.1814 5421.4907 863.7735, 4067.4163 5413.864 854.98083, 4178.824 5416.4263 845.5399, 4258.2754 5419.287 826.32056</trace>
</ink>
</file>

<file path=ppt/ink/ink4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10526 7988 874, 10408 7997 858, 10338 8000 853, 10261 8002 850, 10184 8004 844, 10074 8004 828, 10010 8004 802</trace>
</ink>
</file>

<file path=ppt/ink/ink43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4365.319 4126.694 874.14984, 4394.15 4042.039 862.6717, 4447.9087 3941.4592 862.2415, 4523.865 3890.7478 864.168, 4596.2197 3944.9055 862.019, 4610.8345 4080.807 850.3205, 4609.1436 4159.883 846.867, 4605.1885 4271.1094 846.2642, 4619.2554 4364.186 851.1532, 4698.231 4336.648 854.9143, 4743.9585 4252.656 849.1235, 4791.3086 4132.806 838.54974, 4814.1377 4068.39 834.15247, 4851.215 3956.4568 833.87024, 4865.7305 3849.5022 840.7404, 4795.8843 3857.1277 853.97205, 4776.729 3925.7207 859.617, 4830.823 3996.384 860.61383, 4905.211 4016.3784 856.65784, 5024.6436 3965.5479 846.5949, 5104.3887 3925.2664 822.1072</trace>
</ink>
</file>

<file path=ppt/ink/ink43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4521.593 3596.1663 874.14984, 4635.7603 3589.6401 854.64124, 4717.947 3582.3965 847.171, 4798.352 3573.7795 841.8855, 4917.257 3556.5876 823.33826, 4991.499 3545.3545 796.6936, 5056.5386 3533.8877 383.54507</trace>
</ink>
</file>

<file path=ppt/ink/ink43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4893.8936 3446.2122 874.14984, 4977.596 3430.7532 864.15924, 5047.5273 3430.0596 861.78925, 5119.7886 3477.9314 863.3137, 5140.9663 3557.6006 861.6391, 5111.723 3634.9626 856.3274, 5075.885 3698.1992 793.6887</trace>
</ink>
</file>

<file path=ppt/ink/ink43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5057.5215 4170.129 874.14984, 5026.013 4277.145 861.56085, 4994.871 4389.347 858.8948, 4975.095 4465.81 858.1198, 4980.737 4390.2686 853.615, 4996.582 4280.627 845.69495, 5017.681 4170.889 844.4701, 5057.907 4099.525 849.21204, 5125.2417 4167.2427 854.3534, 5172.6523 4237.141 859.95044, 5246.3535 4235.7163 865.2122, 5294.3096 4148.6113 859.0146, 5325.48 4064.164 857.6256, 5326.2573 4127.7627 855.96906, 5312.7046 4217.4023 849.38226, 5296.467 4326.8267 836.1485, 5291.8887 4409.846 818.90857, 5284.7104 4474.977 688.7958</trace>
</ink>
</file>

<file path=ppt/ink/ink43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5564.0337 3959.159 874.14984, 5545.3643 4059.812 863.21136, 5522.1406 4154.3467 855.01935, 5493.643 4245.738 848.46735, 5451.8643 4364.4727 840.22284, 5425.2456 4439.267 831.1125, 5394.5845 4512.14 820.2963, 5361.6016 4593.0063 793.58545, 5327.99 4655.8345 608.9212</trace>
</ink>
</file>

<file path=ppt/ink/ink43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5609.077 4276.648 874.14984, 5593.776 4358.792 865.03436, 5568.468 4456.7427 859.07465, 5546.202 4543.7285 854.2421, 5525.984 4616.3755 853.00024, 5494.8604 4524.2393 856.40985, 5515.089 4403.583 851.3799, 5531.837 4338.875 850.0486, 5563.5605 4247.0566 849.8379, 5622.16 4161.771 851.9948, 5726.9893 4092.5127 857.7477, 5793.6055 4093.5496 862.5506, 5826.0215 4161.482 863.64966, 5811.9595 4234.3564 862.1637, 5736.647 4323.0986 852.9209, 5659.252 4374.7935 856.1796, 5709.4487 4456.423 865.6558, 5753.994 4538.402 861.6918, 5780.142 4604.171 565.9966</trace>
</ink>
</file>

<file path=ppt/ink/ink43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5921.6255 3854.1912 874.14984, 5884.315 3934.118 865.2999, 5833.551 4025.0112 855.0525, 5795.864 4088.745 817.5748</trace>
</ink>
</file>

<file path=ppt/ink/ink43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6294.8447 3612.1956 874.14984, 6275.141 3695.7544 864.13495, 6240.818 3827.4133 853.6396, 6215.3657 3915.4854 846.48773, 6197.067 3978.4155 840.97504, 6175.175 4054.3271 835.4724, 6156.4136 4120.0156 831.41003, 6135.3984 4194.5205 824.95746, 6107.0933 4293.289 819.00385, 6073.7456 4411.924 812.97815, 6034.8555 4546.311 806.4917, 6009.57 4633.6245 801.033, 5973.836 4750.019 795.67706, 5929.9077 4886.931 790.69446, 5878.885 5037.0884 786.1194, 5832.482 5166.4688 760.3914, 5791.9536 5275.49 726.68024, 5743.87 5397.6865 685.6752, 5693.898 5523.766 637.6601, 5644.985 5648.642 583.4035, 5611.399 5734.102 523.6559, 5576.2676 5822.9204 458.92242, 5540.6475 5908.828 390.9519, 5510.6016 5975.9434 321.27747, 5480.1035 6045.9766 159.94756</trace>
</ink>
</file>

<file path=ppt/ink/ink43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6235.093 5091.572 874.14984, 6235.0923 5155.069 865.6846, 6231.089 5271.139 854.5977, 6221.12 5338.617 852.36975, 6202.4033 5445.7935 849.58405, 6186.072 5536.367 851.6469, 6168.5107 5634.932 851.5147, 6151.389 5703.593 855.6114, 6118.312 5566.2666 847.2164, 6115.125 5478.017 839.72974, 6114.9443 5386.8823 833.23804, 6118.9604 5254.2495 826.11804, 6129.751 5179.2886 827.56, 6150.1353 5101.0303 829.62396, 6184.302 5022.634 832.0202, 6225.5254 4954.9556 834.47876, 6315.871 4852.192 839.6114, 6385.3823 4809.414 840.4272, 6461.524 4780.04 841.6165, 6574.4736 4753.5493 844.555, 6672.362 4782.554 848.91815, 6732.384 4878.2983 852.5601, 6705.7764 4974.5513 854.588, 6630.524 5065.7 851.30597, 6564.743 5113.645 846.97516, 6490.973 5157.0337 842.1513, 6375.851 5214.3877 835.3962, 6305.1626 5237.8335 838.32965, 6237.783 5252.7583 841.14056, 6166.95 5255.453 846.5996, 6294.0957 5297.663 846.273, 6391.5874 5353.007 839.3983, 6460.6904 5391.572 815.6874</trace>
</ink>
</file>

<file path=ppt/ink/ink43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6175.3413 5287.0293 874.14984, 6265.011 5329.69 859.26874, 6351.511 5379.2705 846.83185, 6428.172 5429.1787 829.3027, 6509.1304 5490.24 802.1088, 6590.5327 5557.976 738.398, 6660.94 5620.5127 532.6792</trace>
</ink>
</file>

<file path=ppt/ink/ink4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10317 7837 874, 10424 7879 861, 10527 7932 856, 10590 7991 858, 10624 8060 859, 10614 8159 858, 10601 8223 859</trace>
</ink>
</file>

<file path=ppt/ink/ink43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7084.489 4457.6274 874.14984, 7180.407 4457.6265 867.1003, 7291.869 4457.628 861.2984, 7395.463 4453.7197 856.03284, 7494.1323 4448.862 845.6501, 7572.5703 4445.3237 825.8443, 7635.9385 4443.44 777.8656</trace>
</ink>
</file>

<file path=ppt/ink/ink43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7367.6216 4245.623 874.14984, 7361.765 4329.4526 864.8119, 7344.0034 4454.18 856.24854, 7325.149 4569.2666 844.9652, 7312.1953 4647.0215 822.74286</trace>
</ink>
</file>

<file path=ppt/ink/ink43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8901.865 4095.669 874.14984, 8829.987 4092.0754 869.4898, 8747.714 4112.6865 863.2814, 8680.68 4160.785 863.9659, 8623.545 4250.742 864.3733, 8644.811 4331.0537 863.36127, 8729.989 4358.845 861.01166, 8806.772 4297.0684 855.0608, 8866.264 4233.658 837.42145</trace>
</ink>
</file>

<file path=ppt/ink/ink43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9005.741 3491.198 874.14984, 8960.216 3576.184 862.8005, 8915.992 3693.7693 857.28815, 8898.95 3767.845 854.7344, 8887.376 3852.5242 851.74005, 8876.896 3986.7852 847.23254, 8875.045 4052.5317 843.14703, 8878.785 4123.611 839.09534, 8881.685 4202.8296 827.8862, 8887.999 4268.267 645.32434</trace>
</ink>
</file>

<file path=ppt/ink/ink43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9342.19 3807.6536 874.14984, 9325.004 3888.6775 863.59644, 9309.916 3994.3823 860.9951, 9315.306 4096.046 860.35864, 9344.105 4175.7065 862.53326, 9424.477 4225.5366 862.1103, 9511.404 4213.367 860.48584, 9579.741 4146.9365 856.9894, 9629.211 4033.8645 852.9599, 9649.343 3942.469 850.75354, 9639.327 3842.252 852.1224, 9613.3125 3766.5918 856.11884, 9570.622 3685.2178 862.5473, 9641.198 3633.8167 858.5408, 9779.307 3619.3743 842.86975, 9865.453 3616.3289 828.0863, 9935.159 3612.7024 801.4746, 9999.818 3611.8792 768.2408</trace>
</ink>
</file>

<file path=ppt/ink/ink43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9885.474 3989.1497 874.14984, 9854.886 4076.9072 869.079, 9858.627 4174.351 868.1525, 9936.555 4231.5767 866.0558, 10049.139 4207.971 864.5536, 10130.554 4151.5537 862.13934, 10157.658 4057.7341 861.1885, 10119.982 3979.3655 859.3027, 10048.163 3944.184 856.66046, 9952.293 3942.5278 849.756, 9885.474 3944.6807 834.4727</trace>
</ink>
</file>

<file path=ppt/ink/ink43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10287.189 3551.697 874.14984, 10246.046 3635.7043 863.3702, 10187.915 3715.0063 859.936, 10135.435 3778.4524 672.08905</trace>
</ink>
</file>

<file path=ppt/ink/ink43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10510.57 3854.1912 874.14984, 10472.951 3958.177 857.7956, 10420.64 4081.1682 846.6419, 10393.853 4148.165 838.75183, 10371.577 4216.485 829.89154, 10349.592 4280.419 810.67993, 10329.809 4343.983 782.04675</trace>
</ink>
</file>

<file path=ppt/ink/ink43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10675.116 4064.6438 874.14984, 10675.116 4147.0244 864.5779, 10667.27 4254.1006 862.4241, 10646.543 4354.858 863.92773, 10616.804 4284.1 853.2503, 10627.635 4190.143 843.1584, 10670.482 4062.4482 833.4382, 10707.241 3998.7231 831.4376, 10773.599 3910.7795 835.87463, 10860.421 3871.6514 843.9777, 10913.125 3953.3254 853.6319, 10884.4795 4021.2388 855.85315, 10792.135 4092.771 854.89386, 10724.462 4148.7197 854.82806, 10753.26 4218.675 853.749, 10822.783 4283.5405 855.7134, 10906.084 4329.6206 860.8903, 10969.302 4360.925 870.03815</trace>
</ink>
</file>

<file path=ppt/ink/ink43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9482.838 3385.7131 874.14984, 9586.214 3371.379 859.4773, 9658.842 3362.3137 852.2533, 9737.673 3354.729 842.49426, 9803.233 3349.0046 832.32104, 9886.969 3343.8184 813.3053, 9952.261 3341.1204 764.9059</trace>
</ink>
</file>

<file path=ppt/ink/ink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7901 2254 874, 7841 2387 858, 7787 2487 847, 7720 2604 837, 7663 2705 828, 7571 2859 820, 7536 2953 831, 7655 2900 836, 7748 2824 780</trace>
</ink>
</file>

<file path=ppt/ink/ink4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10824 8546 874, 10914 8557 863, 10978 8565 859, 11056 8574 849</trace>
</ink>
</file>

<file path=ppt/ink/ink44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9780.678 3204.7341 874.14984, 9866.11 3213.0063 863.5292, 9970.299 3245.5002 861.5834, 10048.051 3303.3599 862.3109, 10058.842 3379.2502 861.76996, 10049.101 3461.7249 858.85065</trace>
</ink>
</file>

<file path=ppt/ink/ink44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8707.901 4518.1265 874.14984, 8788.872 4516.8784 857.0729, 8865.994 4513.6646 842.56036, 8961.363 4510.5176 830.06024, 9071.423 4507.917 819.72705, 9193.068 4507.4873 811.344, 9280.883 4507.475 808.8271, 9379.677 4510.543 806.0454, 9466.087 4513.902 803.90436, 9556.206 4517.9473 798.33496, 9666.105 4524.0645 797.5795, 9782.412 4533.739 798.7488, 9891.344 4549.4146 796.68945, 9961.496 4559.6187 795.6815, 10035.171 4567.882 801.4385, 10098.545 4586.0986 619.7064</trace>
</ink>
</file>

<file path=ppt/ink/ink44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9231.879 4962.301 874.14984, 9143.081 5031.511 856.2276, 9021.473 5127.819 849.9433, 8924.529 5230.3076 856.5057, 8907.648 5335.3975 859.105, 8991.665 5381.163 857.6238, 9055.444 5404.521 857.5451, 9118.47 5385.4136 671.50854</trace>
</ink>
</file>

<file path=ppt/ink/ink44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9288.873 4713.584 874.14984, 9275.633 4818.11 866.4314, 9265.215 4890.5586 855.6158, 9254.112 4965.954 850.82666, 9235.959 5084.3994 847.00775, 9221.595 5190.4673 846.02856, 9217.742 5262.8813 847.09814, 9218.18 5336.996 848.36255, 9227.17 5429.3335 852.9809</trace>
</ink>
</file>

<file path=ppt/ink/ink44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9557.297 4789.0776 874.14984, 9534.871 4866.8687 863.9495, 9513.593 4991.3066 855.7738, 9505.318 5069.3154 851.4007, 9498.1875 5151.388 848.1071, 9491.775 5228.3965 841.96704, 9481.201 5342.0674 823.3869, 9468.2705 5427.0903 783.64496, 9453.421 5499.033 672.088</trace>
</ink>
</file>

<file path=ppt/ink/ink44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9333.917 5166.5493 874.14984, 9459.343 5145.991 849.81354, 9550.176 5127.7207 835.2924, 9665.619 5102.2925 821.0456, 9735.368 5086.9272 795.38055, 9821.218 5068.5576 745.0246, 9885.038 5057.566 201.9556</trace>
</ink>
</file>

<file path=ppt/ink/ink44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11226.673 4109.6304 874.14984, 11178.437 4207.5576 857.7899, 11144.155 4279.733 848.29767, 11105.488 4365.9326 839.6419, 11060.887 4465.4346 831.6689, 11010.255 4574.653 824.74677, 10958.584 4684.413 819.09, 10922.982 4759.8906 814.8808, 10878.889 4852.314 812.8931, 10847.658 4917.8125 809.43353, 10808.595 5003.726 806.91986, 10764.839 5100.407 800.47015, 10720.329 5202.9097 790.1118, 10681.928 5290.7056 771.99286, 10650.982 5361.1733 746.227, 10610.631 5434.4077 712.85254, 10571.522 5509.508 635.3756, 10526.995 5574.0386 269.2695</trace>
</ink>
</file>

<file path=ppt/ink/ink44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11029.951 5068.303 874.14984, 11018.484 5138.8477 864.39777, 10998.041 5255.402 859.802, 10985.761 5326.0967 857.6078, 10974.283 5401.3535 856.42725, 10957.764 5515.734 856.34015, 10947.438 5437.9526 851.1964, 10956.08 5355.2197 846.27454, 10964.684 5282.86 841.8282, 10994.328 5147.2695 846.04694, 11022.576 5068.0605 846.83466, 11078.7705 4951.2217 847.54065, 11191.035 4840.915 843.77374, 11262.854 4805.0728 845.15894, 11371.97 4776.753 851.1688, 11443.186 4812.6987 853.6913, 11450.5 4881.36 854.4204, 11360.633 4989.4595 847.20593, 11285.005 5040.747 841.89404, 11158.211 5109.256 834.196, 11082.573 5137.2803 830.92017, 11008.788 5157.278 834.16974, 10919.503 5167.663 840.787, 10988.905 5210.7275 850.7496, 11064.494 5261.704 849.6937, 11145.731 5338.7925 837.14264, 11209.923 5417.5625 811.87933, 11254.748 5490.735 717.89856</trace>
</ink>
</file>

<file path=ppt/ink/ink44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11673.433 4427.119 874.14984, 11755.444 4411.064 854.9276, 11833.691 4401.3813 840.1078, 11923.47 4393.5557 829.70984, 12014.993 4389.036 811.7741, 12098.428 4383.6626 779.21155, 12165.236 4381.616 745.6706</trace>
</ink>
</file>

<file path=ppt/ink/ink44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11896.8125 4231.145 874.14984, 11877.2295 4311.1333 854.9853, 11860.116 4384.122 844.1307, 11842.9795 4469.732 836.9166, 11829.257 4541.4893 832.1349, 11821.3 4604.8267 822.98083, 11810.569 4675.852 801.04803, 11802.702 4742.028 386.79242</trace>
</ink>
</file>

<file path=ppt/ink/ink4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10793 8773 874, 10880 8788 864, 11001 8769 856, 11072 8755 844, 11136 8735 413</trace>
</ink>
</file>

<file path=ppt/ink/ink44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13103.802 4034.6528 874.14984, 13033.742 4044.1836 862.3948, 12910.429 4081.146 852.7364, 12846.871 4112.6772 851.52234, 12741.048 4188.5684 851.9907, 12687.337 4260.345 855.88007, 12717.335 4328.442 857.54645, 12798.701 4293.496 855.5387, 12901.701 4186.0723 843.72864, 12985.103 4056.8237 829.62244, 13026.216 3962.7124 823.7247, 13061.903 3861.0576 819.4986, 13090.027 3760.897 818.12585, 13109.71 3686.5361 819.31696, 13123.699 3620.8723 822.0215, 13133.103 3557.6084 827.04224, 13141.08 3470.9587 838.93787, 13114.842 3545.865 848.3131, 13091.73 3658.0044 842.0171, 13082.406 3745.8728 836.1796, 13077.958 3842.6658 830.3682, 13081.251 3939.6167 819.2389, 13083.388 4002.7754 809.02734, 13082.447 4069.3972 783.77374, 13089.386 4135.3677 507.1918</trace>
</ink>
</file>

<file path=ppt/ink/ink44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12667.152 4400.2314 874.14984, 12755.818 4406.506 862.699, 12823.005 4407.3574 856.8339, 12906.158 4405.9688 847.9051, 13004.29 4403.7964 839.4076, 13112.639 4402.8647 832.41187, 13185.83 4402.3325 827.5023, 13270.189 4403.6157 823.64764, 13335.275 4404.8574 815.28033, 13404.081 4407.275 796.4915, 13467.1455 4408.906 765.9391, 13533.105 4414.154 668.2281</trace>
</ink>
</file>

<file path=ppt/ink/ink44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12784.818 5007.804 874.14984, 12715.602 5086.433 860.76965, 12639.836 5184.7563 859.0118, 12591.988 5291.7373 859.48035, 12576.15 5371.7583 859.9705, 12583.506 5434.862 859.6328, 12661.529 5480.569 861.7039, 12742.465 5432.4507 859.4964, 12809.237 5379.811 851.29626</trace>
</ink>
</file>

<file path=ppt/ink/ink44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12909.837 4669.1147 874.14984, 12890.776 4786.6616 858.06976, 12878.668 4854.3623 851.3931, 12866.802 4931.6304 845.79425, 12854.9 5016.7583 841.18286, 12845.975 5082.0527 840.9419, 12838.246 5150.3223 840.1484, 12825.888 5275.6597 836.94104, 12814.692 5390.907 824.932, 12808.469 5453.9604 813.01324</trace>
</ink>
</file>

<file path=ppt/ink/ink44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13197.566 4784.9414 874.14984, 13164.631 4869.134 861.87646, 13140.28 4932.4004 857.6271, 13113.099 5008.1167 850.81323, 13087.308 5092.364 845.62427, 13065.972 5181.5166 837.1916, 13040.413 5307.711 817.0498, 13024.728 5411.3643 770.3822, 13014.326 5489.45 656.35376</trace>
</ink>
</file>

<file path=ppt/ink/ink44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12999.006 5181.5444 874.14984, 13103.156 5166.175 859.13367, 13174.023 5151.3765 851.00116, 13260.187 5128.737 842.46375, 13334.81 5110.138 823.5587, 13401.642 5091.572 803.7177</trace>
</ink>
</file>

<file path=ppt/ink/ink44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14235.41 3430.6995 874.14984, 14160.121 3527.483 853.70605, 14106.947 3602.79 839.80316, 14043.178 3702.264 825.5114, 13972.507 3823.0742 807.1315, 13927.068 3901.0305 793.9348, 13870.37 4008.85 780.65955, 13826.837 4092.952 770.7464, 13781.659 4195.4077 755.1305, 13737.702 4317.666 714.31586, 13701.1875 4448.417 667.3456, 13675.934 4572.5146 615.4556, 13659.461 4662.0513 558.72473, 13652.106 4765.4053 497.68433, 13654.592 4876.01 434.33246, 13669.597 4988.4053 367.47446, 13679.726 5060.6787 308.33868, 13686.027 5133.0215 145.78412</trace>
</ink>
</file>

<file path=ppt/ink/ink44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14012.029 4472.106 874.14984, 14093.072 4467.3936 865.5454, 14177.348 4463.6694 858.58997, 14265.155 4460.8594 854.8295, 14376.644 4458.8755 854.48346, 14443.145 4453.7544 852.32513, 14437.735 4379.2656 851.34094, 14384.616 4310.047 848.2984, 14329.032 4216.097 849.41437, 14306.49 4126.623 851.70044, 14332.041 4032.2593 852.8324, 14412.264 3924.7197 853.27435, 14495.269 3846.6987 854.6729, 14610.684 3787.7861 854.8216, 14681.918 3771.6716 854.4696, 14788.566 3764.18 853.5326, 14890.073 3810.4546 854.5224, 14944.586 3874.4272 856.59735, 14945.448 3998.9343 855.4204, 14915.997 4106.912 849.81384, 14853.664 4230.341 847.2478, 14789.858 4325.8696 848.4142, 14726.314 4403.4004 852.79474, 14734.987 4476.4907 857.2999, 14814.71 4513.821 859.11346, 14884.901 4536.378 858.1515, 14972.544 4566.693 859.1611, 15047.289 4584.856 861.68896, 15115.36 4564.4717 869.8862</trace>
</ink>
</file>

<file path=ppt/ink/ink44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14593.002 3581.688 874.14984, 14714.234 3588.1975 856.1782, 14780.065 3593.9497 845.21124, 14907.264 3607.421 822.9721, 15023.988 3620.8816 776.9145, 15118.689 3624.7622 713.42, 15181.745 3629.9805 581.2283</trace>
</ink>
</file>

<file path=ppt/ink/ink44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14966.222 3491.198 874.14984, 15070.752 3537.1506 855.69965, 15164.43 3590.8315 840.18713, 15240.042 3653.066 832.2816, 15280.52 3763.289 837.32446, 15281.065 3857.868 836.28796, 15228.87 3945.583 833.4381, 15179.62 4009.2034 806.15985</trace>
</ink>
</file>

<file path=ppt/ink/ink4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11345 8517 874, 11285 8608 861, 11238 8700 862, 11213 8764 864, 11309 8812 862, 11402 8740 858, 11453 8672 854, 11449 8583 855, 11377 8527 857, 11310 8523 867</trace>
</ink>
</file>

<file path=ppt/ink/ink44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15353.2295 4419.363 874.14984, 15347.042 4488.1616 865.10535, 15325.786 4587.4717 861.51776, 15300.751 4707.5884 859.3648, 15280.823 4801.92 854.2393, 15267.106 4866.3315 843.5455</trace>
</ink>
</file>

<file path=ppt/ink/ink44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15233.725 4351.625 874.14984, 15334.297 4265.03 860.74896, 15463.666 4238.8477 854.3002, 15564.093 4250.7188 851.5111, 15628.096 4285.746 850.98157, 15640.015 4358.162 850.9648, 15611.155 4423.993 849.8808, 15509.121 4500.2993 843.89734, 15402.513 4551.1187 839.1386, 15302.23 4583.052 844.4979, 15333.842 4668.5586 851.6047, 15417.422 4722.9053 851.8956, 15481.124 4760.6694 844.3992</trace>
</ink>
</file>

<file path=ppt/ink/ink44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15755.865 3944.6807 874.14984, 15686.456 4045.1257 858.4201, 15627.031 4132.893 846.2808, 15581.152 4197.0054 775.99084</trace>
</ink>
</file>

<file path=ppt/ink/ink44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15879.046 4336.113 874.14984, 15844.781 4427.3286 860.99927, 15818.6455 4492.8906 856.2953, 15791.605 4568.6016 851.68463, 15763.46 4650.497 849.93353, 15733.26 4735.1855 848.2982, 15702.219 4817.2915 843.88477, 15669.811 4892.958 837.9282, 15615.86 4994.4233 819.2965, 15570.932 5068.9023 777.50055</trace>
</ink>
</file>

<file path=ppt/ink/ink44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15964.536 4728.5796 874.14984, 15941.3 4832.349 862.1998, 15919.484 4945.679 858.3811, 15901.941 5032.7046 851.53265, 15887.513 5098.843 831.217</trace>
</ink>
</file>

<file path=ppt/ink/ink44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15952.586 4575.5225 874.14984, 16019.363 4530.313 863.08575, 16137.27 4495.5107 857.8452, 16200.091 4496.1313 858.7332, 16275.838 4516.0713 860.04315, 16299.817 4605.461 858.35284, 16230.959 4692.894 850.80707, 16147.418 4752.128 848.3413, 16027.144 4783.0996 852.6018, 15941.216 4771.449 856.3737, 16023.618 4861.9253 859.1393, 16067.6875 4952.335 848.2155, 16097.829 5015.5605 824.7303</trace>
</ink>
</file>

<file path=ppt/ink/ink44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16605.262 4231.145 874.14984, 16564.086 4330.476 861.51184, 16496.266 4449.064 851.1755, 16440.805 4538.9473 841.8374, 16396.588 4608.0986 813.06854</trace>
</ink>
</file>

<file path=ppt/ink/ink44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16529.88 4215.6323 874.14984, 16594.434 4300.0386 866.37317, 16656.857 4423.452 855.87714, 16694.79 4510.154 847.6691, 16717.328 4579.2075 826.5154</trace>
</ink>
</file>

<file path=ppt/ink/ink44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17006.977 4125.1426 874.14984, 16959.887 4219.2134 862.2928, 16918.17 4331.6523 863.4208, 16932.299 4447.1885 864.2869, 17015.164 4528.438 862.1499, 17108.568 4527.78 855.27216, 17204.031 4478.5654 845.58356, 17278.264 4408.1807 843.59393, 17315.059 4303.844 845.88824, 17301.39 4206.4976 848.20233, 17199.68 4120.4004 853.2128, 17114.113 4094.0847 857.0761, 17013.582 4112.697 859.82935, 16947.979 4131.069 866.6601</trace>
</ink>
</file>

<file path=ppt/ink/ink44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17379.277 3717.681 874.14984, 17276.867 3820.322 861.84515, 17215.65 3884.1816 853.9036</trace>
</ink>
</file>

<file path=ppt/ink/ink4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11673 8365 874, 11679 8461 867, 11683 8556 860, 11684 8647 855, 11681 8753 843, 11677 8842 824, 11672 8906 780</trace>
</ink>
</file>

<file path=ppt/ink/ink44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17543.826 4064.6438 874.14984, 17520.752 4164.2114 863.33984, 17494.447 4284.2173 859.2961, 17480.145 4348.229 858.262, 17459.46 4444.377 859.22314, 17446.777 4509.04 861.584</trace>
</ink>
</file>

<file path=ppt/ink/ink44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17543.826 4019.658 874.14984, 17576.787 4100.133 865.1685, 17619.271 4192.045 863.8865, 17703.16 4235.7905 862.516, 17794.836 4201.6533 853.70087, 17871.799 4139.2227 843.3846, 17932.705 4063.8005 836.646, 17918.74 4141.076 856.66113, 17896.744 4235.9146 853.6575, 17877.12 4346.0723 839.5596, 17864.252 4414.1196 821.2156, 17849.2 4478.48 221.88844</trace>
</ink>
</file>

<file path=ppt/ink/ink44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17424.32 3551.697 874.14984, 17522.906 3565.287 861.4576, 17596.703 3574.647 853.60394, 17714.55 3587.3518 839.8672, 17813.691 3591.5432 820.5206, 17888.43 3572.9485 785.9868, 17952.242 3560.5588 481.4088</trace>
</ink>
</file>

<file path=ppt/ink/ink44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17796.621 3430.6995 874.14984, 17867.508 3470.1418 865.14404, 17935.92 3523.0942 860.52057, 17979.492 3597.6382 861.031, 17958.463 3692.5186 860.4934, 17891.28 3753.4678 856.9567, 17826.008 3794.261 798.71185</trace>
</ink>
</file>

<file path=ppt/ink/ink44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18184.547 3446.2122 874.14984, 18261.75 3534.739 857.8369, 18350.148 3667.0825 841.71313, 18410.951 3787.8398 831.49084, 18430.338 3852.1191 831.1478, 18455.967 3982.8044 828.04126, 18457.078 4073.9148 825.8142, 18445.5 4173.4287 824.22565, 18434.72 4247.779 823.8481, 18413.45 4325.094 823.7176, 18376.219 4410.6445 823.85754, 18324.176 4494.266 819.9353, 18267.697 4560.796 813.7017, 18166.99 4631.928 779.7564, 18101.941 4669.7896 723.3415, 18038.371 4660.9756 187.43297</trace>
</ink>
</file>

<file path=ppt/ink/ink44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19011.88 3468.9634 874.14984, 18985.557 3548.4656 862.3891, 18963.48 3612.1887 854.6453, 18933.51 3692.448 846.8532, 18895.668 3786.9517 837.79553, 18849.459 3894.2925 829.7416, 18793.523 4012.1458 822.2417, 18755.326 4091.973 816.7763, 18706.436 4187.7603 811.44446, 18665.975 4267.392 804.26215, 18620.799 4355.508 798.1149, 18566.12 4467.4424 793.27686, 18505.305 4598.2505 789.1082, 18441.021 4735.364 785.5123, 18396.098 4831.0386 782.93207, 18336.87 4952.379 780.4409, 18268.4 5089.094 777.9489, 18193.604 5232.922 776.18024, 18132.4 5347.7725 776.2722, 18077.262 5448.511 776.97, 18018.197 5555.5083 781.33887, 17961.229 5659.7207 788.681, 17908.24 5756.023 798.9643, 17838.334 5882.2397 818.2931, 17779.617 5947.466 838.2627, 17714.883 5997.92 241.52763</trace>
</ink>
</file>

<file path=ppt/ink/ink44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18467.682 5091.572 874.14984, 18482.01 5181.3633 864.73676, 18485.535 5272.4927 856.8076, 18478.295 5366.242 851.4499, 18456.41 5485.2603 854.13226, 18429.807 5554.895 855.0707, 18407.553 5442.882 847.8488, 18410.06 5334.105 846.1199, 18418.092 5229.561 850.1864, 18433.072 5156.176 851.19495, 18467.062 5044.382 852.50397, 18554.97 4926.5645 848.86615, 18653.688 4856.0093 850.6309, 18772.633 4828.9277 849.6419, 18894.008 4845.5483 849.62054, 18975.547 4878.964 852.5687, 19006.885 4963.8804 857.04126, 18990.746 5039.208 857.5081, 18884.72 5132.434 849.9866, 18772.928 5193.1284 840.7878, 18646.453 5229.065 839.45996, 18539.184 5223.9624 843.9045, 18603.557 5286.1934 849.3654, 18669.639 5344.574 846.37524, 18735.896 5409.821 839.4723, 18820.293 5496.436 823.41547, 18887.135 5558.279 794.7749, 18952.898 5600.251 746.1849</trace>
</ink>
</file>

<file path=ppt/ink/ink44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2524.961 7399.8325 874.14984, 2622.6997 7394.628 860.2344, 2695.741 7390.3413 852.26495, 2758.629 7386.5947 846.2005, 2865.4675 7379.302 826.93536, 2936.2766 7373.765 804.0051, 3001.4204 7371.5005 595.7562</trace>
</ink>
</file>

<file path=ppt/ink/ink44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2673.881 7716.8047 874.14984, 2786.543 7721.4077 858.9092, 2890.8965 7713.277 831.8081, 2967.2942 7708.344 779.5709, 3031.4734 7702.326 720.5698</trace>
</ink>
</file>

<file path=ppt/ink/ink4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11866 8497 874, 11867 8583 868, 11869 8648 864, 11875 8746 857, 11888 8830 848, 11897 8895 822</trace>
</ink>
</file>

<file path=ppt/ink/ink44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3970.037 7158.355 874.14984, 3877.6316 7106.5664 866.337, 3775.2585 7127.3745 861.9132, 3700.9248 7163.8433 859.233, 3613.7852 7244.9673 856.4062, 3573.2363 7332.62 856.31256, 3566.2285 7416.825 857.6063, 3595.3257 7493.241 858.4384, 3688.5706 7547.4966 860.9936, 3784.94 7500.285 859.68787, 3866.0808 7393.5337 851.2842, 3914.277 7250.5405 839.6234, 3931.4812 7149.037 832.6109, 3942.1145 7041.381 826.6518, 3948.9739 6970.8296 821.7262, 3952.1377 6890.7407 819.1352, 3954.5525 6812.862 817.0317, 3956.6719 6713.965 814.8827, 3943.2627 6843.7393 824.2216, 3936.4302 6975.804 819.5961, 3936.8484 7068.234 809.775, 3942.656 7167.5537 791.61865, 3953.9265 7267.6807 765.38245, 3970.3904 7360.5996 731.33997, 3981.8186 7432.1807 678.75, 3995.126 7505.3247 582.6215</trace>
</ink>
</file>

<file path=ppt/ink/ink44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4283.505 7037.874 874.14984, 4296.3433 7117.521 865.40265, 4295.423 7246.6816 853.64624, 4293.7437 7321.8867 849.2235, 4294.457 7434.371 850.03375, 4330.577 7523.244 854.1417, 4414.902 7526.761 853.8992, 4486.939 7471.8447 850.42053, 4551.3413 7332.9277 841.08954, 4570.083 7242.1504 835.319, 4584.426 7112.094 826.50824, 4576.825 7042.3975 827.09186, 4531.8984 6930.0996 835.2812, 4457.7837 6887.113 844.2737, 4432.2734 6959.812 856.4066, 4528.7036 7027.999 858.0491, 4600.2217 7037.742 852.27625, 4663.612 7051.8364 839.8691, 4730.2646 7053.3867 822.73584</trace>
</ink>
</file>

<file path=ppt/ink/ink44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4267.8774 6690.394 874.14984, 4368.585 6697.678 857.4695, 4446.637 6699.7085 849.60095, 4534.5176 6699.5103 844.20465, 4618.064 6694.0605 835.4406, 4719.4673 6665.369 818.479, 4784.208 6653.419 786.05316</trace>
</ink>
</file>

<file path=ppt/ink/ink44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4596.053 6509.4146 874.14984, 4682.889 6522.798 864.0505, 4790.3423 6565.4297 854.9341, 4870.615 6635.188 840.3987, 4900.878 6700.7236 821.7992, 4884.292 6786.9165 749.6741</trace>
</ink>
</file>

<file path=ppt/ink/ink44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4891.1357 7211.6143 874.14984, 4878.3394 7280.001 864.99316, 4860.711 7382.0874 861.52264, 4846.47 7502.014 862.6641, 4846.1646 7567.9985 863.99963, 4851.8584 7474.5005 853.7865, 4852.531 7381.7485 844.6549, 4853.176 7288.242 836.4514, 4857.566 7219.573 843.37244, 4918.023 7297.5835 855.98804, 4990.723 7359.2305 862.63354, 5072.2783 7349.216 862.62683, 5137.4053 7287.4233 857.7551, 5177.447 7201.2046 858.05066, 5192.4697 7109.2617 861.042, 5146.2124 7173.779 860.0218, 5130.7837 7242.226 854.9594, 5116.1055 7306.1294 846.3288, 5091.1216 7411.591 823.33704, 5061.86 7499.7007 774.6406, 5036.542 7563.186 640.83826</trace>
</ink>
</file>

<file path=ppt/ink/ink44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5364.554 7211.6143 874.14984, 5331.909 7294.746 861.727, 5309.394 7358.905 855.02783, 5286.102 7434.2783 849.52783, 5263.2534 7514.8047 841.1549, 5242.006 7592.955 832.0179, 5223.8325 7659.5986 822.0735, 5201.896 7738.6274 794.3299</trace>
</ink>
</file>

<file path=ppt/ink/ink4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11613 8652 874, 11730 8634 857, 11802 8623 848, 11870 8613 829, 11934 8606 642</trace>
</ink>
</file>

<file path=ppt/ink/ink44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5505.2007 7414.8286 874.14984, 5497.779 7517.5 862.0879, 5478.2476 7646.813 856.00775, 5462.064 7740.3022 853.6386, 5439.4624 7665.497 846.6865, 5440.8364 7553.898 837.28705, 5448.8325 7478.8438 834.0744, 5468.9277 7371.74 836.0774, 5534.043 7270.8086 842.08563, 5602.569 7222.586 848.5593, 5670.5547 7226.766 856.1757, 5694.697 7296.2407 861.24976, 5645.8027 7389.2583 859.8984, 5539.574 7469.2393 857.87006, 5543.479 7556.496 857.2278, 5639.562 7631.999 857.148, 5702.834 7678.897 855.0061</trace>
</ink>
</file>

<file path=ppt/ink/ink44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5892.209 6826.387 874.14984, 5864.457 6934.491 860.45667, 5845.9634 6999.1733 853.6002, 5823.371 7078.776 834.2442</trace>
</ink>
</file>

<file path=ppt/ink/ink44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3717.241 7822.29 874.14984, 3842.8438 7829.5894 849.79517, 3937.2925 7832.6987 833.842, 4096.8047 7836.559 812.45544, 4162.768 7837.81 805.5311, 4263.744 7838.548 796.89825, 4394.6846 7840.1167 792.48157, 4551.2197 7845.4355 779.5747, 4721.3677 7856.7705 768.92944, 4885.6587 7871.6064 760.5344, 5003.975 7882.907 755.7418, 5139.8936 7897.024 754.21857, 5274.8037 7910.786 757.7542, 5394.9487 7922.838 767.5865, 5485.9844 7931.891 781.0196, 5567.156 7936.0913 808.1056, 5488.2676 7917.9243 835.0499, 5423.6997 7903.419 8.239565</trace>
</ink>
</file>

<file path=ppt/ink/ink44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4565.7173 8260.777 874.14984, 4455.4414 8302.082 857.7961, 4391.733 8330.359 852.2869, 4319.4443 8364.308 848.48456, 4244.303 8402.328 846.0076, 4172.402 8441.632 845.37573, 4109.391 8481.136 848.62695, 4031.8003 8542.797 852.964, 4029.3677 8621.751 855.7979, 4139.8765 8660.569 856.7592, 4255.6924 8597.625 850.16174, 4359.835 8459.318 839.9907, 4401.4307 8379.545 835.13165, 4461.0034 8247.564 827.9088, 4503.971 8137.842 828.7014, 4533.1533 8222.456 844.5883, 4531.918 8294.616 841.7936, 4530.9663 8374.975 841.6587, 4531.2515 8495.28 841.24664, 4532.992 8560.659 843.3363, 4552.7163 8642.964 849.2282, 4615.7246 8599.989 859.92096</trace>
</ink>
</file>

<file path=ppt/ink/ink44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4790.0166 8079.798 874.14984, 4790.016 8190.2935 859.9054, 4788.9243 8260.172 852.3816, 4785.8584 8340.265 845.7, 4782.6523 8426.145 840.5348, 4780.9526 8508.701 831.7453, 4781.5464 8628.95 806.81757, 4783.9443 8721.159 747.1928, 4785.698 8784.057 616.5334</trace>
</ink>
</file>

<file path=ppt/ink/ink44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4655.8047 8426.244 874.14984, 4753.8228 8425.144 861.2651, 4827.1177 8422.508 851.80524, 4914.6846 8416.482 842.5753, 4977.57 8411.851 835.6591, 5049.6772 8400.6045 829.06165, 5132.001 8390.092 801.0988, 5195.073 8378.928 690.9564</trace>
</ink>
</file>

<file path=ppt/ink/ink44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6026.421 7189.38 874.14984, 6002.037 7278.3384 863.46783, 5963.2954 7394.3423 858.4741, 5937.47 7467.347 855.52686, 5907.8145 7551.1763 851.46155, 5875.625 7645.301 847.63336, 5851.4985 7716.333 844.17944, 5823.688 7798.0845 838.59406, 5799.105 7871.755 833.38715, 5774.3984 7947.157 828.6672, 5743.766 8045.0156 823.419, 5709.959 8154.306 818.6746, 5674.4326 8265.291 809.29034, 5639.764 8373.67 792.2184, 5614.804 8451.756 767.6705, 5589.9517 8526.832 735.5062, 5562.432 8603.001 695.92487, 5532.305 8675.546 649.50214, 5483.836 8777.9375 537.5587, 5449.0093 8845.221 309.82016</trace>
</ink>
</file>

<file path=ppt/ink/ink44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5892.209 8154.258 874.14984, 5891.0337 8252.918 863.4398, 5888.201 8362.146 859.5166, 5886.3193 8444.33 857.7332, 5886.676 8513.3955 858.3043, 5880.7017 8412.969 849.137, 5883.894 8300.028 839.3703, 5894.667 8223.603 835.0783, 5913.7373 8148.111 834.04926, 5940.465 8081.122 835.9401, 5997.485 7993.3696 841.6378, 6072.2607 7961.9316 849.0331, 6152.6436 8012.2544 859.29803, 6161.5156 8105.3784 861.5101, 6139.3833 8175.0405 859.7933, 6062.244 8235.975 858.68634, 5971.3853 8273.231 860.1308, 5992.083 8342.387 857.3945, 6060.1216 8397.7705 848.70184, 6131.489 8456.409 822.7008</trace>
</ink>
</file>

<file path=ppt/ink/ink44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6294.8447 7687.3315 874.14984, 6271.773 7781.308 863.2735, 6248.862 7873.439 857.0029, 6230.7075 7939.6587 825.1477</trace>
</ink>
</file>

<file path=ppt/ink/ink44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6592.685 7913.814 874.14984, 6703.7183 7913.813 857.36884, 6777.3184 7913.814 844.7391, 6853.9277 7913.813 832.7307, 6922.6807 7913.814 810.5757, 6986.884 7914.773 782.22864</trace>
</ink>
</file>

<file path=ppt/ink/ink4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11181 8124 874, 11245 8124 864, 11311 8124 854, 11394 8124 844, 11486 8124 836, 11559 8124 830, 11627 8124 826, 11709 8124 803, 11773 8127 526</trace>
</ink>
</file>

<file path=ppt/ink/ink44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6756.3135 7702.326 874.14984, 6746.0225 7803.2583 860.6279, 6741.3623 7873.032 855.3016, 6740.7573 7947.781 847.6436, 6746.4824 8018.2544 839.15265, 6749.8467 8092.0376 818.7753, 6758.2227 8157.644 703.9319</trace>
</ink>
</file>

<file path=ppt/ink/ink44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7128.613 8018.7817 874.14984, 7230.901 8023.9688 862.8763, 7342.953 8032.366 858.45654, 7417.6353 8004.6343 860.29016, 7405.937 7903.7007 853.4573, 7378.6665 7836.1094 847.2064, 7350.0674 7770.2407 841.66644, 7307.988 7665.497 839.55383, 7290.379 7556.0015 846.1685, 7312.7344 7456.315 849.1441, 7399.3604 7364.072 851.8145, 7464.115 7336.0083 852.7982, 7567.595 7312.9453 853.28424, 7687.24 7350.2144 849.0364, 7773.801 7440.646 848.1998, 7809.702 7529.2935 848.6721, 7808.31 7593.646 848.2628, 7793.939 7663.3745 847.3503, 7757.6187 7769.768 846.80005, 7686.8257 7871.1816 848.6283, 7632.46 7944.8315 848.9869, 7697.922 7998.171 855.0064, 7768.744 8001.141 850.5, 7857.3066 7985.3306 839.7422, 7921.9644 7972.75 813.0195</trace>
</ink>
</file>

<file path=ppt/ink/ink44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7351.993 7082.861 874.14984, 7482.3896 7077.4194 850.3041, 7575.2573 7075.8887 838.69806, 7674.1294 7075.0054 823.5154, 7763.978 7072.5674 801.43744, 7841.1577 7070.528 765.89795, 7918.2573 7068.3823 708.33435</trace>
</ink>
</file>

<file path=ppt/ink/ink44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7620.4175 6901.881 874.14984, 7720.8784 6913.721 861.6436, 7784.469 6927.87 855.59625, 7851.8184 6949.9385 852.5059, 7946.1675 6993.742 852.4014, 7988.076 7083.0327 855.0643, 7949.725 7195.941 851.1373, 7916.061 7270.9937 848.3421</trace>
</ink>
</file>

<file path=ppt/ink/ink44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8008.345 7837.8027 874.14984, 8018.6016 7921.361 864.31635, 8030.2544 8041.325 858.5206, 8037.078 8113.1484 855.74493, 8042.643 8186.708 856.54095, 8041.8823 8250.143 857.15106, 8028.826 8315.719 858.31134, 7963.331 8214.885 847.004, 7928.536 8107.8506 837.3655, 7910.617 8034.5435 834.9398, 7897.322 7960.8296 833.7258, 7891.511 7896.656 837.30176, 7897.8765 7802.324 843.6693, 7967.2812 7728.77 849.4439, 8042.3823 7701.64 855.55096, 8116.341 7720.2993 862.3327, 8161.289 7792.302 862.8356, 8135.3594 7887.835 859.91626, 8080.316 7952.316 858.5644, 8089.375 8039.992 857.17395, 8160.7046 8093.386 856.08624, 8239.454 8171.2236 852.4525, 8300.188 8234.512 840.83636</trace>
</ink>
</file>

<file path=ppt/ink/ink44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8275.85 7414.8286 874.14984, 8233.141 7512.631 863.645, 8201.389 7580.8125 857.45667</trace>
</ink>
</file>

<file path=ppt/ink/ink44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8514.856 7746.7964 874.14984, 8476.428 7842.7217 861.9777, 8428.432 7970.0137 854.3693, 8406.447 8043.7227 851.4896, 8388.1455 8120.696 845.9933, 8374.294 8197.006 839.1668, 8358.628 8310.243 819.1878, 8349.906 8375.409 786.6715</trace>
</ink>
</file>

<file path=ppt/ink/ink44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8604.025 8049.29 874.14984, 8616.476 8148.622 863.3945, 8625.019 8268.578 859.1213, 8633.232 8382.181 849.7623, 8643.107 8456.487 830.7256, 8647.436 8521.604 8.131883</trace>
</ink>
</file>

<file path=ppt/ink/ink44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8558.981 7973.278 874.14984, 8645.981 7929.324 866.64813, 8762.101 7925.1357 861.26764, 8862.238 7954.7793 858.7765, 8867.087 8038.066 859.0527, 8750.989 8077.2856 854.00964, 8654.765 8105.0435 856.4529, 8686.541 8188.5356 856.28186, 8773.308 8266.375 847.198, 8839.656 8325.543 831.9417, 8904.163 8383.531 784.5053</trace>
</ink>
</file>

<file path=ppt/ink/ink44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9170.289 7687.3315 874.14984, 9140.716 7781.308 863.03235, 9101.334 7893.6787 856.9981, 9071.814 7992.0044 845.91797, 9055.2 8065.191 832.6271, 9037.195 8129.9136 531.7969</trace>
</ink>
</file>

<file path=ppt/ink/ink4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11583 7943 874, 11674 7985 862, 11785 8043 858, 11854 8093 861, 11865 8161 862, 11803 8228 861, 11739 8247 673</trace>
</ink>
</file>

<file path=ppt/ink/ink44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9155.581 7687.3315 874.14984, 9209.285 7772.104 861.70355, 9268.492 7867.057 849.6859, 9324.105 7954.538 833.0569, 9373.437 8027.8623 815.7092, 9414.997 8092.3994 724.5746</trace>
</ink>
</file>

<file path=ppt/ink/ink44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9513.173 7641.8276 874.14984, 9523.431 7726.671 864.3698, 9540.861 7837.132 859.6578, 9578.199 7953.7676 858.3315, 9619.116 8035.235 859.52454, 9695.136 8089.4194 860.41766, 9786.558 8070.017 860.237, 9867.485 7963.9014 857.60535, 9888.98 7875.705 855.5961, 9887.609 7791.717 852.01056, 9859.237 7705.6675 851.85834, 9808.155 7638.692 855.29987, 9731.515 7598.7627 860.0259, 9832.499 7670.4614 852.9873, 9904.255 7671.374 847.83075, 9969.357 7677.248 831.6671, 10034.393 7672.3354 817.4767</trace>
</ink>
</file>

<file path=ppt/ink/ink44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9423.085 7248.8447 874.14984, 9518.546 7250.6064 862.2817, 9589.94 7254.0034 852.8939, 9676.411 7257.7266 843.6235, 9769.256 7258.2637 836.7986, 9859.791 7249.4375 825.9587, 9931.241 7243.717 808.0352, 10001.133 7239.014 784.91174</trace>
</ink>
</file>

<file path=ppt/ink/ink44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9825.721 7082.861 874.14984, 9940.034 7125.114 859.9153, 10048.089 7187.394 857.2417, 10105.221 7276.2793 859.58044, 10097.432 7352.4067 859.9305, 10063.81 7430.3403 860.02423</trace>
</ink>
</file>

<file path=ppt/ink/ink44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10072.082 8010.5083 874.14984, 10054.894 8079.719 864.9924, 10046.07 8182.0776 861.3536, 10044.779 8284.506 862.86554, 10034.717 8220.19 852.5181, 10036.356 8119.935 841.8702, 10041.43 8012.5747 839.719, 10050.171 7909.7046 841.77875, 10113.784 7954.9385 854.6803, 10157.766 8027.3955 861.34076, 10243.712 7993.2476 861.1294, 10288.266 7886.645 862.0907, 10340.839 7962.028 849.7686, 10331.374 8084.372 834.6087, 10326.654 8147.7085 823.15344, 10320.875 8220.018 789.90784, 10310.445 8283.753 7.7402973</trace>
</ink>
</file>

<file path=ppt/ink/ink44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10555.612 7792.2993 874.14984, 10540.312 7876.492 864.06067, 10505.433 8000.7974 855.678, 10481.609 8077.0684 851.59247, 10456.853 8158.811 848.16174, 10434.983 8242.563 841.87396, 10417.118 8323.689 834.3368, 10393.48 8436.863 806.4317, 10378.041 8509.592 761.0148, 10362.416 8573.04 338.9358</trace>
</ink>
</file>

<file path=ppt/ink/ink44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10660.409 8170.288 874.14984, 10655.729 8279.804 861.61206, 10646.926 8406.573 857.5329, 10643.43 8471.285 858.5641, 10631.708 8549.473 860.5081, 10592.977 8443.852 850.25653, 10580.541 8330.845 841.05206, 10583.144 8213.033 833.9052, 10599.589 8103.879 829.1321, 10636.905 7998.192 834.8128, 10699.285 7935.355 843.8167, 10764.049 7966.723 855.87024, 10764.666 8032.7593 859.79504, 10711.768 8116.9917 861.51624, 10693.7705 8198.718 862.4909, 10727.295 8292.756 859.2281, 10772.263 8376.954 853.8977, 10811.695 8445.535 841.2152, 10848.19 8510.931 632.376</trace>
</ink>
</file>

<file path=ppt/ink/ink44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11002.373 7746.7964 874.14984, 10983.703 7850.4224 862.99286, 10958.044 7946.215 854.53876, 10939.401 8010.834 835.4747</trace>
</ink>
</file>

<file path=ppt/ink/ink44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11450.053 8018.7817 874.14984, 11569.854 8023.9688 858.58746, 11644.714 8026.214 851.46265, 11727.619 8026.337 846.02686, 11810.864 8022.604 837.3768, 11884.809 8010.1934 827.89166, 11970.474 8000.029 801.79456, 12036.101 7982.0273 615.84283</trace>
</ink>
</file>

<file path=ppt/ink/ink44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11733.185 7837.8027 874.14984, 11736.999 7910.8296 864.4032, 11736.94 7977.752 853.7805, 11733.27 8057.261 844.619, 11721.754 8145.654 832.2996, 11713.232 8224.593 810.3709, 11702.85 8290.766 786.8953</trace>
</ink>
</file>

<file path=ppt/ink/ink4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5370 8124 874, 5448 8136 871, 5552 8169 868, 5648 8209 867, 5716 8185 868, 5728 8109 867, 5724 8038 867</trace>
</ink>
</file>

<file path=ppt/ink/ink44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12775.626 7626.3154 874.14984, 12733.304 7563.237 865.9412, 12640.918 7535.7515 861.90717, 12577.834 7542.0576 859.70074, 12478.258 7568.588 854.2286, 12376.957 7640.2935 850.2075, 12311.312 7717.0527 847.2035, 12278.511 7838.9014 847.74963, 12281.367 7903.3115 848.391, 12305.201 7997.0615 850.62964, 12374.966 8065.2793 854.00775, 12484.829 8070.8794 856.6192, 12588.824 7995.9165 854.17126, 12659.516 7897.894 846.8395, 12693.879 7823.032 843.42145, 12724.94 7743.6387 840.7673, 12764.854 7629.0054 842.51215, 12759.302 7702.931 848.17896, 12752.41 7776.163 846.3154, 12746.541 7885.585 843.8298, 12758.496 8002.7876 847.2869, 12814.471 8071.1475 861.7585</trace>
</ink>
</file>

<file path=ppt/ink/ink44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12254.405 7203.858 874.14984, 12323.753 7209.733 862.0633, 12395.6455 7214.5 848.2799, 12487.132 7219.908 836.41736, 12588.338 7223.8154 827.24554, 12690.083 7221.9897 808.25885, 12753.244 7220.8545 794.2004, 12817.078 7221.9897 758.71875, 12881.538 7219.3535 638.07745</trace>
</ink>
</file>

<file path=ppt/ink/ink44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12597.288 6992.371 874.14984, 12696.184 7011.019 862.1427, 12820.393 7064.4067 852.1654, 12925.492 7150.226 852.552, 12961.209 7259.469 854.9577, 12947.244 7355.5913 853.4296, 12928.282 7423.3486 855.78217</trace>
</ink>
</file>

<file path=ppt/ink/ink44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13067.03 8006.8887 874.14984, 13022.939 8106.39 863.4847, 13002.612 8215.965 863.65814, 13017.342 8325.882 862.0753, 13065.803 8393.124 862.84576, 13138.07 8422.137 862.9596, 13220.455 8371.818 861.6864, 13278.923 8251.244 854.1385, 13287.622 8146.1704 848.72894, 13253.377 8060.6396 849.1151, 13145.917 7987.863 853.31506, 13063.376 7991.6577 857.4686, 13000.062 8023.758 238.19405</trace>
</ink>
</file>

<file path=ppt/ink/ink44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13282.138 7596.8413 874.14984, 13232.375 7663.2563 869.35785, 13179.627 7743.858 865.50226, 13135.55 7807.7295 753.44324</trace>
</ink>
</file>

<file path=ppt/ink/ink44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13520.226 7913.814 874.14984, 13499.988 8001.8843 863.1575, 13459.684 8136.714 852.7565, 13434.262 8219.673 847.40985, 13408.178 8308.188 843.0984, 13384.156 8397.875 835.47144, 13361.66 8484.805 826.7227, 13339.213 8569.672 811.3878, 13321.049 8637.752 788.4253, 13291.916 8720.376 720.88885, 13253.261 8783.736 362.00787</trace>
</ink>
</file>

<file path=ppt/ink/ink44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13535.854 8441.239 874.14984, 13546.109 8550.634 860.1287, 13550.418 8614.806 856.0989, 13553.953 8681.813 854.621, 13556.088 8744.757 856.2645, 13548.655 8818.1875 859.39386, 13512.184 8719.1045 849.9504, 13505.749 8641.389 845.0076, 13505.865 8565.1 840.4898, 13508.107 8502.29 836.86285, 13519.971 8434.713 833.663, 13552.944 8331.184 831.3331, 13595.399 8259.75 834.30896, 13682.055 8215.594 847.3618, 13721.241 8296.514 858.2426, 13665.583 8382.417 858.03815, 13567.439 8439.196 854.14984, 13491.801 8462.264 854.5937, 13533.126 8528.633 853.45807, 13598.151 8573.614 849.1974, 13665.261 8624.318 841.20953, 13734.189 8686.717 812.5436</trace>
</ink>
</file>

<file path=ppt/ink/ink44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13997.321 8003.7866 874.14984, 14102.1875 8002.7295 859.0342, 14175.684 8004.786 852.5114, 14260.58 8010.083 843.4457, 14334.962 8014.0522 826.87445, 14399.956 8018.782 810.03296</trace>
</ink>
</file>

<file path=ppt/ink/ink44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14160.949 7852.7983 874.14984, 14175.221 7942.4385 864.9388, 14184.382 8035.063 859.0902, 14189.041 8119.7573 853.22943, 14191.285 8199.76 834.5565</trace>
</ink>
</file>

<file path=ppt/ink/ink44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14786.965 7958.283 874.14984, 14863.122 7972.255 868.5798, 14988.385 7989.036 866.1734, 15057.942 7994.0327 865.54254, 15155.353 7984.458 865.3921, 15151.196 7896.336 861.52185, 15090.851 7784.0576 861.4786, 15062.739 7716.64 862.0291, 15034.603 7617.0137 861.73645, 15035.228 7532.4062 859.49524, 15060.094 7463.115 858.0228, 15133.339 7399.3105 857.66284, 15215.173 7365.217 856.01654, 15312.533 7364.3657 855.4921, 15412.271 7404.3066 855.9675, 15477.495 7459.686 856.7901, 15520.631 7554.129 856.9496, 15531.254 7618.164 856.5935, 15532.285 7719.3013 855.64764, 15489.956 7834.6465 854.9695, 15423.746 7929.9473 855.05707, 15363.361 8007.0923 858.9421, 15446.733 8037.3076 859.49396, 15526.741 8042.2905 857.1441, 15615.457 8049.237 851.3284, 15708.475 8042.258 836.2305, 15777.928 8026.538 797.781</trace>
</ink>
</file>

<file path=ppt/ink/ink4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6979 12169 874, 6899 12138 871, 6821 12097 870, 6752 12182 868, 6741 12280 867, 6739 12344 865</trace>
</ink>
</file>

<file path=ppt/ink/ink44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15084.807 7053.3867 874.14984, 15194.514 7054.928 861.2993, 15262.087 7057.798 854.582, 15338.692 7062.393 848.6645, 15417.462 7066.88 839.74725, 15491.28 7067.4233 830.081, 15574.9 7069.1504 803.5174, 15639.688 7069.154 687.5891</trace>
</ink>
</file>

<file path=ppt/ink/ink44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15502.15 6901.881 874.14984, 15584.285 6924.1724 863.9132, 15676.266 6971.252 860.62476, 15744.402 7054.735 861.62555, 15771.932 7135.4883 861.5141, 15770.911 7214.4927 859.0756, 15758.027 7280.469 849.71796</trace>
</ink>
</file>

<file path=ppt/ink/ink44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16020.611 7830.0464 874.14984, 16012.671 7905.644 863.3715, 16008.868 8018.927 859.2174, 16011.571 8083.663 858.3791, 16016.255 8148.848 857.86755, 16022.483 8212.493 859.1519, 16023.375 8295.791 861.5702, 15997.155 8196.693 850.1706, 15994.393 8081.1226 839.7513, 16006.278 7972.04 832.4488, 16040.79 7857.083 832.64734, 16092.861 7773.39 839.3826, 16169.611 7731.736 847.2268, 16245.728 7755.9106 854.6599, 16255.03 7849.6855 862.20013, 16168.327 7917.8687 858.94073, 16078.452 7961.9043 857.14874, 16044.696 8039.7856 857.91003, 16132.432 8143.9033 852.92914, 16203.738 8216.426 842.49023, 16266.53 8281.957 803.0701</trace>
</ink>
</file>

<file path=ppt/ink/ink44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16322.129 7430.3403 874.14984, 16276.966 7518.875 865.76746, 16244.314 7600.193 864.8813, 16217.524 7663.2544 808.8656</trace>
</ink>
</file>

<file path=ppt/ink/ink44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16574.926 7702.326 874.14984, 16564.527 7782.7085 864.6487, 16535.318 7894.4375 859.6654, 16515.047 7963.61 857.1482, 16492.826 8039.636 854.2417, 16469.273 8121.4463 848.97754, 16433.307 8245.125 832.50006, 16402.184 8353.406 803.0767, 16380.046 8453.042 754.4515, 16366.254 8517.251 654.87</trace>
</ink>
</file>

<file path=ppt/ink/ink44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16634.678 8124.2676 874.14984, 16650.883 8211.158 864.2407, 16653.498 8329.861 857.8832, 16651.645 8398.067 855.09576, 16648.168 8466.578 856.304, 16631.596 8561.117 859.4916, 16583.05 8456.172 844.7501, 16576.842 8357.238 835.3646, 16584.506 8262.633 835.08685, 16607.229 8188.5864 841.34064, 16670.24 8120.542 848.55927, 16766.201 8092.289 855.45764, 16859.615 8118.191 861.4044, 16896.242 8197.804 863.69257, 16823.975 8249.848 860.7342, 16727.611 8284.034 860.70233, 16733.537 8362.461 858.6576, 16808.057 8417.25 856.0139, 16878.723 8496.143 841.5324, 16915.164 8559.29 761.75287</trace>
</ink>
</file>

<file path=ppt/ink/ink44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17215.65 7883.306 874.14984, 17178.338 7951.8184 865.9363, 17127.56 8037.177 861.4067, 17080.953 8117.9243 863.3827, 17041.953 8205.785 865.81226, 17012.629 8271.6455 870.84827</trace>
</ink>
</file>

<file path=ppt/ink/ink44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17170.605 7868.31 874.14984, 17196.867 7953.4536 864.5139, 17231.545 8056.781 860.1235, 17266.479 8142.069 854.87085, 17289.467 8207.426 742.2431</trace>
</ink>
</file>

<file path=ppt/ink/ink44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17871.082 7837.8027 874.14984, 17796.209 7822.484 871.0881, 17705.066 7838.7666 858.93, 17633.875 7903.59 860.6021, 17620.576 7991.7896 859.90295, 17643.297 8063.732 858.1356, 17725.895 8107.734 857.9912, 17805.46 8093.752 859.094, 17868.762 7986.5054 852.3029, 17897.441 7875.495 842.6798, 17903.387 7795.5557 838.6607, 17904.4 7709.373 835.1974, 17901.746 7624.077 834.2695, 17898.352 7554.1206 835.7769, 17893.559 7448.2827 842.54364, 17899.639 7552.853 845.6383, 17899.986 7686.3286 828.5952, 17901.852 7770.5537 813.7539, 17906.318 7859.109 790.9768, 17914.139 7983.5737 722.193, 17919.703 8083.046 639.2372, 17923.48 8146.5015 478.80527</trace>
</ink>
</file>

<file path=ppt/ink/ink44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18213.965 7611.3203 874.14984, 18196.861 7710.4307 862.63446, 18175.807 7828.002 858.91376, 18168.873 7891.3643 858.09204, 18186.842 8012.744 860.7874, 18272.072 8084.4746 861.161, 18381.877 8037.2075 857.2733, 18441.963 7941.723 848.6015, 18456.219 7843.946 841.20825, 18436.885 7753.7007 837.7555, 18377.604 7669.032 836.899, 18303.314 7606.255 842.8983, 18202.188 7583.3213 851.42944, 18133.146 7574.6694 866.5427, 18066.684 7589.437 241.55788</trace>
</ink>
</file>

<file path=ppt/ink/ink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7985 2254 874, 7948 2369 863, 7867 2511 860, 7822 2636 862, 7934 2682 846</trace>
</ink>
</file>

<file path=ppt/ink/ink4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7010 9136 874, 7073 9149 772</trace>
</ink>
</file>

<file path=ppt/ink/ink45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18542.14 7279.869 874.14984, 18501.516 7376.227 865.3626, 18470.623 7462.0264 863.4622, 18445.402 7527.9663 806.14374</trace>
</ink>
</file>

<file path=ppt/ink/ink45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18660.725 7641.8276 874.14984, 18663.305 7735.5835 863.9996, 18653.723 7850.939 858.9443, 18642.09 7943.7686 858.4668, 18641.594 8015.443 860.75024</trace>
</ink>
</file>

<file path=ppt/ink/ink45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18705.77 7641.8276 874.14984, 18753.99 7719.5176 867.6433, 18810.484 7789.294 866.9582, 18880.412 7800.4355 867.05963, 18949.996 7748.931 863.76434, 19002.621 7676.45 862.1492, 19051.055 7795.915 853.3282, 19051.023 7866.746 849.5071, 19048.457 7980.5703 834.7488, 19035.207 8072.034 814.95764, 19024.137 8135.243 774.72675</trace>
</ink>
</file>

<file path=ppt/ink/ink45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18884.105 7082.861 874.14984, 18805.62 7093.2334 865.3257, 18689.176 7105.7114 858.82263, 18619.156 7111.384 855.29407, 18552.666 7113.485 849.40125, 18455.562 7108.628 834.0616, 18390.518 7104.7173 806.2525</trace>
</ink>
</file>

<file path=ppt/ink/ink45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18571.557 6962.3794 874.14984, 18687.346 6981.167 856.6813, 18761.248 7000.7544 847.17975, 18839.771 7028.3125 840.0931, 18944.852 7077.9546 839.76306, 18982.389 7169.5737 845.88306, 18966.568 7255.876 843.5515, 18917.834 7334.5557 840.06006, 18859.082 7399.6655 840.0476, 18794.94 7460.849 823.67725</trace>
</ink>
</file>

<file path=ppt/ink/ink45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17707.453 8305.247 874.14984, 17827.809 8305.244 843.3608, 17925.742 8305.244 829.26025, 18042.156 8306.616 818.6615, 18141.025 8308.096 810.5647, 18229.205 8310.806 783.36725, 18318.447 8314.543 751.6441, 18390.633 8317.85 715.9551, 18482.871 8324.078 666.1551, 18577.965 8332.896 609.95746, 18641.734 8338.941 548.6906, 18705.383 8346.41 486.59586, 18784.082 8353.798 360.07935</trace>
</ink>
</file>

<file path=ppt/ink/ink45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18094.46 8683.234 874.14984, 17992.875 8737.05 859.15955, 17870.12 8809.001 851.2143, 17755.82 8898.447 850.40125, 17705.885 8999.007 855.3356, 17778.49 9070.817 854.5758, 17858.293 9040.089 847.5565, 17922.582 9010.656 820.40857</trace>
</ink>
</file>

<file path=ppt/ink/ink45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18139.506 8456.751 874.14984, 18110.572 8538.568 864.8598, 18070.34 8661.617 859.09564, 18042.488 8768.88 855.9339, 18027.482 8869.362 854.45605, 18025.285 8988.599 852.7198, 18039.553 9071.764 856.21533, 18114.656 9057.032 859.19574, 18178.225 9003.439 239.0385</trace>
</ink>
</file>

<file path=ppt/ink/ink45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18348.178 8577.749 874.14984, 18334.44 8690.471 860.6371, 18309.074 8817.832 856.12213, 18297.418 8885.522 857.2364, 18290.178 8952.968 859.58936, 18289.55 9015.869 861.13416, 18285.25 9091.25 866.5215, 18282.293 9157.274 8.715236</trace>
</ink>
</file>

<file path=ppt/ink/ink45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18199.256 8803.198 874.14984, 18307.904 8795.501 866.65314, 18399.975 8783.5205 858.71735, 18495.238 8750.25 849.2002, 18560.47 8727.491 831.7606</trace>
</ink>
</file>

<file path=ppt/ink/ink4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18392 5257 874, 18480 5211 868, 18581 5210 864, 18658 5234 861, 18695 5301 861, 18663 5418 854, 18600 5505 845, 18513 5547 831, 18448 5573 800</trace>
</ink>
</file>

<file path=ppt/ink/ink45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19231.586 7863.6562 874.14984, 19196.877 7946.1025 862.886, 19142.172 8078.6416 850.3904, 19112.684 8160.9 845.4426, 19081.674 8252.467 841.13885, 19049.799 8352.117 837.78656, 19017.846 8458.263 835.1293, 18988.375 8553.792 833.5503, 18963.918 8631.813 830.06323, 18933.129 8717.651 828.5554, 18905.78 8790.796 828.6472, 18855.713 8887.336 839.80646, 18816.578 8951.004 870.31586</trace>
</ink>
</file>

<file path=ppt/ink/ink45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19212.281 8531.7295 874.14984, 19201.268 8637.21 862.38965, 19186.777 8739.541 854.83264, 19174.082 8835.163 848.9357, 19161.434 8938.877 848.2363, 19144.06 9047.572 851.0327, 19124.459 8913.582 839.4865, 19133.9 8821.053 833.1962, 19143.05 8746.667 828.48553, 19153.889 8675.242 823.47125, 19168.473 8599.182 820.654, 19185.516 8527.029 823.56555, 19205.451 8461.3955 827.07837, 19246.943 8363.882 836.86084, 19343.334 8295.644 853.3862, 19412.717 8300.902 860.85516, 19478.723 8367.191 861.75934, 19500.846 8453.027 860.1035, 19476.78 8528.285 858.4297, 19381.418 8597.203 855.254, 19274.15 8636.997 852.1797, 19187.56 8655.351 851.0894, 19199.219 8748.207 851.871, 19247.523 8811.907 847.42676, 19299.355 8877.31 834.1126, 19356.172 8953.434 809.0773, 19406.701 9016.587 680.8881</trace>
</ink>
</file>

<file path=ppt/ink/ink45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19555.166 8154.258 874.14984, 19661.264 8148.8174 859.35767, 19733.178 8146.0576 853.68427, 19804.291 8140.352 845.5406, 19890.928 8117.493 830.0598, 19954.611 8105.8193 782.54346</trace>
</ink>
</file>

<file path=ppt/ink/ink45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19748.209 7928.809 874.14984, 19743.92 8019.3613 863.5332, 19735.447 8139.0083 858.99915, 19734.73 8206.091 854.9393, 19732.564 8288.497 844.32227, 19731.246 8352.031 413.14478</trace>
</ink>
</file>

<file path=ppt/ink/ink45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20627.94 7913.814 874.14984, 20524.242 7879.0566 865.5997, 20450.727 7881.3755 861.7669, 20381.656 7901.843 859.7577, 20304.855 7955.95 858.6678, 20254.762 8020.2905 857.82605, 20252.586 8108.3604 858.8484, 20314.021 8180.472 858.4879, 20381.516 8211.013 857.807, 20476.057 8183.479 856.78955, 20541.814 8122.149 855.1769, 20594.777 7984.214 846.7271, 20614.031 7889.312 840.33887, 20624.965 7785.927 834.7331, 20630.713 7711.2617 830.99054, 20628.604 7631.7056 827.55664, 20616.852 7546.5703 826.6725, 20598.883 7462.328 828.3421, 20583.76 7398.3213 831.422, 20552.666 7291.1934 840.0547, 20537.602 7368.533 846.9545, 20549.56 7497.145 834.3066, 20556.14 7587.986 826.8953, 20562.777 7690.36 810.0919, 20569.824 7789.7466 785.40985, 20575.012 7861.6943 752.7342, 20583.94 7941.409 712.93164, 20598.525 8018.2295 666.70355, 20633.395 8120.1724 570.0223, 20657.357 8184.7656 387.6085</trace>
</ink>
</file>

<file path=ppt/ink/ink45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20731.816 7958.283 874.14984, 20844.865 8022.647 863.1844, 20956.508 8066.2866 858.94727, 21046.217 8079.264 859.5322, 21098.584 8007.9136 856.8512, 21082.193 7936.3574 852.7151, 21044.652 7856.526 846.9722, 20997.398 7760.008 844.88617, 20965.438 7675.9336 846.2396, 20958.662 7587.5415 850.0796, 20976.51 7521.07 854.40796, 21055.209 7450.498 859.79254, 21133.092 7427.577 858.8816, 21240.734 7439.249 856.8297, 21328.334 7475.3984 854.73334, 21397.777 7563.5503 853.76965, 21413.941 7674.196 853.14996, 21392.635 7777.6035 851.29626, 21344.842 7874.6235 850.15247, 21276.455 7968.675 855.42993, 21228.008 8036.453 860.3028, 21272.518 8117.7847 862.7671, 21364.246 8138.675 858.36237, 21463.797 8150.206 859.788, 21531.502 8145.228 861.951, 21594.805 8120.027 687.4513</trace>
</ink>
</file>

<file path=ppt/ink/ink45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20880.738 7294.8647 874.14984, 20996.47 7273.1367 852.9581, 21084.953 7262.29 840.8597, 21184.773 7255.047 825.4103, 21283.99 7249.719 803.5289, 21369.84 7243.9805 776.18317, 21439.871 7238.8306 734.507, 21507.78 7235.219 666.7562</trace>
</ink>
</file>

<file path=ppt/ink/ink45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21223.621 7037.874 874.14984, 21313.826 7061.537 862.6036, 21433.928 7119.2983 852.9905, 21531.824 7208.8374 853.1567, 21556.496 7311.247 855.31146, 21507.723 7399.1255 853.7961, 21451.223 7466.463 856.21094</trace>
</ink>
</file>

<file path=ppt/ink/ink45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21655.674 7890.545 874.14984, 21663.04 7966.1426 863.40643, 21676.643 8082.948 857.5666, 21684.363 8148.1123 856.9057, 21690.719 8212.794 858.2824, 21683.408 8302.384 862.3214, 21619.746 8286.423 758.6732</trace>
</ink>
</file>

<file path=ppt/ink/ink45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21626.256 7746.7964 874.14984, 21717.473 7781.0347 862.9338, 21806.025 7847.0586 858.26337, 21836.627 7934.864 860.25256, 21774.959 8020.3706 858.02094, 21678.223 8047.3076 857.6356, 21664.336 8117.43 861.40466, 21738.264 8193.435 857.13104, 21797.79 8258.752 857.7633, 21853.11 8321.602 568.1155</trace>
</ink>
</file>

<file path=ppt/ink/ink4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18839 5152 874, 18781 5225 862, 18700 5332 854, 18648 5411 855, 18643 5488 859, 18717 5524 856, 18814 5511 851, 18884 5499 836</trace>
</ink>
</file>

<file path=ppt/ink/ink45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21819.303 7445.3364 874.14984, 21779.875 7543.565 866.71075, 21744.842 7626.3154 860.2888</trace>
</ink>
</file>

<file path=ppt/ink/ink45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22013.264 7868.31 874.14984, 22020.777 7958.8613 863.9419, 22013.86 8076.837 859.489, 22004.844 8146.818 857.3266, 21991.604 8221.291 855.39606, 21976.678 8297.314 851.3003, 21963.896 8360.209 845.74786, 21942.95 8469.177 826.7183, 21929.713 8534.38 798.4822</trace>
</ink>
</file>

<file path=ppt/ink/ink45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22102.434 8139.2627 874.14984, 22115.275 8221.343 865.1071, 22120.436 8312.177 859.83575, 22123.434 8393.162 858.25275, 22125.02 8466.113 860.5707, 22112.332 8394.859 854.40753, 22113.006 8331.124 850.38873, 22119.312 8255.349 846.7068, 22131.559 8177.4805 847.86926, 22148.979 8105.0205 850.907, 22190.094 8003.483 854.82086, 22262.592 7959.2534 857.2394, 22328.28 7995.5435 859.8862, 22329.65 8065.2046 862.3641, 22251.504 8144.9106 860.79803, 22182.14 8231.103 860.562, 22237.998 8326.769 853.5424, 22309.748 8402.19 839.7208, 22386.48 8457.824 802.6786</trace>
</ink>
</file>

<file path=ppt/ink/ink45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20642.648 8487.26 874.14984, 20751.57 8504.825 859.27155, 20832.924 8511.588 848.2167, 20938.367 8518.232 835.1085, 21065.344 8525.103 822.5473, 21207.973 8532.919 812.07446, 21358.129 8542.657 802.9702, 21506.412 8555.475 799.0618, 21613.938 8565.041 793.9152, 21719.691 8577.772 792.0203, 21796.725 8587.479 794.52814, 21868.71 8597.406 803.7977, 21943.139 8589.786 851.84216</trace>
</ink>
</file>

<file path=ppt/ink/ink45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21280.615 8844.564 874.14984, 21272.674 8928.755 862.71234, 21267.416 9064.762 855.91626, 21267.191 9147.198 851.12994, 21267.396 9229.93 849.22064, 21269.186 9306.898 849.47974, 21271.236 9407.848 851.13837, 21204.926 9381.356 852.5374, 21108.719 9288.053 853.4926, 20994.363 9241.241 856.07086, 20890.156 9257.634 858.0895, 20852.834 9356.239 858.64484, 20917.574 9461.877 853.1633, 21014.428 9537.627 848.9763, 21130.04 9564.365 845.65436, 21197.055 9551.703 844.6434, 21300.547 9500.675 842.37805, 21386.959 9378.68 837.72296, 21422.527 9291.079 834.364, 21446.582 9223.87 831.22205, 21465.719 9152.674 827.6932, 21476.844 9074.845 826.93896, 21479.447 8999.213 831.44885, 21475.57 8932.662 835.5209, 21463.295 8858.73 843.9518, 21440.83 8934.323 847.6576, 21432.916 9031.03 843.56165, 21428.818 9104.187 840.6514, 21426.541 9183.812 836.52405, 21426.031 9253.989 836.3042, 21426.906 9356.089 837.82306, 21377.496 9275.568 855.8396, 21373.666 9173.595 860.1426, 21395.477 9102.341 862.7621, 21504.992 9061.318 860.0032, 21590.596 9059.312 852.1069, 21664.922 9053.393 836.39825, 21744.842 9060.187 803.50244</trace>
</ink>
</file>

<file path=ppt/ink/ink45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22668.7 8380.741 874.14984, 22634.719 8448.616 868.7929, 22579.174 8540.113 863.5743, 22534.635 8616.205 861.8051, 22492.312 8694.839 859.61414</trace>
</ink>
</file>

<file path=ppt/ink/ink45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22564.822 8350.749 874.14984, 22607.031 8420.926 865.14526, 22676.17 8532.15 858.22565, 22733.514 8618.351 845.332, 22788.201 8697.713 812.2859</trace>
</ink>
</file>

<file path=ppt/ink/ink45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23011.582 8321.276 874.14984, 23002.133 8411.827 866.4499, 23000.852 8533.158 865.65216, 23016.64 8596.194 865.60065, 23092.51 8670.763 865.2288, 23167.574 8682.185 862.59344, 23247.691 8620.535 858.48553, 23303.02 8540.584 854.3461, 23333.666 8444.138 854.9639, 23304.28 8336.304 857.323, 23206.2 8270.907 858.3696, 23108.738 8284.996 859.5104, 23040.998 8299.04 859.12964</trace>
</ink>
</file>

<file path=ppt/ink/ink45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23280.004 7822.29 874.14984, 23234.223 7910.1787 863.3297, 23197.365 7987.3794 859.05786, 23164.803 8050.408 747.2615</trace>
</ink>
</file>

<file path=ppt/ink/ink45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23547.508 8290.769 874.14984, 23543.219 8400.19 861.576, 23536.348 8527.018 853.1812, 23531.662 8591.746 846.61456, 23524.85 8681.598 830.1876, 23519.195 8746.267 784.6242</trace>
</ink>
</file>

<file path=ppt/ink/ink4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19056 5490 874, 19022 5577 859, 18972 5692 859, 18949 5770 866</trace>
</ink>
</file>

<file path=ppt/ink/ink45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23488.678 8230.27 874.14984, 23539.014 8295.23 866.87244, 23595.934 8358.63 864.55914, 23678.594 8404.448 865.1461, 23771.557 8386.345 863.81683, 23847.643 8325.372 860.8746, 23913.227 8224.688 860.22455, 23951.37 8294.896 852.253, 23946.92 8358.335 847.8987, 23937.11 8479.193 830.54694, 23931.594 8553.578 818.07965, 23927.586 8625.594 797.57947, 23922.455 8706.309 742.1227, 23917.918 8770.055 549.3018</trace>
</ink>
</file>

<file path=ppt/ink/ink45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23131.086 7702.326 874.14984, 23239.613 7703.8687 858.563, 23316.754 7706.7393 848.368, 23410.719 7711.136 838.3013, 23513.84 7716.648 829.8733, 23600.623 7721.47 812.6881, 23672.318 7725.1636 789.3639, 23738.08 7728.4595 747.25195, 23800.91 7733.183 669.99554</trace>
</ink>
</file>

<file path=ppt/ink/ink45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23622.889 7550.821 874.14984, 23689.135 7578.9766 862.05536, 23814.59 7645.3223 843.75684, 23908.023 7706.349 841.1574, 23955.256 7788.526 848.82733, 23932.049 7874.1973 849.74, 23854.834 7925.9272 847.5309, 23791.643 7956.2896 843.281, 23725.77 7953.9194 411.6334</trace>
</ink>
</file>

<file path=ppt/ink/ink45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3434.109 6947.9014 874.14984, 3474.8489 6878.08 867.7527, 3545.2505 6764.545 859.3064, 3627.1155 6651.8496 857.0728, 3692.4236 6573.16 856.29016, 3754.5286 6507.09 855.7376, 3839.8376 6434.774 856.4932, 3915.8633 6381.5645 858.6651, 4026.45 6322.032 858.777, 4096.3 6293.909 858.35956, 4171.8613 6270.482 857.61957, 4284.496 6242.2314 856.27216, 4349.0947 6234.5913 855.8688, 4415.615 6233.2793 855.7538, 4522.723 6237.7026 856.1428, 4633.444 6252.0674 857.2182, 4734.596 6273.824 858.59717, 4825.406 6301.8403 859.8851, 4925.044 6341.071 860.75946, 5003.486 6374.9443 862.04944, 5107.888 6417.58 863.20264, 5203.776 6448.4185 861.9537, 5324.574 6469.701 859.37964, 5393.0063 6474.072 858.78485, 5464.962 6474.415 858.2128, 5573.6284 6471.0103 857.18787, 5695.795 6453.9697 856.68945, 5760.746 6439.607 856.8329, 5857.289 6415.0137 857.3107, 5973.5654 6374.3076 857.881, 6063.8994 6339.435 859.4273, 6157.845 6293.633 862.9336, 6234.222 6249.8438 865.40784, 6307.5156 6279.6333 865.43195, 6383.6914 6358.436 865.08954, 6470.962 6423.831 862.0435, 6559.8467 6473.4194 859.0952, 6656.9263 6511.8604 857.9792, 6772.4272 6543.0103 857.8204, 6881.2485 6566.088 856.97485, 6950.3237 6578.6436 856.4688, 7027.1997 6591.971 855.99927, 7147.525 6610.757 855.01416, 7226.203 6620.1514 854.0372, 7315.5073 6630.212 852.1188, 7412.986 6641.4526 849.31213, 7513.2285 6653.167 846.1961, 7580.911 6661.0747 843.3961, 7665.929 6670.1846 841.0798, 7762.859 6679.341 838.608, 7867.825 6689.2583 836.31885, 7956.318 6697.8765 834.8168, 8035.8315 6705.835 833.30817, 8129.416 6714.8154 831.85767, 8230.819 6724.085 830.9618, 8337.942 6735.548 830.8674, 8409.171 6743.282 831.38196, 8496.057 6754.934 831.9039, 8596.329 6769.056 832.162, 8705.947 6784.43 831.63324, 8804.126 6797.9204 830.84283, 8884.197 6808.7935 829.72235, 8976.384 6821.516 829.3695, 9070.629 6836.1553 831.0592, 9160.6875 6852.5938 834.5407, 9242.472 6871.2783 838.24567, 9355.924 6902.5376 846.422, 9461.397 6950.4893 854.345, 9536.289 6993.138 860.50275, 9599.176 7042.516 865.11017, 9663.919 7106.8687 8.671455</trace>
</ink>
</file>

<file path=ppt/ink/ink45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5937.253 5935.969 874.14984, 5975.1533 6020.011 863.6519, 6018.537 6112.8765 860.476, 6058.883 6187.481 857.3355, 6088.35 6250.3447 670.0373</trace>
</ink>
</file>

<file path=ppt/ink/ink45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5906.9175 6222.9507 874.14984, 6008.388 6272.081 870.70447, 6095.0728 6279.2036 869.8421, 6163.993 6168.9985 868.0129, 6186.2026 6105.1025 866.095, 6181.38 6040.6367 426.9833</trace>
</ink>
</file>

<file path=ppt/ink/ink45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6220.3853 7656.306 874.14984, 6226.3945 7721.9487 871.9606, 6219.6655 7814.915 870.2237, 6295.5986 7734.4956 866.33673, 6245.3726 7831.0913 867.02966, 6211.76 7921.7744 867.79846, 6178.1562 7985.34 757.6227</trace>
</ink>
</file>

<file path=ppt/ink/ink45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2748.3413 9799.618 874.14984, 2832.71 9817.403 869.14124, 2955.7976 9821.904 865.62964, 3019.1733 9816.558 864.2299, 3098.8225 9812.491 859.29083, 3163.382 9804.065 238.8635</trace>
</ink>
</file>

<file path=ppt/ink/ink45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2822.8013 10086.6 874.14984, 2896.8235 10101.792 865.6696, 3019.536 10089.522 857.28125, 3100.7292 10077.217 850.70776, 3166.0728 10068.571 837.8779, 3240.1455 10056.092 817.8092</trace>
</ink>
</file>

<file path=ppt/ink/ink45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4283.505 9980.598 874.14984, 4298.145 9915.779 870.2858, 4269.879 9836.597 867.8651, 4174.503 9784.004 864.78516, 4059.0361 9778.952 859.65955, 3974.2122 9805.057 855.6895, 3911.0488 9853.883 854.16205, 3862.152 9959.537 853.1856, 3847.0962 10056.3 852.7453, 3875.673 10175.513 853.3282, 3926.1267 10266.142 853.9069, 4004.7915 10320.874 854.61096, 4105.5635 10323.548 855.32385, 4184.297 10294.921 855.77344, 4255.93 10222.6875 855.8985, 4305.9556 10130.629 856.0076, 4340.1016 10030.982 857.0312, 4355.94 9930.414 860.2507, 4338.2256 10003.14 855.6009, 4327.948 10085.745 849.24963, 4325.86 10178.089 839.67883, 4335.244 10259.497 823.639, 4343.484 10323.985 773.1445</trace>
</ink>
</file>

<file path=ppt/ink/ink4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19257 5242 874, 19235 5333 866, 19251 5401 866, 19328 5398 860, 19418 5320 851, 19474 5254 853, 19472 5347 851, 19460 5447 846, 19453 5510 840, 19442 5605 822, 19430 5681 777, 19406 5744 714</trace>
</ink>
</file>

<file path=ppt/ink/ink45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4622.712 10289.296 874.14984, 4614.772 10364.381 864.7024, 4601.797 10473.045 860.96674, 4596.414 10581.207 862.5677, 4591.28 10508.038 854.4372, 4593.7837 10404.121 848.03467, 4600.361 10303.795 848.4895, 4612.611 10214.49 851.2001, 4680.4717 10284.504 856.1119, 4693.345 10374.284 850.3375, 4772.927 10363.303 850.82544, 4799.5083 10298.841 849.237, 4834.099 10200.305 848.7391, 4866.7646 10126.313 851.0907, 4899.0693 10231.608 852.025, 4888.0225 10332.881 844.4456, 4881.6855 10400.754 835.7921, 4880.7266 10467.366 823.74664, 4877.7275 10541.05 791.25934, 4879.443 10605.274 604.979</trace>
</ink>
</file>

<file path=ppt/ink/ink45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5222.069 10101.077 874.14984, 5195.8643 10203.749 860.0989, 5175.6655 10272.424 852.3696, 5150.778 10355.347 844.6724, 5123.56 10449.027 837.97546, 5093.7036 10549.802 832.5384, 5062.0454 10653.702 822.92004, 5039.925 10726.032 808.30804, 5014.6406 10805.587 782.8257, 4975.2295 10921.825 710.5394, 4951.3853 10990.425 599.3523</trace>
</ink>
</file>

<file path=ppt/ink/ink45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5311.2373 10569.039 874.14984, 5306.948 10685.74 858.6912, 5303.9155 10758.074 851.81, 5302.511 10840.757 846.10333, 5304.708 10928.398 842.2549, 5307.7324 11013.2705 839.4052, 5307.014 11078.857 844.5016, 5262.1685 10971.159 838.9283, 5257.218 10906.253 834.76276, 5255.265 10827.618 833.4355, 5256.2573 10744.368 833.1091, 5259.22 10671.981 833.6562, 5269.325 10561.737 837.0826, 5319.1914 10473.84 845.1321, 5387.5464 10434.563 852.7304, 5485.9995 10444.451 856.8886, 5556.1357 10483.89 858.44214, 5539.658 10571.594 858.56244, 5470.2124 10614.457 856.822, 5370.843 10647.292 858.0745, 5303.795 10695.446 860.6177, 5325.517 10782.912 860.2994, 5387.3267 10890.063 853.9742, 5434.504 10981.696 841.02594, 5471.4917 11054.963 806.99615</trace>
</ink>
</file>

<file path=ppt/ink/ink45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5832.4575 10434.079 874.14984, 5794.448 10537.921 860.6764, 5768.368 10604.292 853.5094, 5736.8267 10685.205 836.0223</trace>
</ink>
</file>

<file path=ppt/ink/ink45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3925.9128 9498.158 874.14984, 4012.7493 9519.276 863.99066, 4075.9116 9526.473 858.0108, 4158.6724 9531.219 849.7449, 4255.7026 9532.753 841.25256, 4354.5024 9531.5205 828.9823, 4421.12 9530.501 811.27997, 4499.163 9524.161 787.6908, 4571.999 9520.127 738.7061, 4641.0967 9512.637 657.63904</trace>
</ink>
</file>

<file path=ppt/ink/ink45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4447.133 9302.184 874.14984, 4527.468 9343.707 864.0606, 4630.1426 9410.212 856.5362, 4697.7725 9467.175 852.4226, 4746.4575 9566.9 855.2818, 4699.659 9660.334 854.59784, 4621.5513 9750.15 850.1647, 4557.425 9803.492 730.76416</trace>
</ink>
</file>

<file path=ppt/ink/ink45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6264.51 8395.736 874.14984, 6200.404 8446.853 864.6237, 6111.115 8509.918 860.6005, 5981.949 8590.412 855.157, 5898.294 8632.827 851.67896, 5798.9487 8673.09 846.80963, 5681.747 8711.584 838.89886, 5597.532 8738.323 831.2963, 5496.304 8763.124 823.4775, 5412.261 8781.346 816.3608, 5319.985 8797.681 809.6988, 5205.862 8814.69 804.32434, 5080.8574 8831.014 800.47815, 4954.095 8844.313 798.93774, 4869.2637 8852.9375 798.09174, 4769.7363 8860.565 799.6449, 4663.9834 8867.027 804.0845, 4556.217 8871.748 810.3177, 4469.625 8874.891 817.93427, 4394.235 8877.098 824.9772, 4313.7812 8878.466 831.70386, 4234.498 8877.985 839.1362, 4163.434 8873.195 845.5604, 4098.4385 8836.333 852.6318</trace>
</ink>
</file>

<file path=ppt/ink/ink45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5206.4414 8833.705 874.14984, 5194.4766 8909.575 865.84424, 5170.658 8986.104 861.9116, 5144.7666 9055.918 859.518, 5113.084 9131.209 857.5614, 5073.642 9220.341 848.0385, 5040.054 9292.487 827.0843</trace>
</ink>
</file>

<file path=ppt/ink/ink45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4938.937 9195.665 874.14984, 4940.5034 9276.407 865.2332, 4954.524 9378.81 865.3648, 4997.0366 9475.51 866.3583, 5075.808 9522.868 865.24536, 5155.738 9488.822 861.8516, 5246.345 9419.293 851.0166, 5313.2896 9358.192 830.9669, 5376.6167 9297.73 773.6746</trace>
</ink>
</file>

<file path=ppt/ink/ink45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6235.093 10493.544 874.14984, 6320.3623 10497.625 864.44135, 6446.8364 10496.623 855.7745, 6527.919 10495.487 848.4653, 6593.8135 10494.726 836.6146, 6667.1445 10493.542 817.6421</trace>
</ink>
</file>

<file path=ppt/ink/ink4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19763 5453 874, 19741 5562 860, 19720 5626 855, 19696 5690 848, 19660 5769 834, 19627 5835 754</trace>
</ink>
</file>

<file path=ppt/ink/ink45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6458.473 10342.556 874.14984, 6472.098 10437.551 860.8272, 6479.999 10500.54 854.4322, 6497.494 10608.534 842.2867, 6510.8594 10686.778 820.9109, 6520.6743 10750.278 399.72723</trace>
</ink>
</file>

<file path=ppt/ink/ink45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7471.4976 10222.075 874.14984, 7403.7026 10189.467 868.12054, 7277.831 10221.452 858.5795, 7213.44 10256.889 852.62695, 7114.4473 10356.629 850.1949, 7068.037 10446.62 851.32, 7089.5127 10540.28 853.32025, 7189.3555 10590.552 857.15753, 7258.602 10562.722 859.2576, 7329.7876 10457.679 854.5719, 7357.133 10368.421 853.2816, 7377.5312 10273.486 855.80554, 7389.9756 10351.792 847.9472, 7392.6714 10419.636 842.7081, 7398.262 10497.85 837.7683, 7406.34 10565.267 828.0993, 7435.1465 10680.131 790.9564, 7454.566 10750.542 732.0396</trace>
</ink>
</file>

<file path=ppt/ink/ink45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7725.2124 10600.063 874.14984, 7724.037 10690.707 864.38666, 7713.8276 10810.424 858.007, 7708.882 10876.494 855.80365, 7706.7373 10976.112 855.9539, 7713.3223 11048.003 857.0422, 7766.4683 11113.758 860.7852, 7850.886 11092.026 861.2277, 7917.3535 11038.845 858.7082, 7969.173 10931.918 854.38947, 7985.64 10824.009 853.19305, 7970.587 10743.47 854.21985, 7886.881 10676.879 858.73883, 7821.6294 10678.574 863.12177, 7800.669 10742.956 862.25433</trace>
</ink>
</file>

<file path=ppt/ink/ink45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8023.0527 10207.079 874.14984, 7975.707 10306.211 860.4926, 7930.6367 10404.487 848.4222, 7899.455 10470.01 824.14655</trace>
</ink>
</file>

<file path=ppt/ink/ink45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8261.142 10660.045 874.14984, 8254.953 10728.618 860.6736, 8247.406 10795.453 850.34973, 8236.83 10878.808 841.1949, 8225.85 10973.533 834.1727, 8216.847 11074.728 822.9177, 8209.264 11180.166 807.2424, 8203.823 11283.681 785.0924, 8202.959 11378.144 757.56323, 8202.124 11442.526 728.0196, 8199.42 11514.039 648.38196, 8200.248 11577.794 6.0577383</trace>
</ink>
</file>

<file path=ppt/ink/ink45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8410.061 11036.999 874.14984, 8418.752 11119.742 865.20496, 8427.242 11236.524 858.7629, 8431.557 11301.185 855.5519, 8437.049 11386.369 853.4511, 8436.027 11457.345 855.8553, 8397.396 11319.045 850.0439, 8395.1455 11248.254 842.65955, 8397.616 11172.477 834.8966, 8408.67 11081.024 827.86316, 8427.605 10988.233 822.82306, 8452.993 10904.144 822.9701, 8476.023 10837.64 825.4174, 8530.823 10757.72 833.4337, 8619.423 10741.801 849.8365, 8644.75 10811.719 858.1994, 8633.401 10878.63 860.8208, 8563.592 10942.754 858.8063, 8483.531 10981.091 856.2026, 8409.443 11018.571 859.5413, 8495.33 11123.84 854.34845, 8569.995 11201.881 846.5412, 8644.967 11291.065 850.95013, 8686.03 11361.959 857.68823</trace>
</ink>
</file>

<file path=ppt/ink/ink45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7084.489 9920.098 874.14984, 7176.905 9932.794 860.7906, 7248.777 9935.958 858.7985, 7332.391 9936.0205 852.00995, 7421.819 9930.16 842.4885, 7495.4707 9926.708 827.0965, 7575.3726 9920.098 802.33685</trace>
</ink>
</file>

<file path=ppt/ink/ink45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7411.7456 9693.615 874.14984, 7501.95 9760.654 864.75793, 7566.672 9858.531 864.8449, 7569.4526 9971.891 862.7266, 7529.3306 10047.514 860.3607, 7483.7373 10110.644 748.85736</trace>
</ink>
</file>

<file path=ppt/ink/ink45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8946.909 10810.516 874.14984, 9051.461 10802.471 868.54224, 9126.535 10797.262 866.56775, 9213.391 10785.445 864.2371, 9289.203 10775.982 859.6799, 9355.9795 10766.047 856.1993</trace>
</ink>
</file>

<file path=ppt/ink/ink45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9110.537 10584.033 874.14984, 9105.18 10693.174 857.60785, 9106.575 10770.345 849.751, 9119.209 10860.13 839.15265, 9128.122 10938.562 820.0263, 9139.953 11007.525 800.09216</trace>
</ink>
</file>

<file path=ppt/ink/ink4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19867 5211 874, 19930 5172 867, 19995 5159 867, 20058 5222 866, 20055 5317 865, 20068 5392 864, 20134 5471 862, 20218 5565 861, 20201 5652 862, 20103 5687 858, 20024 5684 855, 19959 5626 840, 19942 5562 548</trace>
</ink>
</file>

<file path=ppt/ink/ink45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9662.093 10901.006 874.14984, 9750.892 10910.349 867.6258, 9876.739 10922.375 861.67804, 9940.246 10926.029 863.1212, 10022.477 10903.465 865.24347, 10001.879 10818.95 861.6253, 9944.921 10730.201 848.18176, 9854.219 10621.896 841.39966, 9787.658 10530.224 845.3055, 9769.999 10426.662 848.8012, 9808.25 10346.375 851.875, 9908.675 10298.314 854.2916, 9975.22 10293.74 853.7392, 10078.673 10306.807 850.22986, 10179.456 10369.437 849.55994, 10244.685 10475.428 849.6735, 10264.968 10567.027 850.50055, 10230.872 10690.874 851.4839, 10182.372 10788.889 852.4127, 10127.011 10878.938 855.04895, 10116.481 10969.552 858.95526, 10203.067 11040.222 856.95807, 10291.667 11068.909 851.28925, 10386.51 11047.69 839.7539, 10451.736 11029.76 811.60565</trace>
</ink>
</file>

<file path=ppt/ink/ink45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9706.217 10056.092 874.14984, 9774.967 10063.714 863.125, 9839.28 10071.699 854.202, 9916.898 10082.308 845.7845, 9999.654 10091.958 839.8584, 10078.074 10095.3125 830.1897, 10145.515 10099.238 812.4696, 10212.7295 10101.077 789.41644</trace>
</ink>
</file>

<file path=ppt/ink/ink45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10034.393 9829.608 874.14984, 10110.217 9864.21 863.9471, 10207.427 9935.526 857.7697, 10283.337 10042.111 846.0099, 10301.778 10145.145 829.56104, 10278.039 10210.489 802.6941</trace>
</ink>
</file>

<file path=ppt/ink/ink45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10529.874 10652.288 874.14984, 10536.039 10723.246 864.66986, 10538.126 10833.613 860.59265, 10536.394 10897.881 859.23175, 10533.993 10964.498 858.49976, 10531.84 11030.15 858.1865, 10529.087 11130.687 860.93945, 10507.624 11033.254 851.94366, 10510.846 10948.144 847.5143, 10514.835 10878.003 843.5393, 10522.721 10813.633 839.899, 10537.63 10744.625 837.74524, 10559.259 10679.009 840.3695, 10600.236 10592.523 846.2045, 10680.039 10545.775 852.12305, 10756.858 10592.011 860.53284, 10742.509 10679.507 861.76227, 10681.424 10748.91 859.3094, 10585.387 10800.333 859.42175, 10587.953 10878.186 855.5022, 10675.794 10956.308 847.1362, 10754.666 11037.751 847.5816</trace>
</ink>
</file>

<file path=ppt/ink/ink45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10853.453 10313.081 874.14984, 10810.509 10393.464 863.39844, 10776.818 10485.246 857.27563, 10756.743 10550.7295 846.57306</trace>
</ink>
</file>

<file path=ppt/ink/ink45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11062.125 10629.536 874.14984, 11039.699 10703.903 865.11865, 11007.215 10827.006 857.5317, 10988.178 10910.952 850.3681, 10970.38 11005.872 843.5761, 10954.216 11104.41 838.72705, 10939.34 11198.999 837.1226, 10921.98 11279.082 840.17114, 10880.878 11345.242 846.4402, 10835.682 11409.908 429.1709</trace>
</ink>
</file>

<file path=ppt/ink/ink45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11166.921 10961.504 874.14984, 11165.59 11027.158 865.1938, 11155.013 11154.698 851.12836, 11147.6875 11228.371 847.3681, 11140.218 11301.43 850.6394, 11125.147 11398.364 856.0511, 11116.734 11332.616 845.2074, 11120.379 11236.7 836.85474, 11127.798 11130.622 832.3494, 11140.144 11020.679 832.829, 11164.578 10925.56 841.0868, 11233.293 10861.478 849.8933, 11301.805 10849.583 856.64703, 11324.775 10945.09 864.27386, 11246.765 11023.688 864.14575, 11198.603 11108.064 863.90845, 11212.657 11185.931 862.666, 11285.977 11267.305 855.90515, 11372.612 11337.704 842.55865, 11437.254 11386.409 811.92303</trace>
</ink>
</file>

<file path=ppt/ink/ink45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11717.558 10781.043 874.14984, 11664.355 10850.468 864.2948, 11603.178 10939.955 860.1843, 11554.457 11036.929 853.52893, 11523.338 11100.232 841.24457</trace>
</ink>
</file>

<file path=ppt/ink/ink45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11643.097 10750.019 874.14984, 11669.192 10822.84 865.5158, 11703.979 10929.826 860.37134, 11738.947 11030.15 853.071, 11762.602 11098.015 838.4882</trace>
</ink>
</file>

<file path=ppt/ink/ink45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12015.397 10373.58 874.14984, 11964.461 10458.652 856.05865, 11930.033 10527.746 846.04144, 11893.796 10614.237 838.8968, 11862.426 10713.309 833.2077, 11838.965 10819.674 829.08057, 11823.471 10894.527 825.849, 11818.184 10979.192 823.02844, 11815.108 11051.3125 819.8998, 11821.326 11128.477 816.6698, 11840.204 11219.85 810.01086, 11870.3125 11310.551 803.27264, 11911.317 11382.943 789.5808, 11943.382 11445.738 769.4369, 11990.975 11509.805 712.5082</trace>
</ink>
</file>

<file path=ppt/ink/ink4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20448 5015 874, 20514 5084 862, 20594 5201 851, 20630 5277 846, 20675 5401 839, 20692 5518 835, 20687 5593 833, 20665 5676 832, 20615 5755 829, 20578 5820 826, 20523 5891 818</trace>
</ink>
</file>

<file path=ppt/ink/ink45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12060.44 11188.504 874.14984, 12132.112 11211.385 867.7334, 12227.899 11213.623 864.8186, 12293.16 11159.963 864.57605, 12294.362 11050.487 860.75977, 12280.775 10987.171 857.33386, 12258.225 10897.104 855.1869, 12239.993 10820.17 856.23895, 12245.748 10721.033 857.58875, 12276.885 10652.65 859.1848, 12374.949 10618.229 860.9905, 12465.426 10629.4375 860.3948, 12537.307 10701.179 860.0674, 12559.29 10780.041 859.0433, 12519.266 10904.35 852.38684, 12468.225 11009.14 845.7335, 12425.444 11121.444 847.9874, 12418.242 11218.696 850.8378, 12453.263 11296.491 852.7061, 12539.667 11343.956 854.97754, 12617.84 11325.27 856.5794, 12682.916 11297.442 798.5932</trace>
</ink>
</file>

<file path=ppt/ink/ink45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12835.377 10976.5 874.14984, 12827.497 11087.909 860.49646, 12826.249 11156.401 854.6834, 12827.617 11233.734 849.1988, 12831.149 11313.384 846.0664, 12835.004 11385.446 843.74713, 12833.381 11467.837 851.83417, 12801.389 11399.608 845.406, 12791.812 11336.566 842.7586, 12785.888 11260.076 840.27295, 12781.812 11137.25 836.65186, 12785.89 11069.569 836.50684, 12799.335 10969.083 841.64087, 12848.4375 10902.046 853.62476, 12931.569 10955.399 859.54315, 12958.781 11034.648 860.5855, 12922.274 11121.442 858.88446, 12826.261 11192.758 858.57465, 12831.047 11265.816 858.5778, 12927.036 11323.33 856.94086, 12999.897 11359.845 860.8261</trace>
</ink>
</file>

<file path=ppt/ink/ink45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13058.758 10644.532 874.14984, 13032.145 10718.221 868.34406, 13000.885 10808.245 863.535, 12975.537 10873.705 751.804</trace>
</ink>
</file>

<file path=ppt/ink/ink45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13207.678 11051.993 874.14984, 13193.942 11140.521 864.0884, 13171.568 11269.928 853.7682, 13159.483 11345.391 845.9568, 13148.325 11421.023 837.25964, 13137.998 11489.093 827.6737, 13121.951 11575.84 800.6423, 13109.598 11639.067 733.84576</trace>
</ink>
</file>

<file path=ppt/ink/ink45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13327.182 11293.989 874.14984, 13325.851 11364.859 863.77704, 13320.95 11499.35 848.0796, 13320.848 11567.051 842.98254, 13321.998 11664.879 837.57916, 13293.68 11559.502 833.9039, 13293.95 11439.118 829.3542, 13300.721 11362.824 827.89197, 13313.595 11287.794 831.85144, 13342.332 11184.195 841.1785, 13414.612 11120.642 846.6038, 13487.339 11110.499 853.3015, 13556.786 11187.752 862.0321, 13518.37 11264.434 862.0136, 13450.547 11321.315 860.7331, 13375.613 11399.149 861.14355, 13386.322 11500.86 858.4517, 13424.912 11573.923 849.21704, 13503.7 11610.027 824.3013, 13568.573 11626.178 7.928956</trace>
</ink>
</file>

<file path=ppt/ink/ink45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12314.156 10403.055 874.14984, 12426.902 10425.821 857.4725, 12500.553 10436.257 845.4998, 12570.231 10438.955 833.9724, 12648.334 10413.222 813.70935, 12711.885 10386.457 724.2408</trace>
</ink>
</file>

<file path=ppt/ink/ink45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12492.493 10222.075 874.14984, 12561.815 10279.3545 863.4871, 12636.831 10365.915 859.52136, 12684.275 10455.189 857.8968, 12699.899 10532.442 857.5632, 12672.166 10616.403 855.926, 12638.698 10680.8545 856.5706</trace>
</ink>
</file>

<file path=ppt/ink/ink45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13744.524 10947.026 874.14984, 13714.949 11027.406 864.0911, 13671.535 11128.167 860.42346, 13628.916 11242.662 858.1707, 13601.118 11328.549 850.61, 13580.594 11391.682 833.7677</trace>
</ink>
</file>

<file path=ppt/ink/ink45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13670.065 10961.504 874.14984, 13715.245 11048.487 863.3107, 13766.608 11154.627 853.62024, 13805.762 11235.923 847.5039, 13838.46 11313.174 827.6633, 13855.421 11376.268 8.137431</trace>
</ink>
</file>

<file path=ppt/ink/ink45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14042.365 11007.525 874.14984, 14029.806 11092.511 864.5055, 14020.425 11198.205 860.22076, 14034.047 11311.804 860.05927, 14087.854 11387.623 860.8303, 14161.164 11373.546 858.3992, 14221.992 11279.997 856.897, 14252.041 11195.021 856.00476, 14246.97 11084.4 855.4475, 14218.493 11004.566 855.8821, 14149.016 10941.21 858.6561, 14078.133 10931.402 862.0074, 14013.489 10942.5205 814.6352</trace>
</ink>
</file>

<file path=ppt/ink/ink4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18437 4910 874, 18383 4980 863, 18318 5103 852, 18286 5184 846, 18246 5311 839, 18223 5435 832, 18217 5523 828, 18220 5618 820, 18232 5707 811, 18241 5770 795, 18261 5838 771, 18292 5902 740, 18323 5976 652</trace>
</ink>
</file>

<file path=ppt/ink/ink45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14295.161 10690.554 874.14984, 14259.432 10769.443 871.04803, 14230.397 10832.324 857.49347, 14200.655 10896.796 833.3287</trace>
</ink>
</file>

<file path=ppt/ink/ink45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14474.417 10976.5 874.14984, 14451.599 11057.246 865.22375, 14429.521 11161.593 860.65955, 14414.181 11279.46 861.9166, 14419.184 11199.115 847.6957, 14436.2295 11096.261 840.54205, 14458.017 10988.935 846.96655, 14490.518 10912.922 852.0368, 14557.826 10994.2705 853.3025, 14575.448 11057.824 852.05304, 14591.705 11124.89 851.85956, 14617.118 11222.665 852.14, 14685.073 11248.17 855.11426, 14768.614 11127.088 850.294, 14799.711 11061.694 847.19324, 14843.414 10968.832 847.671, 14906.689 10931.2 850.8644, 14915.631 11032.862 841.71356, 14909.337 11152.564 829.7296, 14904.67 11227.402 819.15393, 14905.536 11295.346 799.98474, 14904.084 11374.079 744.155, 14907.995 11437.436 461.4227</trace>
</ink>
</file>

<file path=ppt/ink/ink45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14251.036 10479.065 874.14984, 14366.435 10527.692 856.1617, 14440.491 10554.096 846.00635, 14518.754 10576.392 832.87286, 14590.061 10582.249 819.40283, 14665.454 10593.578 787.6198, 14729.781 10589.264 668.2273</trace>
</ink>
</file>

<file path=ppt/ink/ink45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14578.293 10388.059 874.14984, 14658.238 10455.693 862.2589, 14723.105 10551.165 857.08093, 14731.97 10667.498 846.0547, 14734.048 10744.751 826.56885</trace>
</ink>
</file>

<file path=ppt/ink/ink45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14876.134 10313.081 874.14984, 14931.996 10402.552 859.9335, 14965.564 10468.0625 851.31647, 15003.745 10550.914 842.2897, 15043.39 10649.884 833.6939, 15079.963 10764.036 826.2832, 15109.621 10889.316 808.9062, 15128.539 11020.777 785.5666, 15135.427 11157.776 750.8486, 15126.785 11290.93 709.2209, 15118.446 11385.911 661.2149, 15096.789 11477.306 607.25793, 15075.395 11550.979 548.3824, 15046.49 11615.093 485.0136, 15004.659 11681.084 417.97357, 14898.636 11791.793 281.8425, 14814.051 11821.75 168.05835</trace>
</ink>
</file>

<file path=ppt/ink/ink45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15353.2295 11188.504 874.14984, 15464.094 11194.13 866.30774, 15540.623 11197.239 857.59766, 15620.022 11199.515 847.40497, 15684.321 11201.119 837.17993, 15762.642 11202.23 818.71936, 15826.329 11204.296 760.9448</trace>
</ink>
</file>

<file path=ppt/ink/ink45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15502.15 10976.5 874.14984, 15509.664 11060.125 864.19543, 15506.6875 11123.854 861.2448, 15499.752 11197.064 855.9908, 15489.88 11305.953 845.6445, 15486.863 11393.289 829.2456, 15485.554 11457.802 792.446</trace>
</ink>
</file>

<file path=ppt/ink/ink45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16306.502 11036.999 874.14984, 16206.747 10988.63 866.6461, 16111.521 11001.861 864.91437, 16038.401 11080.539 864.71625, 16021.438 11167.084 864.601, 16068.9375 11234.069 862.3759, 16147.03 11209.145 860.4503, 16198.101 11140.441 854.24756, 16218.946 11064.195 845.6911, 16232.207 10968.397 835.9904, 16238.15 10878.875 827.7487, 16240.317 10803.375 820.2773, 16237.22 10714.108 816.07666, 16230.68 10620.684 815.7631, 16222.918 10530.075 818.75775, 16216.066 10456.519 822.6297, 16206.335 10379.592 830.56824, 16206.8955 10498.063 838.1533, 16216.281 10633.564 834.28925, 16227.413 10732.586 830.32324, 16243.821 10838.446 820.48193, 16256.308 10914.916 804.0721, 16270.467 10989.703 779.69684, 16283.592 11057.994 747.59314, 16299.269 11140.012 661.3554</trace>
</ink>
</file>

<file path=ppt/ink/ink45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16336.838 11098.015 874.14984, 16410.277 11167.138 863.6929, 16504.523 11231.103 862.6663, 16584.504 11240.761 862.6399, 16611.074 11159.441 857.97266, 16574.514 11058.261 853.8923, 16540.922 10956.925 851.5708, 16527.918 10855.76 852.2443, 16556.26 10757.005 855.84357, 16655.43 10689.124 859.5829, 16752.002 10714.496 859.71576, 16823.553 10794.594 858.64014, 16850.447 10873.593 856.85016, 16823.209 10988.717 853.877, 16778.87 11080.555 852.195, 16717.287 11175.037 854.3979, 16682.258 11257.047 858.80585, 16702.873 11330.616 860.7216, 16791.146 11387.976 859.7552, 16878.494 11401.011 858.9416, 16953.916 11366.825 854.01</trace>
</ink>
</file>

<file path=ppt/ink/ink45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16843.35 10508.54 874.14984, 16730.695 10507.4375 860.4926, 16665.379 10504.598 854.677, 16595.992 10498.651 850.68854, 16529.371 10487.444 843.9112, 16437.514 10455.976 829.95795, 16372.751 10434.966 782.34186</trace>
</ink>
</file>

<file path=ppt/ink/ink4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17647 5257 874, 17643 5361 861, 17637 5487 857, 17637 5553 856, 17641 5645 859, 17664 5725 864</trace>
</ink>
</file>

<file path=ppt/ink/ink45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16589.633 10283.091 874.14984, 16673.5 10314.337 864.1175, 16755.863 10354.44 858.8113, 16824.14 10399.075 855.5463, 16876.66 10466.152 856.0198, 16870.273 10570.035 856.2262, 16857.695 10640.184 862.8641</trace>
</ink>
</file>

<file path=ppt/ink/ink45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17037.312 10976.5 874.14984, 17037.312 11091.439 860.9048, 17040.225 11159.353 854.5559, 17047.475 11234.593 849.99756, 17057.943 11311.832 847.69214, 17068.764 11387.26 850.5173, 17079.95 11488.888 856.5038, 17026.242 11391.368 855.4797, 17013.953 11312.171 849.5353, 17008.516 11227.494 843.40283, 17007.06 11160.905 840.1834, 17020.33 11041.903 844.32556, 17058.871 10955.643 849.2722, 17134.207 10930.061 853.6637, 17194.951 11008.318 863.43677, 17131.28 11080.581 864.99524, 17051.906 11145.638 864.14264, 17043.102 11217.11 861.69977, 17095.102 11305.579 855.0028, 17169.107 11373.272 839.35236, 17232.535 11421.653 632.4331</trace>
</ink>
</file>

<file path=ppt/ink/ink45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17245.064 10629.536 874.14984, 17201.352 10719.667 862.4401, 17168.406 10784.224 839.8156</trace>
</ink>
</file>

<file path=ppt/ink/ink45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17439.03 10856.0205 874.14984, 17405.56 10965.065 859.2999, 17387.148 11030.6045 852.6435, 17368.51 11105.84 846.9529, 17350.82 11188.217 842.4407, 17332.86 11273.5625 834.4939, 17314.293 11356.451 825.4926, 17294.625 11432.436 813.31177, 17262.902 11536.414 759.86005, 17226.059 11605.446 619.90814</trace>
</ink>
</file>

<file path=ppt/ink/ink45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17453.738 11248.486 874.14984, 17453.736 11339.443 864.19525, 17455.13 11456.047 858.90784, 17458.338 11521.437 856.74097, 17460.662 11585.02 857.9482, 17458.35 11658.657 858.2216, 17451.842 11536.124 850.7981, 17453.99 11431.08 846.79144, 17458.746 11367.166 847.1684, 17470.959 11263.217 850.8305, 17502.584 11164.592 855.0987, 17565.973 11108.966 858.9845, 17638.355 11107.361 861.3268, 17687.129 11205.188 863.667, 17605.236 11285.318 862.9533, 17525.098 11371.9 861.95825, 17531.791 11471.0205 859.29706, 17571.078 11542.201 855.2154, 17646.398 11610.906 842.0627, 17714.807 11663.704 805.8149</trace>
</ink>
</file>

<file path=ppt/ink/ink45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17215.65 11686.456 874.14984, 17124.213 11684.959 867.5794, 17059.379 11680.749 861.69995, 16983.674 11674.819 856.66504, 16902.367 11667.479 849.416, 16819.406 11658.669 841.2655, 16698.318 11643.9375 822.30786, 16591.824 11629.761 780.2545, 16462.928 11616.609 705.8469, 16359.12 11605.171 605.56647, 16291.364 11588.391 484.17346</trace>
</ink>
</file>

<file path=ppt/ink/ink45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16605.262 11761.95 874.14984, 16606.826 11848.478 863.9298, 16614.373 11972.352 857.615, 16622.99 12075.402 853.0877, 16633.764 12166.234 851.514, 16646.695 12256.974 852.29987, 16582.63 12280.034 858.3682, 16500.477 12227.154 861.64417, 16424.17 12237.555 861.5641, 16444.824 12321.615 857.3076, 16497.027 12395.873 857.6728, 16586.773 12429.337 857.725, 16672.016 12403.666 856.6462, 16736.781 12313.532 851.89044, 16764.299 12240.794 846.86914, 16786.031 12168.74 842.40967, 16814.154 12041.847 835.6566, 16827.355 11934.702 837.1361, 16799.047 11999.935 842.8591, 16793.209 12127.401 836.39026, 16794.812 12207.53 832.5618, 16799.455 12287.222 836.2163, 16804.139 12353.209 839.50543, 16808.39 12270.559 857.9643, 16857.264 12188.444 863.54987, 16924.637 12153.401 859.06934, 17009.826 12126.945 851.93494, 17105.006 12108.341 842.68616, 17180.88 12089.102 823.66437, 17252.54 12079.766 794.8976</trace>
</ink>
</file>

<file path=ppt/ink/ink45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17811.33 11625.439 874.14984, 17773.32 11706.497 864.50745, 17719.512 11801.823 860.33514, 17659.91 11907.923 859.9292, 17621.014 11985.926 863.6026, 17610.184 11922.349 240.98203</trace>
</ink>
</file>

<file path=ppt/ink/ink45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17781.912 11640.436 874.14984, 17804.621 11707.568 866.07367, 17822.398 11802.726 862.22925, 17837.586 11887.674 859.6922, 17856.275 11963.486 857.2025, 17896.21 12028.977 845.50104</trace>
</ink>
</file>

<file path=ppt/ink/ink45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18020.002 11595.449 874.14984, 18000.709 11666.873 865.9034, 17993.482 11762.166 861.9338, 17999.611 11862.6455 860.1897, 18026.32 11939.748 861.2016, 18099.936 11974.548 860.2316, 18144.785 11893.245 855.7638, 18166.465 11796.166 850.579, 18162.13 11678.591 847.363, 18140.756 11587.472 850.2833, 18088.422 11518.238 854.72546, 18008.754 11491.88 863.8051, 17944.584 11493.349 686.6418</trace>
</ink>
</file>

<file path=ppt/ink/ink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7829 2458 874, 7959 2437 870, 8047 2419 864</trace>
</ink>
</file>

<file path=ppt/ink/ink4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17647 5257 874, 17712 5284 868, 17815 5273 867, 17906 5209 866, 17923 5272 861, 17918 5361 852, 17915 5424 846, 17914 5490 837, 17920 5605 811, 17934 5671 787, 17946 5744 726, 17967 5808 334</trace>
</ink>
</file>

<file path=ppt/ink/ink46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18168.92 11128.006 874.14984, 18140.979 11201.445 868.70294, 18105.24 11310.382 860.41754, 18083.125 11383.038 849.7998</trace>
</ink>
</file>

<file path=ppt/ink/ink46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18273.717 11610.444 874.14984, 18273.715 11708.013 863.64764, 18275.11 11821.563 859.3135, 18285.281 11919.737 860.2585, 18298.023 11824.44 850.5332, 18300.795 11714.765 847.9094, 18309.377 11628.406 845.803, 18353.488 11703.087 854.95215, 18401.117 11796.708 860.35266, 18482.84 11818.67 862.8074, 18559.494 11733.913 860.6051, 18587.812 11662.725 861.2051, 18606.902 11592.233 862.5822, 18602.406 11671.07 858.77716, 18594.592 11782.072 851.38916, 18598.023 11884.593 856.0601, 18618.518 11955.803 861.35034</trace>
</ink>
</file>

<file path=ppt/ink/ink46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17990.586 10932.031 874.14984, 18091.69 10950.922 859.4563, 18163.766 10960.026 852.84845, 18240.535 10965.869 850.46, 18310.602 10963.884 853.1675, 18387.773 10924.384 856.9543, 18385.771 10856.701 856.75073, 18449.479 10920.09 857.6409, 18518.656 11002.238 847.6038, 18563.418 11093.815 829.6896, 18545.834 11168.057 795.0569, 18504.451 11234.005 695.0906</trace>
</ink>
</file>

<file path=ppt/ink/ink46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18914.441 11670.943 874.14984, 19002.543 11670.198 865.1561, 19123.283 11667.542 855.5155, 19194.043 11665.514 842.20105, 19257.662 11665.569 411.72662</trace>
</ink>
</file>

<file path=ppt/ink/ink46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19033.025 11414.986 874.14984, 19033.025 11512.442 855.5828, 19036.303 11582.9795 840.3103, 19042.37 11661.887 826.3505, 19050.094 11743.054 808.23914, 19055.92 11810.798 777.73535, 19063.361 11882.431 731.863</trace>
</ink>
</file>

<file path=ppt/ink/ink46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19704.086 11308.468 874.14984, 19604.428 11359.847 866.5921, 19506.053 11312.42 860.1412, 19442.816 11238.645 861.8566, 19435.963 11119.836 859.9103, 19478.611 11035.028 856.91943, 19575.512 11002.24 853.46716, 19658.928 11011.978 851.2408, 19733.91 11075.742 846.8536, 19770.127 11167.234 844.1349, 19768.533 11233.621 842.5969, 19753.041 11307.39 840.6197, 19715.79 11419.672 837.32294, 19677.895 11489.75 835.89056, 19631.445 11559.114 836.048, 19530.805 11665.984 840.0484, 19444.14 11705.24 847.86676, 19519.238 11756.151 854.7654, 19626.855 11852.9375 841.8475, 19728.379 11902.326 820.11743, 19809.176 11931.307 772.9496</trace>
</ink>
</file>

<file path=ppt/ink/ink46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19956.88 11761.95 874.14984, 20029.48 11804.36 864.9363, 20137.742 11862.402 859.45795, 20205.436 11892.4795 862.20886, 20281.232 11861.461 861.67346, 20277.92 11749.96 853.4463, 20251.047 11639.824 843.6963, 20227.992 11566.109 839.4789, 20204.834 11488.652 837.49585, 20174.127 11370.99 839.28564, 20164.553 11307.131 840.7959, 20172.05 11189.007 845.7153, 20202.36 11114.761 852.85443, 20290.793 11088.473 858.6251, 20378.754 11099.838 858.5103, 20459.705 11158.649 857.23004, 20514.365 11268.79 856.0972, 20539.402 11369.633 854.53613, 20540.94 11433.784 853.54895, 20533.426 11504.74 852.86523, 20519.004 11575.395 852.8497, 20489.566 11680.731 853.1135, 20446.053 11795.741 856.3422, 20435.812 11869.787 860.0221, 20499.375 11905.356 859.83, 20606.025 11917.51 856.048, 20692.422 11915.02 844.5865, 20769.506 11905.699 808.52734</trace>
</ink>
</file>

<file path=ppt/ink/ink46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20746.525 11655.948 874.14984, 20775.365 11736.515 865.3315, 20797.25 11846.955 860.3734, 20809.027 11911.964 858.009, 20820.33 11977.931 857.46906, 20835.895 12073.012 856.89557, 20817.904 12000.772 852.4149, 20815.168 11879.738 846.58545, 20820.754 11805.343 844.629, 20835.154 11693.316 846.3605, 20869.793 11592.833 850.6599, 20961.152 11575.985 855.23956, 21017.582 11664.671 859.1778, 20992.42 11754.259 859.8883, 20922.014 11787.163 859.51416, 20851.238 11799.523 861.4106, 20851.918 11892.932 861.9117, 20900.477 11964.634 857.39996, 20960.934 12033.144 846.43445, 21025.412 12097.392 762.15894</trace>
</ink>
</file>

<file path=ppt/ink/ink46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20985.533 11202.982 874.14984, 20971.404 11291.08 865.23865, 20952.092 11386.883 859.8168, 20937.775 11451.815 845.1212</trace>
</ink>
</file>

<file path=ppt/ink/ink46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21178.576 11549.946 874.14984, 21154.584 11640.996 863.33496, 21121.377 11763.52 857.08545, 21105.549 11837.164 854.08215, 21092.07 11914.843 848.6572, 21081.266 11995.293 841.9257, 21073.393 12075.779 834.0123, 21064.129 12189.463 804.5934, 21061.059 12261.404 757.0603, 21056.828 12325.569 334.6848</trace>
</ink>
</file>

<file path=ppt/ink/ink4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20911 5665 874, 20990 5636 867, 21065 5614 862, 21177 5598 859, 21267 5595 858, 21398 5603 854, 21504 5611 843, 21600 5626 825, 21677 5642 778</trace>
</ink>
</file>

<file path=ppt/ink/ink46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21194.205 11897.943 874.14984, 21207.828 11981.044 864.811, 21214.35 12104.21 856.9663, 21214.896 12205.904 850.66833, 21213.387 12297.1455 851.03534, 21211.219 12376.456 849.62134, 21198.271 12262.314 845.0093, 21196.74 12192.795 842.3252, 21195.756 12119.229 841.0667, 21196.219 12013.887 840.3062, 21216.756 11909.998 847.52747, 21293.975 11833.313 855.42114, 21359.146 11848.802 860.70825, 21302.191 11936.831 864.76514, 21241.764 12038.578 863.7523, 21244.037 12128.823 863.14575, 21296.242 12228.174 862.92847, 21384.334 12293.269 862.5568, 21450.723 12336.772 861.8887</trace>
</ink>
</file>

<file path=ppt/ink/ink46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20136.137 10871.532 874.14984, 20214.068 10893.687 868.0777, 20334.514 10918.296 864.88477, 20422.725 10904.589 865.6921, 20398.525 10817.689 863.20996, 20474.86 10857.938 852.92365, 20524.814 10923.871 855.73505, 20519.678 11020.055 857.71545, 20479.494 11098.351 858.47797, 20432.191 11161.277 755.9622</trace>
</ink>
</file>

<file path=ppt/ink/ink46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21610.629 11520.472 874.14984, 21573.01 11613.106 863.52704, 21530.861 11717.839 859.32404, 21506.846 11836.675 850.64154, 21492.027 11915.376 835.4589, 21489.139 11980.846 8.264992</trace>
</ink>
</file>

<file path=ppt/ink/ink46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21521.46 11474.97 874.14984, 21558.992 11569.584 858.4589, 21586.354 11639.401 850.5847, 21616.77 11714.959 840.04877, 21647.666 11787.821 829.2476, 21679.072 11863.366 802.53174, 21704.96 11926.722 734.0434</trace>
</ink>
</file>

<file path=ppt/ink/ink46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21819.303 11549.946 874.14984, 21828.383 11452.645 866.10846, 21846.81 11364.116 866.2857, 21921.248 11403.307 858.46387, 21957.725 11478.862 849.8595, 21983.62 11567.488 842.5756, 21996.16 11630.356 843.0704, 22008.832 11699.416 843.36597, 22021.293 11764.598 844.07184, 22042.262 11853.473 846.4578, 22118.807 11872.575 857.5699, 22170.113 11777.23 850.1518, 22204.434 11641.007 838.1512, 22213.367 11557.818 835.061, 22216.13 11483.778 834.1526, 22209.912 11366.53 835.98016, 22171.865 11282.23 842.6152, 22101.756 11349.298 852.82513, 22105.502 11476.248 850.22296, 22136.094 11575.531 847.4504, 22210.61 11651.232 847.8288, 22296.654 11665.729 849.01385, 22359.87 11669.658 854.7093</trace>
</ink>
</file>

<file path=ppt/ink/ink46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21760.47 10932.031 874.14984, 21872.363 10974.806 852.2401, 21953.996 11002.297 842.44257, 22044.287 11026.982 829.31714, 22123.734 11049.892 805.22156, 22192.521 11067.506 780.94257</trace>
</ink>
</file>

<file path=ppt/ink/ink4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21387 5484 874, 21461 5507 868, 21542 5542 863, 21610 5593 861, 21650 5697 860, 21605 5797 857, 21535 5858 852, 21469 5900 786</trace>
</ink>
</file>

<file path=ppt/ink/ink46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22042.682 10825.512 874.14984, 22146.537 10916.483 854.2589, 22243.508 11007.508 840.22766, 22304.719 11094.679 850.2506, 22313.482 11188.521 853.8102, 22270.494 11261.472 853.61884, 22204.44 11323.61 239.17685</trace>
</ink>
</file>

<file path=ppt/ink/ink46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22415.9 11580.972 874.14984, 22413.688 11681.955 860.07446, 22410.922 11753.96 859.66656, 22407.934 11828.235 859.39716, 22404.91 11907.448 860.7051, 22411.387 11829.653 848.0783, 22410.771 11722.019 842.51843, 22408.338 11624.506 839.0166, 22419.332 11559.715 840.9034, 22489.625 11646.744 848.8945, 22534.69 11722.048 856.34534, 22597.965 11755.67 864.7014, 22652.465 11670.015 864.1825, 22685.68 11578.797 865.7879, 22704.64 11657.959 853.02795, 22703.938 11725.092 846.5544, 22701.818 11798.909 840.905, 22697.28 11866.884 844.7468, 22687.627 11949.299 850.93744, 22675.596 12014.359 865.53973</trace>
</ink>
</file>

<file path=ppt/ink/ink46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22937.121 11670.943 874.14984, 22916.492 11757.929 864.2937, 22876.205 11878.267 856.18805, 22851.936 11947.93 852.33234, 22830.223 12017.717 845.8568, 22816.482 12103.7 829.48914, 22803.543 12168.481 700.73737</trace>
</ink>
</file>

<file path=ppt/ink/ink46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23011.582 11776.429 874.14984, 23015.336 11881.328 862.61505, 23011.686 11990.101 855.63403, 23006.197 12077.011 852.5299, 22997.04 12153.886 857.8368, 22957.434 12065.467 853.30884, 22955.855 12000.51 850.7112, 22959.412 11927.074 848.6436, 22971.525 11850.366 846.69257, 22988.207 11786.38 846.405, 23035.219 11688.16 846.56885, 23122.209 11641.496 849.3385, 23214.414 11662.373 851.17694, 23277.465 11754.742 860.2919, 23186.664 11830.082 862.1105, 23122.525 11893.331 862.2165, 23113.824 11973.23 860.55005, 23161.684 12080.341 852.4282, 23199.795 12143.809 848.1764, 23259.633 12239.83 832.01917, 23313.271 12305.37 760.03235</trace>
</ink>
</file>

<file path=ppt/ink/ink46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23607.262 11444.461 874.14984, 23564.94 11546.438 858.04767, 23522.734 11619.483 844.4013, 23485.18 11686.999 816.984, 23441.906 11750.488 523.9417</trace>
</ink>
</file>

<file path=ppt/ink/ink46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18749.895 12244.389 874.14984, 18702.527 12321.284 869.15735, 18625.77 12418.711 866.23236, 18535.688 12511.148 861.69586, 18465.117 12567.9795 862.0869, 18382.63 12617.62 861.6479, 18272.666 12667.399 860.2178, 18189.932 12697.044 858.9132, 18079.36 12723.001 859.90045, 18015.84 12735.773 859.73944, 17908.736 12754.745 858.8903, 17787.723 12771.135 857.9646, 17716.31 12778.834 857.6871, 17602.72 12791.889 857.1306, 17533.723 12798.259 856.57623, 17457.238 12802.527 855.92096, 17378.908 12804.748 855.30884, 17257.45 12806.223 854.3404, 17182.516 12807.0 854.0265, 17100.928 12809.115 853.8205, 17014.701 12811.738 853.6967, 16937.959 12813.206 853.6693, 16874.945 12813.976 853.6116, 16798.541 12812.801 853.43005, 16711.482 12810.749 852.7061, 16616.145 12808.872 850.8907, 16547.857 12807.378 849.1109, 16471.787 12805.042 847.2992, 16384.607 12801.127 845.6147, 16289.578 12797.092 844.6337, 16189.127 12793.535 843.7353, 16084.651 12789.944 842.9518, 15975.829 12787.059 841.7062, 15902.032 12785.179 840.481, 15816.373 12783.635 838.9548, 15719.152 12781.17 837.5936, 15613.324 12778.656 836.2778, 15518.313 12776.012 835.7787, 15441.001 12773.7 835.1147, 15347.891 12770.203 834.2322, 15243.547 12766.289 833.5032, 15131.246 12761.748 832.41254, 15013.474 12756.598 830.86145, 14920.42 12752.849 829.41425, 14831.992 12749.719 828.3398, 14727.464 12745.872 827.6187, 14610.848 12739.8955 826.2885, 14485.186 12732.904 824.58344, 14351.865 12723.602 822.06866, 14261.147 12717.157 819.6634, 14155.892 12707.176 816.5335, 14036.881 12695.58 813.5315, 13908.277 12684.221 811.46326, 13789.8545 12673.955 810.47986, 13694.833 12665.781 809.3604, 13577.613 12656.082 807.7073, 13445.989 12643.226 806.4159, 13303.384 12627.203 804.6509, 13200.086 12615.548 803.14484, 13083.974 12602.312 801.2602, 12947.491 12586.267 799.02, 12797.832 12568.2 796.4204, 12654.754 12551.605 793.7594, 12546.103 12539.159 790.91693, 12414.089 12523.932 788.4227, 12267.071 12506.758 786.73145, 12109.973 12488.711 785.46326, 11990.203 12474.925 785.03534, 11868.319 12460.806 784.50146, 11724.858 12444.18 784.3472, 11566.884 12425.954 784.01385, 11401.435 12404.671 783.5722, 11230.923 12379.529 783.2458, 11118.996 12362.976 783.00323, 10985.44 12339.523 782.7553, 10838.804 12311.722 782.68207, 10722.219 12289.06 783.2445, 10608.137 12266.198 783.55237, 10474.896 12238.569 784.349, 10328.501 12208.419 785.0702, 10177.994 12176.953 786.267, 10076.92 12155.756 787.23755, 9951.417 12129.106 788.1789, 9807.568 12098.761 788.2319, 9653.585 12064.72 788.0078, 9525.353 12035.02 787.76556, 9412.229 12007.745 787.48566, 9282.468 11973.981 788.0448, 9143.487 11937.349 789.2757, 9000.152 11898.107 791.16925, 8905.579 11872.079 792.91565, 8793.493 11839.161 795.1867, 8668.945 11800.883 797.25415, 8535.017 11758.381 799.0919, 8413.637 11718.815 800.4431, 8312.882 11685.524 801.2319, 8189.744 11643.076 800.4171, 8054.0483 11594.243 798.4958, 7918.325 11543.624 797.7517, 7806.696 11501.388 798.8581, 7723.4033 11466.423 799.7937, 7642.4575 11428.777 795.9942, 7536.278 11377.3125 745.2075, 7461.641 11331.977 663.99335, 7398.215 11282.297 105.790726</trace>
</ink>
</file>

<file path=ppt/ink/ink46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11643.097 12923.837 874.14984, 11570.887 12894.595 868.2752, 11453.056 12876.744 861.921, 11385.802 12880.085 860.55225, 11317.424 12892.002 859.4464, 11252.047 12911.175 858.7597, 11161.491 12950.714 859.7826, 11109.477 13039.895 859.1692, 11108.081 13134.14 858.0733, 11162.477 13237.533 853.4936, 11243.46 13315.727 853.3685, 11336.081 13348.7705 855.0096, 11443.937 13319.926 855.2553, 11515.701 13266.255 855.1308, 11576.332 13156.102 855.077, 11610.159 13061.658 856.06805, 11607.413 13149.795 850.4786, 11611.416 13254.91 844.8787, 11623.504 13347.58 829.8619, 11643.61 13420.28 809.1943, 11662.842 13483.792 676.03326</trace>
</ink>
</file>

<file path=ppt/ink/ink46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11274.475 12613.587 874.14984, 11352.139 12638.573 859.5744, 11417.746 12657.887 850.6471, 11498.6 12679.658 842.7326, 11584.967 12700.644 831.42114, 11667.26 12715.229 819.9062, 11733.964 12714.374 802.44653, 11814.705 12719.866 758.5258</trace>
</ink>
</file>

<file path=ppt/ink/ink46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11688.141 12530.854 874.14984, 11753.703 12577.489 865.21124, 11829.137 12639.858 860.4786, 11909.84 12723.684 853.43164, 11911.281 12833.053 830.33215, 11887.699 12900.479 792.15405</trace>
</ink>
</file>

<file path=ppt/ink/ink46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11762.602 13406.275 874.14984, 11836.768 13485.783 867.73364, 11914.675 13485.374 867.1601, 11970.79 13420.122 863.8011, 11973.886 13337.996 859.05084, 11937.287 13250.069 860.19025, 11845.067 13205.595 861.7219, 11780.969 13248.172 860.826, 11734.25 13374.042 852.71655, 11722.306 13483.642 844.491, 11733.15 13551.369 843.56055, 11756.286 13621.874 842.63715, 11791.822 13686.196 842.8049, 11859.392 13767.995 845.1687, 11938.978 13780.644 850.32574, 12004.856 13781.237 839.96655</trace>
</ink>
</file>

<file path=ppt/ink/ink4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21864 5347 874, 21873 5446 863, 21875 5566 858, 21872 5630 856, 21866 5716 857, 21835 5785 861</trace>
</ink>
</file>

<file path=ppt/ink/ink46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12314.156 12969.34 874.14984, 12239.263 13073.314 863.11163, 12190.351 13196.392 859.0881, 12177.616 13270.397 857.22906, 12177.135 13350.01 855.2675, 12190.851 13431.243 853.6794, 12215.114 13504.187 848.68164, 12266.929 13589.9375 833.6398, 12332.375 13648.804 795.5362</trace>
</ink>
</file>

<file path=ppt/ink/ink46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12432.741 13104.299 874.14984, 12432.741 13212.636 862.56335, 12432.741 13330.8 855.5106, 12432.742 13415.545 851.4862, 12430.9 13493.514 855.2176, 12435.955 13393.104 848.72186, 12441.717 13304.318 845.5848, 12444.791 13218.931 844.56036, 12443.162 13126.822 842.74646, 12511.371 13193.415 850.12036, 12548.565 13298.307 854.0726, 12628.537 13344.618 858.6683, 12687.336 13272.573 858.97986, 12756.846 13200.72 862.25085, 12833.894 13226.441 859.7105, 12858.401 13298.803 852.37933, 12867.773 13390.867 843.36694, 12866.928 13502.156 838.9452, 12858.025 13572.072 845.40826, 12818.678 13506.825 8.617248</trace>
</ink>
</file>

<file path=ppt/ink/ink46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13062.435 13061.381 874.14984, 13107.831 13167.155 851.3877, 13130.396 13238.63 851.82574, 13148.256 13314.222 850.26166, 13157.873 13390.566 845.7209, 13157.258 13463.905 839.5843, 13147.238 13531.679 832.1368, 13105.862 13647.37 811.63354, 13053.51 13736.43 759.2414, 13004.448 13800.776 622.149</trace>
</ink>
</file>

<file path=ppt/ink/ink46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19927.465 6781.9185 874.14984, 19844.844 6825.5977 852.0319, 19741.486 6908.594 851.44543, 19677.984 6976.6157 852.12305, 19625.68 7070.796 851.1582, 19604.7 7170.2417 855.49005, 19616.795 7252.709 858.9081, 19693.656 7318.5947 861.73315, 19779.457 7330.9595 862.5426, 19890.373 7280.483 859.0541, 19972.285 7219.043 856.66394, 20043.992 7143.189 856.0562, 20066.254 7229.0454 864.4589, 20055.434 7293.6562 868.5403, 20043.117 7367.6924 869.6303, 20042.812 7459.571 869.6177, 20119.033 7486.1396 868.2443, 20188.857 7402.6143 866.9565, 20208.752 7285.8022 866.37726, 20146.615 7197.174 866.15814, 20062.406 7184.2695 865.8522, 20057.537 7263.33 866.8336, 20146.957 7291.569 864.7019, 20239.812 7285.591 864.25165, 20338.912 7236.791 865.0673, 20416.615 7198.2656 865.9955, 20475.951 7304.253 864.0499, 20476.379 7410.836 863.8625, 20480.06 7338.2925 854.8468, 20510.49 7261.8105 853.3234, 20573.408 7209.85 856.33405, 20652.512 7242.7705 859.844, 20672.785 7346.6235 862.09357, 20702.957 7269.92 862.7018, 20771.371 7260.7773 862.3429, 20803.857 7336.007 861.8633, 20837.074 7412.4814 863.91064, 20900.777 7396.403 859.75055, 20949.893 7309.503 852.58734, 20987.453 7231.026 857.42145, 21022.172 7314.696 851.6026, 21022.078 7388.5005 847.0535, 21017.852 7511.164 840.2583, 21009.727 7590.1973 836.3707, 20996.857 7669.084 836.28534, 20984.887 7733.2993 837.1572, 20959.166 7812.567 842.4321, 20944.35 7738.589 850.06256, 20959.613 7656.039 848.9526, 20987.863 7565.7134 844.12256, 21047.326 7444.115 838.71185, 21090.543 7372.6436 837.15826, 21130.463 7308.7935 836.51953, 21202.445 7194.6685 836.8098, 21242.709 7128.275 839.27136, 21280.275 7061.336 842.07294, 21329.12 6966.726 847.8851, 21357.834 6889.5635 856.4683, 21279.26 6980.3784 860.11914, 21255.197 7052.018 849.3009, 21233.734 7141.2905 831.4682</trace>
</ink>
</file>

<file path=ppt/ink/ink46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21670.38 6947.9014 874.14984, 21560.41 7020.991 858.6807, 21477.338 7068.3823 845.29395</trace>
</ink>
</file>

<file path=ppt/ink/ink46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21134.453 7264.3574 874.14984, 21201.816 7204.981 865.0647, 21272.379 7126.0835 860.3609, 21313.451 7059.4595 860.24146, 21340.787 6973.8115 860.32886, 21345.629 6884.337 861.3418, 21324.584 6811.8154 863.5289, 21264.88 6900.4824 858.95917, 21254.14 7012.731 852.0578, 21252.334 7085.9087 848.43365, 21251.332 7201.4663 848.6719, 21253.0 7264.661 850.179, 21285.084 7372.6064 854.709, 21310.28 7439.4595 869.1902</trace>
</ink>
</file>

<file path=ppt/ink/ink46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21402.877 7369.842 874.14984, 21486.611 7296.677 870.7369, 21466.72 7233.4985 869.1429, 21389.05 7280.8066 866.1432, 21359.21 7345.9688 864.7432, 21370.4 7420.9966 864.3349, 21459.13 7479.6196 861.74994, 21528.975 7479.5293 859.0818, 21616.414 7488.441 850.7267, 21681.744 7467.955 558.5477</trace>
</ink>
</file>

<file path=ppt/ink/ink46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21610.629 7279.869 874.14984, 21625.682 7362.675 869.3011, 21639.719 7473.752 867.71375, 21629.41 7558.5796 867.6946, 21609.861 7467.13 861.3567, 21627.18 7391.6396 858.50934, 21658.322 7327.092 857.88617, 21725.688 7290.467 859.19275, 21798.498 7347.5605 859.5642, 21839.697 7432.692 859.2502, 21846.166 7528.654 859.70685, 21820.5 7440.9673 859.74445, 21874.559 7366.23 861.0502, 21963.127 7366.9473 862.0482, 22029.18 7450.965 862.3274, 22057.982 7540.6816 864.57153, 22123.059 7566.036 865.1517, 22189.65 7533.388 864.72614, 22276.957 7450.762 864.6217, 22302.506 7357.0938 865.48944, 22210.62 7336.4966 865.3831, 22165.445 7426.5674 864.1103, 22208.674 7512.2417 861.4006, 22274.162 7568.4116 860.8089, 22362.62 7588.953 862.208, 22443.0 7539.7515 862.15875, 22491.38 7467.115 862.251, 22534.725 7387.7583 865.16736, 22615.871 7441.022 862.9021, 22640.488 7521.3105 859.12384, 22641.094 7604.87 860.14124, 22641.531 7541.5684 852.84906, 22686.494 7433.1294 854.12006, 22754.275 7382.815 856.9085, 22818.912 7406.4556 855.4447, 22881.463 7494.442 853.97864, 22899.47 7561.987 855.27826, 22904.918 7627.05 859.26654, 22938.496 7692.4956 864.0042, 23018.283 7645.1294 863.5342, 23083.176 7582.2637 8.554748</trace>
</ink>
</file>

<file path=ppt/ink/ink46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23100.748 6931.872 874.14984, 23113.586 7032.073 863.2038, 23114.293 7139.157 856.3193, 23107.541 7234.046 852.93384, 23098.053 7339.3955 847.1242, 23094.758 7410.1123 839.8148, 23095.516 7484.3735 830.8118, 23101.658 7591.7334 804.67194, 23120.117 7686.828 749.83057, 23135.814 7751.9067 619.61536</trace>
</ink>
</file>

<file path=ppt/ink/ink46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22982.166 7294.8647 874.14984, 23089.127 7287.685 859.29645, 23159.244 7288.072 851.41125, 23238.713 7290.6436 844.2559, 23308.674 7292.137 827.1969, 23372.838 7295.5796 811.00757</trace>
</ink>
</file>

<file path=ppt/ink/ink4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21804 5333 874, 21890 5365 868, 21999 5361 865, 22078 5327 864, 22145 5254 864, 22110 5350 859, 22082 5475 852, 22068 5579 836, 22070 5667 816, 22073 5732 771</trace>
</ink>
</file>

<file path=ppt/ink/ink46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23532.8 7596.8413 874.14984, 23483.186 7533.5093 867.5349, 23418.717 7519.5024 864.31885, 23319.54 7552.6157 863.89264, 23256.64 7600.8193 863.3948, 23253.266 7684.8833 862.1555, 23334.375 7732.425 862.1487, 23439.809 7688.961 860.6598, 23510.363 7619.79 855.5434, 23553.818 7546.9917 853.1863, 23572.148 7483.684 855.9261, 23567.062 7579.755 849.39575, 23578.715 7664.7246 852.3653, 23614.639 7729.4062 853.17334, 23682.414 7733.7007 853.33813, 23758.469 7648.3755 853.93274, 23766.746 7546.1567 855.77875, 23746.96 7471.818 859.88086, 23739.795 7562.367 859.796, 23763.95 7659.6616 852.5209, 23820.848 7752.6826 853.77325, 23887.703 7755.7686 854.22797, 23907.447 7657.081 850.9874, 23916.607 7592.2485 849.6489, 23932.74 7498.1704 851.27515, 23954.426 7423.4297 851.7053, 24022.45 7430.261 855.9846, 24039.645 7523.216 856.2451, 24049.709 7612.6655 857.23157, 24085.547 7716.5566 860.9074, 24177.26 7786.71 860.5462, 24266.707 7803.7075 859.7817, 24372.006 7761.0146 857.95465, 24437.625 7709.839 858.7472, 24459.014 7628.06 860.1612, 24411.883 7563.7 861.9509, 24333.379 7589.085 861.5791, 24288.418 7669.6045 859.65314, 24289.857 7756.384 856.75024, 24345.016 7842.424 854.58374, 24427.092 7868.459 846.7853, 24516.41 7868.31 825.27954</trace>
</ink>
</file>

<file path=ppt/ink/ink46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23592.553 7189.38 874.14984, 23708.43 7245.366 850.3424, 23775.738 7271.8584 820.0641</trace>
</ink>
</file>

<file path=ppt/ink/ink46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24475.043 7207.4775 874.14984, 24536.943 7279.1206 859.677, 24626.932 7409.0527 843.74896, 24669.305 7489.731 839.2572, 24701.672 7577.4917 837.4269, 24724.697 7648.859 836.4467, 24733.047 7716.758 835.44073, 24730.555 7784.7827 835.2729, 24699.45 7921.1606 829.95435, 24645.535 7990.9272 826.4771, 24594.03 8068.1196 819.06506, 24528.756 8117.053 706.68976</trace>
</ink>
</file>

<file path=ppt/ink/ink46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19599.291 6706.4233 874.14984, 19510.06 6820.451 849.5622, 19466.043 6889.749 842.22363, 19423.572 6973.225 836.16425, 19391.115 7058.768 831.37317, 19368.67 7123.7456 827.58765, 19352.662 7201.5874 824.8726, 19342.361 7344.5933 820.1571, 19339.072 7416.8975 811.74097, 19346.492 7490.3223 808.44507</trace>
</ink>
</file>

<file path=ppt/ink/ink46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4641.0967 6358.427 874.14984, 4561.2705 6354.6895 869.4372, 4470.1265 6354.856 865.58185, 4364.771 6356.247 861.5782, 4262.57 6358.658 861.4761, 4140.577 6364.425 861.54004, 4072.1372 6369.319 860.82623, 3967.465 6377.2783 858.85486, 3839.8328 6385.001 858.0024, 3767.9055 6388.7305 858.2184, 3690.8176 6392.975 857.76685, 3574.9438 6400.026 856.50275, 3502.921 6406.6895 855.76416, 3423.1975 6414.47 855.15063, 3337.2578 6421.717 854.45013, 3247.3796 6428.242 853.6413, 3153.1267 6433.38 852.76855, 3090.2761 6436.758 851.7657, 3013.942 6439.2534 850.4988, 2925.6016 6441.7656 849.20856, 2829.7454 6444.132 847.22107, 2743.8003 6445.863 845.52924, 2672.9165 6447.0767 843.91766, 2588.1533 6448.003 842.4482, 2493.4048 6449.86 841.37317, 2392.817 6453.242 840.5531, 2321.3052 6455.4907 840.1551, 2241.6782 6457.2563 839.615, 2150.9412 6455.65 839.246, 2052.7012 6451.2886 839.3893, 1946.9663 6445.325 839.1335, 1839.5825 6438.2197 838.5652, 1766.8994 6433.343 837.8864, 1679.4158 6428.5166 833.9932, 1584.608 6424.813 827.8954, 1486.0089 6422.3765 819.627, 1405.4198 6420.2725 806.4806, 1334.85 6418.319 785.2572, 1258.5283 6415.436 756.13306, 1184.0171 6412.3213 719.233, 1114.6305 6409.6055 675.27234, 1013.9056 6406.1626 567.46747, 936.96674 6404.7544 440.5872, 864.42584 6405.9316 305.10165</trace>
</ink>
</file>

<file path=ppt/ink/ink46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15308.186 2359.3022 874.14984, 15276.694 2436.0476 867.8574, 15222.967 2532.795 858.5198, 15169.721 2625.626 850.45233, 15109.839 2752.2869 846.43396, 15074.868 2849.881 840.5462, 15039.447 2969.312 831.7299, 15007.056 3104.8386 821.33307, 14984.21 3209.7817 811.92773, 14964.714 3320.5693 803.0753, 14948.199 3450.4338 772.459, 14936.359 3587.8972 734.9782, 14931.361 3724.2185 690.08246, 14933.741 3852.1294 637.7734, 14935.576 3935.2468 580.49243, 14946.41 4021.446 518.5824, 14968.941 4099.862 452.6467, 14984.59 4163.0557 340.1962, 15010.346 4231.145 185.45471</trace>
</ink>
</file>

<file path=ppt/ink/ink46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15547.192 2600.7803 874.14984, 15557.287 2680.2068 865.0704, 15537.915 2813.6155 853.43695, 15514.18 2937.1663 841.8907, 15501.336 3000.0977 837.8351, 15470.9375 3147.5972 830.3091, 15452.583 3245.9695 826.2956, 15437.359 3349.8665 824.44385, 15427.476 3417.3254 823.4241, 15420.16 3496.6123 824.2388, 15418.455 3576.8008 828.4019, 15424.889 3649.4814 834.52014, 15486.06 3733.9946 844.9475, 15586.677 3717.6636 847.4712, 15698.209 3635.9995 839.16815, 15758.845 3573.0176 834.0191, 15848.8955 3466.534 833.21783, 15901.16 3372.5923 836.0271, 15827.478 3322.338 837.8942, 15725.247 3356.1057 841.8167, 15650.028 3434.3696 851.4235, 15666.937 3506.5896 855.23004, 15763.771 3548.3115 849.96936, 15836.53 3555.5923 845.3221, 15900.328 3558.4807 841.35956, 15997.368 3568.6853 849.01434, 16034.683 3644.5996 852.48517, 15971.715 3749.3555 845.3815, 15906.477 3820.918 832.95886, 15843.71 3877.9854 696.58954</trace>
</ink>
</file>

<file path=ppt/ink/ink46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16563.895 3381.0596 874.14984, 16464.602 3444.5225 864.0716, 16383.703 3525.47 861.06085, 16325.214 3601.1953 859.0616, 16290.493 3666.93 859.0913, 16382.522 3682.6584 857.04083, 16458.793 3618.9568 850.597, 16524.125 3545.4119 844.133, 16574.023 3477.1892 843.0662, 16610.457 3384.7612 848.79047, 16568.773 3495.9304 862.5353, 16581.516 3564.5144 858.5839, 16589.027 3628.7466 848.9401, 16606.541 3691.8342 835.0504</trace>
</ink>
</file>

<file path=ppt/ink/ink46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17021.686 3295.7407 874.14984, 16996.955 3368.3564 858.4209, 16971.459 3433.4707 848.4188, 16937.842 3509.968 842.0515, 16897.896 3588.5981 832.1467, 16863.777 3652.8528 821.7101, 16807.822 3726.7598 796.6272, 16744.686 3790.736 365.323</trace>
</ink>
</file>

<file path=ppt/ink/ink46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16813.014 3355.2053 874.14984, 16809.93 3420.4482 863.81915, 16813.783 3535.8184 859.1287, 16829.7 3627.3142 861.2814, 16890.574 3704.5276 863.2693, 16990.908 3710.533 860.2265, 17082.762 3682.926 856.7797, 17184.37 3609.441 851.7166, 17269.97 3523.4731 849.98627, 17319.998 3453.7742 853.52563, 17245.033 3436.9204 859.667, 17163.229 3522.7231 861.89514, 17138.623 3594.2737 863.3002, 17194.498 3661.5671 861.3719, 17294.89 3700.3447 860.10443, 17358.074 3723.237 860.5872, 17423.72 3801.379 861.42065, 17410.764 3879.241 858.09485, 17333.312 3945.1145 849.98846, 17268.03 3991.2024 824.90204</trace>
</ink>
</file>

<file path=ppt/ink/ink4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22579 5015 874, 22539 5107 857, 22502 5176 847, 22465 5245 840, 22408 5357 834, 22366 5454 834, 22347 5524 834, 22336 5603 836, 22333 5686 837, 22337 5759 840, 22357 5871 845, 22372 5939 850, 22400 6002 8</trace>
</ink>
</file>

<file path=ppt/ink/ink46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18035.629 3415.704 874.14984, 17958.15 3472.84 863.65674, 17866.125 3549.5784 855.9358, 17798.91 3614.6692 851.6279, 17736.506 3704.6394 854.4391, 17803.512 3740.3762 858.46765, 17875.03 3699.0303 856.01355, 17970.533 3575.8672 845.6435, 18011.814 3506.0369 839.3826, 18081.117 3371.3774 828.94385, 18117.432 3291.215 827.5755, 18147.107 3223.5256 828.5441, 18179.67 3128.6165 837.76807, 18116.84 3177.9668 851.7454, 18069.914 3284.629 845.9512, 18052.578 3353.6282 845.1463, 18044.77 3418.5613 844.443, 18047.016 3519.6628 845.18164, 18091.963 3605.1519 847.591, 18157.8 3647.3105 852.829, 18275.625 3627.1365 856.3163, 18378.41 3565.7522 852.3733, 18456.703 3477.8455 850.8831, 18493.104 3408.2993 854.5502, 18419.2 3377.2827 855.7895, 18350.613 3400.284 855.0509, 18272.678 3478.4292 854.2161, 18231.363 3563.021 852.99994, 18242.453 3656.2517 852.5515, 18320.734 3715.3164 852.59717, 18392.375 3750.623 854.0231</trace>
</ink>
</file>

<file path=ppt/ink/ink46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18884.105 3249.7202 874.14984, 18867.205 3345.0356 862.5047, 18833.012 3468.0398 855.9592, 18816.967 3537.2717 850.7737, 18795.014 3640.2979 836.54877, 18778.393 3725.9426 812.6818, 18765.521 3793.175 745.78827</trace>
</ink>
</file>

<file path=ppt/ink/ink46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18825.273 3204.7341 874.14984, 18914.176 3111.9458 861.8584, 19042.953 3066.4683 853.7107, 19142.697 3053.2212 848.5067, 19221.299 3065.805 847.09656, 19252.86 3134.3743 848.20026, 19222.13 3216.7239 844.94727, 19116.578 3314.8523 833.62915, 19041.332 3365.7327 828.1818, 18978.318 3405.7483 825.19086, 18864.807 3464.4119 832.42896, 18887.777 3546.841 700.7032, 18958.436 3624.872 528.60114, 19024.541 3674.0645 357.64783, 19092.777 3710.442 19.991219</trace>
</ink>
</file>

<file path=ppt/ink/ink46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19524.83 2631.2883 874.14984, 19516.867 2696.943 865.1188, 19476.355 2817.9094 851.01917, 19453.143 2881.0747 834.45984, 19415.656 2945.3982 229.3527</trace>
</ink>
</file>

<file path=ppt/ink/ink46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19748.209 3295.7407 874.14984, 19708.63 3385.2915 863.608, 19654.045 3467.9182 860.267, 19604.324 3543.7866 861.16113, 19603.61 3616.9563 863.45593, 19667.928 3629.7507 863.0935, 19763.867 3599.06 859.41455, 19857.488 3525.7952 860.60925, 19869.582 3442.0332 860.34766, 19786.936 3375.9202 860.3257, 19865.08 3363.6602 852.84845, 19941.172 3353.3318 846.4374, 20057.645 3336.445 836.19867, 20125.377 3329.4631 839.18097, 20224.773 3333.0679 844.7911, 20287.287 3428.863 850.5614, 20277.215 3502.5928 854.8666, 20229.168 3583.6008 860.23584, 20231.225 3481.3848 849.38654, 20315.926 3375.9573 840.36554, 20407.25 3311.8933 844.7215, 20502.578 3324.2126 848.5699, 20565.97 3435.3052 853.51636, 20573.46 3535.2905 857.8588, 20575.543 3604.9565 857.4734</trace>
</ink>
</file>

<file path=ppt/ink/ink46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20955.2 2722.2952 874.14984, 20936.527 2824.9192 859.5161, 20921.352 2896.481 851.0019, 20903.541 2982.4382 844.6223, 20887.475 3063.0603 839.28235, 20875.072 3126.242 835.0095, 20861.838 3198.0923 826.84644, 20840.543 3317.9177 796.84753, 20827.854 3393.4932 768.97156, 20817.215 3457.7336 734.18726, 20801.492 3542.6711 656.42535, 20787.555 3607.003 440.2188</trace>
</ink>
</file>

<file path=ppt/ink/ink46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20731.816 3340.2097 874.14984, 20846.207 3259.6975 848.8088, 20942.502 3213.981 830.75073, 21010.346 3180.5664 795.6014, 21089.41 3144.2354 742.00574</trace>
</ink>
</file>

<file path=ppt/ink/ink46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21623.498 2671.6208 874.14984, 21608.197 2770.8955 855.7519, 21593.174 2849.106 847.0966, 21574.97 2941.1865 839.0796, 21555.762 3042.127 833.0339, 21536.367 3144.9824 822.67334, 21522.674 3217.7622 809.029, 21509.428 3288.507 788.55347, 21490.299 3396.753 723.84924, 21477.512 3472.409 570.4814</trace>
</ink>
</file>

<file path=ppt/ink/ink46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21506.754 3264.7156 874.14984, 21405.166 3360.4207 847.63354, 21305.51 3459.9673 833.6891, 21229.127 3540.6592 827.8776, 21167.273 3626.4421 842.38794, 21241.041 3654.2747 849.9536, 21358.0 3608.1104 845.14307, 21443.828 3557.257 837.1899, 21534.697 3493.576 830.23083, 21661.021 3394.2253 814.60876, 21724.865 3332.0964 813.4919, 21813.617 3222.2139 824.0205, 21735.809 3169.6624 842.12134, 21647.084 3223.1213 849.8624, 21592.79 3318.4827 858.09424, 21669.287 3395.1765 856.6483, 21792.105 3414.8699 850.8054, 21899.852 3423.043 849.2836, 21980.383 3454.451 854.06506, 22000.537 3522.371 855.633, 21923.967 3636.254 846.5144, 21833.957 3706.4272 822.33685, 21760.04 3755.5068 765.4711, 21696.137 3766.1628 7.427859</trace>
</ink>
</file>

<file path=ppt/ink/ink46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22564.822 2676.2744 874.14984, 22558.633 2745.2603 860.7414, 22550.695 2813.684 849.3874, 22540.275 2899.931 841.745, 22528.336 2999.0667 833.9479, 22515.037 3105.0198 827.93054, 22505.898 3177.4727 824.0493, 22493.773 3257.0737 820.98724, 22483.611 3321.4536 813.3364, 22470.615 3386.5906 795.72845, 22455.334 3453.1562 770.6334, 22435.848 3537.289 711.7355, 22416.703 3602.171 403.02524</trace>
</ink>
</file>

<file path=ppt/ink/ink4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23086 5665 874, 23078 5752 868, 23061 5822 863, 23040 5891 856</trace>
</ink>
</file>

<file path=ppt/ink/ink46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22460.025 3279.7112 874.14984, 22382.713 3328.3806 863.7567, 22299.025 3391.5862 856.45013, 22232.922 3450.1824 851.50366, 22174.336 3540.5757 856.68555, 22195.186 3614.7576 858.4355, 22262.902 3646.604 858.7219, 22379.246 3612.4646 853.19495, 22442.791 3567.957 848.0596, 22529.83 3487.1252 839.29095, 22598.557 3384.5205 837.69586, 22596.662 3459.523 847.3392, 22567.838 3558.9084 844.29315, 22565.484 3636.529 832.4571, 22567.1 3702.8188 752.66626</trace>
</ink>
</file>

<file path=ppt/ink/ink46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22713.742 3038.75 874.14984, 22680.584 3106.1272 867.5681, 22647.28 3169.0337 837.64813</trace>
</ink>
</file>

<file path=ppt/ink/ink46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22788.201 3411.0503 874.14984, 22783.342 3486.6223 864.60504, 22772.414 3589.3276 867.05414, 22751.264 3665.389 866.59656, 22724.203 3557.8442 856.746, 22764.986 3451.2375 858.56287, 22817.338 3387.2454 859.7862, 22912.732 3349.7131 859.16187, 23001.16 3328.57 861.76105, 23082.334 3303.5322 865.6034, 23146.064 3247.9426 866.5253, 23063.865 3222.9612 860.4327, 22982.754 3292.6892 856.72626, 22933.049 3369.002 856.22784, 22933.693 3480.8555 855.3666, 22973.95 3554.0386 854.9667, 23080.277 3568.2195 851.95526, 23155.164 3568.739 840.97754, 23220.896 3536.7222 231.25282</trace>
</ink>
</file>

<file path=ppt/ink/ink46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23369.174 3295.7407 874.14984, 23311.48 3374.3955 863.4558, 23256.352 3443.2698 861.93634, 23211.615 3520.6743 864.9943, 23272.035 3591.8367 863.2003, 23348.469 3568.1172 855.323, 23421.46 3554.0588 837.4543, 23488.678 3521.189 809.2571</trace>
</ink>
</file>

<file path=ppt/ink/ink46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23667.014 2827.2632 874.14984, 23637.691 2931.106 861.8023, 23593.303 3064.257 854.28827, 23567.99 3143.5535 850.736, 23533.791 3264.0344 845.64606, 23507.69 3381.3735 841.5697, 23487.19 3496.359 839.6453, 23476.336 3566.7983 836.3899, 23464.773 3642.1091 832.36206, 23453.305 3706.4683 721.5576</trace>
</ink>
</file>

<file path=ppt/ink/ink46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23503.387 3415.704 874.14984, 23584.676 3377.0952 865.13617, 23671.973 3357.6267 861.27264, 23744.94 3377.5903 863.0052, 23778.03 3497.2478 863.07043, 23777.791 3574.3938 864.708, 23753.73 3637.2656 757.9401</trace>
</ink>
</file>

<file path=ppt/ink/ink46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23756.182 3083.7366 874.14984, 23731.717 3151.524 867.84686, 23706.5 3215.2446 838.42633</trace>
</ink>
</file>

<file path=ppt/ink/ink46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23905.104 3415.704 874.14984, 23900.15 3479.6338 839.69293</trace>
</ink>
</file>

<file path=ppt/ink/ink46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24129.4 3295.7407 874.14984, 24061.367 3333.4045 865.3722, 23980.695 3397.1995 861.0375, 23900.17 3481.64 858.9173, 23872.86 3587.0833 861.02673, 23943.926 3644.4897 861.58167, 24029.818 3648.8242 859.22925, 24141.01 3590.5298 855.10187, 24206.996 3526.3591 855.95264, 24206.998 3436.5022 855.761, 24111.814 3360.3357 853.47345, 24045.924 3348.2305 850.385, 23939.117 3339.3347 850.76056, 23874.828 3347.956 854.8619, 23955.639 3375.8887 852.7537, 24026.176 3377.4436 846.6134, 24135.969 3372.426 837.6812, 24204.32 3360.2798 837.213, 24308.334 3337.4717 837.4036, 24384.473 3337.1758 841.2026, 24413.338 3420.888 850.9588, 24398.45 3520.6604 859.2253, 24381.812 3586.7668 863.4023, 24430.822 3466.4766 861.3986, 24483.613 3381.0503 860.14984, 24558.13 3333.7522 861.1649, 24603.027 3443.5186 859.01025, 24600.467 3532.151 859.92145, 24665.33 3551.697 861.9303</trace>
</ink>
</file>

<file path=ppt/ink/ink46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24903.418 3249.7202 874.14984, 24823.432 3301.8557 867.2396, 24754.658 3373.185 867.0688, 24745.61 3468.0657 863.7368, 24806.262 3555.4163 860.03345, 24880.938 3628.6392 862.0624, 24751.736 3677.0713 855.56946, 24687.232 3679.548 841.0627, 24605.578 3672.1775 803.5881</trace>
</ink>
</file>

<file path=ppt/ink/ink4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23667 5665 874, 23669 5742 871, 23668 5829 869, 23663 5896 759</trace>
</ink>
</file>

<file path=ppt/ink/ink46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16828.64 3898.66 874.14984, 16781.129 3976.4514 864.06396, 16726.246 4092.212 855.34595, 16685.55 4193.2554 847.43506, 16649.617 4293.4565 831.2293, 16625.197 4364.042 817.9553, 16601.242 4440.838 796.8699, 16581.584 4509.4185 768.6515, 16552.924 4625.248 690.74146, 16525.465 4741.3604 586.46063, 16507.215 4814.7876 398.05536</trace>
</ink>
</file>

<file path=ppt/ink/ink46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16426.006 4442.632 874.14984, 16517.658 4456.3364 867.11035, 16622.143 4464.1416 860.49615, 16709.795 4462.959 855.4159, 16799.746 4446.3354 855.9722, 16872.504 4424.054 857.43097, 16917.783 4498.851 864.1742, 16932.512 4580.8193 862.6676, 16962.852 4646.363 855.3469</trace>
</ink>
</file>

<file path=ppt/ink/ink46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16917.809 4185.641 874.14984, 16909.27 4262.923 843.5842, 16899.412 4327.762 731.1256</trace>
</ink>
</file>

<file path=ppt/ink/ink46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17364.568 4276.648 874.14984, 17302.031 4365.657 862.3495, 17225.791 4467.925 854.8694, 17169.344 4538.464 842.29376, 17098.682 4609.8296 814.76117, 17034.55 4653.9395 7.7477975</trace>
</ink>
</file>

<file path=ppt/ink/ink46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17037.312 4321.117 874.14984, 17038.879 4401.719 864.74243, 17067.69 4494.785 864.8271, 17114.697 4559.006 863.85724, 17180.156 4590.438 862.0957, 17262.324 4597.1504 858.3778, 17385.7 4560.9956 849.97595, 17459.014 4523.7935 844.4885, 17571.322 4455.6455 837.86945, 17665.197 4375.1455 843.5335, 17710.674 4305.122 849.8133, 17629.799 4260.3804 859.4779, 17564.719 4288.163 863.68243, 17514.84 4379.2646 864.30255, 17569.354 4443.5347 862.0417, 17676.658 4481.521 853.4143, 17809.906 4496.841 848.2306, 17911.223 4508.9624 852.4543, 17946.535 4587.596 855.86176, 17863.822 4669.993 853.86255, 17789.201 4688.032 846.0202, 17725.826 4696.0156 799.58093</trace>
</ink>
</file>

<file path=ppt/ink/ink46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18505.371 4083.259 874.14984, 18455.148 4186.236 862.4754, 18385.725 4295.236 858.8465, 18306.46 4405.4976 855.9029, 18247.268 4489.2397 847.6238, 18197.205 4567.2856 830.235, 18154.213 4638.607 787.29346</trace>
</ink>
</file>

<file path=ppt/ink/ink46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18809.646 4472.106 874.14984, 18839.648 4400.194 869.55786, 18763.23 4385.0664 863.62775, 18669.0 4436.1875 861.81696, 18612.912 4525.49 862.4652, 18607.955 4591.9253 863.3776, 18706.5 4611.8833 862.1525, 18814.129 4548.3955 854.04407, 18897.521 4481.105 845.0848, 18883.98 4578.2817 854.9276, 18907.328 4651.5273 863.6725, 18980.502 4627.8296 859.7222</trace>
</ink>
</file>

<file path=ppt/ink/ink46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18586.266 4261.6523 874.14984, 18655.016 4257.773 864.9995, 18723.639 4256.121 853.0702, 18810.102 4252.1694 840.47876, 18911.541 4244.211 829.4438, 19000.445 4237.8813 802.6567, 19078.068 4231.145 777.5932</trace>
</ink>
</file>

<file path=ppt/ink/ink46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19524.83 4245.623 874.14984, 19509.527 4353.962 862.2498, 19483.99 4475.2026 852.4362, 19458.86 4578.62 837.1766, 19435.693 4657.339 816.3957, 19403.896 4734.6274 746.50916</trace>
</ink>
</file>

<file path=ppt/ink/ink46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19301.45 4276.648 874.14984, 19410.26 4183.3794 859.02875, 19475.203 4155.07 853.88214, 19553.016 4132.066 848.78143, 19670.393 4108.5146 842.52515, 19779.314 4101.5547 837.8773, 19849.434 4107.8887 836.84564, 19955.408 4132.2485 842.5851, 20031.033 4220.1006 853.068, 19994.73 4292.1665 856.8632, 19868.508 4366.799 848.7366, 19739.8 4413.007 837.13934, 19650.094 4431.3657 831.13403, 19557.715 4443.081 827.95557, 19482.428 4450.4287 826.7554, 19408.344 4446.646 829.72406, 19476.27 4452.5366 843.1359, 19552.695 4471.4224 845.3244, 19667.42 4514.4443 847.3413, 19760.055 4551.7744 851.30005, 19877.834 4583.765 854.6002, 19977.143 4595.694 856.9237, 20073.127 4577.1924 858.0628, 20136.137 4562.5957 854.32434</trace>
</ink>
</file>

<file path=ppt/ink/ink4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24069 5000 874, 24120 5084 862, 24169 5176 852, 24212 5278 842, 24241 5419 836, 24247 5513 832, 24241 5617 829, 24225 5717 827, 24212 5790 825, 24187 5877 824, 24155 5968 819, 24124 6050 812, 24098 6123 802, 24069 6192 776</trace>
</ink>
</file>

<file path=ppt/ink/ink46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20463.395 3959.159 874.14984, 20520.27 4054.644 861.173, 20570.28 4184.501 854.4337, 20590.148 4265.23 851.80084, 20601.818 4354.4136 850.1041, 20609.29 4486.7607 847.0575, 20597.762 4613.147 841.6952, 20569.064 4693.5137 838.849, 20510.775 4778.5967 834.25665, 20467.213 4848.3926 825.0875, 20404.56 4925.588 806.6949</trace>
</ink>
</file>

<file path=ppt/ink/ink46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10868.162 6388.9346 874.14984, 10794.932 6402.17 871.38776, 10691.308 6421.242 860.9303, 10587.488 6437.838 853.43256, 10520.797 6446.8906 851.4927, 10446.833 6453.898 849.963, 10363.78 6457.817 850.46075, 10296.173 6459.6216 849.5223, 10223.635 6458.1377 847.822, 10131.484 6452.1577 844.5476, 10024.386 6444.7056 839.81964, 9907.359 6437.9956 834.8391, 9784.557 6433.2305 830.6136, 9703.917 6430.0693 826.9559, 9606.163 6429.2603 823.9543, 9493.803 6429.6357 821.6738, 9368.096 6431.1704 818.7094, 9252.88 6431.429 815.35724, 9154.639 6431.1025 811.9617, 9030.405 6429.3047 808.1753, 8887.678 6425.6157 804.0939, 8731.949 6420.306 799.8076, 8568.415 6415.21 795.16956, 8441.449 6411.652 791.34644, 8318.583 6408.8315 787.63477, 8177.0933 6406.9883 785.15576, 8020.613 6404.854 782.9723, 7855.0215 6401.6514 781.2187, 7740.9424 6399.3853 779.3313, 7591.6235 6395.1836 775.2204, 7416.1606 6388.634 768.3742, 7226.323 6380.747 758.4549, 7033.9854 6374.726 749.0288, 6845.3228 6371.732 749.34375, 6674.0327 6370.8745 753.21234, 6554.3667 6370.5205 756.9071, 6423.3223 6371.4023 762.76196, 6287.156 6372.7344 770.6984, 6151.1226 6374.887 779.9274, 6046.847 6377.0693 789.2717, 5955.593 6379.63 799.902, 5862.7397 6382.6255 812.7142, 5777.0757 6384.585 826.9373, 5672.231 6384.8735 844.3877, 5608.4653 6373.902 864.2685</trace>
</ink>
</file>

<file path=ppt/ink/ink46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22132.77 2449.792 874.14984, 22096.33 2358.7551 863.838, 22154.188 2255.465 858.992, 22213.959 2181.706 853.59607, 22314.492 2089.8413 845.73114, 22441.033 1993.2162 829.56506, 22537.936 1929.4567 800.5469, 22647.041 1871.3795 741.3246, 22730.979 1828.508 652.947, 22802.91 1793.0956 440.38644</trace>
</ink>
</file>

<file path=ppt/ink/ink46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22832.326 1846.8726 874.14984, 22902.66 1751.0707 867.2042, 22952.129 1676.365 863.7909, 23012.016 1593.8624 864.627, 23117.566 1511.361 864.82056, 23186.12 1534.0973 863.55975, 23209.742 1601.042 861.48956, 23202.357 1689.7847 860.23517, 23201.762 1795.5913 862.5935, 23245.332 1861.1554 862.3463, 23318.826 1852.3892 862.08215, 23384.16 1829.6465 860.3687</trace>
</ink>
</file>

<file path=ppt/ink/ink46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23607.262 1634.8683 874.14984, 23540.375 1665.1447 868.8364, 23458.594 1707.3555 862.9299, 23370.154 1776.2667 861.79553, 23334.102 1854.281 863.81195, 23422.746 1835.6882 863.2116, 23493.418 1736.2036 855.2944, 23538.992 1646.2795 846.7012, 23527.242 1721.8878 853.76794, 23524.195 1794.6652 859.16125, 23622.03 1794.8965 861.86664, 23709.33 1701.4554 858.9581, 23742.24 1787.74 862.34564, 23819.725 1831.9395 866.0884, 23897.299 1779.3947 866.194, 23869.312 1710.2421 862.908, 23803.123 1712.6394 858.92114, 23736.875 1723.8063 838.1322</trace>
</ink>
</file>

<file path=ppt/ink/ink46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23905.104 1197.4156 874.14984, 23893.637 1288.7817 867.67004, 23881.736 1386.2646 860.6855, 23870.787 1505.3381 853.6216, 23865.168 1606.2462 840.3997, 23866.832 1695.7836 822.7322, 23868.174 1759.4786 785.2505</trace>
</ink>
</file>

<file path=ppt/ink/ink46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24039.312 1755.8658 874.14984, 24017.473 1834.6741 867.83795, 23994.08 1897.8168 8.639199</trace>
</ink>
</file>

<file path=ppt/ink/ink46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24337.154 1453.8892 874.14984, 24243.559 1537.3644 869.4296, 24220.822 1618.7268 868.4927, 24283.78 1691.1635 865.4778, 24374.533 1771.6561 865.36993, 24373.705 1856.7155 865.18146, 24256.818 1871.8601 858.3403, 24172.209 1875.2982 841.42664, 24106.639 1847.4285 547.12823</trace>
</ink>
</file>

<file path=ppt/ink/ink46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24382.195 1559.3741 874.14984, 24454.008 1548.023 866.9883, 24539.492 1527.014 863.8298, 24602.64 1512.9418 836.2329</trace>
</ink>
</file>

<file path=ppt/ink/ink46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24799.543 1242.4019 874.14984, 24785.809 1346.1227 862.17664, 24770.305 1434.2527 849.95526, 24704.986 1479.2118 768.4776</trace>
</ink>
</file>

<file path=ppt/ink/ink4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23771 5152 874, 23843 5166 868, 23933 5198 863, 23999 5275 865, 24004 5352 864, 23965 5449 861, 23934 5526 856, 23943 5591 846, 23946 5654 409</trace>
</ink>
</file>

<file path=ppt/ink/ink46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23175.209 2102.8289 874.14984, 23292.928 2122.5122 852.2186, 23377.855 2127.003 838.44275, 23530.377 2127.9275 819.1854, 23687.25 2122.3394 805.7757, 23809.87 2116.702 798.11334, 23952.027 2111.8462 787.24866, 24080.123 2108.4404 781.24097, 24186.297 2106.0159 776.7286, 24307.893 2131.536 776.7502, 24428.086 2233.794 776.1742, 24506.104 2300.262 768.54126, 24583.432 2339.1245 767.79254, 24635.912 2419.801 754.3395</trace>
</ink>
</file>

<file path=ppt/ink/ink46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2703.2974 6101.953 874.14984, 2796.7773 6120.9067 867.3626, 2916.009 6128.8965 860.4527, 3014.9268 6128.9004 853.60736, 3083.9219 6126.2925 850.49005, 3198.2605 6122.562 849.96735, 3275.0432 6120.6333 848.7449, 3366.7554 6119.3213 847.1379, 3470.697 6117.5093 843.9781, 3585.1536 6114.295 839.79285, 3661.8547 6112.096 836.06, 3758.2375 6109.315 831.27277, 3871.9905 6105.7046 826.76855, 3998.329 6100.9956 822.4046, 4114.289 6097.124 817.6942, 4208.861 6094.147 813.2855, 4324.613 6091.6704 809.34125, 4453.096 6090.062 805.98956, 4588.517 6089.0273 804.13696, 4728.0835 6088.3813 803.58246, 4839.247 6087.965 803.85126, 4942.577 6087.711 804.9548, 5057.968 6086.2876 806.56946, 5174.0044 6084.8438 809.3477, 5281.544 6084.4253 814.5541, 5353.832 6084.201 819.53546, 5429.107 6084.4297 825.9718, 5501.1196 6086.4116 832.65717, 5605.6562 6091.0005 846.6932, 5675.7324 6087.4062 856.8384, 5740.7812 6075.528 761.7658</trace>
</ink>
</file>

<file path=ppt/ink/ink46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2227.1208 6645.408 874.14984, 2153.1113 6683.518 868.876, 2081.8228 6744.0435 868.4706, 2063.5552 6837.455 866.2768, 2091.7349 6915.848 862.7319, 2168.1619 6994.4297 858.4842, 2235.9336 7066.7393 859.8966, 2258.525 7132.9966 861.4474, 2219.536 7206.1406 860.5612, 2135.913 7258.779 858.12146, 2071.049 7261.236 841.2777</trace>
</ink>
</file>

<file path=ppt/ink/ink46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2390.7493 6962.3794 874.14984, 2378.3962 7052.6606 874.14984, 2367.8494 7124.751 874.13684, 2353.2576 7191.2393 243.84135</trace>
</ink>
</file>

<file path=ppt/ink/ink46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2361.3328 6796.3965 874.14984, 2414.5154 6860.276 8.813284</trace>
</ink>
</file>

<file path=ppt/ink/ink46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2599.4211 7037.874 874.14984, 2599.0295 7119.737 867.3032, 2594.6633 7208.58 867.8816, 2636.6829 7111.572 861.8538, 2711.4426 7038.3286 863.1076, 2783.7793 7108.435 862.8335, 2851.5876 7036.494 860.4599, 2914.653 6989.2207 861.9914, 2966.742 7070.8994 859.9791, 2979.1628 7150.2993 859.1609, 3004.1145 7216.384 862.3231, 3085.5625 7117.534 855.5942, 3130.6328 7028.9614 856.3742, 3188.9392 7141.5747 846.5123, 3190.8677 7205.6245 842.11395, 3185.179 7339.126 835.79126, 3171.2556 7411.345 838.4571, 3136.9321 7478.907 842.999, 3160.2207 7378.2676 828.08606, 3213.1553 7251.4497 814.1534, 3246.164 7185.878 808.31, 3284.4124 7119.9873 803.2794, 3356.413 7002.683 796.68744, 3418.1248 6903.479 796.1355, 3467.3079 6799.8525 814.932, 3489.1755 6702.3237 833.3298, 3435.212 6629.9263 853.2727, 3346.4243 6670.0767 860.4043, 3289.32 6775.9683 856.4384, 3263.3115 6879.6143 851.9836, 3274.3247 7005.655 850.4128, 3292.6846 7071.2295 850.42255, 3327.5295 7162.739 851.3842, 3392.2954 7233.532 856.2563, 3481.7214 7222.696 858.6836, 3545.6785 7174.5576 857.98126, 3595.5042 7092.096 856.2394, 3636.9429 7172.321 847.37396, 3644.2686 7237.4556 808.1515</trace>
</ink>
</file>

<file path=ppt/ink/ink46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3672.1973 6765.888 874.14984, 3661.2083 6840.704 868.0548, 3655.6018 6906.393 839.24133</trace>
</ink>
</file>

<file path=ppt/ink/ink46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7097.856 874.14984, 3939.1948 7023.7803 856.7913, 4040.939 6920.0347 846.0784, 4115.1636 6826.1226 840.74536, 4162.7334 6737.1665 842.53644, 4148.078 6643.4014 845.1371, 4079.7317 6599.6724 850.3448, 3985.9907 6628.7695 854.20776, 3923.438 6722.4033 853.1266, 3911.8591 6848.274 845.0437, 3926.033 6937.2793 838.03986, 3948.0032 7034.4683 831.02, 3963.2405 7099.5186 825.2059, 3983.2888 7180.507 821.5185, 4000.5889 7267.0874 821.029, 4010.455 7349.6426 824.1863, 4016.148 7416.1875 827.83777, 3995.5032 7507.2876 838.45465, 3924.8135 7527.884 852.8622, 3886.09 7431.08 853.8471, 3888.937 7314.846 843.9467, 3914.4514 7243.076 838.72437, 3969.761 7140.6445 840.55023, 4061.0552 7072.456 848.9985, 4142.8657 7141.4844 855.34424, 4166.4966 7230.2397 858.9184, 4179.1973 7295.0015 852.84656, 4172.036 7358.93 236.77063</trace>
</ink>
</file>

<file path=ppt/ink/ink46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4253.169 6826.387 874.14984, 4203.8022 6894.4243 866.6576, 4152.9146 6959.15 803.8243</trace>
</ink>
</file>

<file path=ppt/ink/ink46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4521.593 6962.3794 874.14984, 4455.0728 7008.674 865.69147, 4362.179 7090.6763 865.03625, 4342.823 7191.9795 864.8263, 4385.898 7266.733 861.6817, 4464.5586 7285.397 856.92126, 4529.3647 7294.202 840.96454</trace>
</ink>
</file>

<file path=ppt/ink/ink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8119 2626 874, 8059 2528 871, 8064 2619 865, 8028 2724 865, 8164 2726 862, 8261 2682 847</trace>
</ink>
</file>

<file path=ppt/ink/ink4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23890 5784 874, 23936 5857 869</trace>
</ink>
</file>

<file path=ppt/ink/ink47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4819.433 7082.861 874.14984, 4730.625 7142.6504 867.29236, 4662.03 7211.4214 867.0856, 4747.336 7208.344 853.428, 4829.048 7149.877 844.31775, 4901.363 7104.4907 850.86865, 4884.6562 7184.2905 856.1139, 4914.349 7248.622 862.64624, 4990.2114 7187.2417 856.67413, 5060.6245 7043.8643 841.4834, 5087.3687 6977.924 834.68835, 5111.748 6905.942 827.62646, 5138.5654 6821.0566 823.36554, 5166.624 6734.934 822.43256, 5190.1455 6663.4946 823.72754, 5221.1836 6572.4697 830.6883, 5174.843 6661.6733 840.0236, 5139.0103 6756.732 835.0363, 5108.9 6866.4756 829.86255, 5096.8833 6934.6753 831.16644, 5089.749 7001.981 833.68726, 5083.093 7101.4473 840.7894, 5086.793 7184.795 851.3805, 5161.9673 7196.2695 861.88666, 5265.722 7094.1523 853.3505, 5331.7686 7006.1777 844.0474, 5311.592 7110.4463 845.3955, 5299.3867 7189.613 853.6208, 5365.69 7216.0093 856.85, 5458.041 7141.6113 850.26587, 5521.8145 7066.3403 851.9453, 5526.0645 7151.143 861.61743, 5576.4453 7081.57 863.34845, 5562.247 7011.31 863.19, 5547.8735 6945.5195 865.6925, 5641.748 6907.308 863.75415, 5726.177 6932.227 857.13245, 5823.8105 7013.1357 851.4885, 5872.2134 7091.376 852.6135, 5852.6123 7181.526 854.6618, 5831.5166 7099.528 856.6251, 5923.499 6999.241 844.10223, 6002.25 6950.844 848.4757, 6078.942 6980.7837 853.00854, 6077.6006 7056.2837 853.2602, 6012.909 7148.661 850.13324, 5951.683 7215.796 829.4764</trace>
</ink>
</file>

<file path=ppt/ink/ink47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5623.7856 6735.8975 874.14984, 5549.325 6811.3916 864.16455</trace>
</ink>
</file>

<file path=ppt/ink/ink47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4953.645 6826.387 874.14984, 5090.1196 6817.475 846.156, 5207.151 6809.13 821.0738, 5274.7397 6804.3096 784.6178, 5346.5312 6799.137 726.24023, 5411.205 6797.9976 342.4208</trace>
</ink>
</file>

<file path=ppt/ink/ink47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6160.6333 6554.918 874.14984, 6229.564 6620.327 862.59454, 6300.0913 6737.3184 853.7361, 6326.2417 6817.104 848.8051, 6345.2993 6886.2637 844.5178, 6351.907 6951.9077 840.60596, 6349.207 7023.2163 837.1422, 6326.039 7166.9214 826.62854, 6285.4644 7265.8013 820.88293, 6255.726 7333.019 816.2233, 6202.7544 7411.06 810.9476, 6118.2686 7484.808 805.72675, 6052.276 7548.4834 790.98047, 5966.6694 7611.3203 770.1374</trace>
</ink>
</file>

<file path=ppt/ink/ink47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1644.3103 6641.271 874.14984, 1580.8159 6728.42 856.106, 1513.4694 6853.9243 851.7074, 1487.4862 6929.0396 850.79553, 1469.0804 7012.1045 849.59076, 1453.8263 7138.432 847.1973, 1459.5114 7262.7173 842.6002, 1481.0396 7342.4653 839.5968, 1523.3391 7424.386 834.0943, 1555.0037 7492.004 824.5094, 1601.1051 7565.8164 804.03815</trace>
</ink>
</file>

<file path=ppt/ink/ink47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3389.0652 5499.033 874.14984, 3464.4805 5413.6304 871.02203, 3521.0356 5348.106 867.0174, 3590.2024 5273.1123 865.5531, 3656.6907 5207.469 863.6174, 3751.1074 5130.0815 860.5334, 3836.9219 5068.5635 860.53674, 3913.638 5014.09 861.0381, 3983.9172 4965.155 861.11536, 4082.0818 4903.962 860.61304, 4163.4966 4857.41 860.08496, 4277.682 4797.3203 858.84576, 4343.631 4763.7485 857.9597, 4409.3223 4731.4736 857.3111, 4513.6074 4682.9194 856.44476, 4580.982 4655.24 856.06995, 4655.7856 4626.7607 855.5446, 4720.0728 4603.628 854.93787, 4846.799 4563.196 853.47925, 4924.7485 4541.03 852.92847, 5010.6045 4516.8936 852.5105, 5138.93 4481.396 851.186, 5219.5293 4460.1055 850.6639, 5307.389 4438.1597 850.0544, 5386.806 4419.9277 849.49274, 5452.013 4405.6455 848.8791, 5530.0576 4389.2705 848.29865, 5615.247 4372.6836 848.0456, 5704.7427 4357.8013 847.9804, 5769.0225 4347.4155 848.29315, 5838.4214 4337.119 848.7295, 5918.323 4325.9556 849.5222, 6006.3076 4315.151 849.99207, 6090.311 4305.794 850.2641, 6154.164 4298.9106 850.3442, 6231.683 4291.9004 849.98315, 6318.1147 4284.872 849.1279, 6410.0254 4277.8193 848.64215, 6479.2944 4273.29 848.80994, 6548.8076 4270.3584 848.9235, 6627.8633 4269.7837 849.4641, 6713.9976 4270.94 849.87854, 6804.0625 4274.1245 850.1587, 6898.113 4279.715 849.8576, 6963.22 4283.758 849.7324, 7037.476 4290.7925 849.4759, 7120.798 4300.7183 849.6299, 7209.6924 4314.176 849.78973, 7289.1143 4328.087 850.1364, 7351.897 4339.8545 850.44775, 7425.8374 4355.7407 850.57806, 7507.016 4374.3022 850.7834, 7593.5605 4394.5903 851.02515, 7656.538 4409.468 851.4659, 7724.455 4428.4033 851.78107, 7801.105 4452.942 852.16, 7883.059 4480.928 852.1237, 7959.117 4507.891 852.36426, 8080.092 4552.2896 852.66046, 8148.475 4580.233 853.1054, 8217.256 4610.943 853.7308, 8320.664 4657.9287 855.1204, 8440.734 4712.2837 856.3965, 8544.654 4760.4873 857.35315, 8649.943 4814.5337 859.0649, 8739.278 4861.173 861.5974, 8842.801 4918.5195 861.9978, 8942.717 4979.501 861.1497, 9011.335 5023.7354 862.87, 9092.064 5079.4473 864.6475, 9156.283 5124.72 864.90283, 9239.762 5184.6597 865.67645, 9306.773 5234.0923 866.92816, 9400.326 5316.1416 867.77545, 9459.953 5379.8643 848.2833</trace>
</ink>
</file>

<file path=ppt/ink/ink47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9319.209 5106.0503 874.14984, 9380.725 5195.445 870.14886, 9402.931 5283.3477 869.1923, 9380.251 5352.342 868.21716, 9283.921 5402.304 865.71063, 9213.178 5433.0566 861.43115, 9146.646 5436.898 674.9579</trace>
</ink>
</file>

<file path=ppt/ink/ink47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3463.525 5226.531 874.14984, 3448.511 5304.498 874.14984, 3432.987 5410.357 872.46704, 3460.7349 5482.944 871.76355, 3528.1023 5507.038 869.15985, 3593.9297 5486.955 241.75099</trace>
</ink>
</file>

<file path=ppt/ink/ink47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17126.48 3928.651 874.14984, 17198.965 3960.7039 869.8404, 17304.14 4004.8896 863.826, 17403.629 4043.8982 862.8555, 17519.027 4085.3577 864.02563, 17593.822 4140.5176 864.4908, 17590.0 4233.7095 864.34033, 17542.775 4361.3813 865.3364, 17505.75 4463.3003 864.9827, 17478.574 4528.8745 862.0593</trace>
</ink>
</file>

<file path=ppt/ink/ink47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17245.064 9060.188 874.14984, 17318.16 9140.985 869.7853, 17389.912 9214.869 870.2986</trace>
</ink>
</file>

<file path=ppt/ink/ink4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23189 5257 874, 23266 5277 869, 23356 5328 861, 23402 5404 861, 23366 5510 860, 23324 5575 861</trace>
</ink>
</file>

<file path=ppt/ink/ink47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17707.453 9407.151 874.14984, 17772.23 9456.897 871.0308, 17851.512 9510.364 869.5373, 17937.926 9568.538 869.06616, 18026.492 9640.831 868.51495, 18119.68 9726.085 867.6672, 18221.428 9809.144 867.2298, 18327.207 9888.332 867.18536, 18437.25 9975.682 866.70435, 18513.184 10038.333 866.7206, 18579.965 10094.375 867.1198, 18649.494 10146.637 867.30194, 18723.604 10194.545 867.18506, 18815.63 10256.442 865.4403, 18888.012 10310.943 866.94055, 18972.492 10382.976 867.1146, 19071.94 10465.262 867.80096, 19137.771 10514.026 866.0369, 19217.436 10589.728 861.59186</trace>
</ink>
</file>

<file path=ppt/ink/ink47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18199.256 9361.647 874.14984, 18200.814 9427.647 874.14984, 18205.016 9496.704 861.2277, 18208.037 9561.753 864.13586, 18206.975 9659.928 865.09576, 18204.203 9579.591 861.9101, 18235.37 9513.735 862.1318, 18320.395 9499.326 863.35706, 18397.104 9502.201 869.46606</trace>
</ink>
</file>

<file path=ppt/ink/ink47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16887.473 9769.11 874.14984, 16806.861 9688.006 870.8072, 16733.336 9633.265 869.98065, 16807.22 9684.01 868.1516, 16935.863 9731.395 865.75885, 17053.568 9760.813 862.8685, 17123.08 9770.145 862.9769, 17204.268 9775.369 862.84564, 17269.867 9777.912 862.3042, 17401.717 9775.808 859.9729, 17471.885 9771.09 858.8634, 17538.393 9766.128 858.11304, 17632.39 9758.326 859.525, 17754.959 9743.507 861.8201, 17860.275 9724.429 864.03156, 17939.484 9697.535 866.4718, 18005.592 9673.578 814.4879</trace>
</ink>
</file>

<file path=ppt/ink/ink47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17841.664 9603.126 874.14984, 17912.943 9635.061 871.46375, 17975.004 9700.483 868.36523, 17971.068 9769.79 867.02075, 17948.95 9834.421 571.0563</trace>
</ink>
</file>

<file path=ppt/ink/ink47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16843.35 9995.594 874.14984, 16809.406 10066.196 866.6, 16775.633 10130.979 863.36487, 16738.428 10228.276 864.3159, 16728.57 10320.405 864.9469, 16751.62 10394.361 864.36475, 16830.93 10432.208 863.707, 16918.03 10422.796 862.8696, 17002.07 10364.68 860.4855, 17050.432 10285.566 859.96704, 17056.186 10169.684 858.9644, 17035.059 10080.298 858.54126, 16955.092 10018.617 860.56946, 16854.146 10006.234 861.23413, 16789.473 10047.811 861.7007, 16764.434 10115.509 862.035, 16819.447 10203.623 862.46857, 16881.736 10273.604 862.6133</trace>
</ink>
</file>

<file path=ppt/ink/ink47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16813.014 9739.637 874.14984, 16705.152 9667.102 868.6912, 16606.023 9601.38 867.7238, 16542.928 9567.509 864.25146</trace>
</ink>
</file>

<file path=ppt/ink/ink47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17736.87 9512.637 874.14984, 17817.111 9551.551 869.3815, 17932.354 9604.943 866.63666, 17989.37 9707.123 867.06525, 17962.816 9785.807 867.194</trace>
</ink>
</file>

<file path=ppt/ink/ink47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19450.37 5754.99 874.14984, 19408.717 5834.204 867.1804, 19360.664 5917.146 864.35925, 19319.576 5982.57 753.77057</trace>
</ink>
</file>

<file path=ppt/ink/ink47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19272.033 5725.516 874.14984, 19361.08 5766.178 860.53925, 19433.193 5798.806 851.6536, 19548.262 5850.4434 835.5315, 19620.781 5882.9746 812.3017, 19686.215 5914.14 744.23944</trace>
</ink>
</file>

<file path=ppt/ink/ink47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17275.4 6313.9575 874.14984, 17365.377 6301.831 870.954, 17476.518 6315.537 868.27856, 17501.49 6383.7773 867.379, 17425.05 6458.717 866.9452, 17466.396 6529.214 863.84406, 17540.365 6625.4966 862.08026, 17551.803 6728.2817 860.0384, 17515.838 6844.031 857.318, 17474.303 6928.1567 856.36566, 17403.488 7017.3633 857.27454, 17310.854 7079.115 860.51764, 17232.434 7081.7207 862.28796, 17218.94 6989.5864 861.83, 17287.926 6895.6562 855.99115, 17376.26 6822.8677 843.65106, 17439.03 6774.162 818.0227</trace>
</ink>
</file>

<file path=ppt/ink/ink4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23339 5800 874, 23338 5865 857</trace>
</ink>
</file>

<file path=ppt/ink/ink47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7814.381 8939.19 874.14984, 7889.651 8934.736 868.9637, 7981.6074 8937.646 865.02893, 8045.9326 8942.307 805.96277</trace>
</ink>
</file>

<file path=ppt/ink/ink47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7799.6733 9120.17 874.14984, 7899.3467 9128.531 862.61017, 8028.064 9125.217 854.7929, 8104.331 9122.8955 843.7163, 8168.552 9121.472 552.5681</trace>
</ink>
</file>

<file path=ppt/ink/ink47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8455.105 8788.202 874.14984, 8434.081 8856.079 869.1408, 8413.507 8953.715 868.63043, 8433.732 9043.163 868.4477, 8497.121 9086.406 867.62024, 8588.748 9064.205 864.8268, 8634.692 9000.263 863.78076, 8698.743 9080.311 864.8573, 8773.8955 9131.584 866.6937, 8857.263 9065.871 865.70825, 8892.649 8947.027 863.414, 8877.35 8843.798 860.06024, 8864.175 8773.207 854.1575</trace>
</ink>
</file>

<file path=ppt/ink/ink47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9125.245 9044.677 874.14984, 9211.648 9023.468 871.2242, 9292.964 8953.894 867.3842, 9307.972 8856.536 866.1406, 9242.91 8793.213 865.7662, 9164.337 8802.599 863.99585, 9115.338 8882.515 860.341, 9122.659 8980.772 858.9778, 9174.577 9080.215 860.2659, 9243.573 9117.348 859.59393, 9320.164 9088.006 858.62427, 9393.923 9038.078 858.6731, 9470.064 9003.347 862.12177, 9545.112 9035.478 863.913, 9554.122 9101.614 862.988, 9513.608 9203.741 859.7186, 9458.624 9277.037 860.90936, 9384.829 9325.516 861.8368, 9494.995 9330.28 857.55396, 9578.282 9353.101 853.5935, 9668.168 9416.106 851.2864, 9723.79 9490.594 851.2283, 9743.749 9590.33 851.9485, 9722.238 9708.9 853.3707, 9686.435 9796.717 856.2868, 9609.509 9845.558 859.9195, 9505.056 9796.161 858.2106, 9464.317 9723.216 850.7914, 9414.1 9654.61 831.03534, 9393.669 9588.13 801.73096</trace>
</ink>
</file>

<file path=ppt/ink/ink47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9080.201 8592.228 874.14984, 9191.355 8591.241 864.7783, 9254.733 8591.536 858.15344, 9348.787 8592.165 844.8003, 9428.748 8592.201 829.5412, 9493.775 8593.642 777.7016</trace>
</ink>
</file>

<file path=ppt/ink/ink47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9348.625 8441.239 874.14984, 9443.765 8493.502 862.25464, 9528.11 8557.202 857.55145, 9591.146 8645.011 860.6206, 9577.885 8734.614 861.2992, 9528.25 8799.277 859.2226</trace>
</ink>
</file>

<file path=ppt/ink/ink47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9959.933 8939.19 874.14984, 9903.8955 9013.427 863.9911, 9843.897 9094.955 860.9103, 9788.639 9164.59 858.2388, 9731.514 9229.359 8.537492</trace>
</ink>
</file>

<file path=ppt/ink/ink47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9900.182 8909.717 874.14984, 9932.523 8975.37 865.60565, 9983.536 9064.569 863.22, 10027.033 9152.331 863.4607, 10057.488 9215.532 863.0861</trace>
</ink>
</file>

<file path=ppt/ink/ink47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10294.544 8913.337 874.14984, 10314.968 8988.297 864.6486, 10334.928 9106.992 855.59955, 10344.975 9206.868 857.22095, 10339.0205 9281.169 859.8228, 10296.015 9186.392 856.6652, 10298.56 9101.873 854.5067, 10312.39 9023.661 853.2142, 10351.675 8936.942 854.26886, 10432.912 8867.247 857.3449, 10559.573 8850.77 859.45776, 10622.496 8845.178 863.62067, 10685.933 8858.386 860.3107</trace>
</ink>
</file>

<file path=ppt/ink/ink47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10749.577 9075.701 874.14984, 10813.91 9027.6 867.0567, 10888.695 8933.328 864.4135, 10905.058 8862.141 865.43555, 10830.332 8829.237 864.1256, 10751.248 8912.418 860.099, 10730.152 8995.367 853.93646, 10734.232 9083.68 851.8071, 10768.035 9167.676 854.18274, 10847.153 9222.8125 856.7327, 10922.464 9228.156 858.27716, 11000.195 9176.412 859.58215, 11071.674 9108.13 861.70355, 11108.056 9211.415 856.08154, 11115.315 9321.684 852.9855, 11118.361 9415.197 857.5107, 11099.868 9350.597 853.0676, 11109.03 9230.687 850.00085, 11126.255 9167.485 852.50867, 11165.81 9082.044 854.5198, 11256.287 9024.496 855.69415, 11320.257 9014.055 855.90497, 11400.321 8996.487 857.72046, 11464.744 9008.298 422.25177</trace>
</ink>
</file>

<file path=ppt/ink/ink4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22579 5257 874, 22668 5279 867, 22747 5319 863, 22795 5393 862, 22780 5457 861, 22715 5536 859, 22650 5573 238</trace>
</ink>
</file>

<file path=ppt/ink/ink47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10689.825 8561.72 874.14984, 10810.018 8545.352 856.98474, 10884.724 8539.959 848.30457, 10967.886 8535.081 841.4256, 11035.671 8531.361 836.4824, 11130.418 8523.042 820.82275, 11196.336 8517.251 785.99414</trace>
</ink>
</file>

<file path=ppt/ink/ink47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11018.001 8350.749 874.14984, 11085.407 8401.376 863.895, 11183.422 8468.31 859.50806, 11257.55 8523.56 857.2066, 11328.422 8604.056 856.4387, 11293.916 8699.536 857.0222, 11225.753 8758.21 856.79254</trace>
</ink>
</file>

<file path=ppt/ink/ink47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7888.8413 10086.6 874.14984, 7983.4463 10091.345 860.505, 8048.627 10094.38 857.20605, 8119.332 10095.9375 855.9664, 8224.304 10093.101 852.0027, 8292.934 10090.084 843.7384</trace>
</ink>
</file>

<file path=ppt/ink/ink47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7948.593 10327.561 874.14984, 8037.7017 10322.758 867.33954, 8103.133 10318.193 863.3105, 8209.491 10308.129 857.5329, 8302.812 10293.194 848.78143, 8365.937 10283.091 831.3</trace>
</ink>
</file>

<file path=ppt/ink/ink47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8767.653 10026.618 874.14984, 8763.106 10099.62 869.5068, 8764.94 10181.106 863.9237, 8776.027 10262.231 861.8387, 8793.722 10335.331 861.43604, 8822.507 10404.848 863.0234, 8888.398 10456.216 865.6563, 8972.68 10402.036 864.43005, 9018.037 10303.95 858.89276, 9032.85 10198.046 859.4542, 9021.754 10096.152 860.90137, 9006.088 10163.447 857.7039, 9023.179 10245.499 854.80316, 9056.854 10344.172 853.2619, 9097.032 10420.192 856.2537, 9180.746 10453.679 861.31195, 9234.166 10338.411 860.42633, 9238.717 10214.4795 853.89777, 9224.262 10117.866 837.7969, 9188.289 10038.256 811.52747, 9151.817 9974.163 746.01434</trace>
</ink>
</file>

<file path=ppt/ink/ink47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10086.6 874.14984, 9390.591 10173.681 864.644, 9402.725 10255.289 854.1823, 9415.289 10337.954 848.8039, 9425.7705 10434.893 851.9058, 9428.538 10327.067 856.97595, 9442.339 10216.142 861.44025, 9498.944 10112.67 863.87036, 9563.478 10064.879 864.7831, 9635.215 10079.206 865.368, 9700.266 10116.539 570.84705</trace>
</ink>
</file>

<file path=ppt/ink/ink47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9825.721 10342.556 874.14984, 9927.512 10343.567 870.7692, 9993.085 10282.327 868.095, 10019.536 10209.897 864.7325, 10017.47 10140.278 861.6662, 9965.578 10060.462 860.60785, 9861.667 10032.94 861.34875, 9801.252 10099.759 859.72095, 9781.842 10192.062 856.5234, 9792.108 10256.511 853.56396, 9813.35 10324.857 852.13385, 9842.734 10393.233 850.41296, 9899.188 10495.259 852.18005, 9978.247 10563.98 856.1573, 10049.076 10581.45 858.8549, 10112.254 10522.5205 862.44916, 10167.3125 10617.456 855.3496, 10197.262 10708.307 856.8293, 10286.821 10774.845 858.7891, 10355.951 10734.933 857.6133, 10396.0 10634.566 856.9566, 10404.922 10550.407 856.5534, 10369.982 10446.392 856.16156, 10292.492 10367.297 858.8385, 10224.955 10350.678 861.59827, 10206.612 10455.188 861.5246, 10245.095 10528.258 860.115, 10319.89 10554.8955 859.8986, 10391.984 10554.043 861.93054</trace>
</ink>
</file>

<file path=ppt/ink/ink47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9795.386 9905.62 874.14984, 9892.368 9907.162 861.6819, 9959.5205 9908.599 858.1683, 10058.802 9908.514 850.3106, 10145.237 9897.964 838.8868, 10209.106 9890.324 812.67334</trace>
</ink>
</file>

<file path=ppt/ink/ink47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10078.518 9769.11 874.14984, 10142.197 9811.223 869.6884, 10222.077 9885.98 868.5057, 10209.124 9980.293 868.3294, 10181.489 10053.623 868.56604</trace>
</ink>
</file>

<file path=ppt/ink/ink47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18437.346 10508.54 874.14984, 18511.805 10448.558 859.8821</trace>
</ink>
</file>

<file path=ppt/ink/ink4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5355 11490 874, 5459 11546 842, 5523 11581 783</trace>
</ink>
</file>

<file path=ppt/ink/ink47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19301.45 5754.99 874.14984, 19364.934 5795.052 872.4454, 19452.19 5854.442 869.81476, 19559.344 5933.591 865.6043, 19636.297 5992.1255 861.95026, 19728.87 6065.211 859.0462, 19809.031 6125.4917 858.83704, 19898.074 6194.7896 858.4496, 19988.344 6264.265 858.4136, 20072.998 6329.0464 858.6615, 20176.97 6407.2954 856.49316, 20269.611 6468.6533 846.7876, 20341.922 6503.0884 832.40393, 20405.967 6531.508 702.82666</trace>
</ink>
</file>

<file path=ppt/ink/ink47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20285.057 6313.9575 874.14984, 20362.416 6413.0254 870.0878, 20402.139 6485.562 868.75366, 20299.402 6557.095 867.2331, 20234.305 6576.1353 865.55066, 20170.21 6599.396 863.43726, 20082.402 6627.85 857.09467, 20016.594 6649.269 8.547492</trace>
</ink>
</file>

<file path=ppt/ink/ink47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13877.817 4427.119 874.14984, 13778.93 4414.2847 866.7908, 13714.354 4409.5396 863.3061, 13619.619 4405.6074 856.0609, 13510.561 4407.6455 854.16565, 13412.874 4414.807 854.8777, 13340.506 4423.629 857.2009, 13450.313 4417.697 850.7205, 13572.473 4409.9077 839.50726, 13651.381 4408.1025 834.6904, 13733.606 4406.8887 831.0125, 13802.554 4406.0703 830.89795, 13868.679 4405.182 834.67456, 13745.475 4393.376 837.0502, 13658.659 4390.441 834.25433, 13595.342 4388.8086 831.8328, 13522.984 4389.1157 828.8799, 13457.154 4390.14 825.9035, 13365.494 4391.0874 828.1937, 13477.67 4394.1587 825.65314, 13565.389 4395.072 819.52344, 13643.2 4395.7534 814.10266, 13747.656 4397.8105 817.765, 13682.899 4399.2173 820.0269, 13593.872 4399.046 814.69446, 13522.009 4398.93 811.3148, 13448.332 4398.853 809.0215, 13373.966 4398.1074 820.46674, 13281.638 4397.0405 834.45264, 13409.522 4383.2246 843.4164, 13523.05 4373.1313 848.9198, 13600.607 4360.705 851.24744, 13503.135 4362.244 839.5839, 13398.587 4370.403 832.05115, 13314.428 4379.8936 837.0038, 13398.75 4395.7695 826.222, 13505.597 4398.3174 817.9699, 13615.325 4398.94 812.29895, 13679.377 4399.41 821.25934, 13762.321 4399.937 831.517, 13692.477 4399.141 847.0042, 13617.326 4398.9746 843.8188, 13544.753 4399.508 839.865, 13421.285 4402.554 835.41, 13322.792 4406.7217 836.5409, 13424.427 4402.8813 835.8112, 13559.785 4403.611 831.67267, 13643.316 4405.6714 837.4208, 13755.649 4408.6455 843.3271, 13657.912 4402.7017 836.92535, 13518.108 4411.486 832.03845, 13435.477 4419.811 831.61035, 13365.509 4427.315 833.4405, 13293.293 4433.073 839.14197, 13411.671 4424.1416 832.48145, 13529.061 4416.798 828.2237, 13606.229 4411.6245 827.8918, 13672.633 4407.104 828.78143, 13740.902 4404.844 827.07056, 13646.147 4415.0146 833.54474, 13528.685 4423.0093 841.6988, 13442.582 4428.2695 850.41144, 13512.522 4427.4507 854.2693, 13608.913 4418.048 850.80554, 13542.588 4424.603 788.2939, 13461.904 4430.818 708.7423, 13386.678 4435.728 482.1917</trace>
</ink>
</file>

<file path=ppt/ink/ink47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20433.979 4804.073 874.14984, 20534.582 4868.396 870.0697, 20625.775 4927.165 866.1582, 20702.973 4975.9927 862.47144, 20774.611 5020.6787 859.49945, 20865.967 5080.216 858.26624, 20940.031 5129.1123 858.518, 21032.387 5193.7603 858.866, 21144.695 5273.7007 858.7508, 21234.334 5336.215 858.17114, 21346.41 5413.3545 856.35846, 21441.5 5477.537 847.9322, 21526.02 5527.428 834.7142, 21590.34 5565.9116 785.26</trace>
</ink>
</file>

<file path=ppt/ink/ink47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21417.586 5347.5283 874.14984, 21487.543 5400.899 865.5349, 21571.156 5480.7886 864.18164, 21606.02 5571.81 864.0101, 21549.127 5647.879 859.5183, 21485.557 5663.6543 855.0645, 21371.447 5660.2217 844.49133, 21283.912 5649.7705 816.9684</trace>
</ink>
</file>

<file path=ppt/ink/ink47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12805.042 3279.7112 874.14984, 12885.541 3267.283 865.36444, 12994.5625 3253.9504 860.5299, 13067.077 3248.034 850.91455, 13146.822 3247.7095 836.1705, 13229.74 3249.7202 792.37085</trace>
</ink>
</file>

<file path=ppt/ink/ink47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12850.086 3461.7249 874.14984, 12940.923 3456.5098 867.7964, 13047.014 3451.2188 862.203, 13145.626 3448.4258 856.6972, 13210.82 3446.5864 847.2251, 13276.465 3450.8013 8.416699</trace>
</ink>
</file>

<file path=ppt/ink/ink47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13445.767 3355.2053 874.14984, 13569.227 3346.348 868.7553, 13654.438 3340.2097 860.7644</trace>
</ink>
</file>

<file path=ppt/ink/ink47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13922.861 3129.7568 874.14984, 13897.185 3196.9355 870.0735, 13880.86 3291.6519 868.55536, 13917.977 3373.5847 867.9988, 13982.839 3394.7908 866.52783, 14050.572 3376.4236 862.2447, 14138.115 3296.6206 857.61523, 14181.403 3228.6826 860.63605, 14167.458 3294.5903 868.1693, 14187.028 3366.267 868.99274, 14275.13 3405.5693 867.68524, 14356.323 3360.0735 866.5603, 14415.435 3257.1094 863.80426, 14421.119 3163.2852 860.31036, 14422.019 3098.732 853.4861</trace>
</ink>
</file>

<file path=ppt/ink/ink47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14563.587 3069.2583 874.14984, 14576.239 3144.687 853.0289, 14583.866 3225.4148 852.7688, 14585.272 3321.1096 858.64795, 14583.209 3403.5513 862.16455, 14600.73 3315.281 860.9789, 14626.105 3252.3464 855.79706, 14680.031 3146.189 852.658, 14747.873 3068.8962 853.61646, 14851.825 3046.8557 855.86523, 14922.421 3040.594 866.311</trace>
</ink>
</file>

<file path=ppt/ink/ink4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13252 8487 874, 13324 8485 871, 13444 8479 861, 13540 8475 858, 13668 8469 853, 13742 8465 853, 13859 8459 851, 13931 8454 851, 14009 8450 851, 14082 8447 852, 14206 8444 852, 14279 8445 852, 14355 8446 850, 14468 8449 839, 14583 8450 820, 14669 8452 776, 14742 8456 651</trace>
</ink>
</file>

<file path=ppt/ink/ink47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15129.849 3279.7112 874.14984, 15198.61 3234.6855 866.13947, 15281.527 3170.5024 865.5385, 15336.38 3085.9749 866.78265, 15229.951 3052.669 864.4648, 15135.75 3088.0334 863.3813, 15058.683 3173.7644 863.0372, 15053.389 3286.4172 862.9602, 15118.652 3358.3264 862.6673, 15211.646 3371.1545 861.42816, 15311.758 3325.2327 859.29474, 15377.949 3276.9321 859.34216, 15426.076 3367.799 857.0757, 15406.994 3468.9224 860.82904, 15424.17 3350.971 863.5261, 15510.328 3252.3884 864.8535, 15611.208 3227.669 866.43427, 15681.404 3212.4902 868.43726</trace>
</ink>
</file>

<file path=ppt/ink/ink47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15115.141 2872.2493 874.14984, 15191.453 2870.677 871.4393, 15296.232 2869.1348 854.37384, 15400.167 2870.5315 835.37415, 15470.668 2871.3928 805.04926, 15534.639 2877.3586 221.03711</trace>
</ink>
</file>

<file path=ppt/ink/ink47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15472.733 2797.2722 874.14984, 15541.102 2826.422 870.2986, 15606.029 2884.6323 868.39276, 15598.943 2975.7415 864.9299, 15525.678 3044.406 858.06244, 15461.429 3081.1208 8.506394</trace>
</ink>
</file>

<file path=ppt/ink/ink47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14295.161 2888.2786 874.14984, 14316.347 2803.9333 870.68726, 14393.243 2770.9397 869.0524, 14435.945 2850.863 866.96, 14395.271 2924.367 864.32526, 14343.317 3003.9512 865.0971, 14442.316 3026.5483 864.11694, 14505.082 2998.862 863.6205, 14568.78 2978.2087 568.4953</trace>
</ink>
</file>

<file path=ppt/ink/ink47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6443.7646 1620.39 874.14984, 6475.478 1551.9026 868.7062, 6496.304 1462.4805 862.32465, 6502.351 1367.8411 860.70056, 6500.797 1301.0171 859.6188, 6497.8486 1227.0219 858.33777, 6493.921 1145.4792 855.9624, 6485.7856 1027.7578 853.13885, 6478.6685 958.3665 852.8267, 6470.733 889.37866 853.39923, 6458.1157 785.4736 854.95325, 6450.4375 716.45184 858.6678, 6444.521 634.22736 867.73505, 6477.126 543.9091 870.7979, 6586.078 504.16483 866.4758, 6649.4844 490.40253 860.4396, 6778.364 470.63797 847.24695, 6863.454 460.42386 841.33844, 6957.17 449.21704 838.6733, 7024.97 441.07755 837.31024, 7102.26 431.53305 835.7568, 7193.0195 420.1742 834.09314, 7293.665 407.2253 832.30286, 7401.322 395.02264 830.91327, 7509.7705 383.59268 830.9386, 7583.699 375.84863 831.18317, 7673.9893 368.29108 831.8243, 7777.176 361.96326 832.0905, 7890.0376 357.73083 830.98285, 7986.0137 354.99127 829.3669, 8074.1626 353.26816 827.8525, 8183.418 351.1189 825.2196, 8306.375 348.14755 821.68634, 8437.578 344.98376 818.0629, 8524.318 342.9535 815.0243, 8629.546 341.10925 812.5916, 8747.92 339.5781 811.3421, 8874.4795 338.6026 811.21765, 8983.035 337.97107 811.9628, 9073.991 337.56076 812.7813, 9178.419 337.29382 813.8019, 9288.964 337.13538 816.04126, 9401.529 337.0542 819.5165, 9513.463 337.0188 824.1239, 9597.721 336.99625 828.9088, 9677.154 338.2727 833.5542, 9761.697 341.12552 838.0117, 9846.304 344.26367 841.9578, 9923.513 347.94693 845.5439, 10040.15 356.1844 851.7881, 10105.359 364.69232 854.28253, 10171.651 375.90918 856.2008, 10269.801 394.70975 858.38934, 10375.144 427.96707 861.456, 10453.106 467.52734 863.5659, 10511.14 532.5582 865.2522, 10547.389 605.5338 865.66974, 10569.315 680.9564 865.9075, 10577.28 745.58514 865.0678, 10585.689 860.8928 862.2704, 10587.449 926.40283 859.25146, 10588.122 994.2439 856.3837, 10588.172 1060.7234 855.19006, 10588.093 1154.5864 855.3543, 10583.316 1258.7456 857.0177, 10578.361 1341.9546 859.5978, 10574.966 1451.594 863.2214, 10573.318 1573.8678 865.80927, 10552.925 1680.5146 867.2895, 10467.981 1761.3644 865.702, 10343.325 1783.0146 858.83545, 10212.357 1787.7206 848.0351, 10123.698 1784.8223 843.6394, 10026.014 1780.87 839.1922, 9920.61 1777.3914 835.46387, 9837.066 1774.8622 833.17035, 9752.755 1773.39 830.8291, 9650.06 1772.3937 828.0571, 9532.211 1770.8245 824.4089, 9407.3545 1768.0013 820.8265, 9320.813 1765.9634 817.6242, 9210.958 1763.2031 814.70636, 9086.926 1759.6116 811.8949, 8953.683 1755.1002 809.39594, 8843.509 1751.6022 807.61865, 8742.42 1748.6235 805.4129, 8621.353 1747.2341 804.0468, 8485.91 1747.9824 802.7601, 8340.513 1750.1321 801.54016, 8246.241 1751.5576 800.7593, 8128.0586 1753.0336 799.75653, 7996.527 1754.3794 799.17175, 7857.933 1755.6453 799.18713, 7717.362 1755.2136 800.16693, 7590.7383 1753.4442 802.5284, 7496.4683 1751.7828 804.9254, 7391.2627 1748.1273 809.2185, 7282.887 1742.6099 814.9487, 7174.7383 1737.35 821.6281, 7096.7607 1733.6024 827.70886, 7020.6133 1730.5709 833.5316, 6942.1836 1728.2289 838.90564, 6865.189 1725.7843 843.8111, 6750.096 1721.0787 852.75, 6624.272 1713.4482 860.63934, 6560.9077 1707.3092 862.7366, 6468.0293 1675.8717 865.6753, 6425.256 1604.998 863.96155, 6416.2964 1517.7395 860.718, 6422.772 1421.4786 854.47107, 6429.7896 1354.0204 851.189, 6440.5054 1269.1807 838.73285, 6450.7383 1205.1183 413.22742</trace>
</ink>
</file>

<file path=ppt/ink/ink47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6547.641 458.50323 874.14984, 6546.466 544.88873 864.1397, 6535.438 665.08344 858.9671, 6521.2974 770.0166 854.6329, 6504.6694 867.5912 852.07196, 6486.8433 1004.0787 850.03467, 6479.423 1089.2314 849.04956, 6473.9116 1160.014 847.71606, 6469.44 1226.5507 846.27496, 6465.615 1304.2422 842.33466, 6462.8345 1385.1718 836.47943, 6461.071 1464.0189 828.67285, 6459.2993 1569.4244 801.65314, 6458.6934 1642.6476 753.3501, 6455.2007 1706.9686 331.59952</trace>
</ink>
</file>

<file path=ppt/ink/ink47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6309.5527 1649.8636 874.14984, 6376.8267 1684.3666 866.2121, 6446.7837 1711.6141 861.9888, 6517.464 1730.1007 860.2247, 6631.125 1740.156 858.3972, 6738.9297 1744.0817 854.4593, 6814.076 1744.1666 852.271, 6902.398 1743.7191 849.6488, 6990.0166 1742.315 846.84174, 7059.1406 1740.9369 843.9478, 7148.823 1737.9802 840.3807, 7256.265 1734.7577 835.5733, 7378.862 1732.0947 830.0197, 7472.715 1730.268 824.8725, 7573.196 1728.8143 819.3955, 7692.5767 1726.5934 814.0416, 7823.5005 1722.956 809.4478, 7962.5283 1719.3119 806.357, 8107.6006 1716.4073 804.7707, 8201.991 1714.5227 803.4199, 8318.251 1712.9603 802.66785, 8449.902 1711.9622 801.9759, 8592.487 1712.6051 801.0784, 8716.548 1714.2416 800.2141, 8822.149 1716.2935 799.58545, 8945.498 1718.928 799.3245, 9077.135 1722.5042 799.92523, 9211.536 1727.0476 801.42175, 9303.333 1730.2384 803.4858, 9403.805 1733.7333 806.44507, 9513.368 1736.9277 810.79553, 9628.176 1740.2881 815.2736, 9729.539 1743.6642 819.8897, 9809.2295 1746.4674 824.01733, 9898.19 1749.5598 824.7963, 9990.815 1752.2871 823.0037, 10084.564 1754.402 818.4347, 10152.045 1755.8243 810.98663, 10220.913 1756.6683 794.70526, 10293.828 1757.1978 769.8885, 10360.59 1754.6406 736.617, 10448.593 1740.1643 647.6454, 10518.843 1717.6016 432.522</trace>
</ink>
</file>

<file path=ppt/ink/ink47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10510.57 1800.3351 874.14984, 10526.004 1711.7883 867.96234, 10538.849 1644.1764 866.44904, 10563.271 1513.7096 863.88824, 10577.121 1438.8065 862.05054, 10592.275 1360.6826 859.4601, 10615.72 1242.6467 853.8839, 10631.373 1167.7451 852.8138, 10647.351 1090.2539 852.8884, 10659.221 1026.5071 853.0465, 10673.156 913.85895 854.2868, 10670.839 810.1442 857.9908, 10657.146 707.4062 861.658, 10640.204 622.2864 864.8808, 10599.854 533.3741 866.1927, 10504.206 455.31 863.92914, 10399.317 423.8778 860.00336, 10279.045 407.25598 854.0603, 10200.074 401.49405 851.655, 10117.982 396.6239 849.24146, 9976.938 390.2688 844.23926, 9877.7705 387.6743 840.7151, 9764.087 384.7729 836.20734, 9670.4795 382.18292 831.4701, 9576.354 379.2547 826.3628, 9461.348 377.1878 821.0782, 9332.567 375.8563 815.9377, 9193.246 375.56113 810.71423, 9045.374 376.67194 806.3042, 8943.379 377.5306 802.6479, 8825.57 379.0687 799.45886, 8691.245 380.62878 796.6701, 8546.223 382.9444 794.6505, 8412.836 385.78427 793.8101, 8305.97 388.34027 793.4086, 8176.901 392.75632 793.1682, 8035.0356 399.4784 783.2632, 7888.1353 407.50995 764.8952, 7781.527 413.5007 738.15283, 7670.728 421.3752 703.35266, 7546.903 431.2501 661.03326, 7417.303 443.34818 611.7384, 7299.7363 456.1285 555.94727, 7212.3037 466.08807 494.2239, 7114.0054 478.9735 427.91873, 7013.744 494.83313 358.58136, 6916.099 513.8958 291.5303, 6843.6343 529.0342 228.85846, 6775.126 545.05536 175.39796, 6703.7603 558.534 130.9956, 6637.5337 558.0588 94.891, 6571.94 561.2343 15.905097</trace>
</ink>
</file>

<file path=ppt/ink/ink47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1511.937 1092.4476 874.14984, 1428.128 1111.0352 867.4283, 1328.9353 1167.5162 850.5013, 1235.268 1253.8896 835.7641, 1134.3877 1388.6953 821.96356, 1081.1337 1480.0679 816.6787, 1035.9098 1571.8772 811.0231, 1002.38794 1647.0305 810.76605, 991.03265 1755.4355 822.7899, 1092.7375 1824.9282 837.839, 1164.7529 1810.3219 837.8655, 1242.5527 1774.1652 834.76263, 1354.1207 1696.2542 828.3986, 1401.2924 1626.2081 814.94775, 1460.1935 1553.0665 772.5565, 1487.1604 1487.4404 694.81995</trace>
</ink>
</file>

<file path=ppt/ink/ink47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1511.937 1121.9214 874.14984, 1492.8761 1216.8656 861.3002, 1476.401 1284.5068 853.4642, 1455.7505 1364.6771 846.1993, 1438.4286 1431.0001 840.72455, 1406.1763 1550.5753 821.62946, 1376.9005 1666.9061 778.7565, 1354.3351 1762.7869 714.4396, 1339.1171 1826.6641 587.13934</trace>
</ink>
</file>

<file path=ppt/ink/ink4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8216 8546 874, 8181 8634 872, 8146 8708 872, 8107 8778 870</trace>
</ink>
</file>

<file path=ppt/ink/ink47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1601.1051 1876.3463 874.14984, 1671.7605 1803.7096 863.77277, 1728.7107 1731.1414 864.4243, 1779.1647 1637.7568 863.3592, 1795.473 1568.4534 863.3506, 1699.5167 1590.1599 858.0024, 1619.1143 1657.7626 847.3372, 1534.4028 1775.2935 839.92096, 1488.7141 1869.0839 841.69434, 1487.7898 1972.4972 844.5156, 1521.0809 2043.9698 848.5425, 1604.0281 2066.665 853.1023, 1667.1145 2032.4556 851.8703, 1745.6029 1999.9159 840.7849, 1809.3145 1942.0004 8.290785</trace>
</ink>
</file>

<file path=ppt/ink/ink47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1154.345 834.94006 874.14984, 1276.7258 808.70123 851.31757, 1397.457 786.1315 832.6871, 1463.4155 774.97205 815.9841, 1600.4822 750.80054 764.496, 1669.517 732.77106 731.67, 1732.3588 717.4874 659.2571, 1797.5068 699.2914 550.1481</trace>
</ink>
</file>

<file path=ppt/ink/ink47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1571.6888 668.9563 874.14984, 1677.0856 643.7252 859.6246, 1743.8186 638.56494 852.9111, 1844.2689 639.68353 844.1989, 1923.9841 659.8321 845.8028, 1958.788 754.1575 847.94403, 1941.8966 824.5472 843.1357, 1884.8081 934.54376 828.7303, 1844.8424 1001.5755 806.7956, 1781.0497 1046.8064 217.36559</trace>
</ink>
</file>

<file path=ppt/ink/ink47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2330.997 970.93304 874.14984, 2283.3535 1092.1567 850.8165, 2244.71 1176.0087 837.22394, 2196.2937 1274.9364 825.5812, 2143.3572 1380.3826 817.18225, 2110.37 1446.0842 811.69275, 2072.2607 1527.2314 807.4698, 2019.6039 1656.7843 804.72144, 2003.4053 1741.1149 807.73047, 2001.157 1831.7301 812.2331, 2003.996 1908.1957 817.6561, 2028.5731 2009.0017 825.768, 2042.6106 2073.713 833.0002</trace>
</ink>
</file>

<file path=ppt/ink/ink47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2465.2092 1363.3995 874.14984, 2435.8906 1475.4376 858.6719, 2416.5615 1546.9564 850.28986, 2395.307 1625.0608 844.64343, 2377.5588 1690.1395 835.6619, 2350.1008 1773.4192 818.39923, 2327.2703 1837.4933 773.82764</trace>
</ink>
</file>

<file path=ppt/ink/ink47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2435.7932 1408.3857 874.14984, 2514.374 1436.0162 864.71094, 2584.2385 1424.1498 858.8237, 2675.1477 1370.6108 854.5584, 2744.7632 1317.0443 848.2127, 2751.095 1385.6216 847.72363, 2719.5623 1469.3391 840.75726, 2673.7493 1600.9738 824.81323, 2638.8774 1706.6863 787.0058, 2614.9727 1781.4818 694.55255</trace>
</ink>
</file>

<file path=ppt/ink/ink47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2911.9692 1166.3907 874.14984, 2984.7932 1238.6732 860.62897, 3047.0957 1368.2538 848.40826, 3061.984 1450.5834 843.8131, 3068.313 1573.3693 837.52686, 3051.5564 1684.4673 833.06305, 3026.4033 1756.2278 832.96, 2985.709 1836.0631 831.8502, 2922.4807 1917.1555 829.8352, 2873.445 1983.9867 827.7161, 2808.0933 2057.3252 819.2601</trace>
</ink>
</file>

<file path=ppt/ink/ink47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3359.649 1544.3787 874.14984, 3446.9622 1557.9385 868.38965, 3542.9988 1568.993 863.08246, 3630.0505 1563.1418 865.005, 3697.7056 1555.6233 869.9462</trace>
</ink>
</file>

<file path=ppt/ink/ink47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3359.649 1800.3351 874.14984, 3454.2546 1809.414 863.017, 3554.0273 1820.3228 852.4617, 3627.8823 1829.0405 834.12756</trace>
</ink>
</file>

<file path=ppt/ink/ink47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4133.6655 1755.8658 874.14984, 4212.9907 1763.644 865.1911, 4299.4194 1759.7739 861.6449, 4377.8613 1743.5345 862.33, 4435.94 1675.5525 861.3798, 4383.9575 1602.7621 857.6139, 4316.6514 1541.5868 855.985, 4268.977 1453.6077 857.95123, 4267.8833 1369.9346 858.3449, 4352.6606 1259.5472 850.1329, 4420.958 1209.8982 843.45013, 4533.0527 1147.5754 832.7843, 4602.698 1129.49 831.23956, 4670.277 1126.6262 832.9604, 4762.0513 1142.9729 836.6199, 4825.8013 1213.4103 840.94946, 4848.143 1306.9469 847.19305, 4825.528 1424.785 849.4684, 4795.1426 1491.3237 848.5971, 4735.4478 1591.0017 846.1412, 4663.514 1684.1478 850.1882, 4633.2227 1751.0787 855.1067, 4717.27 1796.9526 858.55005, 4834.874 1790.2681 857.95825, 4909.369 1778.6499 855.0595, 4979.4746 1769.0375 844.8186, 5042.8135 1755.8657 830.74634</trace>
</ink>
</file>

<file path=ppt/ink/ink4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8067 8637 874, 8134 8696 870, 8205 8758 869, 8269 8815 868</trace>
</ink>
</file>

<file path=ppt/ink/ink47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4342.3374 895.43884 874.14984, 4450.1123 881.6119 860.1886, 4525.731 872.55054 850.86725, 4616.381 864.9685 841.5881, 4703.6816 859.66693 833.8541, 4768.127 856.1488 821.16486, 4882.783 852.2133 776.36426, 4980.5986 851.1571 706.27014, 5045.4053 851.35846 569.0961</trace>
</ink>
</file>

<file path=ppt/ink/ink47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4879.185 758.9288 874.14984, 4966.498 756.883 868.0377, 5038.618 763.3786 862.99304, 5108.146 782.43335 861.07166, 5186.596 862.8796 861.36646, 5193.4736 927.3937 859.6734, 5179.8594 1033.2971 852.5266, 5109.0566 1122.691 840.17, 5047.1875 1186.75 790.08636</trace>
</ink>
</file>

<file path=ppt/ink/ink47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5266.1934 1453.8892 874.14984, 5277.465 1566.697 859.46014, 5272.2744 1639.7543 851.69696, 5258.4893 1721.8773 845.26416, 5240.65 1800.9962 835.53503, 5212.3784 1918.1716 810.7606, 5192.392 2006.6361 757.7092</trace>
</ink>
</file>

<file path=ppt/ink/ink47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5177.025 1589.8821 874.14984, 5280.3926 1500.1648 860.1792, 5376.017 1468.7584 853.05066, 5448.617 1461.2231 852.31067, 5514.2812 1510.8456 853.709, 5532.5547 1582.4607 853.0436, 5477.3335 1690.3214 847.8809, 5375.257 1793.3198 838.4271, 5273.4707 1858.3578 842.02795, 5369.3438 1925.6862 857.6727, 5440.621 1950.7089 856.5804, 5503.853 1974.0778 792.4728</trace>
</ink>
</file>

<file path=ppt/ink/ink47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5594.3687 1136.9169 874.14984, 5554.927 1220.9448 863.7374, 5512.837 1290.6328 858.0178, 5468.678 1354.9585 743.32025</trace>
</ink>
</file>

<file path=ppt/ink/ink47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1287.9052 874.14984, 5831.4883 1389.6644 861.0097, 5804.9375 1457.2688 853.3639, 5770.1177 1538.5923 845.2057, 5729.1167 1630.7379 837.72363, 5669.7417 1766.0326 827.6833, 5619.366 1891.0571 821.1084, 5592.411 1970.9667 812.64954, 5570.7344 2052.6992 801.63434, 5551.5312 2120.3667 786.06384, 5534.6177 2193.318 756.0904</trace>
</ink>
</file>

<file path=ppt/ink/ink47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5892.209 1854.1117 874.14984, 5889.105 1926.8152 864.1711, 5871.005 2046.5343 859.57965, 5856.7607 2114.0398 858.33875, 5833.016 2210.6204 855.5006, 5806.4307 2277.0864 843.90643</trace>
</ink>
</file>

<file path=ppt/ink/ink47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5906.9175 1755.8658 874.14984, 5974.971 1682.5083 863.0334, 6081.3496 1640.8114 857.85333, 6167.385 1637.4951 855.3621, 6235.608 1663.4431 854.97296, 6270.178 1736.5804 852.916, 6259.3374 1810.2941 851.51733, 6159.374 1909.9949 842.59186, 6046.5566 1980.1654 832.3174, 5939.235 2025.9928 823.5165, 5867.146 2048.0881 825.60944, 5938.6733 2093.021 831.4351, 6037.534 2144.2788 830.0053, 6127.81 2200.6948 821.35846, 6192.5566 2241.988 792.04614</trace>
</ink>
</file>

<file path=ppt/ink/ink47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6622.101 1468.8845 874.14984, 6578.2134 1555.4127 861.261, 6487.6587 1671.4077 847.4408, 6399.8145 1768.2308 828.2121, 6333.1562 1828.4735 748.139</trace>
</ink>
</file>

<file path=ppt/ink/ink47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6532.933 1529.3832 874.14984, 6565.2744 1607.395 867.9688, 6609.7124 1684.9117 862.949, 6680.9595 1728.8162 859.0169, 6756.3125 1755.8657 848.5358</trace>
</ink>
</file>

<file path=ppt/ink/ink4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7918 8124 874, 7905 8205 868, 7887 8307 868, 7909 8230 854, 7927 8154 853, 7993 8115 857, 8040 8199 859, 8101 8262 863, 8187 8228 860, 8238 8149 859, 8283 8067 862, 8291 8146 860, 8281 8237 847, 8273 8350 826, 8269 8414 787</trace>
</ink>
</file>

<file path=ppt/ink/ink47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7367.6216 758.9288 874.14984, 7314.229 862.3316 854.3248, 7269.49 943.8213 839.08234, 7210.9414 1047.6492 823.8995, 7159.665 1137.9764 808.7838, 7109.8877 1226.9487 792.9438, 7053.698 1329.2319 776.9012, 7009.8306 1409.413 763.97974, 6955.359 1522.9583 719.47723, 6904.025 1652.7871 668.5795, 6863.627 1790.278 612.0071, 6838.829 1896.017 551.2922, 6825.4346 1997.1917 487.31985, 6830.5117 2107.918 420.49426, 6852.9336 2214.0193 352.19418, 6891.88 2296.4937 284.58063, 6918.0815 2362.6753 171.45833, 6951.1167 2427.3022 54.278343</trace>
</ink>
</file>

<file path=ppt/ink/ink47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7233.4087 1921.8496 874.14984, 7313.743 1898.1182 864.8332, 7423.587 1869.9073 859.5037, 7508.9033 1846.4551 856.05225, 7578.936 1822.424 855.99945, 7588.212 1730.8135 854.6627, 7542.756 1658.9045 857.57526, 7510.5938 1566.2183 859.3414, 7533.125 1449.7941 857.49274, 7592.9185 1341.3077 847.27344, 7682.741 1249.6572 834.4124, 7747.1226 1206.1072 827.33484, 7821.7725 1170.5769 823.74994, 7897.0684 1148.4055 823.50543, 8000.737 1134.4618 828.6735, 8086.233 1183.0669 836.2056, 8134.33 1255.4211 843.83844, 8143.5605 1368.3081 849.0799, 8129.4336 1439.891 849.5084, 8095.4395 1551.279 847.5821, 8021.006 1673.8518 846.54376, 7949.888 1759.5028 849.2329, 7882.392 1809.139 855.01447, 7967.5356 1863.9323 856.54596, 8076.3506 1885.4329 848.7181, 8186.3394 1859.6835 830.85376, 8258.151 1837.1857 796.7788</trace>
</ink>
</file>

<file path=ppt/ink/ink47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7769.337 910.4343 874.14984, 7892.672 902.24713 856.1285, 7967.59 900.98456 847.6526, 8031.2124 900.4512 841.31854, 8149.7896 895.6947 820.75, 8232.228 891.4853 785.24835, 8296.61 888.05963 7.709261</trace>
</ink>
</file>

<file path=ppt/ink/ink47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8112.2207 744.45044 874.14984, 8208.762 768.11273 863.2372, 8302.271 827.24506 859.06445, 8366.96 916.025 857.9721, 8368.655 999.69464 856.2058, 8337.412 1097.6348 851.3694, 8275.778 1184.6237 844.71466, 8221.929 1248.3223 807.08466</trace>
</ink>
</file>

<file path=ppt/ink/ink47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8484.521 1597.6383 874.14984, 8478.334 1673.398 863.8961, 8459.482 1796.8324 857.3052, 8444.253 1873.911 854.08435, 8420.039 1992.5161 849.7283, 8398.888 2093.175 839.07605, 8382.332 2171.1548 810.43353</trace>
</ink>
</file>

<file path=ppt/ink/ink47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8461.54 1545.4128 874.14984, 8536.966 1514.1008 863.4154, 8643.252 1502.2498 862.45416, 8711.494 1523.5598 863.6081, 8731.373 1602.0955 862.2423, 8667.6875 1701.4946 854.83, 8584.8125 1779.1964 846.2608, 8505.092 1833.4752 838.01154, 8463.238 1913.1145 848.7234, 8547.865 1982.782 855.5502, 8622.31 1991.2067 862.3513</trace>
</ink>
</file>

<file path=ppt/ink/ink47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8901.865 1212.4111 874.14984, 8832.433 1305.0826 858.60547, 8754.649 1388.9849 846.4991, 8689.525 1453.0386 651.5302</trace>
</ink>
</file>

<file path=ppt/ink/ink47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9050.786 1453.8892 874.14984, 9028.098 1521.1284 864.12213, 9001.339 1584.5684 850.927, 8964.138 1664.2667 839.5108, 8916.553 1758.2511 829.69366, 8867.3125 1851.8623 820.7097, 8829.622 1922.777 813.577, 8785.232 2004.3259 790.3418, 8707.387 2141.702 721.311, 8644.398 2230.2485 632.2936, 8596.886 2294.4243 239.63078</trace>
</ink>
</file>

<file path=ppt/ink/ink47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9005.741 1876.3463 874.14984, 8988.873 1999.2473 854.84674, 8972.622 2076.9065 845.76465, 8951.404 2161.6887 839.4933, 8919.274 2274.8025 818.7395, 8887.0205 2346.6665 787.395, 8857.165 2409.8105 572.6268</trace>
</ink>
</file>

<file path=ppt/ink/ink47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8961.616 1873.7609 874.14984, 9054.971 1800.5303 862.7179, 9165.82 1768.778 860.68756, 9244.357 1768.3947 861.2834, 9287.465 1869.5181 859.3876, 9233.121 1945.9003 854.4597, 9122.216 2022.2852 843.1472, 9021.133 2069.0017 838.80133, 9044.825 2138.5784 853.5589, 9143.767 2216.6165 860.3107, 9214.413 2261.5732 857.8838</trace>
</ink>
</file>

<file path=ppt/ink/ink4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8469 8018 874, 8453 8081 857</trace>
</ink>
</file>

<file path=ppt/ink/ink47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9691.51 1453.8892 874.14984, 9649.1875 1560.6161 855.2037, 9612.804 1626.8679 846.8153, 9570.565 1694.4908 835.43567, 9500.688 1789.7059 815.404, 9453.421 1854.1115 775.3898</trace>
</ink>
</file>

<file path=ppt/ink/ink47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9587.633 1499.9095 874.14984, 9649.806 1579.5643 863.0876, 9707.728 1665.5759 857.1832, 9746.807 1739.4117 850.8976, 9779.516 1808.3613 838.1161, 9811.013 1876.3461 799.3258</trace>
</ink>
</file>

<file path=ppt/ink/ink47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10108.854 1363.3995 874.14984, 10079.533 1452.5021 863.6329, 10039.89 1561.5942 864.30096, 10031.776 1624.5303 864.8226, 10065.936 1726.4358 863.30566, 10134.701 1778.837 859.94507, 10226.649 1786.4188 853.1585, 10326.615 1746.6449 844.94116, 10413.217 1671.5326 840.4438, 10469.608 1580.294 842.7651, 10478.635 1500.9973 847.93176, 10449.935 1431.1143 853.4772, 10346.017 1372.661 856.99365, 10281.031 1357.4742 854.5416, 10167.765 1347.9697 844.4395, 10091.368 1360.1102 826.7008, 10028.067 1369.5111 695.9705</trace>
</ink>
</file>

<file path=ppt/ink/ink47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10495.861 895.43884 874.14984, 10440.772 1002.924 852.6554, 10406.039 1067.3596 824.3456</trace>
</ink>
</file>

<file path=ppt/ink/ink47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10749.577 1227.4065 874.14984, 10733.884 1341.1536 860.92395, 10720.443 1404.6259 855.93024, 10705.025 1473.3839 857.05634, 10690.973 1544.2351 857.8519, 10682.582 1612.7057 850.02026, 10673.373 1677.7526 834.7488, 10666.882 1740.9984 799.976</trace>
</ink>
</file>

<file path=ppt/ink/ink47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10734.869 1317.8961 874.14984, 10787.981 1384.2736 869.24945, 10865.702 1416.4187 865.92755, 10963.811 1386.1781 861.42957, 11070.137 1311.9711 850.1422, 11134.522 1245.2244 847.8709, 11107.121 1321.1154 846.52515, 11068.247 1430.4056 840.68024, 11048.31 1501.0303 833.27075, 11021.531 1608.4034 801.9643, 11010.771 1682.8374 728.4495</trace>
</ink>
</file>

<file path=ppt/ink/ink47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10526.197 729.4551 874.14984, 10635.095 722.9532 860.291, 10702.988 723.4803 853.3669, 10779.435 724.7634 848.123, 10897.896 727.24615 841.0216, 10996.789 727.273 826.96375, 11112.641 709.31104 794.39795, 11185.512 695.192 734.2351</trace>
</ink>
</file>

<file path=ppt/ink/ink47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11032.709 563.47125 874.14984, 11114.057 587.13354 864.01025, 11195.464 646.2661 861.1845, 11241.597 718.31384 859.8679, 11248.92 788.3609 858.9858, 11196.698 867.62933 855.06085, 11140.055 930.5065 846.9985</trace>
</ink>
</file>

<file path=ppt/ink/ink47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11450.053 657.5804 874.14984, 11538.174 769.0459 857.6743, 11572.074 837.9257 850.9805, 11598.611 922.5302 844.3946, 11614.308 1019.51306 838.93604, 11619.956 1122.3263 833.48663, 11622.97 1192.9628 829.3137, 11614.457 1290.1199 824.6904, 11609.042 1359.3643 818.3271, 11587.789 1458.2532 811.3774, 11545.038 1588.4763 802.5004, 11471.686 1748.8534 781.7379, 11352.075 1942.4908 746.20154, 11274.238 2067.7903 691.4345, 11235.343 2144.2717 624.09894, 11177.8125 2232.1555 545.39923, 11123.644 2296.223 240.26555</trace>
</ink>
</file>

<file path=ppt/ink/ink47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1601.1051 4532.604 874.14984, 1680.8113 4517.4717 871.0975, 1743.9823 4508.498 868.61304, 1818.0775 4499.2075 867.13324, 1889.4043 4488.5566 866.1558, 1961.678 4453.086 865.3196, 1929.7045 4371.256 861.4292, 1877.3475 4266.505 859.67664, 1843.5599 4157.0474 857.6058, 1836.6669 4092.679 854.92523, 1840.5692 4019.5767 851.5111, 1857.9084 3942.6797 850.13214, 1888.989 3866.476 848.43915, 1952.6387 3757.9941 846.45483, 2058.4243 3678.299 846.71747, 2162.1572 3647.2258 848.47955, 2261.5688 3672.897 851.1385, 2346.8037 3769.7268 850.7966, 2372.6433 3843.2866 848.59674, 2385.8726 3927.719 845.4499, 2389.018 4060.0164 838.3477, 2371.1416 4144.2446 834.56836, 2343.21 4228.709 833.21704, 2306.1719 4304.921 836.4189, 2239.814 4402.1323 844.2643, 2283.1326 4471.5864 863.5681, 2354.8687 4487.8228 864.9645, 2424.9028 4487.815 864.54596, 2502.5164 4434.617 862.223, 2559.14 4369.3877 566.74945</trace>
</ink>
</file>

<file path=ppt/ink/ink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8311 2254 874, 8349 2341 865, 8382 2461 862, 8391 2578 860, 8382 2683 859, 8342 2797 857, 8290 2897 855</trace>
</ink>
</file>

<file path=ppt/ink/ink4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8112 8803 874, 8101 8868 857</trace>
</ink>
</file>

<file path=ppt/ink/ink48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1929.2808 3415.704 874.14984, 2018.6982 3412.5344 864.20496, 2135.1873 3418.5461 858.65814, 2238.2566 3424.6946 853.897, 2323.87 3428.508 843.5364, 2400.9888 3425.6687 826.21277, 2465.1172 3423.6897 743.9692</trace>
</ink>
</file>

<file path=ppt/ink/ink48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2286.8728 3310.2192 874.14984, 2366.0913 3304.8794 869.75995, 2469.7178 3339.1995 866.15643, 2536.3696 3437.504 862.2223, 2542.8057 3505.2988 858.66394, 2562.4197 3590.6013 846.6626, 2540.8032 3654.986 414.43015</trace>
</ink>
</file>

<file path=ppt/ink/ink48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2718.9248 4328.357 874.14984, 2714.068 4399.3125 865.1298, 2706.8862 4511.319 860.6198, 2700.6558 4580.0566 858.94714, 2692.1545 4656.986 856.7855, 2682.1357 4736.414 854.48035, 2668.2378 4842.182 851.313, 2642.9607 4933.829 839.9486, 2614.1294 5008.3213 810.847</trace>
</ink>
</file>

<file path=ppt/ink/ink48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2659.173 4351.625 874.14984, 2756.9412 4273.3535 861.95917, 2839.6887 4247.4336 858.96906, 2913.2266 4243.0137 857.6879, 2977.9414 4334.425 857.29224, 2920.2947 4455.201 848.41595, 2844.983 4541.1167 838.3992, 2764.8743 4599.5376 838.46735, 2683.0789 4611.3213 845.08264, 2762.3892 4647.8477 860.0354, 2821.5974 4746.908 861.5724, 2892.67 4790.025 862.522, 2955.703 4749.793 864.9417, 2981.0032 4683.27 424.7484</trace>
</ink>
</file>

<file path=ppt/ink/ink48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3060.8894 3928.651 874.14984, 3030.3965 4011.4102 863.46967, 2976.592 4121.7925 855.17163, 2944.566 4186.0654 842.8201</trace>
</ink>
</file>

<file path=ppt/ink/ink48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3289.785 4376.9624 874.14984, 3246.7163 4468.3657 857.7816, 3220.4172 4533.6274 852.21985, 3190.3755 4608.9736 847.5634, 3158.0615 4692.4204 843.828, 3124.3281 4780.139 836.7242, 3089.7622 4867.679 828.464, 3043.9368 4990.9517 803.9552, 3016.173 5091.209 744.6359, 3000.7659 5160.2905 610.72235</trace>
</ink>
</file>

<file path=ppt/ink/ink48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3418.4812 4759.087 874.14984, 3392.6882 4869.896 858.5902, 3377.0588 4938.217 852.40247, 3358.9849 5012.711 843.64594, 3341.9744 5085.697 834.2546, 3316.2573 5186.909 809.98035, 3284.6636 5256.738 745.7029</trace>
</ink>
</file>

<file path=ppt/ink/ink48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3329.3135 4759.087 874.14984, 3393.611 4693.657 862.44495, 3499.1167 4641.058 858.153, 3588.1035 4618.9863 857.7598, 3654.642 4635.9736 859.48413, 3684.1106 4708.6294 857.5635, 3621.0366 4824.413 850.1435, 3532.3425 4910.306 839.54974, 3414.0796 4970.471 842.4661, 3334.756 4983.252 847.8847, 3416.638 5028.29 863.5908, 3496.201 5092.8574 860.51465, 3575.6748 5159.309 846.7285</trace>
</ink>
</file>

<file path=ppt/ink/ink48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4015.0808 4200.6367 874.14984, 3979.0066 4289.0703 862.4459, 3920.4233 4417.1665 852.38666, 3885.2273 4491.053 848.08026, 3853.227 4557.1665 840.79047, 3805.7312 4654.261 822.9906, 3769.5317 4719.0938 787.8836</trace>
</ink>
</file>

<file path=ppt/ink/ink48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4015.0808 4245.623 874.14984, 4025.2622 4354.9844 857.3791, 4029.5728 4424.0933 850.1707, 4036.0376 4534.6646 836.25684, 4040.5996 4631.0005 815.1824, 4044.1226 4712.7666 763.65686</trace>
</ink>
</file>

<file path=ppt/ink/ink4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8097 9165 874, 8101 9249 869, 8098 9329 864, 8094 9393 803</trace>
</ink>
</file>

<file path=ppt/ink/ink48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4416.798 4231.145 874.14984, 4371.2725 4339.2554 865.1886, 4352.173 4403.321 863.9294, 4342.5337 4467.138 864.05286, 4388.3286 4555.419 864.2429, 4461.361 4576.3965 861.45636, 4565.459 4540.381 851.31604, 4640.3984 4479.705 843.6545, 4687.351 4412.4233 843.2788, 4698.1406 4339.4062 847.80396, 4639.448 4264.865 851.08295, 4534.3726 4224.8413 854.60675, 4413.7153 4215.5605 855.3793, 4343.718 4196.864 848.4334, 4277.3955 4188.0586 413.10284</trace>
</ink>
</file>

<file path=ppt/ink/ink48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4744.973 3762.667 874.14984, 4696.4478 3850.7373 861.1088, 4638.4565 3964.9082 849.5502, 4608.7754 4056.1704 835.82697, 4583.6353 4120.0957 761.585</trace>
</ink>
</file>

<file path=ppt/ink/ink48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5013.397 4215.6323 874.14984, 4985.391 4319.475 859.0731, 4950.303 4438.406 844.0977, 4918.6895 4531.9746 825.77814, 4891.26 4612.254 803.8949, 4868.81 4675.327 744.8163</trace>
</ink>
</file>

<file path=ppt/ink/ink48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4983.0615 4231.145 874.14984, 5049.008 4236.777 867.5786, 5141.2695 4226.066 865.96924, 5238.1885 4201.315 862.324, 5325.3433 4164.964 857.64984, 5393.259 4132.3647 852.4124, 5364.6533 4205.6553 848.65216, 5305.101 4278.9897 839.569, 5246.5977 4357.3296 832.6284, 5194.18 4444.14 837.72687, 5161.966 4542.854 843.84827, 5160.8296 4619.1064 850.93805, 5165.417 4684.741 810.82477</trace>
</ink>
</file>

<file path=ppt/ink/ink48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4819.433 3596.1663 874.14984, 4940.2476 3601.9375 853.3401, 5027.628 3607.148 842.3052, 5159.932 3615.1423 828.4249, 5288.9272 3620.8093 797.8361, 5367.287 3619.4048 773.1703, 5439.705 3611.2708 736.50885, 5521.705 3604.7546 637.15204, 5586.9883 3590.7488 158.51292</trace>
</ink>
</file>

<file path=ppt/ink/ink48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5296.529 3491.198 874.14984, 5362.7734 3500.4797 864.6866, 5478.7085 3532.0378 851.28644, 5556.389 3568.6401 850.204, 5609.6484 3668.665 855.8774, 5573.095 3790.2043 850.1498, 5499.233 3882.7463 843.33325, 5441.9546 3946.16 823.9347</trace>
</ink>
</file>

<file path=ppt/ink/ink48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5817.749 4215.6323 874.14984, 5887.52 4215.6323 863.87836, 6016.3535 4213.3286 852.1352, 6128.0503 4213.5522 838.2567, 6199.6914 4214.263 814.30493</trace>
</ink>
</file>

<file path=ppt/ink/ink48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5877.501 4427.119 874.14984, 5983.196 4429.345 857.7848, 6062.9126 4423.1416 846.39636, 6161.845 4407.422 834.3786, 6246.735 4395.545 807.9136, 6324.2603 4381.616 779.13654</trace>
</ink>
</file>

<file path=ppt/ink/ink48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6592.685 4396.612 874.14984, 6705.985 4395.5093 859.0927, 6773.228 4392.67 853.5094, 6847.21 4386.724 849.06287, 6952.126 4373.093 843.5218, 7031.1147 4350.9243 848.1949, 7053.4473 4273.17 851.627, 6986.5503 4209.781 853.5722, 6898.2207 4129.6772 857.49023, 6852.7075 4035.8164 859.117, 6877.2466 3914.1301 855.2806, 6929.4062 3830.1294 849.8663, 7034.3867 3766.588 848.8677, 7098.036 3755.7524 850.9275, 7163.6753 3765.9067 852.288, 7268.9185 3849.622 851.9787, 7313.5293 3953.048 847.9369, 7312.6797 4016.859 845.4422, 7292.9414 4086.222 843.6471, 7258.563 4152.9097 841.7001, 7200.8237 4243.755 843.7659, 7158.3804 4312.221 850.1497, 7228.276 4400.5874 854.4529, 7322.918 4430.758 850.5236, 7387.666 4437.576 847.30334, 7459.493 4435.341 839.5323, 7528.8477 4416.854 828.2822, 7607.1265 4401.6313 796.67487, 7672.5713 4369.385 512.9358</trace>
</ink>
</file>

<file path=ppt/ink/ink48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6861.1094 3521.189 874.14984, 6971.5723 3514.3232 858.2977, 7043.5786 3514.9944 850.4124, 7128.662 3518.1223 842.3706, 7220.669 3522.866 835.8067, 7349.9214 3528.6606 810.10297, 7444.2065 3527.0652 755.91785, 7518.6997 3523.613 624.6067</trace>
</ink>
</file>

<file path=ppt/ink/ink4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8067 9633 874, 8058 9720 869, 8050 9785 861</trace>
</ink>
</file>

<file path=ppt/ink/ink48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7307.8687 3400.7085 874.14984, 7410.9106 3413.9487 862.96497, 7497.963 3440.3076 855.1505, 7568.3833 3475.4312 852.9708, 7623.074 3550.7754 853.24994, 7620.491 3674.4543 850.3293, 7589.885 3739.4937 847.0803, 7556.02 3826.2249 837.8913</trace>
</ink>
</file>

<file path=ppt/ink/ink48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7903.549 4276.648 874.14984, 7902.2183 4341.8916 862.16315, 7893.3145 4464.4062 854.8271, 7882.225 4534.46 854.36694, 7866.7285 4606.6655 854.01373, 7848.137 4678.0327 853.90656, 7817.2466 4778.4434 857.0231, 7782.422 4850.9624 863.8046</trace>
</ink>
</file>

<file path=ppt/ink/ink48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8001.91 4152.548 874.14984, 8115.813 4155.392 858.8496, 8181.647 4166.0767 857.34424, 8284.559 4211.798 858.3765, 8291.742 4293.7007 858.209, 8242.024 4365.0576 851.47675, 8154.149 4432.333 835.67725, 8083.6943 4469.2085 828.03644, 8005.193 4504.637 822.74677, 7937.733 4533.2915 820.8267, 7871.7515 4564.3594 817.1518, 7941.107 4590.743 824.6676, 8028.878 4620.4307 836.87006, 8106.248 4684.4814 850.4016, 8164.619 4751.848 869.9158</trace>
</ink>
</file>

<file path=ppt/ink/ink48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8365.937 3778.1794 874.14984, 8332.281 3864.266 868.1965, 8306.185 3929.685 864.37946</trace>
</ink>
</file>

<file path=ppt/ink/ink48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8648.149 3989.1497 874.14984, 8597.924 4077.534 862.39136, 8527.37 4208.273 848.1723, 8488.594 4286.9146 843.58453, 8451.562 4368.6323 840.781, 8399.897 4489.289 840.4544, 8357.124 4596.3354 841.1094, 8332.6455 4660.1055 840.68146, 8307.48 4725.78 838.4077, 8270.346 4828.042 832.70496, 8244.962 4893.1084 797.62585</trace>
</ink>
</file>

<file path=ppt/ink/ink48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8558.981 4593.103 874.14984, 8553.518 4679.775 863.7556, 8536.085 4798.8125 858.4884, 8517.433 4903.1904 852.5243, 8501.714 4991.6445 840.1464, 8491.198 5070.4287 820.8675, 8481.325 5135.1343 735.2834</trace>
</ink>
</file>

<file path=ppt/ink/ink48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8410.061 4623.094 874.14984, 8506.513 4542.6353 855.1687, 8570.963 4516.348 848.86926, 8642.287 4501.7524 848.1831, 8745.978 4496.933 848.5096, 8820.5 4524.0576 849.8733, 8855.0205 4592.0054 849.377, 8804.568 4684.698 847.38763, 8724.32 4748.0303 841.76935, 8617.077 4789.6553 845.37756, 8646.161 4866.7603 863.99884, 8702.981 4955.598 865.05133, 8766.65 5023.791 864.20074, 8855.879 5038.614 862.3652, 8920.506 5045.724 857.22125</trace>
</ink>
</file>

<file path=ppt/ink/ink48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9378.961 4276.648 874.14984, 9331.058 4365.611 861.0623, 9250.18 4486.222 847.68317, 9190.382 4568.114 829.60754, 9131.099 4634.4316 796.3257</trace>
</ink>
</file>

<file path=ppt/ink/ink48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9288.873 4276.648 874.14984, 9321.393 4351.8135 865.54126, 9347.345 4417.9976 860.8223, 9373.252 4489.312 853.3578, 9419.465 4576.7163 840.20953, 9459.882 4645.6 805.4392</trace>
</ink>
</file>

<file path=ppt/ink/ink48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10123.562 3703.2021 874.14984, 10070.105 3775.5857 864.08453, 9992.8 3891.1282 853.994, 9944.502 3972.3064 846.45337, 9896.851 4061.0378 838.90314, 9863.544 4124.0513 832.9577, 9826.384 4209.3706 828.6398, 9775.632 4348.259 816.75806, 9756.09 4443.047 814.3716, 9746.524 4543.6284 814.21204, 9742.025 4628.268 815.78973, 9748.351 4700.9854 818.72345, 9770.041 4784.7676 821.96674, 9806.877 4872.658 824.522, 9855.974 4953.9077 823.43976, 9952.574 5047.6113 816.70294, 10019.685 5106.0503 792.93933</trace>
</ink>
</file>

<file path=ppt/ink/ink4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7978 10342 874, 7965 10419 871, 7950 10485 574</trace>
</ink>
</file>

<file path=ppt/ink/ink48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10415.886 4343.3516 874.14984, 10358.423 4410.9033 862.95135, 10304.134 4502.346 864.8432, 10284.759 4575.201 865.11707, 10333.717 4642.799 864.0768, 10445.313 4665.2295 858.5885, 10541.143 4651.663 853.39954, 10649.906 4578.1753 851.27515, 10703.27 4465.17 851.7111, 10668.708 4350.263 849.229, 10575.85 4276.8813 844.7118, 10505.435 4253.3022 839.45935, 10431.037 4222.4824 824.48364, 10366.246 4213.7847 788.70715</trace>
</ink>
</file>

<file path=ppt/ink/ink48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10838.745 3898.66 874.14984, 10789.832 3987.7622 862.3693, 10736.555 4073.5713 857.1022, 10694.231 4136.8984 795.56354</trace>
</ink>
</file>

<file path=ppt/ink/ink48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11100.735 4105.4937 874.14984, 11081.04 4188.0273 862.8958, 11050.939 4308.408 858.5716, 11033.599 4375.27 855.6433, 11016.693 4444.5938 850.9069, 11001.879 4513.7983 844.7456, 10984.206 4615.89 828.8215, 10972.302 4693.212 787.0717</trace>
</ink>
</file>

<file path=ppt/ink/ink48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11345.258 4110.6646 874.14984, 11333.481 4173.999 864.8948, 11305.286 4291.609 855.6515, 11288.056 4362.089 851.09705, 11262.577 4468.316 835.44147, 11242.831 4550.7515 813.38806, 11224.159 4619.855 739.9274</trace>
</ink>
</file>

<file path=ppt/ink/ink48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10987.664 4321.117 874.14984, 11113.158 4328.054 847.9794, 11176.12 4330.835 836.0579, 11300.789 4331.842 794.0207, 11422.604 4308.7837 731.159, 11497.375 4293.501 627.2011, 11561.084 4269.036 155.59128</trace>
</ink>
</file>

<file path=ppt/ink/ink48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10778.993 3717.681 874.14984, 10888.079 3714.825 857.57855, 10965.0 3715.1372 847.87726, 11056.051 3716.0999 838.8808, 11133.733 3717.0625 831.58057, 11204.887 3717.2856 818.9554, 11288.802 3717.7075 785.3272, 11354.851 3720.519 501.71304</trace>
</ink>
</file>

<file path=ppt/ink/ink48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11181.63 3551.697 874.14984, 11285.686 3613.0435 860.68756, 11368.136 3671.3142 854.5256, 11447.571 3751.508 854.7422, 11442.835 3834.4597 856.1386, 11406.793 3906.6064 855.59485, 11327.337 3983.3276 853.4365, 11263.86 4038.166 838.3078</trace>
</ink>
</file>

<file path=ppt/ink/ink48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11598.974 4442.632 874.14984, 11715.938 4451.225 854.96124, 11795.562 4452.5317 847.2746, 11883.304 4448.7847 836.60547, 11965.075 4435.2915 825.6527, 12034.659 4426.073 806.1205, 12105.484 4412.124 779.4639</trace>
</ink>
</file>

<file path=ppt/ink/ink48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11834.304 4328.357 874.14984, 11826.364 4399.3125 865.14233, 11811.567 4514.2983 859.6871, 11803.473 4581.9077 855.4302, 11789.81 4687.3066 842.66833, 11780.304 4757.509 819.8131</trace>
</ink>
</file>

<file path=ppt/ink/ink48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12367.475 4190.812 874.14984, 12351.461 4283.75 861.99567, 12331.84 4415.8115 857.24994, 12319.927 4488.4053 852.9611, 12306.639 4560.4336 847.13544, 12293.337 4635.746 835.3293, 12277.414 4701.9146 720.77527</trace>
</ink>
</file>

<file path=ppt/ink/ink4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7963 10750 874, 7947 10828 871, 7952 10905 870, 7957 10971 429</trace>
</ink>
</file>

<file path=ppt/ink/ink48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12641.414 4095.669 874.14984, 12635.948 4208.2476 860.7361, 12628.648 4271.3643 855.5927, 12618.518 4339.917 851.76355, 12604.952 4409.882 845.24097, 12580.536 4503.916 828.8254, 12558.095 4580.805 789.2574</trace>
</ink>
</file>

<file path=ppt/ink/ink48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12239.697 4381.616 874.14984, 12312.594 4368.1934 860.55206, 12387.675 4353.8633 844.2507, 12476.856 4337.213 831.8374, 12564.722 4318.199 809.6943, 12676.271 4284.2637 750.0358, 12746.729 4261.4585 666.57074</trace>
</ink>
</file>

<file path=ppt/ink/ink48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12909.837 4200.6367 874.14984, 12900.391 4307.669 861.5558, 12888.804 4421.4272 859.2947, 12876.277 4528.3286 858.7953, 12854.283 4599.651 867.52576</trace>
</ink>
</file>

<file path=ppt/ink/ink48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12850.086 4155.1333 874.14984, 12915.362 4211.292 869.7735, 13017.105 4242.6743 864.953, 13098.077 4238.7456 861.8856, 13169.444 4204.9644 859.6265, 13268.859 4121.378 857.1139, 13339.079 4065.6316 859.8292, 13350.793 4169.682 858.1671, 13309.365 4293.8516 849.02124, 13290.3545 4365.444 840.08374, 13265.89 4468.129 814.0413, 13248.579 4553.078 770.5403, 13234.205 4617.089 551.86725</trace>
</ink>
</file>

<file path=ppt/ink/ink48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12864.793 3793.175 874.14984, 12929.285 3788.3718 864.5542, 12996.196 3785.3508 852.51154, 13080.295 3782.921 841.2648, 13172.012 3779.7563 832.9752, 13261.9375 3773.466 820.2643, 13338.153 3768.5237 797.61145, 13416.35 3762.667 766.66156</trace>
</ink>
</file>

<file path=ppt/ink/ink48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13252.721 3627.1912 874.14984, 13343.938 3649.3105 863.6245, 13429.186 3686.9746 859.62775, 13462.218 3793.0867 860.4547, 13409.999 3873.2358 858.5806, 13353.486 3937.0576 750.54645</trace>
</ink>
</file>

<file path=ppt/ink/ink48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13744.524 3612.1956 874.14984, 13819.627 3707.5874 858.5313, 13880.994 3839.1965 849.6819, 13902.152 3925.596 845.1133, 13913.628 4026.337 839.9265, 13920.049 4113.212 835.9105, 13918.763 4195.5938 831.6701, 13909.54 4291.9214 824.2528, 13900.589 4366.8594 817.682, 13875.297 4467.025 811.3128, 13831.57 4579.6523 806.1981, 13770.35 4694.8228 801.52966, 13715.809 4788.204 784.6061, 13659.706 4864.021 759.9903, 13583.147 4940.931 728.02094, 13485.455 5008.038 688.4237, 13422.025 5051.296 653.16284, 13340.0205 5111.0312 521.656</trace>
</ink>
</file>

<file path=ppt/ink/ink48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5921.6255 6253.4585 874.14984, 6002.9507 6232.126 867.63403, 6109.821 6207.77 856.4811, 6217.681 6189.2515 841.0303, 6314.59 6175.1914 822.0287, 6392.0835 6167.3594 789.3328, 6456.958 6163.5728 673.92413</trace>
</ink>
</file>

<file path=ppt/ink/ink48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6070.5454 6418.9253 874.14984, 6166.2607 6424.403 862.45636, 6237.5547 6415.683 853.3419, 6368.918 6395.1147 837.4051, 6440.1836 6383.9077 813.344, 6506.1167 6372.985 696.58514</trace>
</ink>
</file>

<file path=ppt/ink/ink48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6935.5693 6479.9414 874.14984, 7038.553 6455.5 859.1307, 7111.337 6439.5864 851.9212, 7190.2583 6424.7183 848.64746, 7300.476 6403.964 850.7133, 7373.424 6356.8535 855.58954, 7353.902 6271.3774 853.1439, 7301.3574 6197.875 849.58716, 7216.496 6098.1895 854.75464, 7187.967 5987.2505 855.6764, 7229.718 5876.5054 853.2236, 7301.2295 5805.6523 849.9741, 7389.856 5764.857 845.30994, 7460.1787 5755.5786 841.6513, 7536.699 5756.8237 839.0652, 7655.7466 5775.6284 837.6436, 7774.7026 5844.168 840.13654, 7848.5967 5941.345 843.5899, 7856.1875 6071.0586 843.43835, 7828.626 6147.7935 840.6903, 7783.2275 6223.443 836.8295, 7734.272 6286.4414 833.97345, 7643.006 6380.7173 834.9985, 7566.55 6474.613 840.97174, 7610.6533 6545.101 838.79034, 7677.274 6563.4556 835.30194, 7794.6567 6577.8115 829.5374, 7872.164 6572.3965 821.20605, 7942.554 6556.138 806.09686, 8023.943 6541.2124 761.71075, 8088.2983 6514.6196 477.38766</trace>
</ink>
</file>

<file path=ppt/ink/ink4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7932 11188 874, 7941 11288 870, 7948 11387 870, 7965 11476 869, 7985 11542 867</trace>
</ink>
</file>

<file path=ppt/ink/ink48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7262.8247 5513.512 874.14984, 7371.7466 5492.126 856.76733, 7448.731 5485.2383 847.4345, 7539.822 5482.044 839.9695, 7637.488 5482.7783 833.097, 7719.051 5484.5415 830.13776, 7782.0356 5485.8403 836.8704, 7877.71 5484.654 844.4611, 7943.797 5486.293 846.9642</trace>
</ink>
</file>

<file path=ppt/ink/ink48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7694.877 5333.0493 874.14984, 7791.305 5342.169 867.7474, 7868.7246 5358.163 861.0519, 7947.225 5386.7363 858.06525, 8039.6797 5453.3022 857.2207, 8089.105 5563.1157 855.99164, 8077.657 5627.1343 854.19257, 8072.9136 5710.6333 852.88635</trace>
</ink>
</file>

<file path=ppt/ink/ink48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8318.135 6294.308 874.14984, 8311.97 6372.301 863.44507, 8308.427 6488.472 859.03546, 8308.971 6553.361 855.23083, 8311.329 6619.592 849.8143, 8314.121 6684.8184 843.0908, 8317.107 6779.573 826.24243, 8310.731 6846.2617 796.3136, 8300.439 6910.807 208.60023</trace>
</ink>
</file>

<file path=ppt/ink/ink48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8216.098 6313.9575 874.14984, 8284.316 6275.066 864.76166, 8390.592 6266.1504 860.22754, 8475.751 6279.673 857.2034, 8543.056 6312.1274 855.9598, 8586.397 6389.4814 857.73035, 8487.575 6471.498 853.3057, 8395.203 6502.388 843.5466, 8326.126 6524.933 849.4437, 8411.999 6614.2427 845.62177, 8502.567 6688.5195 852.59906, 8566.55 6758.815 870.9145</trace>
</ink>
</file>

<file path=ppt/ink/ink48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8544.272 5906.4956 874.14984, 8527.484 6005.558 855.50946, 8514.856 6072.479 818.5703</trace>
</ink>
</file>

<file path=ppt/ink/ink48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8856.82 6147.9736 874.14984, 8832.828 6251.5034 861.2242, 8794.189 6383.4214 853.12286, 8769.876 6458.3384 850.80646, 8744.4795 6536.9966 845.86017, 8720.893 6617.5103 839.4881, 8701.281 6697.668 831.85046, 8675.427 6815.253 802.4522, 8658.286 6905.532 754.9948, 8644.759 6970.334 531.7625</trace>
</ink>
</file>

<file path=ppt/ink/ink48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8961.616 6599.9043 874.14984, 8982.759 6704.119 857.4264, 8988.22 6772.7983 849.7435, 8989.98 6850.2407 843.62555, 8990.367 6915.397 839.08655, 8981.167 7023.023 821.56934, 8975.52 7090.898 793.31323, 8955.861 7154.2334 7.739688</trace>
</ink>
</file>

<file path=ppt/ink/ink48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8991.033 6540.44 874.14984, 9062.088 6511.0396 865.14667, 9156.675 6506.0806 861.8888, 9244.487 6548.2324 862.3499, 9263.528 6637.821 860.7139, 9168.6045 6708.091 855.55365, 9074.414 6739.5586 849.1292, 9011.258 6774.8296 851.93176, 9060.036 6845.7344 847.35504, 9173.688 6909.7827 833.63885, 9238.851 6942.4287 823.67444, 9311.208 6978.782 792.94244, 9374.017 7010.9004 605.9978</trace>
</ink>
</file>

<file path=ppt/ink/ink48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9572.006 6207.9556 874.14984, 9530.863 6303.584 861.9843, 9467.738 6419.4336 852.1625, 9405.46 6509.1943 840.2663, 9360.443 6572.312 815.6948</trace>
</ink>
</file>

<file path=ppt/ink/ink48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9527.881 6192.443 874.14984, 9571.716 6280.692 860.7262, 9627.157 6395.171 850.7967, 9665.542 6472.263 838.881, 9696.538 6538.542 763.43536</trace>
</ink>
</file>

<file path=ppt/ink/ink4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8008 11670 874, 8008 11746 872, 8008 11812 871, 8005 11875 683</trace>
</ink>
</file>

<file path=ppt/ink/ink48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10004.058 5906.4956 874.14984, 10013.395 5999.391 863.7168, 10014.793 6062.5195 858.2714, 10012.121 6136.1694 851.9879, 10007.122 6215.115 847.2567, 10002.589 6278.7007 839.4493, 9992.507 6386.6987 820.63715, 9981.94 6462.2114 781.7528, 9969.498 6525.707 477.81845</trace>
</ink>
</file>

<file path=ppt/ink/ink48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10212.7295 5891.5 874.14984, 10221.419 5986.5786 862.3645, 10226.102 6110.71 856.0595, 10224.5625 6182.658 854.36066, 10219.621 6255.549 850.3571, 10208.672 6362.84 837.97504, 10202.34 6427.519 816.52814</trace>
</ink>
</file>

<file path=ppt/ink/ink48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9929.597 6162.4517 874.14984, 10039.472 6143.436 854.30743, 10117.899 6128.035 843.8614, 10210.17 6107.005 835.17224, 10290.401 6089.25 813.3677, 10361.649 6072.479 794.48956</trace>
</ink>
</file>

<file path=ppt/ink/ink48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10540.905 5996.468 874.14984, 10527.169 6103.501 862.3425, 10504.569 6220.3027 857.28687, 10479.933 6327.174 857.3543, 10452.629 6237.344 852.586, 10452.563 6160.8384 854.2142, 10470.399 6084.0107 860.50574, 10539.754 6101.5996 861.3061, 10630.792 6118.4824 862.6684, 10726.474 6089.5425 862.97675, 10815.53 6016.334 857.8795, 10894.978 5957.876 857.8962, 10900.519 6034.79 852.9311, 10888.061 6108.0557 846.3699, 10860.746 6231.588 833.57355, 10842.503 6307.8574 822.47906, 10826.784 6374.187 803.38464, 10815.885 6456.9043 750.9131, 10803.582 6520.2715 580.4623</trace>
</ink>
</file>

<file path=ppt/ink/ink48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10883.788 5604.0015 874.14984, 10807.075 5615.5034 857.8264, 10730.488 5621.839 842.9962, 10636.135 5626.8555 830.45013, 10531.183 5630.536 823.2945, 10421.761 5634.2817 817.98334, 10316.282 5638.4766 803.8277, 10231.141 5642.0493 782.8809, 10130.07 5646.5957 727.55316, 10063.81 5649.505 609.9661</trace>
</ink>
</file>

<file path=ppt/ink/ink48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10659.49 5471.6284 874.14984, 10748.288 5490.1655 868.1892, 10860.597 5538.308 865.5947, 10924.762 5589.581 864.2809, 10912.511 5671.7007 863.1364, 10779.389 5758.8345 848.5769, 10693.207 5793.4 820.0496, 10630.033 5799.695 751.76135</trace>
</ink>
</file>

<file path=ppt/ink/ink48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7024.737 6947.9014 874.14984, 7116.2153 7053.415 866.7142, 7177.4634 7122.2715 862.1506, 7275.107 7217.745 857.4294, 7369.708 7281.4087 856.35205, 7459.636 7327.6494 856.998, 7554.3423 7365.5405 858.1169, 7676.9434 7396.276 858.84454, 7742.0024 7405.5317 859.1957, 7844.887 7414.7954 858.7161, 7910.6064 7415.1978 858.0376, 7982.069 7411.317 857.3847, 8094.821 7402.516 856.45514, 8221.585 7386.8247 856.258, 8287.912 7377.5312 856.52313, 8354.187 7366.7114 856.9333, 8451.78 7349.631 857.969, 8564.225 7330.0366 858.8375, 8672.601 7317.7666 860.08386, 8769.0625 7317.441 862.84485, 8832.603 7326.285 863.5738, 8899.362 7341.707 863.4479, 8998.81 7373.108 863.04816, 9094.71 7431.252 863.19086, 9159.262 7500.8975 864.3088, 9219.3 7590.901 865.23706, 9290.342 7617.886 863.8609, 9389.97 7552.946 855.71045, 9480.967 7471.9795 846.2996, 9585.245 7376.9497 842.2828, 9693.773 7295.5503 843.35547, 9801.735 7234.084 845.54144, 9865.235 7206.0874 847.5561, 9930.989 7182.912 849.98816, 10033.557 7155.533 855.94586, 10148.302 7155.5874 860.46405, 10247.422 7173.2866 862.27124, 10374.732 7228.0854 863.9495, 10438.528 7255.041 864.8395, 10563.061 7268.2534 865.36694, 10657.121 7248.7534 863.4397, 10746.282 7199.8774 861.1136, 10820.759 7144.985 854.2277</trace>
</ink>
</file>

<file path=ppt/ink/ink48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1034.8413 8924.713 874.14984, 1103.636 8924.837 869.2777, 1185.5365 8906.002 864.49713, 1236.0333 8820.784 861.68335, 1200.2324 8706.034 858.13464, 1177.894 8637.647 856.58417, 1150.1727 8527.353 854.72314, 1152.4276 8434.091 854.6702, 1177.252 8354.271 854.5487, 1241.4661 8271.592 854.43945, 1356.9391 8198.294 854.03986, 1426.7432 8174.737 853.8708, 1497.8043 8163.4297 853.7393, 1607.0905 8164.15 853.3447, 1716.5183 8232.065 852.98254, 1753.1417 8295.021 851.4665, 1772.3575 8361.234 848.5346, 1771.9851 8493.854 839.67487, 1739.8137 8581.463 832.89624, 1688.878 8672.481 826.56586, 1649.4517 8737.582 822.01514, 1599.3988 8802.599 817.3625, 1539.8541 8867.348 815.40704, 1451.3014 8957.595 818.466, 1566.7941 9003.637 831.9901, 1642.1875 8998.206 830.5063, 1711.2655 8992.847 833.9237, 1823.9039 8974.741 843.3812, 1892.558 8910.541 852.79047, 1914.7511 8844.008 573.8159</trace>
</ink>
</file>

<file path=ppt/ink/ink48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1124.0094 7807.294 874.14984, 1192.7598 7807.294 861.13434, 1258.6401 7808.8364 851.5039, 1340.368 7811.911 842.13855, 1432.1106 7816.6235 833.80237, 1525.4335 7821.182 821.1877, 1591.7245 7824.391 801.6159, 1693.0007 7823.1606 756.267, 1764.7334 7822.29 646.1594</trace>
</ink>
</file>

<file path=ppt/ink/ink48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1526.6451 7596.8413 874.14984, 1621.53 7615.172 860.7255, 1684.4175 7634.7344 854.0251, 1754.1437 7663.649 849.49664, 1822.9994 7702.2446 846.7085, 1930.867 7803.2344 847.18164, 1968.6731 7931.673 847.95984, 1939.5016 8029.7256 846.77905, 1913.6534 8094.7935 849.3471</trace>
</ink>
</file>

<file path=ppt/ink/ink4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8037 12017 874, 8032 12114 872, 8034 12206 872, 8032 12280 870, 8030 12357 861</trace>
</ink>
</file>

<file path=ppt/ink/ink48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2137.953 8843.53 874.14984, 2136.622 8966.818 853.0904, 2133.2725 9046.474 849.669, 2130.03 9129.703 848.5105, 2126.0693 9214.179 848.91437, 2121.3083 9296.047 849.92004, 2117.0234 9372.1045 852.7211, 2101.9941 9453.398 856.5785, 2058.4985 9324.189 843.9796, 2042.976 9239.414 840.22614, 2024.0729 9114.353 834.41016, 2015.4188 9010.7 836.33966, 2021.8691 8925.218 843.32745, 2080.681 8850.618 851.0338, 2201.6511 8827.244 855.8902, 2296.0676 8846.965 859.80273, 2351.9497 8929.295 859.8046, 2321.008 9016.1045 856.7912, 2235.8452 9081.276 847.8956, 2168.4644 9105.603 842.23035, 2061.1694 9132.702 843.06476, 1995.7937 9135.097 849.6266, 2097.2612 9110.49 854.16223, 2181.4893 9130.137 851.776, 2267.441 9192.099 837.15674, 2336.3542 9285.093 809.1296, 2374.9773 9357.996 763.0433, 2400.5605 9422.377 587.4437</trace>
</ink>
</file>

<file path=ppt/ink/ink48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2330.997 8487.26 874.14984, 2304.8884 8562.736 869.43945, 2293.6357 8657.057 865.0129, 2285.7527 8721.5625 851.7237</trace>
</ink>
</file>

<file path=ppt/ink/ink48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2673.881 8697.713 874.14984, 2653.645 8787.638 862.9614, 2635.4517 8850.716 856.3089, 2611.7207 8926.291 849.5491, 2583.1726 9013.061 843.2303, 2552.8228 9108.426 837.7526, 2521.7388 9208.147 828.459, 2501.683 9272.513 816.54675, 2478.463 9355.495 794.0167, 2445.506 9483.523 727.1717, 2431.0352 9557.411 683.381, 2419.1418 9659.62 589.45557, 2412.8118 9724.641 412.4869</trace>
</ink>
</file>

<file path=ppt/ink/ink48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2763.0493 9195.665 874.14984, 2761.7185 9261.07 865.2826, 2751.742 9388.975 850.2054, 2744.5386 9463.973 845.9055, 2737.1414 9540.498 843.4848, 2730.8887 9614.361 847.01514, 2714.4597 9700.287 853.8672, 2697.6162 9766.8125 757.00146</trace>
</ink>
</file>

<file path=ppt/ink/ink48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2628.8374 9210.66 874.14984, 2697.0566 9161.208 864.7972, 2794.785 9133.327 859.65045, 2880.5957 9131.36 855.94867, 2955.7732 9151.896 855.75946, 3016.6758 9220.317 856.03516, 3015.5947 9289.564 857.3271, 2905.2698 9362.367 851.39014, 2801.7852 9397.08 841.9334, 2723.4517 9386.144 841.4756, 2794.9585 9410.473 851.66364, 2867.169 9514.809 855.424, 2921.442 9610.268 864.16876</trace>
</ink>
</file>

<file path=ppt/ink/ink48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3314.605 8818.711 874.14984, 3286.1956 8900.06 868.45886, 3232.052 9004.404 860.09625, 3181.9973 9092.434 847.60583, 3128.254 9172.753 830.81055, 3064.8457 9220.702 764.9196</trace>
</ink>
</file>

<file path=ppt/ink/ink48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3210.7288 8743.733 874.14984, 3256.0547 8822.425 862.1393, 3324.8489 8946.838 848.55725, 3387.0132 9052.451 830.4438, 3449.0217 9145.0625 812.0493, 3492.9417 9210.66 767.3873</trace>
</ink>
</file>

<file path=ppt/ink/ink48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3940.6208 8109.7886 874.14984, 3890.921 8214.859 858.4111, 3856.7317 8281.562 850.45807, 3817.4985 8362.365 842.73083, 3776.878 8456.48 835.6883, 3738.3694 8563.881 829.2756, 3704.2058 8683.971 824.6055, 3676.5432 8814.693 820.32684, 3656.4548 8958.355 813.0826, 3646.0547 9098.845 806.2946, 3640.096 9201.686 800.54675, 3643.1729 9326.977 795.47595, 3645.5244 9408.91 791.86566, 3658.0608 9519.234 792.14484, 3682.0833 9643.19 791.7489, 3716.1375 9766.594 782.2177, 3758.9502 9873.439 764.0135, 3786.858 9942.163 747.8401, 3812.6013 10018.869 711.07825, 3850.9294 10082.968 6.7006645</trace>
</ink>
</file>

<file path=ppt/ink/ink48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4015.0808 9377.677 874.14984, 4098.5796 9380.559 868.193, 4173.686 9378.584 866.8032, 4274.0625 9350.031 867.5315, 4327.8438 9253.98 865.28217, 4297.884 9143.674 856.9213, 4253.004 9038.546 849.0831, 4227.555 8911.47 849.34296, 4235.3687 8846.912 849.7722, 4265.5522 8757.83 849.991, 4351.996 8685.719 850.72174, 4468.715 8656.813 853.6963, 4553.9463 8662.959 855.14514, 4644.064 8727.392 854.83936, 4698.461 8807.281 854.50757, 4717.757 8936.59 852.0274, 4705.886 9016.024 849.19977, 4673.4287 9131.795 843.7208, 4639.6494 9196.581 842.11084, 4563.596 9307.562 843.356, 4514.084 9382.512 850.10156, 4550.0625 9458.772 857.152, 4655.734 9482.952 854.19824, 4723.642 9486.9795 851.37897, 4790.204 9486.216 844.6834, 4854.284 9487.075 826.9809, 4919.7344 9483.085 785.0806</trace>
</ink>
</file>

<file path=ppt/ink/ink48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4193.4175 8471.23 874.14984, 4284.2793 8470.082 867.4313, 4351.313 8470.571 860.19586, 4427.469 8470.832 855.86505, 4505.2065 8468.438 849.21295, 4568.5835 8465.755 841.516, 4646.0405 8451.298 826.20447, 4710.183 8437.443 770.976</trace>
</ink>
</file>

<file path=ppt/ink/ink4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8067 12379 874, 8046 12308 867, 8123 12321 867, 8118 12393 868, 8049 12364 868, 7983 12390 8</trace>
</ink>
</file>

<file path=ppt/ink/ink48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4521.593 8230.27 874.14984, 4601.9277 8248.897 864.33234, 4711.772 8293.421 858.7872, 4825.843 8366.604 855.87286, 4893.3174 8462.457 856.53156, 4909.759 8549.808 855.601, 4899.2563 8615.907 855.5648, 4849.8706 8691.552 855.1441</trace>
</ink>
</file>

<file path=ppt/ink/ink48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5131.9814 9165.673 874.14984, 5147.82 9275.646 861.50775, 5156.836 9338.564 857.8036, 5165.8706 9409.156 854.8307, 5175.728 9485.302 852.65607, 5185.5015 9563.043 851.5656, 5192.329 9636.693 852.16156, 5197.3066 9738.1045 854.2554, 5133.5205 9755.047 758.2265</trace>
</ink>
</file>

<file path=ppt/ink/ink48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5073.1484 9195.665 874.14984, 5161.7866 9177.885 864.1398, 5245.9497 9185.114 859.68335, 5320.626 9207.252 856.84924, 5397.4976 9291.005 857.474, 5367.1597 9385.513 859.2355, 5277.9077 9426.06 861.1452, 5282.2476 9513.911 862.73065, 5315.8467 9576.858 861.8966, 5388.36 9651.773 860.4828</trace>
</ink>
</file>

<file path=ppt/ink/ink48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5385.697 8818.711 874.14984, 5385.022 8925.755 866.9871, 5385.3228 8989.805 861.93463, 5381.048 9054.065 8.619077</trace>
</ink>
</file>

<file path=ppt/ink/ink48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5743.2896 9044.677 874.14984, 5733.8438 9142.159 863.24634, 5725.2085 9206.135 857.1068, 5712.9136 9281.838 850.6388, 5697.3647 9364.6875 845.052, 5678.0767 9452.197 843.1865, 5658.475 9535.081 841.74023, 5626.7505 9671.341 829.05206, 5603.109 9785.832 805.28235, 5594.195 9852.556 783.744, 5583.1416 9924.999 729.47266, 5575.3867 9990.843 336.1793</trace>
</ink>
</file>

<file path=ppt/ink/ink48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5862.7925 9527.633 874.14984, 5877.9854 9615.845 863.47504, 5886.893 9678.779 857.2012, 5895.865 9754.277 850.9612, 5904.331 9834.908 846.5211, 5910.425 9908.554 848.48254, 5913.8555 10003.404 853.12573, 5850.0967 10050.332 574.2529</trace>
</ink>
</file>

<file path=ppt/ink/ink48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5772.7056 9483.162 874.14984, 5851.8276 9453.447 864.6385, 5973.8423 9457.64 857.62744, 6039.205 9478.451 858.1692, 6122.165 9554.07 858.78253, 6124.51 9626.722 857.55194, 6046.3706 9684.879 855.00073, 5938.787 9693.177 853.85736, 5859.8833 9680.178 856.7989, 5945.403 9735.323 858.4611, 6000.5317 9801.593 860.8821, 6069.9414 9894.981 860.82855, 6148.0513 9964.95 857.2837</trace>
</ink>
</file>

<file path=ppt/ink/ink48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6577.9766 9226.173 874.14984, 6557.094 9307.279 864.79, 6518.0093 9412.713 859.672, 6476.579 9526.491 852.87604, 6448.222 9597.99 842.3875, 6420.1816 9662.212 645.7626</trace>
</ink>
</file>

<file path=ppt/ink/ink48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6577.9766 9210.66 874.14984, 6630.2817 9311.175 861.60187, 6683.5293 9435.775 851.9569, 6715.0527 9502.887 844.8393, 6751.571 9566.603 836.6812, 6790.185 9638.704 814.9696, 6830.7305 9704.602 393.69534</trace>
</ink>
</file>

<file path=ppt/ink/ink48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6935.5693 8909.717 874.14984, 6959.451 9021.662 859.25653, 6969.65 9094.651 850.6884, 6977.6274 9179.477 842.95917, 6985.1543 9270.882 836.8696, 6995.7344 9399.688 813.7831, 7004.9966 9510.488 763.226, 7016.9717 9613.399 691.5518, 7024.737 9679.138 552.38257</trace>
</ink>
</file>

<file path=ppt/ink/ink4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8320 12606 874, 8330 12682 868, 8340 12772 863, 8347 12853 860, 8351 12940 859, 8357 13034 858, 8363 13141 858, 8341 13059 859, 8326 12961 858, 8309 12840 858, 8300 12740 858, 8305 12638 861, 8330 12553 863, 8406 12501 865, 8492 12526 866, 8547 12609 866, 8496 12696 866, 8411 12716 843, 8346 12726 788</trace>
</ink>
</file>

<file path=ppt/ink/ink48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7203.0737 8999.689 874.14984, 7203.073 9114.995 859.78284, 7204.529 9184.401 852.7601, 7207.4575 9262.068 846.9063, 7210.5806 9342.68 837.905, 7214.18 9417.206 828.1471, 7221.1323 9508.482 807.0192, 7224.761 9571.689 762.9178</trace>
</ink>
</file>

<file path=ppt/ink/ink48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6861.1094 9271.675 874.14984, 6983.6313 9290.096 857.14044, 7058.507 9294.063 848.6603, 7125.4097 9293.311 842.0331, 7235.809 9278.75 821.0436, 7313.0996 9266.405 784.73425</trace>
</ink>
</file>

<file path=ppt/ink/ink48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7471.4976 9060.188 874.14984, 7470.322 9142.205 865.1427, 7467.4893 9254.381 859.9801, 7463.8887 9321.6455 857.35767, 7458.663 9392.748 856.7293, 7450.2285 9499.123 857.4756, 7433.9414 9563.539 858.1189, 7412.7734 9492.009 850.5826, 7395.4824 9379.467 841.44183, 7386.7803 9316.256 838.67126, 7373.2744 9208.919 836.04376, 7364.2373 9129.413 836.37616, 7430.2695 9084.172 851.38446, 7516.696 9172.3955 857.73364, 7614.826 9230.252 861.38446, 7697.9 9233.48 860.9661, 7789.0684 9169.397 858.9243, 7840.4624 9098.059 859.17236, 7874.5835 9174.675 855.53546, 7870.664 9270.679 848.6788, 7867.4966 9374.304 837.4322, 7868.206 9499.462 815.5341, 7867.263 9589.761 777.3032, 7865.548 9654.348 672.79803</trace>
</ink>
</file>

<file path=ppt/ink/ink48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7068.8613 8668.239 874.14984, 7203.547 8689.995 847.9135, 7304.1787 8705.335 833.1039, 7418.672 8719.479 805.08514, 7513.1826 8730.4 773.01764, 7595.152 8735.219 737.4121, 7663.702 8740.28 681.54846, 7726.78 8744.836 590.42413</trace>
</ink>
</file>

<file path=ppt/ink/ink48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7500.9136 8502.256 874.14984, 7599.8325 8566.806 860.4507, 7704.9927 8649.764 855.38306, 7769.8936 8749.999 858.2747, 7778.51 8827.623 859.17487, 7732.867 8911.959 857.8168, 7668.848 8957.604 833.83124</trace>
</ink>
</file>

<file path=ppt/ink/ink48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7907.226 8528.109 874.14984, 8008.455 8626.539 856.3185, 8059.731 8690.139 847.86035, 8114.748 8770.323 840.37244, 8166.597 8867.872 833.1549, 8210.081 8980.393 825.9645, 8240.458 9080.856 820.3022, 8262.1455 9168.185 815.61273, 8276.628 9267.63 808.83997, 8285.429 9346.19 803.33746, 8283.0625 9449.838 787.85284, 8270.445 9566.184 765.1114, 8248.535 9684.271 735.37775, 8218.6455 9795.893 698.38477, 8191.3115 9885.507 654.51855, 8166.056 9953.621 604.22955, 8135.252 10018.962 547.58417, 8076.8867 10107.359 429.43805</trace>
</ink>
</file>

<file path=ppt/ink/ink48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8529.565 9226.173 874.14984, 8616.401 9226.173 863.4475, 8750.092 9232.866 851.61505, 8814.282 9236.662 839.5037, 8879.842 9242.932 819.5094</trace>
</ink>
</file>

<file path=ppt/ink/ink48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8529.565 9527.633 874.14984, 8621.723 9524.988 864.2816, 8684.599 9517.844 858.69727, 8766.845 9504.716 850.2628, 8837.15 9494.445 833.80927, 8901.865 9483.162 813.33075</trace>
</ink>
</file>

<file path=ppt/ink/ink48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9199.705 9392.673 874.14984, 9326.174 9391.351 853.4869, 9408.585 9386.96 841.54083, 9510.118 9377.378 831.1289, 9598.124 9369.991 805.60474, 9676.802 9361.647 782.2735</trace>
</ink>
</file>

<file path=ppt/ink/ink48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9825.721 9075.701 874.14984, 9839.347 9179.372 862.5197, 9860.188 9311.133 852.6272, 9875.245 9384.533 849.17566, 9892.568 9457.766 849.99835, 9921.182 9560.755 853.49207, 9966.778 9635.245 856.33386, 10051.108 9582.004 858.30426, 10087.896 9502.53 857.02374, 10111.884 9396.762 856.1928, 10123.002 9302.743 857.19995, 10124.827 9222.156 859.6015, 10202.13 9341.949 857.0323, 10232.347 9406.034 852.2615, 10280.94 9498.419 852.23285, 10348.197 9561.362 855.3477, 10437.304 9554.044 858.5429, 10476.105 9472.449 861.0622, 10479.13 9408.512 859.9069, 10468.645 9329.784 854.09064, 10442.139 9248.943 846.83307, 10424.279 9181.632 830.56805, 10391.984 9105.175 803.25946</trace>
</ink>
</file>

<file path=ppt/ink/ink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8067 2621 874, 8070 2535 772</trace>
</ink>
</file>

<file path=ppt/ink/ink4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8901 12364 874, 8849 12428 871, 8779 12511 867, 8723 12575 755</trace>
</ink>
</file>

<file path=ppt/ink/ink49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10198.021 8592.228 874.14984, 10299.83 8572.526 863.54065, 10366.892 8571.114 857.88367, 10435.548 8579.498 856.35156, 10540.683 8626.497 859.46814, 10559.485 8706.517 860.46545, 10512.382 8802.365 859.96216, 10508.928 8899.918 859.2114, 10573.653 8972.234 852.69257, 10689.901 9010.723 843.2864, 10770.459 9030.332 823.6441, 10835.719 9030.251 541.30084</trace>
</ink>
</file>

<file path=ppt/ink/ink49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11092.46 8833.705 874.14984, 11102.717 8938.004 862.6342, 11118.756 9072.635 852.2772, 11130.054 9154.644 847.3119, 11141.721 9242.938 839.25854, 11151.385 9332.86 830.2288, 11158.201 9420.307 819.58636, 11163.209 9493.148 798.3951, 11165.884 9588.829 744.5326, 11165.992 9654.254 614.10236</trace>
</ink>
</file>

<file path=ppt/ink/ink49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11330.549 8939.19 874.14984, 11358.971 9023.0205 864.4123, 11379.723 9148.922 855.6701, 11388.353 9226.833 850.7523, 11396.368 9307.538 843.01715, 11405.042 9386.57 834.2979, 11420.082 9498.137 805.9035, 11429.411 9565.697 756.4258</trace>
</ink>
</file>

<file path=ppt/ink/ink49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11121.877 9241.168 874.14984, 11190.338 9241.168 862.98, 11254.775 9241.168 854.1757, 11329.546 9238.71 845.9932, 11440.595 9227.088 835.9386, 11515.784 9217.575 815.3193</trace>
</ink>
</file>

<file path=ppt/ink/ink49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11733.185 9090.696 874.14984, 11704.116 9184.472 866.1193, 11691.969 9249.096 860.64856, 11682.167 9321.847 855.02606, 11676.245 9397.584 850.94257, 11674.896 9470.955 849.5134, 11676.527 9570.444 851.9263, 11659.75 9490.333 842.43115, 11649.93 9389.649 830.11035, 11643.097 9317.18 798.91656</trace>
</ink>
</file>

<file path=ppt/ink/ink49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11702.85 9029.681 874.14984, 11736.226 9098.991 871.304, 11799.426 9206.677 858.42096, 11879.611 9278.034 860.8377, 11959.389 9259.369 859.642, 12031.167 9179.678 856.8455, 12077.85 9110.454 857.65826, 12153.874 9069.419 861.5082, 12193.938 9157.169 856.07074, 12215.855 9256.374 849.7118, 12230.175 9358.364 844.2413, 12242.623 9459.112 839.0381, 12250.719 9527.831 833.4592, 12262.573 9631.844 817.6894, 12271.007 9702.092 793.04944, 12276.416 9767.312 582.0717</trace>
</ink>
</file>

<file path=ppt/ink/ink49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11151.294 8622.219 874.14984, 11241.4 8622.219 851.7895, 11331.08 8623.759 834.5592, 11445.886 8628.268 815.8742, 11576.914 8636.156 795.6983, 11710.552 8645.489 749.06104, 11831.727 8653.715 702.0077, 11908.212 8658.907 665.94196, 11997.016 8664.789 548.80396, 12060.929 8671.257 317.71725</trace>
</ink>
</file>

<file path=ppt/ink/ink49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11733.185 8441.239 874.14984, 11843.649 8494.387 856.2865, 11914.199 8535.582 845.4114, 11989.741 8587.17 836.5571, 12058.053 8645.36 841.0486, 12127.454 8761.929 847.59344, 12129.414 8840.329 849.4349, 12065.255 8883.852 850.4236, 11999.624 8909.273 803.0727</trace>
</ink>
</file>

<file path=ppt/ink/ink49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12000.689 10237.07 874.14984, 11903.392 10251.139 862.7544, 11781.247 10257.646 858.5166, 11704.351 10257.685 855.53455, 11614.743 10253.973 851.4933, 11526.45 10247.908 847.6998, 11454.664 10242.23 844.093, 11360.838 10233.099 837.2649, 11292.377 10226.216 831.0427, 11191.417 10216.742 824.14056, 11064.503 10206.687 815.9881, 10917.812 10197.016 807.1871, 10798.847 10189.582 799.42523, 10679.181 10183.357 792.30853, 10532.159 10176.975 783.62756, 10363.313 10170.31 773.1565, 10181.711 10162.519 763.02136, 10060.345 10157.342 754.21594, 9902.963 10150.685 746.76465, 9719.57 10143.124 738.0391, 9517.053 10135.143 728.3708, 9300.838 10128.529 717.7099, 9108.065 10124.021 707.1289, 8949.147 10120.97 699.7027, 8759.385 10119.016 690.7225, 8550.607 10118.149 682.10394, 8328.145 10118.913 675.24036, 8161.4556 10119.867 668.40063, 7986.2925 10121.913 661.4722, 7781.57 10124.755 658.8632, 7556.0337 10127.379 655.651, 7316.6597 10130.755 652.36554, 7069.5186 10134.753 645.36444, 6907.667 10137.389 638.18616, 6710.692 10141.851 631.88385, 6491.2007 10148.602 628.11584, 6256.1123 10155.54 627.0139, 6054.202 10160.14 631.50214, 5879.0225 10163.197 635.8181, 5670.1865 10164.432 635.74365, 5438.516 10164.491 632.3474, 5193.311 10163.038 627.729, 4943.8535 10160.969 625.6598, 4695.3037 10159.993 628.74194, 4492.321 10159.498 637.2648, 4325.0557 10159.681 649.6107, 4143.5615 10159.947 668.419, 3954.1807 10161.7705 685.1822, 3757.3289 10165.157 700.1196, 3625.684 10167.448 714.32434, 3467.4854 10170.152 727.93256, 3284.7407 10173.761 736.08716, 3085.6538 10178.509 738.3944, 2876.8555 10184.5205 738.12244, 2662.7876 10191.368 734.69354, 2448.556 10199.817 702.2214, 2309.8936 10205.335 658.8659, 2146.0488 10214.952 607.88306, 1968.1499 10224.656 550.61755, 1783.4425 10229.316 487.99786, 1664.3783 10232.325 431.83176, 1585.951 10235.715 296.4101, 1506.6222 10238.019 242.08018</trace>
</ink>
</file>

<file path=ppt/ink/ink4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5370 11429 874, 5468 11470 872, 5571 11505 869, 5690 11546 868, 5755 11567 868, 5825 11590 867, 5901 11614 866, 5979 11640 865, 6055 11666 863, 6160 11701 860, 6249 11730 859, 6367 11767 861, 6439 11790 861, 6547 11823 857, 6610 11840 856, 6674 11857 855, 6774 11881 857, 6879 11907 858, 7008 11946 859, 7079 11971 859, 7144 11995 859, 7248 12031 858, 7375 12070 861, 7447 12092 862, 7558 12128 862, 7661 12161 862, 7725 12181 862, 7821 12212 861, 7901 12241 855, 7981 12278 843, 8050 12301 807</trace>
</ink>
</file>

<file path=ppt/ink/ink4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1898 13451 874, 1972 13395 867, 2053 13330 864, 2144 13260 861, 2219 13204 858, 2287 13153 857, 2375 13086 857, 2445 13034 858, 2532 12971 859, 2607 12914 860, 2682 12855 860, 2756 12794 861, 2823 12738 861, 2900 12677 861, 2975 12618 862, 3065 12547 862, 3142 12485 860, 3232 12419 860, 3300 12372 860, 3391 12312 860, 3473 12258 860, 3567 12195 859, 3655 12129 859, 3740 12063 858, 3834 11988 858, 3908 11930 858, 3991 11866 860, 4062 11812 862, 4133 11758 864, 4223 11691 865, 4294 11640 866</trace>
</ink>
</file>

<file path=ppt/ink/ink4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3940 12229 874, 3929 12308 874, 3957 12379 872, 4014 12452 870, 4090 12532 869, 4167 12610 867, 4240 12679 864, 4327 12751 863, 4436 12830 861, 4529 12893 860, 4603 12941 859, 4672 12982 859, 4746 13024 860, 4851 13077 859, 4934 13114 859, 5048 13156 859, 5145 13190 858, 5260 13225 858, 5386 13259 858, 5483 13282 858, 5593 13300 859, 5691 13316 858, 5820 13335 858, 5922 13348 857, 6042 13353 857, 6139 13350 858, 6243 13337 859, 6350 13321 859, 6452 13304 859, 6545 13287 860, 6671 13257 861, 6772 13229 860, 6886 13194 858, 6991 13161 859, 7090 13126 862, 7162 13101 862, 7244 13071 861, 7369 13026 857, 7470 12987 852, 7580 12942 852, 7682 12893 854, 7762 12847 857, 7846 12792 861, 7924 12737 865, 8011 12661 866, 8029 12589 867, 7940 12599 866, 7833 12628 865, 7922 12585 865, 8011 12586 866, 8062 12674 863, 8082 12770 855, 8084 12861 842, 8081 12927 813</trace>
</ink>
</file>

<file path=ppt/ink/ink4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6741 13482 874, 6682 13549 867, 6643 13643 865, 6632 13720 864, 6644 13810 863, 6695 13886 864, 6788 13899 864, 6857 13811 862, 6894 13711 855, 6896 13592 853, 6857 13496 855, 6775 13477 854, 6693 13534 856, 6679 13600 860, 6723 13668 859, 6796 13700 857, 6877 13692 846, 6940 13669 649</trace>
</ink>
</file>

<file path=ppt/ink/ink4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7143 13391 874, 7063 13473 866, 6997 13537 809</trace>
</ink>
</file>

<file path=ppt/ink/ink4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5370 11535 874, 5306 11503 868</trace>
</ink>
</file>

<file path=ppt/ink/ink4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23712 5242 874, 23809 5224 871, 23880 5247 870, 23934 5315 869, 23955 5425 868, 23952 5490 867, 23940 5558 866, 23905 5662 865, 23861 5734 864, 23931 5789 864, 23995 5826 864, 24051 5907 864, 24043 6010 862, 24008 6097 859, 23942 6186 858, 23857 6266 856, 23765 6326 855, 23673 6366 858, 23589 6370 860, 23561 6281 859, 23615 6204 857, 23723 6141 859, 23827 6109 861, 23947 6107 862, 24026 6110 866, 24091 6132 8</trace>
</ink>
</file>

<file path=ppt/ink/ink4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22594 4728 874, 22644 4837 869, 22675 4954 868, 22689 5018 867, 22708 5100 868, 22717 5018 866, 22743 4910 864, 22800 4832 864, 22906 4799 864, 22983 4844 843, 23010 4909 8</trace>
</ink>
</file>

<file path=ppt/ink/ink4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23294 4819 874, 23277 4888 871, 23259 4985 869, 23286 5062 868, 23362 5067 867, 23435 5009 864, 23479 4922 863, 23477 4806 864, 23417 4723 864, 23340 4718 865, 23322 4783 866, 23400 4831 866, 23465 4868 860</trace>
</ink>
</file>

<file path=ppt/ink/ink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304 9573 874, 360 9509 864, 449 9434 859, 526 9419 860, 606 9471 859, 615 9575 854, 603 9677 849, 595 9793 851, 646 9855 854, 721 9795 852, 778 9722 851, 816 9651 850, 774 9765 849, 771 9854 849, 858 9921 853, 959 9873 846, 1012 9808 840, 1085 9686 829, 1113 9594 822, 1133 9493 816, 1140 9399 813, 1144 9332 811, 1139 9263 813, 1119 9164 824, 1057 9243 838, 1055 9343 830, 1055 9437 821, 1057 9527 810, 1062 9645 795, 1067 9779 788, 1067 9917 783, 1066 10010 780, 1057 10112 780, 1041 10206 791, 1029 10270 802, 989 10351 824, 976 10250 848, 996 10184 846, 1021 10121 843, 1076 10016 836, 1167 9908 838, 1243 9839 842, 1323 9757 857, 1256 9754 866, 1232 9830 865, 1283 9925 861, 1381 9931 856, 1452 9875 850</trace>
</ink>
</file>

<file path=ppt/ink/ink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4089 3833 874, 4188 3713 863, 4270 3626 857, 4355 3540 856, 4457 3445 855, 4579 3346 855, 4694 3257 856, 4850 3148 856, 4971 3066 853, 5123 2972 842, 5240 2893 822, 5325 2829 791, 5412 2764 202</trace>
</ink>
</file>

<file path=ppt/ink/ink5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23086 5136 874, 23069 5212 869, 23055 5276 863</trace>
</ink>
</file>

<file path=ppt/ink/ink5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65FF65"/>
      <brushProperty name="fitToCurve" value="1"/>
    </brush>
  </definitions>
  <trace timeOffset="0.0" brushRef="#br0" contextRef="#ctx0"> 9631 5091 874, 9568 5066 825</trace>
</ink>
</file>

<file path=ppt/ink/ink5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65FF65"/>
      <brushProperty name="fitToCurve" value="1"/>
    </brush>
  </definitions>
  <trace timeOffset="0.0" brushRef="#br0" contextRef="#ctx0"> 5296 1966 874, 5362 2005 751</trace>
</ink>
</file>

<file path=ppt/ink/ink5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65FF65"/>
      <brushProperty name="fitToCurve" value="1"/>
    </brush>
  </definitions>
  <trace timeOffset="0.0" brushRef="#br0" contextRef="#ctx0"> 8856 3913 874, 8903 3979 686</trace>
</ink>
</file>

<file path=ppt/ink/ink5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FF0000"/>
      <brushProperty name="fitToCurve" value="1"/>
    </brush>
  </definitions>
  <trace timeOffset="0.0" brushRef="#br0" contextRef="#ctx0"> 5370 7324 874, 5373 7258 812</trace>
</ink>
</file>

<file path=ppt/ink/ink5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FF0000"/>
      <brushProperty name="fitToCurve" value="1"/>
    </brush>
  </definitions>
  <trace timeOffset="0.0" brushRef="#br0" contextRef="#ctx0"> 6667 11474 874, 6668 11411 874</trace>
</ink>
</file>

<file path=ppt/ink/ink5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65FF65"/>
      <brushProperty name="fitToCurve" value="1"/>
    </brush>
  </definitions>
  <trace timeOffset="0.0" brushRef="#br0" contextRef="#ctx0"> 11909 12803 874, 11855 12888 868, 11798 12977 572</trace>
</ink>
</file>

<file path=ppt/ink/ink5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6011 6630 874, 6125 6742 869, 6202 6851 868, 6262 6993 867, 6284 7077 867, 6301 7171 866, 6312 7269 866, 6317 7367 866, 6323 7505 866, 6317 7666 866, 6309 7787 866, 6280 7935 867, 6243 8058 866, 6217 8161 861</trace>
</ink>
</file>

<file path=ppt/ink/ink5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5480 7271 874, 5366 7382 861, 5266 7421 844</trace>
</ink>
</file>

<file path=ppt/ink/ink5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5340 7218 874, 5495 7347 866, 5590 7419 861</trace>
</ink>
</file>

<file path=ppt/ink/ink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4759 2926 874, 4859 2872 868, 5013 2833 866, 5105 2911 866, 5156 3017 863</trace>
</ink>
</file>

<file path=ppt/ink/ink5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8589.316 8531.7295 874.14984, 8489.039 8485.426 867.26764, 8387.566 8427.029 861.7022, 8322.957 8388.398 861.378, 8254.304 8351.742 861.02734, 8195.565 8469.547 864.4643, 8198.671 8537.138 865.0626, 8203.4 8606.812 865.20905, 8211.086 8705.423 864.4726, 8217.018 8771.655 861.7468</trace>
</ink>
</file>

<file path=ppt/ink/ink5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6235.093 7731.8003 874.14984, 6297.9736 7669.935 856.4006</trace>
</ink>
</file>

<file path=ppt/ink/ink5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5445.449 6237.946 874.14984, 5363.779 6260.6514 871.75696, 5299.664 6268.971 573.7402</trace>
</ink>
</file>

<file path=ppt/ink/ink5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5355.362 2585.785 874.14984, 5430.632 2585.0486 871.5045, 5545.7363 2598.8582 868.26465, 5608.688 2616.2234 867.62115, 5716.529 2651.4368 866.8301, 5781.7334 2637.1838 866.3767, 5825.954 2558.4673 863.0814, 5841.566 2470.2236 862.8084, 5855.8574 2391.194 862.3205, 5868.8486 2326.2659 860.95593, 5886.411 2261.136 423.7668</trace>
</ink>
</file>

<file path=ppt/ink/ink5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528.32916 10976.5 874.14984, 554.94183 11047.482 872.32135</trace>
</ink>
</file>

<file path=ppt/ink/ink5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9870.765 7339.334 874.14984, 9806.103 7405.493 870.14276, 9717.283 7485.8037 867.9, 9641.339 7558.844 867.4496, 9647.391 7628.521 867.14514, 9749.418 7676.398 866.38727, 9833.543 7701.5884 865.6176, 9896.649 7717.882 862.43677</trace>
</ink>
</file>

<file path=ppt/ink/ink5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3299.897 8833.705 874.14984, 3381.932 8834.703 871.20465, 3501.6072 8842.537 868.0838, 3598.79 8869.117 867.95795, 3618.0107 8947.692 864.60034, 3565.3088 9024.311 859.8095, 3501.0198 9073.791 420.93143</trace>
</ink>
</file>

<file path=ppt/ink/ink5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14042.365 7022.879 874.14984, 14131.725 7055.168 866.51447, 14249.294 7109.324 865.7268, 14306.264 7184.7754 863.5679, 14306.076 7251.696 861.6461, 14267.818 7316.66 858.41425, 14187.292 7397.107 851.71606, 14121.39 7457.5293 831.1801</trace>
</ink>
</file>

<file path=ppt/ink/ink5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14518.542 7113.8853 874.14984, 14464.731 7215.057 867.54517, 14450.17 7282.675 862.90295, 14454.084 7345.794 860.57275, 14504.2 7430.581 859.3942, 14569.722 7470.2393 859.0366, 14659.271 7485.695 860.76013, 14743.477 7474.8105 862.4454, 14815.163 7436.6255 863.56305, 14852.562 7372.672 864.87085, 14851.203 7304.8984 865.57874, 14799.462 7228.925 864.35034, 14724.307 7182.312 864.2381, 14610.059 7145.122 864.56616, 14532.592 7121.387 865.9624, 14467.435 7097.7573 8.653223</trace>
</ink>
</file>

<file path=ppt/ink/ink5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6338.969 2525.2861 874.14984, 6298.2144 2609.514 863.80664, 6219.502 2713.8306 854.31055, 6134.272 2817.9348 847.25464, 6042.503 2936.4365 843.38086, 5959.102 3051.7712 839.06854, 5907.94 3126.8997 836.67365, 5849.119 3217.4543 833.14215, 5784.7314 3318.362 828.5227, 5717.7505 3423.2197 824.24384, 5668.479 3499.5576 815.39105, 5619.052 3573.7927 797.7907, 5565.353 3646.6404 772.4609, 5474.471 3745.675 709.0133, 5412.706 3809.3005 577.3853</trace>
</ink>
</file>

<file path=ppt/ink/ink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5445 2933 874, 5537 2883 874, 5658 2830 858, 5762 2794 857, 5890 2756 857, 5975 2737 856, 6065 2720 855, 6206 2697 855, 6295 2684 855, 6384 2668 855, 6518 2640 849, 6610 2605 838, 6694 2568 639</trace>
</ink>
</file>

<file path=ppt/ink/ink5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6845.481 2842.7756 874.14984, 6796.8228 2953.5845 858.0433, 6763.677 3024.7717 848.2401, 6724.3877 3099.7373 838.6339, 6642.4365 3240.8254 822.068, 6575.045 3343.2454 814.11536, 6527.631 3414.2463 808.10767, 6461.1377 3506.833 797.2296, 6378.1934 3616.2207 787.669, 6284.9546 3737.269 781.09216, 6195.896 3853.8674 776.845, 6127.4297 3943.6443 773.7785, 6042.0884 4059.1753 771.533, 5948.877 4190.8003 747.75024, 5857.0786 4326.536 716.84375, 5797.8765 4414.1006 689.4095, 5737.2065 4501.3584 618.7584, 5696.613 4564.5757 557.3102</trace>
</ink>
</file>

<file path=ppt/ink/ink5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7606.628 3350.0344 874.14984, 7544.7075 3443.683 850.43164, 7494.3257 3520.325 834.8256, 7429.2344 3616.278 820.33795, 7349.189 3733.1565 801.5625, 7266.0215 3854.4705 781.1019, 7204.0493 3944.8462 764.08606, 7118.608 4069.1624 744.374, 7017.469 4217.8037 728.4455, 6945.676 4323.392 712.03455, 6856.941 4457.5557 693.9169, 6753.899 4619.718 678.0833, 6639.6797 4806.7373 659.68463, 6525.935 4996.6396 641.80994, 6440.9717 5139.2705 627.0922, 6331.7324 5321.9453 611.65576, 6206.4004 5526.3394 597.99634, 6072.7188 5736.446 552.13794, 5970.042 5894.7773 499.72043, 5869.213 6044.816 440.05823, 5759.8926 6200.892 377.9816, 5654.2246 6346.6387 314.40472, 5565.636 6463.9336 253.27946, 5508.5913 6539.244 199.12247, 5461.8403 6603.038 64.50045</trace>
</ink>
</file>

<file path=ppt/ink/ink5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8523.131 4527.9507 874.14984, 8486.937 4612.804 861.40955, 8452.225 4676.2305 852.49066, 8404.594 4754.4873 842.35046, 8341.937 4849.9893 831.13385, 8260.4375 4960.2163 820.18, 8168.8022 5074.3433 806.389, 8103.241 5154.9775 794.64087, 8011.196 5263.4653 779.2646, 7947.981 5338.5557 761.65515, 7856.8496 5444.3916 742.8454, 7745.289 5573.8975 723.99603, 7619.8887 5722.008 709.0345, 7485.5713 5887.0884 696.5251, 7358.859 6046.9067 687.0104, 7262.4478 6169.6 679.0094, 7144.2256 6323.779 671.07935, 7012.043 6498.544 660.36694, 6876.251 6679.9844 652.45465, 6744.6284 6855.5 613.3185, 6659.7505 6968.815 579.3966, 6597.221 7052.492 529.5299, 6543.1484 7125.255 475.30878</trace>
</ink>
</file>

<file path=ppt/ink/ink5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8320.894 6192.443 874.14984, 8295.987 6255.8027 859.7606, 8261.167 6320.453 845.5549, 8207.287 6402.642 831.33594, 8133.022 6497.0854 818.35913, 8041.122 6600.0127 806.29767, 7960.98 6686.432 796.7671, 7887.8857 6764.5415 787.5504, 7799.1914 6860.965 780.2959, 7700.3354 6975.3486 772.1854, 7635.2793 7050.6084 766.91455, 7555.1987 7150.929 764.14764, 7462.673 7271.0347 763.45374, 7358.604 7403.9307 763.6136, 7269.327 7517.422 764.53314, 7190.056 7615.544 745.43677, 7100.0244 7720.302 718.0549, 7012.128 7808.6265 683.1891, 6944.7144 7878.5083 635.44525, 6878.1616 7946.4766 519.8461</trace>
</ink>
</file>

<file path=ppt/ink/ink5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8499.2295 7248.8447 874.14984, 8477.427 7346.3276 862.241, 8452.21 7410.3027 854.921, 8413.635 7486.2017 846.7978, 8362.923 7571.6445 838.8896, 8322.224 7638.003 832.8397, 8276.079 7708.118 827.4166, 8189.307 7837.762 823.6729, 8127.552 7928.1514 819.8317, 8054.203 8031.7573 813.9428, 7976.319 8137.6157 807.516, 7900.798 8232.198 788.8394, 7844.2485 8303.6875 768.24524, 7783.766 8380.662 721.71484</trace>
</ink>
</file>

<file path=ppt/ink/ink5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8558.981 8063.7686 874.14984, 8538.745 8172.107 861.6393, 8490.0 8300.951 853.1244, 8455.651 8368.648 848.53644, 8387.648 8486.3955 841.64594, 8338.8545 8564.484 838.88043, 8289.033 8651.566 830.63885, 8247.161 8724.588 816.7399, 8201.389 8803.198 797.4994</trace>
</ink>
</file>

<file path=ppt/ink/ink5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9155.581 3446.2122 874.14984, 9198.576 3510.6326 870.01025, 9253.562 3591.92 864.4207, 9319.339 3676.5173 863.8841, 9403.046 3762.6653 865.6935, 9465.547 3827.7607 866.46387, 9422.547 3913.5872 867.06635, 9330.837 3995.516 865.6032, 9241.703 4077.8665 861.9432, 9176.363 4134.299 852.9525, 9109.126 4190.868 816.4118</trace>
</ink>
</file>

<file path=ppt/ink/ink5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11196.336 3959.159 874.14984, 11242.951 4028.283 865.15137, 11315.342 4099.2153 865.4518, 11423.382 4164.294 864.2033, 11548.478 4196.263 861.25543, 11643.801 4204.7974 852.29736, 11714.479 4198.9097 837.4513, 11782.0 4183.379 797.9817</trace>
</ink>
</file>

<file path=ppt/ink/ink5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5564.0337 11535.467 874.14984, 5629.253 11513.559 582.0808</trace>
</ink>
</file>

<file path=ppt/ink/ink5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14832.009 12893.846 874.14984, 14906.47 12863.338 857.04535</trace>
</ink>
</file>

<file path=ppt/ink/ink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6175 2601 874, 6281 2584 871, 6428 2597 869, 6521 2662 868, 6606 2715 427</trace>
</ink>
</file>

<file path=ppt/ink/ink5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5280.9014 7324.3394 874.14984, 5347.804 7356.4663 874.14984, 5436.9287 7406.8857 872.52423, 5527.443 7463.7095 870.68286, 5603.506 7511.3003 869.893, 5697.322 7563.2056 868.9182, 5789.0996 7609.206 868.4808, 5868.7046 7645.1777 868.59174, 5971.732 7687.4087 868.0079, 6083.3857 7732.284 867.8882, 6201.535 7778.3022 867.68634, 6313.035 7823.879 867.7074, 6429.259 7874.2207 867.2433, 6528.0854 7917.505 866.75305, 6642.9214 7968.2866 865.66315, 6749.2485 8015.2725 864.08954, 6815.6016 8045.6055 863.9206, 6887.8306 8079.7 863.5202, 6950.6646 8110.08 862.5756, 7060.8765 8163.7495 859.7578, 7176.454 8221.542 857.90234, 7275.371 8267.247 859.2009, 7356.823 8304.101 860.32043, 7447.102 8349.969 861.1063, 7519.0503 8389.148 862.04425, 7618.9214 8444.508 861.8407, 7704.9473 8491.205 860.2649, 7801.8784 8544.961 859.2043, 7883.416 8592.891 859.22504, 7964.512 8640.566 859.98413, 8054.985 8690.802 860.617, 8132.8525 8732.287 860.99603, 8230.595 8777.9795 862.0168, 8350.506 8829.34 863.8277, 8444.526 8870.236 864.5475, 8535.074 8909.12 865.2291</trace>
</ink>
</file>

<file path=ppt/ink/ink5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12388.616 11867.435 874.14984, 12338.131 11932.336 752.0394</trace>
</ink>
</file>

<file path=ppt/ink/ink5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5489.573 1121.9214 874.14984, 5497.358 1202.5588 868.0595, 5500.08 1283.1093 862.1839, 5499.376 1362.5994 865.37946, 5502.072 1475.0369 864.5425, 5506.118 1544.2152 863.1161, 5509.8975 1611.4896 859.4602, 5514.7646 1731.2233 853.27844, 5514.3706 1805.8132 853.6876, 5510.1997 1887.7506 853.9387, 5499.9043 2016.1522 852.15656, 5492.3223 2097.7861 850.6062, 5485.738 2191.358 848.29443, 5480.128 2285.694 845.5055, 5476.1304 2355.5647 843.3712, 5472.8716 2445.4202 840.2246, 5471.733 2549.0806 837.079, 5469.384 2660.609 833.1169, 5465.9517 2776.678 830.0726, 5462.7563 2874.0247 828.4938, 5460.0845 2959.128 827.6987, 5456.435 3060.1572 826.806, 5453.2124 3167.3516 826.22656, 5451.0283 3241.6416 825.61017, 5448.961 3339.5269 824.00543, 5447.6265 3454.4675 822.1114, 5448.051 3581.9475 819.84607, 5449.207 3687.7961 817.684, 5451.083 3786.1697 815.23334, 5452.641 3904.1157 812.5304, 5451.3804 4033.1328 809.673, 5447.652 4167.921 807.68835, 5445.231 4255.0933 806.3664, 5440.08 4365.1265 805.7362, 5433.154 4490.8315 805.8127, 5427.999 4627.7915 805.3297, 5424.6313 4775.351 804.1292, 5422.195 4914.639 802.2851, 5420.5063 5021.6167 800.62213, 5417.7734 5152.243 798.3828, 5413.744 5297.347 795.6774, 5407.252 5448.391 793.3006, 5401.683 5563.204 792.1319, 5394.8945 5676.795 791.4885, 5387.5957 5806.9414 791.9272, 5382.012 5927.266 793.6524, 5377.9253 6024.334 795.48303, 5374.6206 6142.974 797.5239, 5372.473 6274.898 798.8519, 5372.73 6411.365 800.46893, 5373.456 6510.1133 802.7076, 5375.7354 6609.626 805.3552, 5378.8657 6714.0767 809.7165, 5380.617 6816.291 816.808, 5380.2847 6905.336 823.6901, 5379.635 6969.619 829.60834, 5377.913 7038.472 835.48694, 5376.1504 7108.154 840.99963, 5372.833 7217.0806 852.24805, 5368.9067 7314.816 861.0357, 5351.399 7393.4917 865.35614, 5302.838 7480.236 862.7669, 5234.69 7579.2866 861.6611, 5164.968 7672.9863 857.9923, 5095.0396 7761.999 850.17865, 5025.049 7846.5664 842.87146, 4914.978 7972.581 839.2412, 4849.7515 8046.2217 838.0522, 4742.5938 8164.6846 834.0332, 4668.723 8243.591 830.09064, 4584.886 8331.503 826.06726, 4513.6997 8406.019 822.7052, 4448.589 8474.088 819.1756, 4369.967 8555.689 816.34766, 4282.0347 8646.129 814.4246, 4189.369 8742.293 811.8335, 4091.6628 8843.289 809.23083, 4019.639 8917.691 807.21234, 3942.3567 8996.231 805.75854, 3850.8354 9086.797 804.4237, 3750.7366 9185.529 802.9393, 3653.7246 9281.322 801.2902, 3582.3315 9351.828 799.94336, 3494.9988 9438.791 798.45996, 3396.01 9537.185 796.9393, 3287.797 9643.742 795.2476, 3202.7563 9727.269 793.89124, 3117.7998 9809.582 792.26294, 3017.6624 9907.068 790.1802, 2909.4329 10013.559 788.3481, 2800.3423 10120.621 787.3999, 2725.7854 10193.772 786.69617, 2634.7166 10282.296 786.68146, 2535.3127 10378.167 787.77765, 2433.7705 10476.239 790.2058, 2352.7534 10554.263 793.8192, 2281.9912 10622.206 797.6486, 2208.349 10692.593 804.82745, 2139.8936 10757.923 813.63763, 2047.7137 10844.251 829.566, 2027.9015 10779.525 707.6911</trace>
</ink>
</file>

<file path=ppt/ink/ink5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2092.9092 10373.58 874.14984, 2085.6296 10456.724 847.4238, 2070.2212 10529.831 847.3529, 2045.8639 10605.347 849.4052, 2001.2976 10707.158 852.8824, 1970.7207 10784.81 855.843, 1981.313 10854.202 860.1783, 2062.8315 10878.917 851.96027, 2132.9219 10877.583 846.7341, 2208.3113 10871.596 843.7513, 2314.7878 10862.386 842.11646, 2418.0784 10854.409 847.68945, 2471.8928 10791.654 762.23755</trace>
</ink>
</file>

<file path=ppt/ink/ink5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1377.725 11383.961 874.14984, 1441.0985 11349.393 866.12683, 1530.4363 11342.477 861.92224, 1596.9801 11356.273 859.7908, 1672.9371 11424.68 858.31726, 1685.8147 11513.431 856.7013, 1658.2662 11604.06 854.7795, 1564.0804 11707.86 848.8894, 1478.3954 11768.686 847.5923, 1413.4259 11764.349 851.2135, 1391.709 11697.991 240.47592</trace>
</ink>
</file>

<file path=ppt/ink/ink5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1869.529 11368.967 874.14984, 1782.667 11408.534 842.1123, 1714.8992 11446.735 833.9057, 1647.9886 11493.35 841.22314, 1584.7642 11587.805 850.373, 1600.3707 11666.964 850.65515, 1692.0529 11739.086 852.4845, 1764.6895 11765.459 846.98206, 1829.4127 11784.583 837.5029, 1932.1324 11772.9 806.8444, 2009.6414 11750.994 728.8441</trace>
</ink>
</file>

<file path=ppt/ink/ink5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5325.946 7384.837 874.14984, 5407.692 7385.835 871.18085, 5523.078 7390.496 856.4558, 5637.8423 7395.11 846.97253, 5712.8525 7397.191 843.9064, 5794.6963 7398.8745 841.7538, 5920.843 7400.714 840.8353, 6002.2866 7401.2095 840.50824, 6094.328 7401.5234 840.1343, 6186.0234 7401.706 839.84485, 6257.0874 7401.8135 839.39996, 6350.0044 7401.8706 837.4562, 6458.211 7400.6094 834.234, 6576.3555 7399.048 830.3889, 6667.232 7398.136 827.1492, 6761.278 7397.8027 823.7763, 6873.1885 7397.953 820.27405, 6996.645 7398.418 817.32654, 7119.203 7398.8774 814.79034, 7205.4873 7399.202 812.898, 7311.312 7399.412 811.4905, 7430.342 7399.5503 810.9034, 7557.613 7400.9404 811.19214, 7660.7915 7402.692 811.9599, 7757.4346 7405.0093 812.49493, 7870.007 7407.979 813.36084, 7992.7124 7410.4546 813.6331, 8122.1343 7412.4175 813.82635, 8206.858 7413.701 813.8454, 8314.015 7415.8184 813.421, 8434.524 7419.2114 812.6366, 8563.046 7422.702 811.88605, 8673.103 7425.243 811.70746, 8768.6875 7427.1455 811.37103, 8884.229 7430.1997 811.28766, 9012.138 7434.184 810.3521, 9145.808 7438.0483 809.5552, 9236.841 7440.738 809.12415, 9340.416 7444.138 808.95337, 9454.325 7448.9004 810.03467, 9573.658 7453.251 812.4176, 9695.872 7456.615 815.35767, 9814.396 7458.7964 818.4748, 9896.337 7460.211 821.2057, 9993.555 7461.1055 823.48987, 10101.358 7461.6597 825.70496, 10217.704 7462.92 826.9753, 10314.118 7464.143 827.76196, 10401.6455 7466.5283 824.5366, 10502.582 7468.043 818.5576, 10606.707 7465.524 808.7891, 10702.805 7453.057 790.422, 10777.185 7444.6216 765.11017, 10851.481 7436.56 714.6186</trace>
</ink>
</file>

<file path=ppt/ink/ink5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10570.321 7294.8647 874.14984, 10681.3 7337.203 860.05634, 10792.6045 7373.464 851.5416, 10880.978 7403.895 847.6089, 10959.199 7438.382 853.6342, 11006.123 7502.411 858.2444, 10919.942 7573.1226 859.5123, 10827.698 7613.853 854.36755, 10749.822 7635.6567 840.4307, 10685.9795 7649.007 789.7479</trace>
</ink>
</file>

<file path=ppt/ink/ink5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11062.125 7746.7964 874.14984, 11093.843 7836.0103 867.191, 11128.387 7899.787 868.6368, 11204.014 7952.2524 867.8718, 11275.946 7954.961 865.76666, 11356.249 7892.2124 860.44464, 11416.585 7802.5664 854.86664, 11450.678 7706.772 854.9364, 11465.228 7825.627 839.63477, 11472.617 7926.829 831.48895, 11482.295 8039.251 825.41205, 11489.977 8132.4795 819.4358, 11496.767 8218.431 814.16925, 11499.878 8316.783 811.8641, 11497.041 8418.481 812.22125, 11487.856 8516.642 815.6872, 11481.747 8580.973 819.522, 11467.665 8648.47 825.42755, 11427.808 8753.107 841.05585, 11318.086 8784.234 856.3735, 11230.109 8712.202 853.548, 11174.725 8613.746 851.58844, 11161.549 8517.482 853.41833, 11217.76 8430.156 852.8642, 11336.246 8353.46 846.9076, 11418.147 8304.528 835.8666, 11482.91 8281.116 230.16252</trace>
</ink>
</file>

<file path=ppt/ink/ink5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5191.7334 1212.4111 874.14984, 5215.3853 1123.7332 862.8316, 5268.191 1007.20197 855.2194, 5332.3096 901.787 851.7267, 5394.575 830.92523 851.6624, 5468.5117 794.91974 853.72, 5565.7144 824.37213 857.85376, 5627.0527 911.3997 858.1645, 5668.257 1001.26984 858.5466, 5696.9487 1083.6113 861.6361, 5715.4253 1148.6819 863.9117, 5636.7485 1172.864 865.3425, 5508.7705 1168.5056 858.56537, 5425.0103 1174.3947 851.35626, 5360.398 1179.9014 845.33673, 5295.531 1187.3646 839.6524, 5226.331 1193.4719 830.1024, 5163.1074 1191.1857 818.5976, 5089.0117 1159.536 784.0535, 5024.3755 1130.1001 361.031</trace>
</ink>
</file>

<file path=ppt/ink/ink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6905 3129 874, 6937 3226 869, 6973 3326 864, 7009 3421 861, 7049 3534 860, 7105 3696 858, 7151 3829 856, 7211 3984 855, 7262 4085 849, 7317 4172 823</trace>
</ink>
</file>

<file path=ppt/ink/ink5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5772.7056 458.50323 874.14984, 5852.423 430.6533 867.0092, 5954.457 421.42764 866.01196, 6028.649 443.01108 864.795, 6076.451 518.02673 862.02313, 6055.1855 600.4695 860.0968, 6015.9985 664.6592 859.304, 6090.703 708.8466 862.1037, 6190.719 740.2077 860.88995, 6269.896 820.77435 858.8252, 6304.834 899.086 856.12213, 6302.389 988.70825 856.9036, 6264.8853 1074.2408 858.008, 6201.71 1132.725 859.43353, 6116.7793 1127.7891 860.1469, 6052.3623 1050.821 857.0888, 6040.9727 945.8932 849.2985, 6091.723 844.37274 835.31525, 6130.297 774.9584 805.6524</trace>
</ink>
</file>

<file path=ppt/ink/ink5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5325.946 7414.8286 874.14984, 5390.1587 7323.136 866.694, 5456.6343 7240.3174 858.8423, 5527.1235 7152.074 857.1365, 5595.0244 7069.219 855.7919, 5661.7983 6992.024 856.40894, 5747.2993 6899.3467 856.884, 5845.7656 6795.1646 855.83435, 5947.1685 6688.662 852.02496, 6011.778 6620.056 848.74194, 6082.58 6543.6206 844.7105, 6159.063 6460.5786 840.5462, 6274.3223 6334.534 833.12805, 6346.3486 6256.3457 829.4534, 6424.802 6172.6553 826.15784, 6497.236 6095.719 823.85046, 6623.522 5961.246 820.182, 6699.4316 5879.445 819.9904, 6780.0176 5790.7476 820.0356, 6841.723 5723.1313 820.2164, 6905.31 5654.0615 820.16925, 6978.5566 5574.1763 820.33606, 7056.7183 5487.672 820.52783, 7131.858 5404.7646 821.1457, 7253.716 5272.6084 822.3299, 7328.2075 5194.3203 823.99774, 7409.141 5112.161 824.94543, 7473.2954 5047.909 825.77515, 7537.7876 4984.5967 826.1898, 7614.6113 4911.3125 825.96844, 7698.0293 4832.6 825.1651, 7780.5396 4754.3286 824.77625, 7900.415 4637.592 825.3391, 7967.664 4567.2607 827.5922, 8037.3696 4493.7275 830.6118, 8145.748 4378.5723 836.7803, 8271.029 4250.083 842.0511, 8335.444 4184.1787 844.576, 8423.815 4094.4995 849.47363, 8511.904 4001.668 857.0186, 8579.269 3919.274 861.86584, 8493.8125 3918.211 860.4188, 8424.155 3954.8523 857.21344, 8328.013 4013.6416 855.1108, 8254.472 4058.8564 855.082, 8172.7783 4101.1343 858.3101, 8219.018 4012.8486 861.61633, 8306.962 3949.5793 860.36127, 8417.685 3889.0251 858.8727, 8513.543 3850.311 859.21497, 8606.133 3849.5237 860.4119, 8653.761 3918.7712 860.4631, 8620.713 4012.168 858.1484, 8571.655 4087.0105 849.42664, 8514.856 4155.1333 821.93774</trace>
</ink>
</file>

<file path=ppt/ink/ink5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8141.637 3310.2192 874.14984, 8153.166 3398.6028 863.4869, 8142.997 3515.931 859.639, 8129.3096 3601.851 860.0764, 8109.271 3514.865 852.5163, 8106.4766 3426.6748 845.8747, 8110.9385 3357.8198 842.9406, 8124.723 3246.5322 838.0911, 8158.7173 3159.0415 839.8217, 8218.198 3251.128 840.71387, 8228.716 3363.7874 843.52966, 8240.855 3443.4932 852.07324, 8320.9 3389.7778 857.77795, 8361.491 3296.8623 854.2501, 8410.268 3183.3713 851.24176, 8448.822 3095.3452 851.7503, 8483.835 3024.3699 856.5812, 8549.782 2989.844 863.15344, 8580.653 3061.1313 863.91974, 8586.952 3127.18 859.2375, 8585.8125 3242.5134 847.6069, 8577.351 3315.4438 836.90576, 8565.9375 3395.7593 824.4368, 8557.23 3463.9688 800.34924, 8544.272 3537.2188 768.3491</trace>
</ink>
</file>

<file path=ppt/ink/ink5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4879.185 6962.3794 874.14984, 4790.168 6999.9736 865.9565, 4725.5796 7067.1284 861.9476, 4689.608 7160.094 859.604, 4679.3677 7266.1733 857.0593, 4693.112 7353.642 856.5461, 4736.2124 7418.352 858.99506, 4812.688 7441.01 859.29047, 4909.7007 7408.2197 858.0359, 4984.672 7353.0444 856.58435, 5040.1187 7270.1055 856.70966, 5055.929 7182.9395 857.8246, 5022.163 7067.0728 857.116, 4971.7827 6983.969 855.58246, 4894.2534 6933.845 858.4705, 4797.937 6943.421 859.14496, 4730.1987 6958.167 861.6006, 4665.1304 6996.2036 8.599565</trace>
</ink>
</file>

<file path=ppt/ink/ink5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5415.1133 7339.334 874.14984, 5344.855 7371.981 874.14984, 5269.443 7400.6484 866.89465, 5206.1924 7420.5527 674.9283</trace>
</ink>
</file>

<file path=ppt/ink/ink5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5280.9014 7233.8486 874.14984, 5322.2905 7328.1196 870.893, 5374.683 7391.342 869.426, 5431.2935 7455.582 573.7002</trace>
</ink>
</file>

<file path=ppt/ink/ink5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5519.909 2389.81 874.14984, 5583.6777 2415.2263 870.5725, 5664.4243 2441.661 869.9473, 5727.489 2464.2185 813.9691</trace>
</ink>
</file>

<file path=ppt/ink/ink5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6145.925 2661.7961 874.14984, 6210.557 2697.0364 871.38904, 6318.7246 2749.5935 867.6059, 6382.22 2781.146 862.80945, 6445.476 2820.5981 8.614992</trace>
</ink>
</file>

<file path=ppt/ink/ink5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6785.7295 2993.2466 874.14984, 6864.5454 3049.6028 868.712, 6986.003 3102.0942 865.7985, 7059.532 3132.1948 862.3875, 7124.8174 3154.774 568.10187</trace>
</ink>
</file>

<file path=ppt/ink/ink5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7486.205 3400.7085 874.14984, 7550.475 3439.7954 868.5388, 7638.843 3487.2573 866.56116, 7725.457 3525.6958 864.5829, 7791.0684 3555.3545 853.8148</trace>
</ink>
</file>

<file path=ppt/ink/ink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7068 3887 874, 7120 3994 864, 7164 4098 860, 7223 4206 860, 7328 4140 853, 7388 4002 845, 7428 3899 822, 7459 3814 536</trace>
</ink>
</file>

<file path=ppt/ink/ink5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8171.973 3703.2021 874.14984, 8241.842 3745.551 872.4767, 8307.452 3781.7915 764.88153</trace>
</ink>
</file>

<file path=ppt/ink/ink5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8529.565 3869.1863 874.14984, 8594.795 3914.2666 245.27525</trace>
</ink>
</file>

<file path=ppt/ink/ink5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8573.689 4050.1655 874.14984, 8568.226 4124.918 868.10187, 8555.526 4230.3677 867.2199, 8546.146 4310.9434 866.90393</trace>
</ink>
</file>

<file path=ppt/ink/ink5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8544.272 4735.8184 874.14984, 8538.972 4806.775 869.06934, 8526.293 4923.817 865.68585, 8517.293 5003.72 859.1992</trace>
</ink>
</file>

<file path=ppt/ink/ink5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8484.521 5618.997 874.14984, 8475.075 5717.749 866.24426, 8462.236 5814.687 864.6636, 8450.936 5899.474 864.7048, 8440.397 5981.4727 866.5345</trace>
</ink>
</file>

<file path=ppt/ink/ink5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8455.105 6434.438 874.14984, 8447.226 6525.0317 863.7488, 8445.431 6623.5522 860.0475, 8449.904 6705.261 854.2748, 8455.105 6781.9185 836.35895</trace>
</ink>
</file>

<file path=ppt/ink/ink5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8437.64 7332.0947 874.14984, 8425.884 7400.8936 865.1041, 8414.8 7497.1304 862.0945, 8403.751 7577.8525 863.93054, 8394.774 7668.8774 865.67175, 8388.499 7753.0186 864.42755, 8383.132 7839.6807 864.6508, 8376.995 7939.9316 865.678, 8374.248 8038.9062 865.3144, 8372.832 8110.7407 866.16815, 8369.12 8174.9106 241.21727</trace>
</ink>
</file>

<file path=ppt/ink/ink5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8365.937 8637.731 874.14984, 8353.353 8739.543 862.8254, 8346.858 8826.779 859.027, 8340.575 8890.746 830.64545</trace>
</ink>
</file>

<file path=ppt/ink/ink5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8246.434 9256.68 874.14984, 8257.434 9323.932 872.94763, 8262.315 9386.852 8.740357</trace>
</ink>
</file>

<file path=ppt/ink/ink5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5296.529 7369.842 874.14984, 5392.9688 7438.76 863.59644, 5478.988 7470.0723 860.9276, 5541.995 7493.0884 849.4864</trace>
</ink>
</file>

<file path=ppt/ink/ink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7992 3656 874, 8104 3625 868, 8209 3611 865, 8330 3600 859, 8454 3593 853, 8612 3579 848, 8705 3569 849, 8862 3555 849, 8954 3546 850, 9059 3536 850, 9174 3527 850, 9343 3514 843, 9439 3506 837, 9538 3497 828, 9633 3489 816, 9741 3481 780, 9827 3478 596</trace>
</ink>
</file>

<file path=ppt/ink/ink5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5862.7925 7868.31 874.14984, 5941.4634 7950.546 862.36993, 6006.11 8015.921 801.09534</trace>
</ink>
</file>

<file path=ppt/ink/ink5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6557.753 8478.987 874.14984, 6625.0615 8538.415 863.57166, 6714.302 8603.043 865.2787, 6806.748 8656.237 863.5093, 6887.639 8696.753 861.44904, 6978.7637 8747.5 858.5795, 7085.2583 8822.376 857.8226, 7177.763 8900.425 857.9314, 7269.6523 8991.502 858.40985, 7345.8916 9066.527 858.2332, 7421.824 9118.333 857.5432, 7484.7725 9159.618 800.2392</trace>
</ink>
</file>

<file path=ppt/ink/ink5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7918.2573 9441.279 874.14984, 8001.519 9510.294 866.41785, 8079.851 9540.5 862.54565, 8145.392 9565.56 750.8312</trace>
</ink>
</file>

<file path=ppt/ink/ink5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8246.434 9136.2 874.14984, 8178.172 9115.94 870.6811, 8079.283 9088.5625 868.7595, 7973.659 9086.105 867.8075, 7910.963 9155.679 866.8934, 7881.4604 9274.772 864.4587, 7865.629 9355.758 861.5699, 7864.531 9420.452 239.31783</trace>
</ink>
</file>

<file path=ppt/ink/ink5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8275.85 9952.675 874.14984, 8272.768 10048.917 862.3189, 8272.903 10112.557 859.75684, 8274.8 10182.125 858.09595, 8280.068 10254.602 857.11096, 8288.664 10325.985 856.6979, 8303.811 10426.472 856.5111, 8317.733 10505.3545 856.1888, 8287.658 10439.885 854.048, 8267.948 10311.418 845.639, 8263.715 10231.465 841.65674, 8265.098 10110.766 841.5139, 8277.741 10040.219 841.9938, 8300.066 9969.912 842.4499, 8347.056 9869.893 846.6182, 8419.196 9813.12 853.78656, 8505.974 9809.251 859.0088, 8584.855 9859.121 859.12024, 8604.675 9931.722 860.0186, 8554.427 10012.291 858.3362, 8465.991 10066.455 851.27954, 8354.832 10059.937 835.4357, 8281.278 10047.537 804.7101</trace>
</ink>
</file>

<file path=ppt/ink/ink5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8157.2646 9512.637 874.14984, 8159.9478 9577.005 872.22614, 8234.493 9624.308 869.7305, 8272.463 9519.378 867.7651, 8189.9775 9478.784 866.56696, 8171.233 9558.83 865.59973, 8218.735 9625.785 865.2146, 8304.301 9606.276 865.14606, 8323.703 9543.367 864.47516, 8274.918 9465.088 864.80426, 8203.23 9476.356 864.80865, 8184.95 9565.772 864.3008, 8259.502 9598.149 864.9793, 8275.496 9528.768 865.2582, 8229.923 9460.472 865.88153, 8158.3364 9501.315 865.95026, 8155.436 9594.119 865.9068, 8240.06 9627.042 866.19867, 8257.478 9559.941 865.9106, 8205.707 9484.81 865.9364, 8124.943 9477.426 866.4183, 8122.4146 9557.981 865.90717, 8202.559 9603.844 866.2367, 8255.772 9530.483 866.6809, 8176.9873 9515.82 866.45844, 8111.9116 9528.738 680.0321</trace>
</ink>
</file>

<file path=ppt/ink/ink5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5430.7407 2359.3022 874.14984, 5429.5815 2434.6055 873.2702, 5492.67 2415.944 871.21356</trace>
</ink>
</file>

<file path=ppt/ink/ink5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4730.2646 2012.3392 874.14984, 4739.9956 2108.5457 861.2339, 4742.2593 2194.7437 854.43384, 4737.697 2281.192 852.6815, 4730.117 2404.2222 844.53253, 4728.9224 2500.372 826.2613, 4728.188 2564.8525 794.41766</trace>
</ink>
</file>

<file path=ppt/ink/ink5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4790.0166 2314.833 874.14984, 4876.93 2320.7708 867.0911, 4972.447 2319.259 857.61444, 5057.5215 2314.833 841.0464</trace>
</ink>
</file>

<file path=ppt/ink/ink5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5028.1055 2057.3257 874.14984, 5047.0527 2153.0315 863.3697, 5059.0034 2280.4604 854.6483, 5066.209 2387.2983 848.668, 5070.2715 2485.9329 838.9838, 5073.1484 2555.7942 815.47034</trace>
</ink>
</file>

<file path=ppt/ink/ink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9199 3430 874, 9307 3458 868, 9427 3523 867, 9463 3613 867, 9475 3701 681</trace>
</ink>
</file>

<file path=ppt/ink/ink5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5400.4053 5543.5024 874.14984, 5491.2666 5534.5083 870.88007, 5557.5176 5537.239 868.304, 5623.9043 5546.9526 865.3639, 5731.2544 5571.2085 859.2426, 5820.7993 5599.6865 853.7329, 5901.4443 5631.1187 851.7042, 6001.4106 5681.287 852.06525, 6079.1973 5729.352 854.48035, 6151.256 5788.9775 857.41016, 6213.938 5854.5786 860.539, 6262.247 5919.3516 860.8247, 6306.6616 6002.675 853.51697, 6326.092 6068.7783 729.0164</trace>
</ink>
</file>

<file path=ppt/ink/ink5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6115.5894 6011.464 874.14984, 6181.7446 6043.6484 871.51294, 6270.2646 6091.566 868.97144, 6342.6553 6085.17 868.47284, 6377.329 5994.21 867.23956, 6379.7 5930.803 866.6871, 6389.192 5849.7734 864.0239, 6382.328 5783.746 425.8787</trace>
</ink>
</file>

<file path=ppt/ink/ink5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6026.421 5106.0503 874.14984, 6006.2837 5183.207 868.1909, 5989.03 5286.8438 858.51605, 5985.0757 5385.917 860.7739, 6018.6426 5493.9863 862.7816, 6112.57 5558.9365 861.55994, 6192.909 5537.525 861.7945, 6268.004 5452.947 860.11566, 6305.72 5365.0107 856.5501, 6308.9272 5247.347 854.82965, 6284.321 5139.0356 854.9502, 6247.049 5055.802 855.7841, 6188.611 4990.4478 857.7251, 6116.876 4958.964 861.1102, 6014.985 4973.78 863.3655, 5943.0146 5050.7334 864.5692, 5929.434 5127.123 865.16766, 5986.5757 5198.56 863.5439, 6094.8516 5223.2837 860.4591, 6173.527 5234.188 854.2629, 6239.3247 5222.8506 563.1324</trace>
</ink>
</file>

<file path=ppt/ink/ink5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4848.8496 8245.265 874.14984, 4926.288 8294.585 867.4916, 5012.552 8331.501 862.11975, 5099.4995 8354.172 856.2282, 5215.816 8364.625 850.2648, 5294.471 8363.392 848.48206, 5372.55 8358.188 846.61096, 5502.5815 8343.727 843.8731, 5575.7256 8331.313 844.272, 5646.42 8317.371 845.5655, 5747.955 8294.643 851.01245, 5832.0923 8269.8955 858.9028, 5905.046 8241.208 863.77875, 5971.0435 8215.889 763.1902</trace>
</ink>
</file>

<file path=ppt/ink/ink5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5712.953 8124.2676 874.14984, 5789.0894 8143.6157 868.6203, 5852.864 8161.6274 867.93866, 5918.1343 8211.541 868.6788, 5911.0425 8294.4375 868.6232, 5892.305 8362.433 869.12415</trace>
</ink>
</file>

<file path=ppt/ink/ink5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5147.609 8668.239 874.14984, 5154.8384 8756.312 867.43036, 5170.3096 8828.452 862.2523, 5198.215 8901.66 859.4367, 5274.0166 8982.711 858.0749, 5369.0635 9035.436 855.8528, 5482.227 9057.617 853.309, 5545.71 9054.861 853.0195, 5642.2686 9036.92 854.862, 5709.5664 8998.152 858.4373, 5753.0176 8897.018 859.43976, 5758.6177 8800.506 858.0657, 5711.2773 8707.206 857.86774, 5615.6006 8659.092 859.74457, 5530.6245 8664.491 859.8859, 5453.575 8764.378 856.3928, 5420.253 8875.233 847.1822, 5416.714 8958.543 841.2359, 5419.909 9053.407 835.7308, 5426.1685 9143.276 831.11, 5431.8867 9211.616 827.1291, 5439.9097 9290.691 826.04047, 5449.014 9371.914 828.24316, 5456.769 9440.391 832.0111, 5465.504 9541.668 842.37286, 5406.718 9477.929 239.98636</trace>
</ink>
</file>

<file path=ppt/ink/ink5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5594.3687 7626.3154 874.14984, 5650.0615 7702.883 864.17175, 5721.1895 7752.7026 857.71027</trace>
</ink>
</file>

<file path=ppt/ink/ink5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6160.6333 8230.27 874.14984, 6245.9014 8282.708 862.75287, 6341.3535 8343.94 846.3877, 6404.4087 8385.733 815.88135</trace>
</ink>
</file>

<file path=ppt/ink/ink5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8573.689 3989.1497 874.14984, 8633.8955 3908.1833 849.0504, 8718.128 3820.5093 852.02997, 8811.907 3732.3147 854.20337, 8874.767 3668.8887 853.87396, 8955.107 3587.7305 858.25415, 9029.931 3512.2695 858.9112, 9108.639 3432.102 859.0947, 9198.938 3336.1162 859.02765, 9276.522 3257.4375 858.7581, 9362.682 3175.8816 858.5201, 9463.426 3093.0864 858.5032, 9543.439 3029.2676 858.7864, 9631.782 2957.8777 859.05505, 9712.501 2894.1401 859.25507, 9788.991 2830.2937 858.27075, 9867.104 2757.2976 852.82715, 9923.58 2690.7976 842.0947, 9977.305 2626.9807 540.4548</trace>
</ink>
</file>

<file path=ppt/ink/ink5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9557.297 2766.7642 874.14984, 9628.097 2708.262 862.37286, 9712.637 2652.456 851.9667, 9797.132 2607.4863 849.4566, 9897.425 2572.3354 854.146, 9977.801 2568.388 856.4127, 10033.885 2678.0073 858.1096, 10025.212 2741.168 855.61694, 9974.893 2837.0527 846.1237, 9936.951 2902.757 819.1775</trace>
</ink>
</file>

<file path=ppt/ink/ink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14932 201 874, 14946 306 868, 14946 480 859, 14940 621 853, 14929 773 847, 14920 896 842, 14912 1049 834, 14902 1228 825, 14890 1422 816, 14882 1554 808, 14867 1733 799, 14842 1949 785, 14816 2200 767, 14793 2416 749, 14775 2616 731, 14754 2865 712, 14729 3152 691, 14706 3465 670, 14691 3670 653, 14673 3930 637, 14652 4231 624, 14631 4565 613, 14616 4857 606, 14603 5109 598, 14589 5414 588, 14574 5755 578, 14558 6121 570, 14544 6501 565, 14533 6789 563, 14526 7077 560, 14516 7401 560, 14507 7747 560, 14502 8089 564, 14499 8329 567, 14498 8618 573, 14497 8941 581, 14497 9286 587, 14498 9567 590, 14501 9831 592, 14505 10142 593, 14513 10482 590, 14525 10839 586, 14533 11072 582, 14545 11364 580, 14560 11691 578, 14577 12039 577, 14586 12340 576, 14594 12600 576, 14601 12914 576, 14608 13264 573, 14615 13635 569, 14619 13888 565, 14623 14184 561, 14626 14514 560, 14630 14862 561, 14633 15173 566, 14635 15421 570, 14635 15715 578, 14631 16031 584, 14620 16353 560, 14612 16584 527, 14599 16821 486, 14581 17075 439, 14556 17324 385, 14524 17552 326, 14482 17729 266, 14454 17844 211, 14438 17947 80</trace>
</ink>
</file>

<file path=ppt/ink/ink5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10406.693 2540.2817 874.14984, 10450.562 2462.3547 864.36554, 10492.235 2381.692 860.4492, 10521.751 2307.7312 860.5166, 10507.917 2236.2524 861.56647, 10435.826 2238.1445 856.11786, 10360.241 2296.8684 847.5409, 10297.162 2420.277 840.64746, 10272.999 2515.5203 838.86255, 10298.756 2621.4873 843.9243, 10386.925 2694.6592 849.96124, 10494.438 2672.026 854.6451, 10574.002 2603.4426 855.5308, 10635.968 2530.8564 858.02747, 10688.278 2646.839 852.8959, 10683.19 2753.551 854.9999, 10673.224 2827.539 858.39264, 10653.62 2740.6548 852.7329, 10651.561 2621.4412 857.1598, 10666.558 2537.5288 860.67346, 10765.382 2461.458 860.28687, 10882.682 2433.263 859.46906, 10962.561 2417.0664 854.1237, 11026.375 2410.8584 420.39398</trace>
</ink>
</file>

<file path=ppt/ink/ink5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10168.605 2057.3257 874.14984, 10290.363 2020.3802 854.8781, 10366.634 2001.4319 845.21356, 10448.263 1982.6594 832.47217, 10536.769 1962.4908 799.74927, 10609.1455 1947.4783 753.7848, 10672.21 1936.2031 601.494</trace>
</ink>
</file>

<file path=ppt/ink/ink5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10451.736 1846.8726 874.14984, 10538.35 1837.374 863.45844, 10654.468 1859.8958 856.98456, 10732.315 1892.68 856.7034, 10777.047 1961.2561 858.702, 10783.398 2027.7134 857.5241, 10747.197 2106.205 857.5505, 10684.351 2163.8232 237.92838</trace>
</ink>
</file>

<file path=ppt/ink/ink5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11166.921 2268.8127 874.14984, 11234.475 2258.7205 865.91144, 11352.837 2247.123 855.8681, 11432.249 2240.1821 841.86957</trace>
</ink>
</file>

<file path=ppt/ink/ink5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11151.294 2480.8171 874.14984, 11224.9 2477.3237 861.012, 11289.495 2468.0168 851.2076, 11364.713 2448.9265 842.4045, 11437.38 2432.5151 820.1442, 11501.341 2415.3445 635.6944</trace>
</ink>
</file>

<file path=ppt/ink/ink5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11837.061 2027.8517 874.14984, 11823.326 2123.879 863.23456, 11813.798 2217.0984 865.3255, 11836.298 2292.5325 867.1173, 11912.355 2298.7976 864.33984, 12023.905 2245.2886 854.5452, 12116.163 2169.4717 848.94275, 12160.063 2066.6433 851.71313, 12130.543 1999.452 852.91266, 12031.087 1984.9259 852.6674, 11967.242 2004.133 851.355, 11883.448 2023.4303 845.19934, 11817.77 2060.5051 8.379077</trace>
</ink>
</file>

<file path=ppt/ink/ink5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12254.405 1966.8359 874.14984, 12275.546 2079.1838 861.52167, 12286.004 2189.9937 851.00366, 12292.359 2261.4248 828.209</trace>
</ink>
</file>

<file path=ppt/ink/ink5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12239.697 1907.3713 874.14984, 12311.506 1945.7201 865.0809, 12397.414 1976.7134 860.5728, 12481.115 1982.2991 862.911, 12560.996 1954.1674 863.3415, 12628.253 1900.4469 860.51636, 12693.383 1824.4268 863.12756, 12694.621 1899.4327 860.4718, 12684.106 1982.0338 854.82135, 12671.5205 2095.7607 843.46924, 12664.536 2159.01 833.41736, 12650.633 2244.067 811.1802, 12637.475 2309.6914 748.28375</trace>
</ink>
</file>

<file path=ppt/ink/ink5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12581.662 1544.3787 874.14984, 12467.073 1583.5975 854.89087, 12393.06 1602.6698 846.7735, 12310.994 1621.1218 841.3383, 12226.224 1638.5511 832.29285, 12156.86 1652.3586 822.425, 12051.254 1670.4719 787.60895, 11982.63 1677.5114 726.7753, 11919.071 1679.603 174.68333</trace>
</ink>
</file>

<file path=ppt/ink/ink5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12398.729 1420.2787 874.14984, 12493.271 1423.2849 860.9309, 12557.562 1435.4426 856.5634, 12623.156 1455.2352 858.49554, 12722.732 1526.7633 861.46063, 12750.288 1620.3505 860.35645, 12715.711 1700.3499 856.67474, 12656.121 1770.861 845.0661</trace>
</ink>
</file>

<file path=ppt/ink/ink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15874 1453 874, 15877 1586 867, 15887 1739 867, 15958 1632 851, 16002 1515 839, 16057 1397 834, 16156 1301 843, 16260 1426 851, 16302 1537 855, 16334 1628 862, 16430 1561 861, 16486 1448 859, 16584 1369 861, 16668 1483 858, 16713 1578 861, 16821 1663 864, 16939 1616 862, 17036 1530 857, 17124 1397 851, 17162 1300 855, 17076 1351 859, 17084 1469 863, 17221 1473 858, 17336 1416 839</trace>
</ink>
</file>

<file path=ppt/ink/ink5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11628.389 2495.8123 874.14984, 11727.581 2485.9897 861.4459, 11802.23 2480.052 851.6068, 11893.017 2474.8606 844.7771, 11980.878 2471.3262 838.27856, 12049.52 2468.9624 832.3926, 12127.17 2466.446 828.8567, 12267.839 2462.4822 821.7039, 12358.323 2461.8718 812.3118, 12447.51 2463.3362 799.0016, 12520.37 2465.2407 778.2466, 12616.033 2478.9402 715.79565, 12681.3955 2492.123 566.83826</trace>
</ink>
</file>

<file path=ppt/ink/ink5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11940.938 2736.7732 874.14984, 11974.714 2814.9287 863.929, 12004.545 2931.8567 858.9502, 12015.643 2997.841 857.73615, 12028.904 3086.8704 856.3446, 11996.419 2980.9373 850.2751, 11999.986 2892.537 849.4878, 12051.092 2810.751 851.1586, 12118.876 2766.134 851.7598, 12233.355 2752.5261 850.79193, 12311.008 2747.6868 848.0029, 12376.9375 2761.9626 234.46338</trace>
</ink>
</file>

<file path=ppt/ink/ink5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6726.897 5046.0684 874.14984, 6785.847 5121.661 864.44434, 6853.1616 5208.861 860.2482, 6909.479 5277.416 862.4782, 6913.2046 5191.18 862.9363, 6905.4775 5082.3105 861.25555, 6943.868 4957.3687 855.731, 7005.4775 4873.1147 842.2219, 7068.8613 4819.069 806.78925</trace>
</ink>
</file>

<file path=ppt/ink/ink5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8455.105 4064.6438 874.14984, 8368.634 4155.48 869.5352, 8283.493 4240.7217 867.3521, 8198.359 4325.628 864.4776, 8110.4443 4409.167 864.27655, 8034.396 4481.535 864.31885, 7934.3013 4579.976 862.00824, 7846.4746 4666.436 858.60736, 7747.4644 4755.753 857.01776, 7678.7295 4816.5034 856.90485, 7599.7407 4889.4946 858.0422, 7535.606 4951.5503 859.5081, 7459.8564 5028.53 860.6005, 7383.267 5104.139 860.4914, 7305.877 5177.5415 859.7265, 7223.6123 5256.121 859.26196, 7158.829 5319.615 859.29987, 7079.9233 5397.996 859.8376, 7018.103 5461.7466 860.33954, 6947.5596 5542.436 860.47925, 6887.5273 5609.3755 860.5694, 6824.8115 5678.687 861.0232, 6751.1064 5762.9897 861.1559, 6688.3403 5834.298 860.8277, 6615.979 5912.439 860.42413, 6552.7773 5978.4736 861.6682, 6474.916 6061.0674 862.512, 6388.5024 6154.7134 861.263, 6324.27 6223.311 859.8525, 6254.103 6303.261 860.3242, 6166.466 6402.15 862.69, 6076.2925 6509.0996 862.1669, 5987.219 6617.7773 858.43634, 5916.6284 6700.2627 856.8639, 5840.568 6782.2227 858.16815, 5777.2095 6852.254 859.0627, 5718.413 6920.7334 861.4647, 5660.4175 6991.7026 863.4607, 5596.2773 7072.5435 863.7235, 5521.703 7168.7866 865.49817, 5450.753 7261.176 866.5709, 5434.0986 7197.5234 772.9856</trace>
</ink>
</file>

<file path=ppt/ink/ink5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8424.77 4050.1655 874.14984, 8351.589 4137.398 866.2535, 8287.932 4217.357 863.2709, 8233.2 4287.336 860.47455, 8176.8276 4352.22 858.5142, 8103.2554 4425.158 855.75806, 8019.2476 4499.667 855.7664, 7923.1567 4592.8433 856.18085, 7841.637 4674.348 856.9046, 7751.8994 4765.882 857.1989, 7657.618 4866.2383 856.6817, 7568.633 4959.6445 855.77325, 7460.748 5065.3384 855.1349, 7380.9585 5142.8125 855.0247, 7281.174 5241.794 855.5078, 7200.246 5324.84 856.12146, 7102.6006 5423.1187 856.3265, 7010.617 5512.3843 856.17004, 6918.453 5596.681 856.12787, 6826.914 5687.7915 856.55994, 6752.3076 5767.6694 857.0855, 6654.792 5871.5703 857.14404, 6578.2397 5951.4736 856.9022, 6485.188 6047.873 856.8101, 6387.2046 6151.455 857.0162, 6314.7456 6231.25 857.1436, 6221.4194 6341.397 856.79614, 6146.8105 6432.248 856.32916, 6062.354 6529.8306 856.30164, 5989.2324 6612.2974 856.96405, 5918.1436 6691.8384 858.097, 5846.396 6777.5063 859.2122, 5787.579 6849.4077 860.0195, 5717.0596 6935.754 863.003, 5641.1914 7025.595 865.0592, 5578.358 7098.7627 866.0788, 5510.6895 7185.5703 867.4125, 5452.817 7264.3467 866.66815</trace>
</ink>
</file>

<file path=ppt/ink/ink5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5325.946 5665.017 874.14984, 5287.9355 5745.3994 864.3101, 5234.129 5843.7417 859.6966, 5183.5596 5927.439 850.4334, 5138.873 5997.3164 827.2157</trace>
</ink>
</file>

<file path=ppt/ink/ink5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5325.946 5680.0127 874.14984, 5366.0576 5753.664 865.2866, 5418.692 5832.937 863.2525, 5473.798 5896.4497 862.83527, 5552.341 5981.377 860.4052, 5614.9775 6048.313 856.3367</trace>
</ink>
</file>

<file path=ppt/ink/ink5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4357.965 5513.512 874.14984, 4401.743 5592.1606 867.9121, 4484.1357 5586.3877 863.35455, 4566.125 5511.147 859.2408, 4622.8037 5416.7065 855.70337, 4635.5645 5340.0264 857.5644, 4563.526 5290.8096 859.37256, 4473.408 5348.6826 858.6731, 4403.3955 5436.4204 853.1313, 4372.655 5507.54 847.7196, 4352.054 5584.524 842.8707, 4342.9297 5652.7686 844.00793, 4350.1304 5745.573 847.9103, 4434.0815 5769.791 849.8846, 4524.616 5742.942 847.3433, 4632.149 5674.3325 841.41895, 4718.76 5621.5845 849.29156, 4783.4355 5632.962 852.8272, 4792.533 5700.944 852.4937, 4741.0127 5808.292 846.40436, 4662.655 5908.2104 846.78864, 4749.8726 5955.519 857.34686, 4817.43 6032.3804 862.00964, 4775.171 6145.928 856.27856, 4703.746 6219.248 847.04315, 4638.979 6237.827 841.8797, 4565.0537 6223.139 837.23303, 4486.7544 6218.7236 816.98145, 4422.4214 6181.3926 758.61304</trace>
</ink>
</file>

<file path=ppt/ink/ink5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4223.753 5121.0454 874.14984, 4330.7163 5110.514 859.03656, 4399.3765 5099.9434 851.3539, 4502.835 5079.6064 835.9335, 4570.8174 5046.1074 818.15265, 4635.835 5010.6353 612.10913</trace>
</ink>
</file>

<file path=ppt/ink/ink5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4521.593 4865.0894 874.14984, 4605.296 4912.3477 862.47003, 4691.5303 5017.4507 850.61414, 4716.613 5088.881 846.69244, 4748.2236 5157.017 833.1394, 4758.3896 5222.866 804.1488</trace>
</ink>
</file>

<file path=ppt/ink/ink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1452 9392 874, 1409 9462 867, 1364 9527 756</trace>
</ink>
</file>

<file path=ppt/ink/ink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16996 865 874, 16929 957 863, 16820 1090 862, 16738 1187 860</trace>
</ink>
</file>

<file path=ppt/ink/ink6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5296.529 5815.489 874.14984, 5324.693 5918.0337 872.08203, 5340.195 6031.276 869.3658, 5345.777 6097.254 868.6525, 5352.8086 6201.56 867.0416, 5356.5044 6287.9805 864.8155, 5357.7407 6374.4243 864.12115, 5358.0796 6492.6616 863.4702, 5357.157 6590.766 863.3419, 5355.7354 6683.446 864.19617, 5355.168 6815.6055 864.2271, 5354.5693 6892.899 864.53986, 5355.486 6975.29 864.37494, 5357.003 7057.805 864.4574, 5360.6807 7176.391 865.24164, 5365.6685 7240.7524 865.3234, 5375.3267 7336.8755 864.55066, 5381.1255 7400.719 856.5043</trace>
</ink>
</file>

<file path=ppt/ink/ink6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5340.6533 7430.3403 874.14984, 5311.0767 7494.369 867.8513, 5273.6416 7562.6797 863.06976, 5213.463 7651.1763 862.022, 5139.188 7751.414 859.9867, 5082.026 7823.628 857.8528, 5011.031 7904.7607 859.42596, 4935.533 7985.8604 860.17804, 4871.564 8055.3013 860.2075, 4783.935 8152.282 859.4263, 4711.813 8230.884 858.46747, 4627.4883 8324.9375 854.54535, 4563.5166 8399.342 843.2383, 4499.006 8470.716 816.12994</trace>
</ink>
</file>

<file path=ppt/ink/ink6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4476.549 8214.757 874.14984, 4463.309 8296.018 868.19415, 4448.8555 8361.967 867.57996, 4426.241 8449.624 869.0379, 4433.433 8512.438 865.4869, 4496.608 8532.296 862.3218, 4578.978 8524.674 855.83594, 4660.0146 8499.542 844.26495, 4726.3696 8476.677 798.09906</trace>
</ink>
</file>

<file path=ppt/ink/ink6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3448.817 8139.2627 874.14984, 3520.0957 8103.5957 871.3386, 3594.414 8047.3286 864.1075, 3641.5984 7973.9097 863.7952, 3658.7888 7902.1694 863.5779, 3551.6545 7876.0547 857.5021, 3464.1765 7920.586 847.3233, 3380.2239 8022.857 841.67975, 3340.8545 8112.363 841.8599, 3353.4238 8219.796 843.6479, 3398.0623 8306.009 846.53815, 3488.6082 8376.52 850.76324, 3600.5845 8411.296 851.21655, 3679.7173 8404.058 843.9219, 3745.5737 8389.014 773.2357</trace>
</ink>
</file>

<file path=ppt/ink/ink6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3761.3652 8245.265 874.14984, 3839.002 8335.098 866.4442, 3860.4177 8400.068 864.1421, 3861.7532 8467.639 861.5601, 3840.1643 8532.276 858.92175, 3770.534 8584.215 859.0895, 3694.2595 8614.463 862.879</trace>
</ink>
</file>

<file path=ppt/ink/ink6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3984.7456 8275.772 874.14984, 3898.366 8367.722 861.88983, 3844.3164 8440.284 864.52374, 3823.661 8505.066 866.013, 3913.2993 8555.756 862.01935, 4015.8345 8528.071 852.65234, 4086.8916 8504.575 827.77716, 4149.7734 8473.542 226.69594</trace>
</ink>
</file>

<file path=ppt/ink/ink6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3285.189 7702.326 874.14984, 3383.1472 7698.8335 863.6921, 3458.5159 7691.5093 858.444, 3573.248 7675.9375 846.57367, 3669.7754 7651.865 829.35333, 3746.6572 7626.3154 786.7606</trace>
</ink>
</file>

<file path=ppt/ink/ink6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3492.9414 7550.821 874.14984, 3591.7273 7552.848 862.52527, 3655.9822 7563.306 858.72546, 3741.5752 7587.63 857.9201, 3802.5276 7664.11 859.39496, 3766.1316 7758.34 855.1239, 3720.3535 7830.7397 843.55817</trace>
</ink>
</file>

<file path=ppt/ink/ink6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5325.946 7369.842 874.14984, 5415.616 7369.841 862.0875, 5505.2817 7369.842 853.4608, 5590.6265 7369.842 850.9658, 5699.202 7369.842 850.5616, 5765.2197 7369.842 850.5192, 5870.9585 7369.842 850.87933, 6000.6514 7374.2812 853.8866, 6077.736 7377.4966 854.8145, 6194.961 7381.5337 855.3898, 6270.12 7383.129 855.31476, 6352.86 7384.533 854.75806, 6427.996 7385.4434 851.7697, 6556.208 7386.422 839.9103, 6628.378 7386.654 831.1143, 6738.2676 7388.115 802.8343, 6822.4585 7395.0044 754.46466, 6887.262 7403.5996 613.27484</trace>
</ink>
</file>

<file path=ppt/ink/ink6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6607.3926 7248.8447 874.14984, 6679.4414 7284.9946 867.35126, 6753.2524 7346.304 866.2527, 6759.7393 7446.519 864.5104, 6709.896 7521.1416 861.0541, 6636.809 7596.8413 854.5337</trace>
</ink>
</file>

<file path=ppt/ink/ink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17293 1151 874, 17221 1263 862, 17135 1406 860, 17100 1557 862, 17189 1648 861, 17312 1668 852, 17398 1636 845, 17508 1602 818, 17597 1546 8</trace>
</ink>
</file>

<file path=ppt/ink/ink6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6487.889 7852.7983 874.14984, 6567.2144 7886.597 864.3136, 6664.778 7878.4937 861.1211, 6757.5464 7825.9653 862.2096, 6778.594 7745.455 863.32446, 6700.7173 7703.8047 860.5969, 6614.42 7712.071 856.9864, 6541.1553 7778.4175 857.93823, 6508.247 7852.57 857.5737, 6524.1523 7947.078 856.8823, 6616.944 8020.8193 859.7046, 6707.2896 8023.429 860.2262, 6798.8755 7990.951 861.0203, 6874.6113 7944.47 862.1623, 6915.747 8051.1035 863.97534, 6958.545 8118.0933 863.57684, 7022.8726 8090.9575 863.1026, 7092.0825 7988.83 860.43915, 7124.4136 7901.5923 860.4644, 7130.8535 8001.0557 850.17883, 7132.6914 8067.3364 846.3656, 7135.4077 8144.914 842.24634, 7138.1416 8226.023 838.97754, 7138.1514 8302.336 839.4387, 7130.475 8405.501 843.27386, 7089.091 8471.997 849.38684, 6992.933 8460.102 855.7436, 6931.037 8383.725 855.99884, 6906.604 8280.908 848.76434, 6942.5376 8176.9736 831.49255, 6972.185 8110.08 799.091</trace>
</ink>
</file>

<file path=ppt/ink/ink6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6487.889 7596.8413 874.14984, 6594.0977 7598.3833 860.1964, 6663.421 7601.458 852.57874, 6741.0396 7604.604 846.2892, 6806.2056 7607.171 841.6936, 6891.1655 7609.618 827.3966, 6957.5244 7612.351 789.2975</trace>
</ink>
</file>

<file path=ppt/ink/ink6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6600"/>
      <brushProperty name="fitToCurve" value="1"/>
    </brush>
  </definitions>
  <trace timeOffset="0.0" brushRef="#br1" contextRef="#ctx0"> 6845.481 7521.3477 874.14984, 6925.371 7569.2046 864.7205, 7009.2188 7641.805 864.19275, 7004.573 7726.707 863.9455, 6915.731 7784.4434 856.493, 6849.5093 7808.2275 820.56995</trace>
</ink>
</file>

<file path=ppt/ink/ink6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9900"/>
      <brushProperty name="fitToCurve" value="1"/>
    </brush>
  </definitions>
  <trace timeOffset="0.0" brushRef="#br1" contextRef="#ctx0"> 5474.865 2827.2632 874.14984, 5553.662 2832.9011 871.3783, 5669.561 2854.6118 868.20715, 5751.3125 2871.8406 867.0375, 5834.812 2866.2415 867.7649, 5894.292 2792.8918 866.7009, 5911.5513 2703.4492 866.624, 5901.5806 2621.045 862.9899</trace>
</ink>
</file>

<file path=ppt/ink/ink6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3791.701 12123.391 874.14984, 3888.2422 12106.4795 868.6053, 3991.9128 12055.237 864.7431, 4059.3486 12001.511 863.0994, 4087.5894 11909.615 863.75806, 4076.0825 11843.0625 862.9331, 3991.186 11822.631 861.3876, 3891.1584 11885.057 855.25964, 3834.2207 11965.125 848.73584, 3810.155 12059.688 843.97284, 3813.54 12163.167 837.69244, 3835.3665 12237.803 833.1294, 3864.199 12307.457 829.1482, 3924.6511 12414.818 826.2721, 4020.144 12491.098 836.58136, 4122.6177 12479.755 843.3882, 4188.2183 12422.528 848.27216, 4237.6494 12493.854 852.89594, 4239.8228 12595.241 848.8572, 4240.246 12697.353 849.20966, 4239.3706 12783.055 855.1578, 4175.457 12663.38 851.627, 4174.3447 12582.025 844.54144, 4175.3237 12515.783 841.89636, 4205.7017 12399.514 841.5154, 4267.937 12320.544 845.0233, 4383.5005 12293.002 846.62195, 4464.6646 12282.751 857.7055, 4528.8633 12298.559 672.8307</trace>
</ink>
</file>

<file path=ppt/ink/ink6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4193.4175 11490.481 874.14984, 4090.6572 11500.852 861.3756, 3960.3357 11511.706 853.20233, 3862.2034 11516.48 845.98, 3788.5034 11506.134 824.20123</trace>
</ink>
</file>

<file path=ppt/ink/ink6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4059.2053 11293.989 874.14984, 4170.184 11331.432 859.04956, 4272.3525 11398.693 861.62915, 4323.48 11479.245 862.55505, 4335.188 11561.061 860.98096, 4334.264 11644.367 856.7507, 4327.6294 11715.928 845.66235</trace>
</ink>
</file>

<file path=ppt/ink/ink6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4730.2646 12349.874 874.14984, 4818.4653 12356.659 871.0555, 4942.557 12376.567 868.04346, 5007.087 12387.838 865.86957, 5072.403 12407.777 427.20096</trace>
</ink>
</file>

<file path=ppt/ink/ink6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4730.2646 12606.348 874.14984, 4794.735 12608.094 865.2669, 4916.677 12624.445 852.992, 4987.0454 12634.82 844.9808, 5050.602 12643.722 830.35394, 5113.3965 12654.911 793.6581</trace>
</ink>
</file>

<file path=ppt/ink/ink6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5698.245 12395.895 874.14984, 5700.9434 12302.645 869.0043, 5658.509 12210.355 865.67065, 5564.5537 12170.088 862.3983, 5488.913 12174.259 859.81604, 5426.069 12205.077 856.0976, 5385.5767 12295.165 853.45825, 5393.733 12359.332 851.54987, 5424.1333 12429.013 847.3188, 5495.215 12537.368 837.25653, 5560.8335 12601.105 830.4002, 5634.1045 12657.744 825.81134, 5701.832 12699.031 829.6749, 5803.2715 12737.306 837.82996, 5895.0376 12713.38 843.9135, 5964.831 12643.666 849.17084, 6005.3115 12564.06 857.0712, 6000.982 12653.668 853.5574, 6034.778 12743.275 856.3011, 6115.895 12794.92 859.9407, 6176.085 12725.754 858.0957, 6199.5146 12620.837 850.96686, 6191.8574 12548.388 846.3499, 6170.7715 12474.831 844.09686, 6139.584 12407.01 842.4071, 6082.9717 12317.022 844.5959, 6003.0537 12270.297 849.6595, 5937.0986 12280.152 854.5049, 5909.8867 12370.841 858.7566, 5923.543 12459.132 857.46295, 5982.4043 12526.9 856.1569, 6050.0044 12557.605 854.73883, 6158.738 12548.965 852.9939, 6253.2056 12519.073 855.10077, 6351.9937 12484.035 858.6569, 6445.482 12515.535 858.5189, 6472.4746 12592.52 856.6372, 6433.8564 12676.697 854.85156, 6353.4062 12734.1 854.6205, 6286.988 12772.937 849.53174</trace>
</ink>
</file>

<file path=ppt/ink/ink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17867 1182 874, 17771 1298 857, 17631 1440 846, 17522 1544 846, 17647 1448 843, 17755 1314 837, 17811 1419 837, 17815 1531 847, 17939 1520 853, 18025 1435 844, 18143 1324 846, 18230 1376 848, 18250 1502 844, 18355 1407 854, 18442 1418 856, 18477 1519 855, 18503 1623 857, 18613 1603 858, 18701 1479 849, 18779 1386 849, 18879 1496 843, 18981 1543 822</trace>
</ink>
</file>

<file path=ppt/ink/ink6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6636.8096 12364.869 874.14984, 6616.1455 12457.832 867.8234, 6605.6187 12582.466 866.675, 6618.8887 12650.546 866.32983, 6695.2744 12736.879 864.3589, 6793.737 12728.133 860.36237, 6858.4004 12680.756 856.4657, 6899.06 12608.467 851.48035, 6917.6377 12521.012 845.45715, 6907.413 12390.487 844.35583, 6888.069 12316.926 843.93774, 6859.298 12246.1 844.55566, 6806.7026 12148.76 846.95026, 6722.0435 12087.491 852.76117, 6629.619 12104.738 857.22577, 6581.161 12183.811 857.6275, 6582.808 12271.624 856.19916, 6670.5225 12377.044 849.6201, 6735.718 12414.107 845.0858, 6801.5303 12425.157 836.9628, 6875.8726 12448.089 815.9368, 6940.4424 12432.179 628.67694</trace>
</ink>
</file>

<file path=ppt/ink/ink6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7128.613 12470.871 874.14984, 7196.5425 12490.256 867.5732, 7293.7676 12463.534 866.33014, 7357.038 12389.088 863.7281, 7381.168 12313.109 861.1222, 7361.2676 12245.225 859.6146, 7284.2246 12208.771 859.8375, 7198.6387 12253.907 857.9158, 7151.6567 12337.952 852.6772, 7146.545 12407.206 848.32574, 7155.942 12482.66 844.3758, 7183.0815 12591.428 838.12787, 7248.326 12677.962 838.73444, 7339.976 12678.512 842.2297, 7414.2563 12641.289 846.76953, 7496.5176 12596.454 856.0063, 7562.1753 12615.412 861.81433, 7572.692 12712.001 861.585, 7540.237 12787.884 861.2746, 7627.7817 12783.326 854.1004, 7730.625 12832.665 850.50104, 7797.8525 12902.101 846.0991, 7844.655 13015.799 843.3658, 7857.801 13088.34 843.4794, 7866.344 13196.73 845.5961, 7835.731 13310.309 849.113, 7787.704 13379.874 852.80554, 7709.03 13408.112 855.6926, 7628.0684 13396.623 856.91736, 7559.365 13357.415 857.39435, 7516.8774 13274.951 857.82306, 7512.45 13189.765 857.15924, 7568.305 13072.489 852.94867, 7610.635 12995.316 843.07715</trace>
</ink>
</file>

<file path=ppt/ink/ink6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6979.694 11882.431 874.14984, 7112.255 11900.972 849.673, 7204.2646 11915.127 838.8716, 7282.285 11927.12 832.0043, 7383.087 11938.092 843.05963, 7469.051 11933.524 854.3184, 7533.0957 11924.492 687.94653</trace>
</ink>
</file>

<file path=ppt/ink/ink6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7307.8687 11686.456 874.14984, 7385.2593 11735.94 863.77563, 7493.7046 11827.91 850.0768, 7571.5 11911.44 847.5911, 7588.6143 12010.858 852.93005, 7555.8706 12089.235 853.452, 7493.559 12161.655 860.25757</trace>
</ink>
</file>

<file path=ppt/ink/ink6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8037.761 12651.85 874.14984, 8124.9404 12649.69 867.8064, 8203.893 12646.092 866.6727, 8287.225 12641.424 868.93256, 8355.326 12634.46 865.2316, 8418.479 12629.471 802.70074</trace>
</ink>
</file>

<file path=ppt/ink/ink6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8157.2646 12425.368 874.14984, 8184.0107 12497.149 871.42426, 8215.746 12618.79 866.0468, 8238.054 12717.524 863.11584, 8240.301 12784.126 861.7168, 8240.166 12847.957 238.73923</trace>
</ink>
</file>

<file path=ppt/ink/ink6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8872.449 12169.412 874.14984, 8797.792 12121.832 870.17084, 8686.838 12142.215 867.5538, 8618.961 12208.837 867.0505, 8631.365 12273.091 864.7173, 8721.954 12337.907 855.9564, 8797.79 12367.29 853.4994, 8891.416 12394.817 854.8912, 8977.143 12427.433 856.5789, 9061.445 12481.575 858.8209, 9139.641 12563.288 859.78925, 9205.184 12651.937 860.1702, 9206.246 12720.281 863.4912, 9117.206 12734.197 863.9975, 9025.058 12717.675 864.49927, 8960.502 12701.512 855.9511</trace>
</ink>
</file>

<file path=ppt/ink/ink6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9230.041 12425.368 874.14984, 9246.496 12502.275 871.36646, 9265.937 12612.6045 868.8326, 9283.051 12685.074 865.8311</trace>
</ink>
</file>

<file path=ppt/ink/ink6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9408.377 12425.368 874.14984, 9415.892 12532.628 866.6708, 9415.803 12610.656 863.49835, 9405.191 12675.011 863.91846, 9394.23 12586.08 858.26263, 9398.953 12504.579 855.15295, 9420.395 12417.052 855.0713, 9463.45 12345.014 856.62933, 9553.807 12301.021 860.7841, 9609.216 12364.972 862.6291, 9628.022 12461.308 859.6458, 9619.443 12551.851 849.45264, 9602.341 12622.378 816.67694</trace>
</ink>
</file>

<file path=ppt/ink/ink6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9184.997 11912.939 874.14984, 9201.829 11978.034 867.57434, 9219.451 12041.049 866.2056, 9234.0625 12106.462 570.743</trace>
</ink>
</file>

<file path=ppt/ink/ink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18667 985 874, 18623 1087 870, 18580 1172 8</trace>
</ink>
</file>

<file path=ppt/ink/ink6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9765.969 12425.368 874.14984, 9722.425 12499.072 869.39746, 9715.943 12584.682 865.7522, 9738.751 12659.487 862.32715, 9820.617 12731.288 862.6951, 9904.362 12722.03 861.3602, 9979.317 12652.939 858.87036, 10023.871 12566.632 854.61676, 10039.082 12441.257 853.5229, 10033.641 12346.268 852.57544, 10000.8545 12235.603 853.34296, 9953.256 12142.005 855.43134, 9853.255 12075.121 861.82935, 9776.02 12091.776 863.6325, 9727.133 12177.564 862.3198, 9724.344 12267.308 857.8062, 9803.222 12345.241 848.2942, 9880.129 12396.842 824.0639</trace>
</ink>
</file>

<file path=ppt/ink/ink6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10466.444 11580.972 874.14984, 10438.058 11665.0 867.4359, 10410.971 11740.828 853.4724, 10376.863 11835.814 844.485, 10339.457 11948.548 837.093, 10317.001 12035.525 832.45355, 10296.505 12139.403 825.20966, 10282.365 12214.446 818.5016, 10271.029 12320.45 812.0245, 10264.654 12447.65 805.6676, 10267.188 12586.765 800.8037, 10273.171 12697.799 797.12335, 10284.004 12802.573 793.994, 10303.208 12921.058 792.8341, 10326.535 13042.485 794.37146, 10351.696 13157.218 798.90967, 10368.377 13232.141 803.48126, 10387.387 13311.186 811.1055, 10406.296 13385.817 819.5345, 10433.152 13490.1455 835.8654</trace>
</ink>
</file>

<file path=ppt/ink/ink6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5495.089 7999.1323 874.14984, 5571.9727 8072.777 834.0029, 5668.8276 8162.489 773.83496, 5778.099 8263.848 689.06995, 5893.8916 8375.85 620.6535, 5960.763 8440.535 575.4606, 6040.9355 8516.893 430.84567</trace>
</ink>
</file>

<file path=ppt/ink/ink6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10749.577 12229.911 874.14984, 10697.44 12322.661 867.2105, 10653.039 12424.443 863.4953, 10628.112 12520.351 860.15344, 10625.532 12612.449 857.28766, 10672.821 12706.461 856.0373, 10782.726 12764.578 856.3595, 10892.819 12731.569 856.3581, 10964.781 12681.173 855.92633, 11016.389 12593.652 856.54767, 11035.762 12521.147 858.2515, 10978.692 12622.551 853.22955, 10984.442 12717.643 846.99994, 11024.499 12818.61 848.7695, 11102.118 12868.79 853.23254, 11166.376 12792.469 856.95575, 11170.259 12667.334 854.06665, 11141.986 12563.048 853.28894, 11081.331 12478.1455 854.2062, 11001.514 12419.002 859.23346, 11089.79 12456.517 865.67883, 11206.235 12469.94 860.1502, 11272.684 12482.707 858.0964, 11382.547 12525.507 856.6177, 11451.13 12632.815 857.47626, 11447.873 12708.316 858.275, 11380.197 12780.603 861.21094, 11280.857 12795.911 862.3078, 11211.045 12803.356 861.71436</trace>
</ink>
</file>

<file path=ppt/ink/ink6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11539.221 12410.373 874.14984, 11533.965 12495.213 868.061, 11543.982 12576.722 862.71936, 11560.544 12645.944 861.58636, 11597.301 12717.852 863.74097, 11698.146 12777.937 863.67847, 11775.218 12776.297 863.02094, 11858.718 12714.199 863.7315, 11906.38 12592.547 863.3222, 11919.96 12482.553 861.2977, 11906.328 12391.434 863.4367, 11811.796 12335.262 864.32245, 11731.479 12429.865 859.97626, 11708.609 12547.66 859.7508, 11700.445 12651.745 857.924, 11701.279 12715.538 856.5614, 11704.691 12780.977 855.5245, 11711.28 12885.151 858.9234, 11717.835 12996.732 862.954, 11719.68 13098.695 865.79645, 11713.773 13162.186 868.96716</trace>
</ink>
</file>

<file path=ppt/ink/ink6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12209.361 12637.372 874.14984, 12296.197 12639.598 866.9975, 12399.578 12618.973 865.70496, 12466.419 12586.9795 865.60504, 12476.219 12504.431 864.1243, 12383.348 12541.98 862.9061, 12339.505 12664.942 858.1528, 12344.975 12731.374 853.86224, 12377.308 12833.147 849.43726, 12460.105 12920.568 849.035, 12534.425 12952.914 851.62683, 12607.378 12891.522 854.6986, 12659.878 12823.056 859.6699, 12725.275 12794.582 863.6338, 12778.137 12874.533 861.6846, 12791.739 12938.013 857.24915, 12799.81 13037.294 849.95105, 12773.1875 13142.896 853.2444, 12767.669 13079.592 853.0505, 12821.537 12989.096 848.838, 12903.088 12875.535 851.8097, 12956.458 12770.139 855.5805, 12870.12 12771.145 857.9575, 12836.753 12841.03 855.8642, 12863.682 12963.614 850.4904, 12904.904 13027.142 845.9998, 12984.27 13114.533 835.1127, 13068.166 13142.542 818.6216, 13133.059 13156.887 779.1452</trace>
</ink>
</file>

<file path=ppt/ink/ink6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12209.361 12139.421 874.14984, 12318.474 12155.887 863.7055, 12395.357 12167.155 856.12665, 12460.048 12176.64 862.6607, 12550.687 12180.964 864.24744, 12615.945 12184.472 866.5582</trace>
</ink>
</file>

<file path=ppt/ink/ink6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12463.077 11988.433 874.14984, 12554.295 12064.682 857.4617, 12630.359 12148.767 847.0119, 12673.261 12245.25 851.54803, 12675.833 12338.605 855.1763, 12655.241 12426.789 854.9117</trace>
</ink>
</file>

<file path=ppt/ink/ink6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13103.802 12757.336 874.14984, 13222.567 12783.9795 855.41174, 13295.29 12799.0205 846.8717, 13405.316 12816.512 830.1572, 13482.296 12804.182 811.0382, 13545.763 12791.815 747.9733</trace>
</ink>
</file>

<file path=ppt/ink/ink6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13256.398 12463.114 874.14984, 13264.337 12538.876 863.92365, 13275.639 12657.899 859.12115, 13282.274 12730.185 856.9105, 13288.991 12805.833 852.48724, 13295.789 12882.436 839.4592, 13305.744 12961.344 821.84955, 13312.683 13024.649 764.4642</trace>
</ink>
</file>

<file path=ppt/ink/ink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17602 1378 874, 17713 1406 816</trace>
</ink>
</file>

<file path=ppt/ink/ink6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13922.861 12364.869 874.14984, 13834.44 12398.786 866.8942, 13787.289 12462.512 862.78595, 13798.968 12543.998 860.39264, 13852.914 12651.372 852.8062, 13915.746 12738.746 851.84784, 13934.302 12822.316 853.9468, 13863.061 12890.005 853.9224, 13800.053 12910.996 859.2995, 13736.205 12913.991 804.80054</trace>
</ink>
</file>

<file path=ppt/ink/ink6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14042.365 12501.38 874.14984, 14036.177 12592.582 867.6449, 14024.404 12700.79 861.91644, 14017.108 12787.501 865.53577, 14024.471 12850.987 873.3938</trace>
</ink>
</file>

<file path=ppt/ink/ink6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14235.41 12606.348 874.14984, 14234.233 12710.117 862.11707, 14229.106 12829.161 862.87915, 14223.195 12902.581 864.6644, 14217.419 12810.422 855.86926, 14228.116 12728.679 849.8274, 14269.357 12626.56 850.81915, 14361.105 12558.365 854.60925, 14435.347 12621.818 858.44037, 14456.181 12715.025 859.5947, 14456.648 12828.895 852.6355, 14445.765 12895.948 839.3835, 14432.958 12958.711 405.477</trace>
</ink>
</file>

<file path=ppt/ink/ink6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14131.534 12108.913 874.14984, 14145.245 12171.942 844.6481</trace>
</ink>
</file>

<file path=ppt/ink/ink6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14623.338 12591.353 874.14984, 14602.086 12676.46 866.9582, 14604.901 12782.4795 866.7888, 14664.914 12881.804 864.02405, 14741.579 12931.524 861.05304, 14828.059 12934.37 857.8126, 14898.917 12882.308 855.7977, 14943.324 12771.682 851.49243, 14962.37 12665.312 850.04224, 14961.586 12552.453 852.40924, 14927.277 12454.852 857.2486, 14847.935 12440.478 860.32666, 14796.032 12548.967 854.0456, 14769.578 12674.35 841.293, 14772.258 12759.526 833.43146, 14783.91 12851.454 818.389, 14800.489 12935.5 795.5794, 14812.165 13008.229 755.4168, 14832.009 13082.063 687.2439</trace>
</ink>
</file>

<file path=ppt/ink/ink6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15144.558 12817.835 874.14984, 15233.912 12884.829 868.0682, 15300.484 12852.582 864.4203, 15334.764 12788.007 860.7369, 15348.6 12698.054 854.0092, 15329.751 12573.139 855.8027, 15293.196 12495.681 858.78796, 15222.74 12569.971 857.2908, 15212.938 12641.018 851.181, 15213.307 12762.568 840.422, 15226.828 12830.463 837.6012, 15248.854 12893.917 839.96857, 15289.854 12971.781 844.60516, 15360.287 12995.369 848.58746, 15424.77 12965.774 853.5913, 15479.28 12885.205 859.40845, 15508.725 12957.43 856.2876, 15518.825 13033.998 854.85376, 15567.776 13103.261 859.8172, 15646.307 13037.388 857.1982, 15692.314 12966.247 859.77814, 15749.701 13090.32 852.76135, 15740.034 13195.125 843.4181, 15690.486 13313.164 844.0434, 15602.693 13386.208 845.3128, 15528.872 13405.5205 847.1988, 15453.812 13364.436 855.9697, 15419.317 13300.983 421.32614</trace>
</ink>
</file>

<file path=ppt/ink/ink6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15398.274 12198.886 874.14984, 15303.309 12198.886 867.58344, 15180.194 12209.5625 865.1079, 15117.362 12216.265 860.9619, 15053.256 12225.129 424.56738</trace>
</ink>
</file>

<file path=ppt/ink/ink6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15249.353 12063.409 874.14984, 15326.554 12090.812 864.68005, 15410.566 12139.534 861.2799, 15491.823 12226.673 862.3467, 15519.851 12301.976 863.20953, 15461.307 12373.394 864.508, 15396.751 12392.17 680.00946</trace>
</ink>
</file>

<file path=ppt/ink/ink6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15799.99 12259.385 874.14984, 15840.101 12348.989 858.98706, 15862.073 12421.405 849.346, 15883.807 12517.255 838.35547, 15903.707 12637.3955 827.28265, 15920.382 12779.271 813.74365, 15929.921 12935.54 799.0446, 15931.316 13072.012 789.12286, 15930.032 13186.044 776.3878, 15917.506 13298.914 770.79126, 15906.534 13381.079 767.173, 15880.015 13464.517 770.51166, 15794.9375 13479.425 788.12085, 15723.377 13443.695 837.84894, 15705.74 13380.0205 548.3774</trace>
</ink>
</file>

<file path=ppt/ink/ink6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8558.981 4019.658 874.14984, 8638.788 4087.7134 872.50385, 8716.096 4155.7554 870.6055, 8799.248 4234.0977 869.587, 8891.106 4321.164 868.5409, 8989.532 4417.2256 866.92224, 9064.579 4491.29 865.22577, 9133.192 4560.3193 866.1133, 9219.935 4649.17 865.3337, 9305.948 4740.5293 865.0453, 9397.926 4836.851 865.1585, 9462.978 4907.1646 864.36194, 9534.728 4993.2725 864.6136, 9595.788 5066.9907 864.39545, 9666.746 5145.7876 863.7831, 9735.373 5221.5796 864.3059, 9825.874 5316.777 865.4118, 9889.208 5380.768 863.47455</trace>
</ink>
</file>

<file path=ppt/ink/ink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18824 1450 874, 18935 1465 863, 19039 1329 856, 19088 1242 858, 18979 1205 859, 18848 1289 851, 18759 1389 854, 18769 1509 855, 18915 1561 851, 19053 1628 849, 19129 1789 850, 19132 1916 843, 19125 2031 833, 19070 2179 782, 19031 2266 704</trace>
</ink>
</file>

<file path=ppt/ink/ink6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9631.757 5362.5234 874.14984, 9698.847 5394.018 858.93207, 9771.689 5425.6265 847.4435, 9873.31 5463.339 854.3638, 9941.247 5488.0264 869.7931, 10007.334 5514.243 242.33421</trace>
</ink>
</file>

<file path=ppt/ink/ink6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9945.225 5248.765 874.14984, 9950.681 5321.4683 865.17773, 9970.737 5432.037 855.1763, 9985.227 5505.456 841.27844</trace>
</ink>
</file>

<file path=ppt/ink/ink6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10212.7295 5966.9946 874.14984, 10289.979 5964.462 868.6435, 10353.248 5948.8574 865.8191, 10435.626 5897.2954 866.1073, 10495.24 5792.009 864.8262, 10477.029 5715.6074 864.23737, 10394.751 5683.662 863.2562, 10311.124 5701.89 861.73395, 10239.644 5785.895 858.0997, 10219.752 5904.2827 855.23914, 10232.756 5994.726 854.46954, 10292.401 6090.268 853.82477, 10354.345 6153.523 855.31116, 10431.737 6181.443 859.51697, 10509.624 6167.7725 861.5751, 10583.848 6110.5083 860.57513, 10628.012 6044.8696 861.1164, 10643.761 6117.22 862.4946, 10660.73 6211.9824 862.3701, 10706.868 6291.8906 863.48425, 10809.827 6312.119 862.9405, 10880.171 6262.7334 860.3408, 10922.228 6172.336 860.6234, 10924.455 6107.584 860.82776, 10907.524 6003.7417 860.1458, 10840.207 5918.2065 860.1813, 10761.578 5882.1455 861.58105, 10687.138 5889.0903 863.24316, 10689.314 5967.274 862.65784, 10753.633 5999.9976 860.87537, 10842.701 5994.8364 857.6621, 10905.851 5989.229 850.6315</trace>
</ink>
</file>

<file path=ppt/ink/ink6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10272.481 5468.009 874.14984, 10370.201 5488.5044 862.8816, 10494.937 5504.0176 858.5931, 10560.235 5506.7505 854.6356, 10654.004 5497.626 844.9563, 10719.242 5491.2773 823.4284</trace>
</ink>
</file>

<file path=ppt/ink/ink6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10481.153 5302.025 874.14984, 10552.245 5344.278 865.3684, 10637.522 5420.9585 861.50354, 10668.006 5503.01 863.2881, 10602.528 5564.279 573.1795</trace>
</ink>
</file>

<file path=ppt/ink/ink6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ff0000"/>
      <brushProperty name="fitToCurve" value="1"/>
    </brush>
  </definitions>
  <trace timeOffset="0.0" brushRef="#br1" contextRef="#ctx0"> 8782.361 3793.175 874.14984, 8847.939 3825.8584 871.48645, 8953.615 3886.7068 867.88745, 9052.342 3960.203 867.31854, 9065.882 4045.818 866.93677, 8998.325 4149.742 865.7918, 8917.326 4249.302 864.32385, 8853.792 4312.32 239.76196</trace>
</ink>
</file>

<file path=ppt/ink/ink6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17781.912 397.48737 874.14984, 17780.738 488.30667 864.60986, 17777.928 551.2341 860.3118, 17775.955 624.3763 857.69147, 17774.766 697.95123 854.74225, 17772.945 827.85986 848.99994, 17771.043 959.9062 840.9769, 17769.955 1066.0361 834.1609, 17766.64 1193.2715 826.0546, 17761.557 1308.8455 818.0869, 17755.676 1412.9945 810.5177, 17747.295 1546.4528 802.22375, 17736.9 1694.4585 793.539, 17729.541 1798.056 785.5425, 17720.857 1937.6931 775.88855, 17712.93 2105.4695 772.68994, 17704.848 2296.2595 762.6983, 17695.686 2507.2466 745.474, 17687.252 2703.6978 725.02325, 17680.41 2864.4053 703.75397, 17671.432 3066.0625 679.1221, 17658.482 3293.4763 656.51013, 17641.977 3538.2446 638.32166, 17623.758 3795.3877 629.2971, 17609.236 3997.2708 621.13904, 17599.95 4189.3325 609.5177, 17595.586 4411.2075 602.7443, 17592.473 4652.9424 600.0018, 17588.701 4899.3423 601.04846, 17586.094 5067.665 602.619, 17582.828 5273.907 605.9727, 17578.523 5499.845 577.0369, 17574.555 5667.984 538.9873, 17568.465 5839.7646 490.87772, 17557.691 6026.5215 437.0349, 17544.818 6210.002 379.3794, 17533.934 6371.5903 318.57715, 17526.422 6483.0137 257.44443, 17521.562 6588.898 200.25928, 17518.406 6657.6074 148.97232, 17513.635 6734.316 23.78236</trace>
</ink>
</file>

<file path=ppt/ink/ink6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17796.621 292.51944 874.14984, 17781.316 381.386 864.5672, 17742.625 485.48712 860.0114, 17692.684 589.1233 858.11633, 17631.97 676.9878 861.73035, 17566.36 735.43097 243.1636</trace>
</ink>
</file>

<file path=ppt/ink/ink6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17752.496 321.9932 874.14984, 17795.723 397.6277 864.64435, 17848.709 504.6151 863.55286, 17880.775 578.7613 865.43823, 17916.125 661.7171 870.7765</trace>
</ink>
</file>

<file path=ppt/ink/ink6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16962.852 548.4758 874.14984, 17029.14 504.68912 868.11176, 17111.688 421.99692 860.17065, 17148.195 351.20242 863.05115, 17112.1 286.77716 860.7883, 17033.113 322.5117 855.3616, 16965.8 388.58136 855.8076, 16931.924 488.84818 856.08575, 16938.594 577.0373 855.53, 17030.902 636.0484 858.2089, 17118.717 605.0349 856.672, 17218.027 522.82245 848.14417, 17284.287 472.10712 846.1302, 17319.557 563.03235 849.95764, 17275.754 649.06836 852.02686, 17231.496 727.41425 858.6288, 17301.984 796.48157 858.2627, 17369.53 844.5148 859.0176, 17401.371 921.30927 858.26483, 17395.984 1042.8773 853.57745, 17359.96 1143.4854 847.9336, 17288.268 1225.6115 846.7125, 17184.293 1265.021 845.9253, 17119.605 1256.9581 845.03876, 17016.387 1188.2604 838.8824, 16947.225 1136.9169 826.83673</trace>
</ink>
</file>

<file path=ppt/ink/ink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19139 1242 874, 19138 1332 861, 19134 1422 851, 19130 1524 845, 19131 1633 838, 19257 1635 844, 19341 1525 837, 19393 1434 834, 19429 1534 850, 19532 1588 856, 19640 1566 856, 19772 1467 844, 19866 1361 847, 19801 1472 842, 19747 1603 839, 19763 1694 848, 19858 1661 846, 19950 1606 834</trace>
</ink>
</file>

<file path=ppt/ink/ink6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16872.766 232.02065 874.14984, 16939.742 215.39162 864.3491, 17064.23 190.91826 846.0463, 17160.646 165.00914 828.78577, 17226.582 147.4112 797.86163</trace>
</ink>
</file>

<file path=ppt/ink/ink6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17111.773 80.51517 874.14984, 17210.508 118.415726 862.24585, 17291.44 195.13884 850.2925, 17349.86 269.76788 825.98706</trace>
</ink>
</file>

<file path=ppt/ink/ink6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17528.2 6645.408 874.14984, 17564.213 6574.039 868.00256, 17595.762 6506.238 862.6786, 17627.518 6428.178 859.46783, 17677.73 6308.049 856.30914, 17713.71 6231.0796 854.0052, 17776.777 6101.9263 846.9231, 17820.275 6016.9707 842.54425, 17871.303 5917.8794 836.5511, 17929.5 5805.2524 829.878, 17993.318 5682.058 823.1512, 18035.57 5600.516 817.22345, 18089.105 5497.9814 811.15735, 18151.758 5378.931 805.1808, 18204.512 5278.4883 800.3101, 18255.16 5181.8193 795.4438, 18318.533 5060.8525 790.4077, 18391.729 4920.5845 785.5174, 18473.568 4765.98 780.68396, 18560.988 4599.364 774.6589, 18623.377 4480.319 767.69183, 18692.9 4346.3237 759.2844, 18773.94 4190.187 750.5719, 18864.066 4019.3328 741.2606, 18950.45 3858.3875 733.28296, 19017.55 3734.143 725.68536, 19101.518 3585.7449 718.64716, 19197.734 3422.248 713.1092, 19300.248 3247.3096 708.99664, 19377.629 3115.2236 707.2656, 19456.1 2976.8845 706.87494, 19547.479 2814.7136 707.0877, 19649.111 2638.696 705.95483, 19748.324 2469.9016 704.9588, 19820.521 2347.5774 676.55066, 19907.412 2205.2305 640.0776, 20002.152 2054.9226 596.06604, 20099.693 1902.1847 544.86426, 20173.898 1784.9504 487.39984, 20242.922 1674.1477 424.64508, 20317.732 1552.2021 358.44608, 20391.906 1434.2961 291.14078, 20457.15 1340.6422 226.02654, 20503.227 1274.1489 145.34502, 20544.84 1210.5396 36.066998</trace>
</ink>
</file>

<file path=ppt/ink/ink6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20195.89 1348.404 874.14984, 20261.729 1279.7976 863.3912, 20343.674 1208.9641 853.29266, 20419.547 1153.9943 847.59937, 20502.71 1119.7085 852.261, 20582.312 1114.0806 854.01764, 20640.99 1190.0106 855.26166, 20661.188 1277.2974 855.2087, 20643.225 1355.2987 849.41693, 20618.13 1420.0647 776.2274</trace>
</ink>
</file>

<file path=ppt/ink/ink6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20851.322 1287.9052 874.14984, 20941.36 1213.6746 860.713, 21023.756 1126.2501 855.66675, 21075.217 1055.9597 857.26984, 21079.07 988.3278 860.2426, 21000.57 981.76544 858.77106, 20923.744 1075.1062 851.6422, 20880.166 1173.3898 845.5484, 20881.502 1291.0054 842.8063, 20903.508 1353.8005 843.1805, 20948.164 1442.9365 844.4962, 21032.229 1520.0865 841.7268, 21105.297 1546.8042 832.1381, 21172.29 1523.923 801.9241</trace>
</ink>
</file>

<file path=ppt/ink/ink6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21268.666 1273.4269 874.14984, 21274.252 1347.7896 860.55853, 21278.922 1414.5833 850.06744, 21285.05 1487.4718 851.5267, 21292.768 1553.2517 852.4906, 21264.46 1479.7644 857.50604, 21287.8 1362.8103 861.4482, 21356.918 1255.4594 854.1702, 21426.324 1200.1207 844.1119, 21543.227 1134.5272 800.1243, 21616.098 1098.2311 727.676, 21680.2 1094.2794 329.50128</trace>
</ink>
</file>

<file path=ppt/ink/ink6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20806.277 789.9538 874.14984, 20903.12 742.1459 859.5799, 20968.873 714.60016 851.53876, 21040.256 683.4241 846.2035, 21140.46 634.3222 828.2832, 21205.088 573.6532 783.68207</trace>
</ink>
</file>

<file path=ppt/ink/ink6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20969.904 472.98157 874.14984, 21087.387 492.87494 857.8809, 21198.926 537.40063 848.10065, 21260.082 610.07 832.7512, 21305.436 692.225 794.1511</trace>
</ink>
</file>

<file path=ppt/ink/ink6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17692.744 3521.189 874.14984, 17791.637 3497.4065 862.62415, 17902.803 3492.3054 854.131, 18008.555 3506.095 848.7031, 18076.713 3522.7627 849.36664, 18181.338 3553.9136 848.7725, 18253.83 3585.619 847.31476, 18333.6 3629.6006 845.49567, 18401.662 3671.2783 843.43585, 18515.283 3745.6003 837.4627, 18590.936 3784.0415 825.15845, 18654.877 3823.3594 528.61066</trace>
</ink>
</file>

<file path=ppt/ink/ink6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18467.682 3928.651 874.14984, 18536.238 3947.9524 870.09735, 18623.842 3943.0212 867.585, 18693.012 3879.0337 863.98987, 18724.367 3804.769 861.06165, 18729.957 3726.9016 857.0875, 18720.479 3642.7036 848.89374</trace>
</ink>
</file>

<file path=ppt/ink/ink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20119 1445 874, 20104 1542 860, 20070 1721 856, 20063 1857 861, 20220 1891 859, 20317 1842 849, 20414 1773 839, 20564 1633 824, 20641 1523 817, 20714 1392 813, 20767 1286 812, 20814 1183 811, 20855 1071 812, 20879 968 819, 20884 843 835, 20779 819 851, 20682 942 850, 20641 1048 846, 20597 1227 836, 20591 1359 830, 20601 1492 819, 20613 1602 801, 20689 1714 742, 20783 1773 587</trace>
</ink>
</file>

<file path=ppt/ink/ink6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18422.637 3083.7366 874.14984, 18424.201 3177.8066 863.6496, 18436.908 3279.9744 860.9871, 18456.246 3349.1985 862.80536, 18536.232 3406.503 863.92615, 18625.934 3358.6626 860.7997, 18706.021 3269.2869 851.3054, 18761.53 3159.3489 846.093, 18789.0 3045.693 846.7972, 18792.389 2953.3342 848.76105, 18756.447 2854.814 851.8324, 18693.258 2788.0288 856.6327, 18611.377 2764.828 858.908, 18504.46 2788.4673 857.7738, 18421.93 2829.231 856.2879, 18337.357 2904.6567 855.86237, 18287.72 2968.2998 857.6579, 18300.748 3045.5872 861.37195, 18408.654 3075.0188 857.57196, 18487.617 3079.601 852.40186, 18576.336 3081.792 847.2865, 18648.004 3085.001 834.8539, 18713.82 3084.0525 816.8012</trace>
</ink>
</file>

<file path=ppt/ink/ink6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17573.242 6660.9204 874.14984, 17641.354 6707.8735 870.9314, 17726.975 6770.251 868.1527, 17832.342 6845.713 863.84564, 17909.367 6900.748 860.9268, 17979.451 6951.4395 857.93225, 18043.246 7000.6597 857.5011, 18132.256 7078.293 856.9205, 18225.512 7162.84 856.25665, 18327.41 7254.4033 854.95215, 18391.768 7310.665 854.19763, 18501.926 7405.3516 851.28613, 18636.77 7518.628 845.73346, 18715.436 7584.8076 842.4268, 18836.264 7688.199 837.2503, 18908.387 7753.331 834.96173, 18986.873 7827.0894 832.8727, 19070.45 7907.182 830.3747, 19160.596 7992.4863 827.9557, 19295.332 8118.124 823.4736, 19384.19 8198.429 820.52496, 19481.957 8286.77 817.3898, 19565.873 8362.81 814.4131, 19638.756 8429.006 811.7472, 19722.225 8505.927 809.4002, 19809.24 8586.952 808.5833, 19946.43 8711.873 808.0359, 20039.889 8787.903 808.59155, 20145.777 8860.527 808.77356, 20214.074 8907.259 807.3074, 20277.785 8955.295 809.1205, 20342.238 8993.707 754.05505</trace>
</ink>
</file>

<file path=ppt/ink/ink6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19987.217 9029.681 874.14984, 20062.643 9023.342 871.41516, 20142.355 9031.725 861.23596, 20223.398 9051.122 850.8188, 20324.168 9079.633 834.9096, 20391.502 9097.85 802.40735</trace>
</ink>
</file>

<file path=ppt/ink/ink6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20225.305 8697.713 874.14984, 20239.984 8771.401 868.65295, 20247.396 8853.352 863.25665, 20254.24 8926.99 858.0539, 20268.355 9003.156 847.11426, 20285.057 9075.701 815.61536</trace>
</ink>
</file>

<file path=ppt/ink/ink6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20537.855 9664.143 874.14984, 20628.312 9658.9 864.31, 20719.568 9613.679 860.48016, 20790.215 9529.245 859.06885, 20820.87 9451.717 858.36115, 20810.238 9371.661 856.9059, 20732.469 9302.044 859.35693, 20629.19 9329.2 859.6775, 20561.672 9389.259 857.8268, 20533.002 9521.938 851.2985, 20540.666 9638.747 845.2554, 20562.264 9702.882 842.2891, 20595.879 9765.832 841.4225, 20665.846 9855.01 843.1607, 20757.545 9894.8125 848.1021, 20843.625 9893.164 853.00494, 20936.059 9849.2 857.39764, 20973.543 9930.663 860.82263, 20992.922 10042.974 858.9642, 21051.258 10113.088 858.5271, 21125.564 10142.754 858.0006, 21231.473 10100.221 857.6032, 21300.008 10019.65 855.3921, 21316.7 9910.241 851.7404, 21265.363 9796.3955 848.86505, 21192.484 9724.953 848.2088, 21099.76 9695.377 851.40643, 21036.98 9703.052 855.2937, 21051.322 9808.016 857.90784, 21131.729 9887.528 845.6793, 21229.414 9943.706 826.22766, 21298.082 9980.595 782.4844</trace>
</ink>
</file>

<file path=ppt/ink/ink6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20687.693 9151.194 874.14984, 20788.152 9189.544 861.4485, 20851.379 9205.685 854.9876, 20924.785 9213.44 846.2159, 20989.328 9222.7 831.0905, 21052.744 9226.846 807.44116</trace>
</ink>
</file>

<file path=ppt/ink/ink6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20851.322 8924.713 874.14984, 20927.145 8980.851 862.7025, 21012.924 9088.921 851.25366, 21042.766 9152.566 849.39856, 21047.242 9263.677 851.3659, 20960.936 9323.26 850.78406, 20895.447 9317.18 852.2137</trace>
</ink>
</file>

<file path=ppt/ink/ink6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17707.453 6253.4585 874.14984, 17781.285 6293.713 864.9256, 17858.844 6337.5894 860.9221, 17952.459 6394.2676 859.7867, 18055.637 6445.7974 859.9368, 18118.588 6469.235 859.0033, 18198.39 6501.0176 860.6883, 18261.916 6522.0537 239.01373</trace>
</ink>
</file>

<file path=ppt/ink/ink6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18199.256 6569.9136 874.14984, 18133.965 6669.9785 863.4799, 18088.236 6765.874 862.1894, 18060.482 6878.8364 864.1926, 18043.016 6956.8623 868.5901, 18040.56 7021.0825 242.16483</trace>
</ink>
</file>

<file path=ppt/ink/ink6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17439.03 6811.3916 874.14984, 17468.258 6878.805 871.4061, 17495.46 6992.194 868.2987, 17506.459 7063.902 867.4401, 17516.83 7141.293 866.0276, 17524.656 7205.161 864.0453, 17536.104 7309.4604 860.83295, 17546.787 7416.7285 860.28094, 17551.58 7485.9297 861.1088, 17558.633 7600.498 860.99884, 17563.975 7667.977 859.9027, 17570.666 7739.8306 858.8808, 17579.508 7811.711 858.356, 17593.924 7913.1777 857.89355, 17610.58 8029.9834 858.4903, 17623.975 8150.4604 858.6101, 17632.064 8247.686 859.0328, 17641.678 8368.202 859.5124, 17650.213 8463.013 859.82983, 17661.334 8564.276 859.6527, 17671.582 8650.138 859.93353, 17682.342 8741.996 862.0901, 17690.658 8842.679 863.27686, 17698.457 8937.337 863.53827, 17706.664 9039.924 865.8371, 17714.898 9143.352 866.8604, 17720.363 9208.979 868.9833</trace>
</ink>
</file>

<file path=ppt/ink/ink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21044 1194 874, 20931 1322 852, 20847 1425 837, 20767 1535 838, 20748 1621 845, 20865 1584 841, 20990 1492 830, 21097 1365 830, 21150 1274 837, 21126 1393 846, 21122 1525 855, 21149 1612 859, 21239 1608 858, 21348 1497 855, 21419 1354 855, 21471 1241 853, 21520 1145 856, 21615 1145 860, 21688 1268 855, 21725 1360 849, 21770 1511 846, 21758 1659 848, 21664 1677 852, 21713 1520 847, 21767 1420 841, 21853 1280 831, 21942 1214 829, 22027 1297 833, 22072 1401 839, 22127 1524 847, 22165 1629 857, 22074 1683 861, 22059 1584 860, 22087 1493 855, 22134 1401 847, 22218 1278 833, 22309 1213 838, 22398 1258 841, 22451 1377 835, 22455 1508 823, 22447 1608 786</trace>
</ink>
</file>

<file path=ppt/ink/ink6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19898.049 9151.194 874.14984, 19812.41 9156.824 866.95734, 19730.395 9167.196 865.12396, 19665.234 9173.648 807.79236</trace>
</ink>
</file>

<file path=ppt/ink/ink6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19221.475 9207.558 874.14984, 19146.914 9196.878 863.6517, 19027.121 9169.285 857.12396, 18946.951 9149.236 848.1299</trace>
</ink>
</file>

<file path=ppt/ink/ink6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18571.557 9241.168 874.14984, 18496.996 9249.788 852.7598, 18433.602 9256.613 812.5869</trace>
</ink>
</file>

<file path=ppt/ink/ink6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18065.045 9302.184 874.14984, 17998.734 9310.555 868.0937, 17933.646 9317.075 838.7402</trace>
</ink>
</file>

<file path=ppt/ink/ink6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18199.256 7279.869 874.14984, 18147.088 7346.664 867.48706, 18067.164 7404.297 862.0243, 18004.264 7434.5425 860.8231, 17891.059 7467.566 857.99255, 17822.275 7480.7563 856.33997, 17716.13 7494.532 849.2061, 17642.65 7497.2646 837.56616, 17577.104 7493.9 711.26855</trace>
</ink>
</file>

<file path=ppt/ink/ink6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17916.125 7807.294 874.14984, 17904.074 7899.954 867.54755, 17879.709 8016.054 863.76196, 17839.268 8128.3726 862.7733, 17813.262 8046.9346 859.4606, 17831.375 7958.0425 859.62964, 17853.947 7874.3687 861.604, 17926.56 7870.9795 861.0471, 17942.486 7951.1597 857.42993, 17959.182 8049.474 851.21686, 17979.877 8132.8525 836.74695, 17994.7 8195.757 788.3876</trace>
</ink>
</file>

<file path=ppt/ink/ink6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17722.162 7762.825 874.14984, 17828.65 7756.514 859.0124, 17895.693 7753.6074 848.06195, 17995.285 7749.964 826.29944, 18067.285 7747.445 791.3385, 18130.133 7750.6875 7.798407</trace>
</ink>
</file>

<file path=ppt/ink/ink6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18184.547 7883.306 874.14984, 18168.602 7972.173 864.17505, 18136.908 8081.2744 859.13916, 18100.77 8200.041 853.79034, 18073.963 8293.921 842.00946, 18059.273 8365.719 823.3371, 18046.32 8428.94 691.12085</trace>
</ink>
</file>

<file path=ppt/ink/ink6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18079.752 8350.749 874.14984, 18159.305 8327.433 867.09625, 18254.377 8342.193 866.18335, 18285.389 8408.452 864.7274, 18231.98 8499.737 863.73645, 18175.209 8578.69 866.3261, 18295.154 8633.254 858.94434, 18368.652 8640.996 839.9282, 18434.553 8637.678 545.9866</trace>
</ink>
</file>

<file path=ppt/ink/ink6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18303.135 8109.7886 874.14984, 18417.404 8102.684 845.9003, 18485.379 8097.322 802.71014</trace>
</ink>
</file>

<file path=ppt/ink/ink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22017 970 874, 22006 1114 864, 21998 1211 859</trace>
</ink>
</file>

<file path=ppt/ink/ink6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18660.725 8018.7817 874.14984, 18649.256 8099.5815 871.18866, 18647.066 8219.723 861.2002, 18658.225 8302.438 857.8723, 18686.28 8368.445 859.44574, 18749.879 8416.056 860.94556, 18827.652 8385.938 860.8965, 18872.225 8269.3955 857.759, 18875.857 8198.176 854.9655, 18868.318 8091.9805 850.041, 18826.771 7980.4346 850.36945, 18767.672 7888.8647 851.67334, 18668.375 7822.3296 858.4109, 18598.967 7886.8145 860.9951, 18603.55 7968.4917 859.2213, 18656.47 8060.9624 855.2937, 18761.826 8124.7705 834.2649, 18839.98 8132.024 793.8048</trace>
</ink>
</file>

<file path=ppt/ink/ink6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15755.865 9558.658 874.14984, 15782.805 9640.645 864.6305, 15799.438 9703.588 860.07874, 15816.698 9780.654 853.555, 15833.217 9870.609 847.24805, 15855.435 10010.863 837.21954, 15864.531 10079.831 832.3314, 15874.441 10161.588 824.9984, 15885.746 10269.7 817.5512, 15899.534 10398.982 810.48035, 15913.674 10540.461 803.8471, 15923.334 10638.341 797.7576, 15934.091 10768.225 791.88776, 15945.889 10921.615 784.1296, 15954.952 11041.108 777.03815, 15964.271 11170.632 769.139, 15973.896 11329.446 761.3433, 15984.664 11510.169 753.7865, 15996.414 11692.253 745.6423, 16005.021 11824.254 737.92804, 16018.047 11990.365 733.0346, 16035.312 12180.434 724.62067, 16055.28 12386.183 714.82874, 16071.796 12553.021 705.9675, 16085.43 12710.448 698.51227, 16098.484 12894.254 692.17114, 16109.53 13089.768 657.77985, 16116.654 13277.858 615.8563, 16121.215 13401.388 567.2607, 16118.947 13522.214 512.4223, 16117.372 13599.659 462.45508, 16118.557 13670.515 336.42444, 16110.69 13734.162 72.30373</trace>
</ink>
</file>

<file path=ppt/ink/ink6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16366.254 10524.568 874.14984, 16440.09 10516.537 788.0983, 16527.896 10486.303 833.5827, 16566.508 10409.362 848.05884, 16489.25 10338.1455 850.55896, 16408.973 10378.598 860.9093, 16366.984 10459.888 854.4367, 16361.74 10535.73 846.6039, 16369.42 10624.768 837.722, 16380.202 10695.225 831.7388, 16396.957 10762.282 826.0833, 16424.158 10831.858 824.42004, 16480.732 10934.883 832.507, 16561.52 10980.687 840.22034, 16641.95 10969.679 848.0019, 16728.336 10894.996 851.72876, 16782.285 10822.202 852.30273, 16766.482 10909.821 846.5711, 16761.57 10972.62 847.4841, 16768.996 11071.59 850.31665, 16827.506 11136.158 854.88226, 16904.727 11146.41 856.6689, 17013.867 11075.591 849.8394, 17089.635 10974.065 840.1673, 17111.863 10846.092 836.4576, 17094.613 10778.494 835.2984, 17046.564 10682.707 837.35614, 16969.342 10622.922 844.3686, 16882.373 10618.457 852.9581, 16836.99 10707.129 858.5684, 16896.46 10822.233 850.80505, 16987.137 10897.066 833.4686, 17052.021 10947.026 794.8434</trace>
</ink>
</file>

<file path=ppt/ink/ink6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16291.793 10026.618 874.14984, 16360.544 10037.62 863.05005, 16426.031 10045.488 852.2351, 16503.91 10052.347 843.43494, 16580.555 10054.548 831.34796, 16679.738 10042.205 810.2816, 16745.682 10038.301 767.6319</trace>
</ink>
</file>

<file path=ppt/ink/ink6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16500.465 9935.094 874.14984, 16605.467 9967.791 860.13586, 16668.35 9994.768 853.8745, 16762.674 10040.725 844.58624, 16837.832 10089.164 845.4873, 16865.355 10171.914 849.5682, 16849.549 10244.307 851.3923, 16803.277 10308.742 854.6562, 16739.525 10371.376 238.88422</trace>
</ink>
</file>

<file path=ppt/ink/ink6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17290.11 10690.554 874.14984, 17377.43 10696.515 869.2659, 17440.4 10697.226 866.58997, 17516.982 10698.623 861.9938</trace>
</ink>
</file>

<file path=ppt/ink/ink6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17260.693 10871.532 874.14984, 17348.543 10884.477 864.77985, 17433.197 10885.758 861.0527, 17499.74 10888.096 801.3781</trace>
</ink>
</file>

<file path=ppt/ink/ink6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17662.408 10810.516 874.14984, 17755.36 10813.183 863.8624, 17846.588 10802.151 856.91284, 17913.088 10794.902 824.0912</trace>
</ink>
</file>

<file path=ppt/ink/ink6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18070.56 10448.558 874.14984, 17996.488 10454.881 869.4336, 17953.934 10553.253 864.63086, 18010.02 10657.082 853.35095, 18076.688 10743.973 843.58624, 18132.785 10822.055 848.3441, 18125.912 10902.62 854.5525, 18047.635 10903.446 815.5799, 17984.66 10898.083 712.1605</trace>
</ink>
</file>

<file path=ppt/ink/ink6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18259.008 10554.043 874.14984, 18268.123 10629.452 868.78894, 18281.422 10734.024 864.2089, 18293.066 10812.3955 860.75464, 18302.266 10878.938 831.3834</trace>
</ink>
</file>

<file path=ppt/ink/ink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766 9709 874, 852 9706 867, 917 9640 868, 907 9553 866, 818 9551 864, 782 9634 863, 758 9698 860</trace>
</ink>
</file>

<file path=ppt/ink/ink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22228 1533 874, 22328 1463 867, 22409 1372 860, 22469 1275 858, 22501 1160 861, 22374 1103 859, 22276 1174 854, 22189 1324 844, 22145 1517 833, 22146 1638 823, 22160 1757 811, 22177 1856 790, 22218 1970 738, 22249 2061 511</trace>
</ink>
</file>

<file path=ppt/ink/ink7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18482.39 10660.045 874.14984, 18481.213 10771.936 861.1636, 18475.39 10890.194 860.55554, 18488.852 10806.98 852.0941, 18499.584 10733.892 849.76117, 18532.996 10641.654 855.00977, 18609.105 10599.08 857.08466, 18700.613 10630.099 858.9772, 18735.697 10698.014 857.607, 18725.504 10803.618 847.66583, 18713.182 10876.276 826.6088, 18676.281 10939.14 8.169139</trace>
</ink>
</file>

<file path=ppt/ink/ink7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18317.842 10176.572 874.14984, 18307.004 10244.186 868.83466</trace>
</ink>
</file>

<file path=ppt/ink/ink7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18941.1 10727.783 874.14984, 18930.078 10790.956 865.8584, 18926.14 10881.544 867.49225, 18950.127 10969.483 866.5558, 19023.08 10998.654 866.2004, 19076.416 10896.18 860.092, 19078.734 10828.752 854.15515, 19070.744 10753.624 848.42017, 19046.885 10641.359 844.37225, 18991.547 10531.887 844.83124, 18922.459 10450.586 848.1228, 18853.574 10415.428 853.6428, 18771.412 10450.284 861.573, 18779.74 10539.178 861.36975, 18826.838 10611.669 857.33386, 18945.379 10671.766 847.4281, 19009.197 10674.046 839.0053, 19080.81 10685.02 816.1977, 19146.598 10663.941 528.20935</trace>
</ink>
</file>

<file path=ppt/ink/ink7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19226.99 10690.554 874.14984, 19290.223 10725.8 869.9161, 19365.822 10711.829 868.37256, 19424.557 10621.83 864.0042, 19398.363 10548.669 861.97034, 19320.697 10529.489 861.55615, 19258.672 10598.632 858.5398, 19241.059 10694.016 851.9157, 19254.04 10760.522 847.54974, 19277.828 10826.87 845.4134, 19326.307 10919.701 848.5412, 19392.049 10960.754 852.59045, 19490.963 10932.448 857.6599, 19568.252 10900.326 863.70746, 19631.945 10989.991 861.0907, 19627.93 11089.776 852.90686, 19573.48 11183.723 850.2755, 19493.07 11225.573 853.7125, 19589.59 11234.845 852.79535, 19672.352 11273.907 857.2725, 19741.865 11366.235 856.8595, 19766.166 11436.77 854.6241, 19786.545 11550.673 848.55786, 19758.047 11647.036 852.6304, 19684.879 11692.364 855.0513, 19621.354 11681.861 853.99225, 19517.1 11621.571 845.84125, 19470.848 11542.869 836.6049, 19413.955 11465.957 804.9587, 19390.617 11398.957 771.1211</trace>
</ink>
</file>

<file path=ppt/ink/ink7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19107.486 10237.07 874.14984, 19230.988 10245.342 856.28705, 19314.941 10255.17 847.4196, 19386.04 10263.881 841.2267, 19499.635 10268.394 820.9024, 19577.57 10270.588 785.85</trace>
</ink>
</file>

<file path=ppt/ink/ink7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19390.617 10056.092 874.14984, 19463.24 10099.617 864.4587, 19561.2 10173.747 856.26306, 19634.38 10271.133 855.67816, 19612.88 10375.437 857.70557, 19592.982 10448.1875 863.2048, 19530.016 10486.097 239.98642</trace>
</ink>
</file>

<file path=ppt/ink/ink7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17469.365 6615.417 874.14984, 17533.014 6612.8594 874.14984, 17631.29 6613.9263 870.6367, 17756.78 6616.3535 868.6876, 17830.336 6619.5674 867.93463, 17912.248 6622.8877 867.14996, 18001.027 6624.6416 865.85706, 18095.094 6624.1626 862.5902, 18184.066 6622.5825 859.46136, 18265.107 6621.0093 857.7977, 18373.4 6618.71 856.29596, 18453.36 6617.291 857.8628, 18521.111 6616.7197 859.576, 18624.219 6616.4663 862.8668, 18707.31 6614.34 863.17017, 18789.8 6609.5957 862.06805, 18885.787 6600.934 860.27985, 18972.79 6593.2583 859.4104, 19074.568 6588.1865 859.17584, 19162.07 6587.3584 859.42444, 19261.293 6591.756 859.24005, 19345.975 6593.776 859.0451, 19435.86 6594.318 859.214, 19520.92 6592.517 859.7245, 19601.328 6591.435 860.0155, 19682.988 6593.393 861.6984, 19788.17 6596.594 862.7111, 19857.123 6598.1406 861.68445, 19927.379 6600.4375 860.3538, 19996.66 6602.6743 858.3731, 20095.125 6604.279 857.7315, 20210.01 6605.926 858.56445, 20273.09 6605.8594 858.50543, 20338.912 6606.3413 858.2108, 20434.615 6608.14 858.21564, 20558.822 6612.0615 859.10876, 20628.453 6613.6455 859.2378, 20691.275 6615.0435 858.95416, 20801.023 6616.8384 858.1932, 20866.693 6617.305 857.903, 20964.76 6618.711 857.4715, 21028.371 6621.4346 857.3443, 21098.064 6624.105 857.14374, 21211.467 6627.7046 856.7047, 21342.842 6630.3394 856.4267, 21414.18 6631.158 856.392, 21518.61 6632.0356 856.60864, 21642.365 6636.0747 857.3224, 21707.812 6638.8696 857.77405, 21771.697 6641.168 858.216, 21868.451 6645.38 858.93976, 21983.75 6652.6084 860.00336, 22083.863 6657.578 862.3281, 22184.115 6660.4688 864.1472, 22246.879 6662.5435 864.3625, 22319.025 6667.1865 864.09393, 22385.969 6671.044 865.0875, 22449.176 6676.328 861.77625</trace>
</ink>
</file>

<file path=ppt/ink/ink7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22699.033 6162.4517 874.14984, 22707.72 6250.8857 864.10565, 22715.17 6377.3076 855.2178, 22716.672 6452.3804 851.17566, 22716.943 6532.2583 850.5533, 22716.525 6611.1387 850.0049, 22715.73 6729.451 841.018, 22714.848 6820.807 823.9269, 22714.006 6884.0464 793.91626</trace>
</ink>
</file>

<file path=ppt/ink/ink7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22639.283 6584.909 874.14984, 22712.72 6607.4683 865.86145, 22798.875 6655.8193 861.8352, 22869.178 6725.9375 860.1495, 22923.066 6815.899 859.6762, 22936.246 6882.102 861.7625, 22924.494 6802.826 858.12115, 22940.977 6698.065 859.35956, 22986.645 6595.2046 861.0052, 23064.7 6517.6895 860.62775, 23128.44 6497.0195 569.42426</trace>
</ink>
</file>

<file path=ppt/ink/ink7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23280.004 6569.9136 874.14984, 23212.963 6603.8447 810.064, 23145.84 6676.223 836.2709, 23161.543 6750.8364 846.5708, 23226.367 6762.0723 851.9074, 23307.152 6684.123 853.59125, 23334.766 6605.2305 863.16095, 23352.953 6672.94 863.55554, 23408.834 6748.3657 864.88196</trace>
</ink>
</file>

<file path=ppt/ink/ink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22404 1166 874, 22409 1339 855, 22407 1451 846, 22404 1544 840, 22403 1672 849, 22515 1552 843, 22580 1416 843, 22626 1302 854, 22614 1440 855, 22627 1550 861, 22720 1586 862, 22871 1508 850, 23006 1393 834, 23110 1282 829, 22994 1386 833, 22929 1514 839, 22957 1620 847, 23088 1601 839, 23182 1581 826</trace>
</ink>
</file>

<file path=ppt/ink/ink7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23622.889 6509.4146 874.14984, 23584.459 6576.456 867.1271, 23546.562 6664.85 866.7856, 23536.227 6740.3364 866.90204, 23562.645 6806.274 866.24744, 23645.332 6841.3857 862.7484, 23758.127 6823.491 859.412, 23835.066 6784.835 860.0262, 23888.035 6692.2095 861.0839, 23893.836 6618.5923 862.2818, 23817.418 6578.6885 864.6795, 23746.346 6668.197 862.6502, 23783.955 6783.8447 857.8666, 23816.629 6861.164 848.12726</trace>
</ink>
</file>

<file path=ppt/ink/ink7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24307.738 6132.978 874.14984, 24315.252 6228.2773 863.6228, 24308.334 6354.335 856.07153, 24299.314 6423.782 853.24585, 24290.395 6493.0605 853.5592, 24284.77 6561.002 855.6249, 24284.44 6624.518 858.0535, 24283.951 6697.8667 860.45856, 24187.264 6672.0947 860.2323, 24113.338 6665.427 859.8699, 24030.436 6698.277 859.21436, 24070.01 6784.382 860.1823, 24183.742 6806.2407 853.36334, 24251.723 6794.657 849.09015, 24348.213 6761.804 843.98895, 24434.559 6686.6045 846.0608, 24485.084 6622.8286 849.1532, 24510.973 6697.5884 864.9164, 24529.625 6791.0796 865.84424, 24602.775 6845.2056 863.35706, 24688.852 6788.177 858.1186, 24752.625 6712.703 854.20404, 24791.768 6626.2734 854.9797, 24793.582 6727.011 851.6064, 24797.176 6812.38 844.49243, 24796.25 6875.1724 775.66376</trace>
</ink>
</file>

<file path=ppt/ink/ink7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22806.586 7328.992 874.14984, 22913.39 7275.763 865.6184, 23028.99 7253.224 865.6339, 23133.934 7264.2065 863.1341, 23210.277 7298.446 860.6259, 23264.002 7362.5376 858.2322, 23257.57 7457.0176 856.83136, 23210.666 7532.535 853.0164, 23102.273 7603.5693 841.60114, 23003.635 7635.16 821.502, 22931.734 7651.97 780.38806</trace>
</ink>
</file>

<file path=ppt/ink/ink7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22892.076 7369.842 874.14984, 22848.361 7452.1997 860.4653, 22849.006 7534.735 853.48553, 22845.361 7669.085 841.2481, 22842.242 7741.716 831.707, 22838.904 7854.469 803.42444, 22841.105 7918.765 778.3624, 22853.676 8016.348 716.6536, 22862.66 8079.796 591.66693</trace>
</ink>
</file>

<file path=ppt/ink/ink7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23339.756 6977.3755 874.14984, 23345.393 7084.974 859.0144, 23345.344 7159.275 852.30493, 23343.166 7270.834 844.4988, 23335.96 7376.7285 830.09033, 23328.174 7442.8955 821.10876, 23317.553 7511.8423 802.9381, 23295.367 7609.5317 754.32153, 23279.902 7672.4185 659.0821</trace>
</ink>
</file>

<file path=ppt/ink/ink7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23667.014 7445.3364 874.14984, 23590.293 7438.499 866.0217, 23483.062 7465.0645 861.79297, 23403.006 7514.514 860.2115, 23369.277 7585.298 861.0347, 23412.826 7650.332 860.1781, 23504.766 7630.5464 860.84644, 23583.941 7512.4585 853.045, 23628.766 7421.6226 842.276, 23654.904 7353.532 847.5618, 23643.848 7429.383 856.13763, 23638.156 7519.4443 856.2497, 23643.715 7607.2935 857.2274, 23718.531 7615.6636 857.15375, 23775.002 7524.7954 857.15393, 23796.516 7591.8477 857.7468, 23789.848 7658.5176 859.4165, 23869.19 7638.0693 856.7036, 23918.375 7564.2827 852.79095, 23952.17 7628.1206 425.09943</trace>
</ink>
</file>

<file path=ppt/ink/ink7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24129.4 7279.869 874.14984, 24195.69 7308.761 868.91736, 24275.314 7380.471 863.4466, 24333.484 7489.3945 860.57245, 24352.617 7574.352 858.9391, 24344.078 7651.203 857.9074, 24276.605 7716.8516 859.7028, 24211.215 7731.8003 865.25165</trace>
</ink>
</file>

<file path=ppt/ink/ink7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24486.992 7309.3433 874.14984, 24414.096 7339.8057 868.5258, 24325.793 7406.6816 863.47064, 24270.059 7472.9937 862.7, 24251.225 7535.7812 863.5263, 24283.918 7625.0635 861.3009, 24387.143 7690.0 859.9148, 24485.156 7642.5596 861.3581, 24529.512 7563.2134 863.3025, 24519.2 7658.8916 865.53766, 24585.443 7676.1104 865.01807, 24654.453 7603.286 862.3455, 24639.922 7518.157 859.98, 24576.732 7445.0537 861.4533, 24560.07 7510.2764 863.84576, 24666.754 7513.017 863.9448, 24740.791 7474.8145 861.8185, 24806.867 7561.3247 861.08716, 24851.945 7652.4907 862.6822, 24937.504 7658.152 861.52814, 24989.33 7593.7847 856.9653, 25018.11 7494.883 852.63446, 25007.598 7387.3955 854.2113, 24952.299 7480.2217 846.5075, 24952.664 7592.7837 839.4557, 24959.246 7671.126 837.26666, 24964.844 7754.8765 835.80066, 24966.594 7821.946 836.31415, 24953.273 7948.274 838.7972, 24907.96 8052.66 844.35736, 24813.42 8076.0293 855.1731, 24748.906 8007.9297 854.9994, 24728.63 7937.0825 849.73364, 24697.904 7851.7246 826.97473, 24697.668 7788.8384 711.80054</trace>
</ink>
</file>

<file path=ppt/ink/ink7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25142.426 7580.8125 874.14984, 25156.994 7661.6562 864.2584, 25173.27 7724.55 849.1087</trace>
</ink>
</file>

<file path=ppt/ink/ink7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20210.596 8788.202 874.14984, 20181.002 8714.583 867.50195, 20154.95 8649.0625 837.24854</trace>
</ink>
</file>

<file path=ppt/ink/ink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19650 1556 874, 19743 1450 866, 19825 1338 865, 19862 1243 866, 19737 1206 864, 19639 1341 852, 19621 1447 833, 19629 1545 785</trace>
</ink>
</file>

<file path=ppt/ink/ink7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20195.89 8305.247 874.14984, 20195.754 8228.176 871.4203, 20198.943 8164.958 860.6419, 20201.932 8100.4585 841.8053</trace>
</ink>
</file>

<file path=ppt/ink/ink7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20165.553 7672.3354 874.14984, 20162.469 7598.322 868.36115, 20163.773 7489.276 863.37854, 20164.99 7416.1704 857.9648</trace>
</ink>
</file>

<file path=ppt/ink/ink7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20180.262 7053.3867 874.14984, 20187.262 6946.737 850.4834, 20193.078 6882.194 815.5408</trace>
</ink>
</file>

<file path=ppt/ink/ink7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20150.846 6645.408 874.14984, 20067.922 6643.9976 871.23627, 19936.615 6639.2266 867.412, 19857.639 6636.6733 865.4499, 19740.854 6632.3296 862.9301, 19672.516 6628.8726 862.6554, 19605.512 6625.2896 862.2002, 19497.072 6618.665 859.72406, 19391.834 6610.561 858.3571, 19296.256 6603.153 858.6161, 19193.502 6594.627 860.1127, 19111.717 6589.2134 860.89667, 19003.193 6582.3594 861.2041, 18912.994 6576.7085 861.1947, 18798.164 6568.6074 860.37415, 18694.838 6562.0405 859.27637, 18588.258 6558.6016 859.9493, 18494.916 6559.6763 861.9447, 18373.436 6564.3623 861.7056, 18309.244 6566.6865 860.88513, 18219.207 6569.6074 859.69934, 18107.877 6571.105 862.72955, 18043.234 6571.4814 863.18567, 17937.844 6572.776 862.46246, 17845.186 6576.8477 863.78644, 17734.957 6585.9434 866.0663, 17618.738 6600.124 867.22015, 17542.832 6607.6523 862.9073</trace>
</ink>
</file>

<file path=ppt/ink/ink7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18556.85 6675.3984 874.14984, 18561.781 6746.8755 871.94727, 18561.887 6858.765 869.42267, 18537.006 6975.126 868.45135, 18504.037 7061.894 868.33514, 18446.516 7161.2363 867.51825, 18386.92 7238.9263 865.55914</trace>
</ink>
</file>

<file path=ppt/ink/ink7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18660.725 7068.3823 874.14984, 18656.178 7138.0054 868.8639, 18661.951 7230.04 868.78467, 18687.885 7315.184 868.8204, 18752.953 7357.248 868.81836, 18841.092 7330.1914 867.59924, 18912.127 7233.3516 866.91125, 18929.158 7168.7246 865.7976, 18936.621 7069.4663 864.1946, 18883.812 6972.9556 864.8548, 18781.896 6931.381 865.084, 18706.324 6939.7065 865.548, 18658.775 7007.783 865.6713, 18661.318 7079.694 865.2841, 18733.709 7144.139 864.9671, 18839.26 7158.1978 864.80444, 18911.771 7162.2246 865.7474</trace>
</ink>
</file>

<file path=ppt/ink/ink7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20419.27 11067.506 874.14984, 20320.912 11060.233 857.55347, 20215.424 11060.708 844.6748, 20125.74 11063.732 833.32715, 20046.969 11067.506 798.41235</trace>
</ink>
</file>

<file path=ppt/ink/ink7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20091.096 10690.554 874.14984, 20101.348 10772.838 864.9692, 20117.965 10885.895 860.0363, 20130.74 10958.636 856.4219, 20146.314 11038.934 853.9591, 20164.035 11119.187 851.8044, 20178.275 11186.764 844.83105, 20195.89 11263.481 838.6995</trace>
</ink>
</file>

<file path=ppt/ink/ink7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20672.066 10810.516 874.14984, 20604.387 10841.127 865.91833, 20554.635 10914.622 862.2995, 20541.594 11002.793 860.18335, 20560.504 11090.757 858.4303, 20594.346 11162.495 857.3001, 20674.08 11201.923 858.6577, 20751.012 11203.88 859.3039, 20824.232 11151.625 861.7374, 20858.814 11220.014 858.807, 20887.967 11313.156 856.99457, 20961.414 11374.721 857.7553, 21013.16 11311.011 856.5691, 21024.246 11218.547 853.1544, 20987.605 11102.195 849.3565, 20939.977 11016.924 846.1002, 20854.352 10953.376 849.991, 20785.398 10964.409 854.0483, 20796.8 11034.626 860.31036, 20881.291 11054.189 863.62103, 20945.314 11057.242 864.9061, 21013.309 11065.606 865.1454, 21077.982 11086.269 864.79694, 21167.1 11131.185 863.01624, 21221.35 11212.043 863.5286, 21206.734 11290.42 862.9951, 21125.96 11339.941 862.9842, 21059.424 11354.026 240.32422</trace>
</ink>
</file>

<file path=ppt/ink/ink7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21402.877 11082.502 874.14984, 21375.764 11156.207 863.96796, 21363.467 11256.595 857.20593, 21381.625 11336.449 859.60046, 21470.56 11395.085 861.25, 21539.69 11349.25 858.7676, 21590.627 11256.821 855.44324, 21612.805 11155.284 853.1277, 21610.402 11091.373 852.31793, 21599.637 11027.408 851.8926, 21574.889 10933.892 851.66077, 21520.766 10839.126 854.25916, 21441.71 10785.5625 859.6043, 21378.004 10783.12 862.79004, 21332.654 10850.198 863.43445, 21332.553 10928.632 862.6531, 21409.928 11012.202 857.0679, 21501.764 11028.769 846.2863, 21566.504 11036.999 824.169</trace>
</ink>
</file>

<file path=ppt/ink/ink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23303 1227 874, 23250 1342 868, 23208 1426 860</trace>
</ink>
</file>

<file path=ppt/ink/ink7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21998.557 10252.583 874.14984, 21921.033 10252.582 869.1683, 21835.22 10265.5205 868.4832, 21752.479 10322.24 867.99585, 21711.56 10411.032 865.90796, 21705.395 10495.126 862.188, 21718.297 10580.306 859.5875, 21741.96 10694.921 858.1881, 21757.225 10789.298 857.6878, 21768.438 10923.776 856.9368, 21770.512 11002.333 856.3978, 21770.137 11082.105 855.8937, 21767.795 11209.809 854.4623, 21765.908 11289.489 853.68024, 21764.32 11374.138 852.7343, 21763.281 11442.988 852.3907, 21762.578 11505.825 852.1126, 21763.402 11575.628 852.27783, 21766.867 11646.077 852.81445, 21773.047 11711.984 855.08185, 21802.404 11816.282 859.9332, 21895.889 11893.64 864.8528, 21974.271 11911.553 866.8471, 22039.865 11921.594 844.35986</trace>
</ink>
</file>

<file path=ppt/ink/ink7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21953.514 10825.512 874.14984, 21890.84 10932.205 865.4718, 21877.81 11016.401 859.9062, 21881.25 11081.237 854.5275, 21895.656 11186.294 847.46906, 21930.605 11295.701 849.8152, 21981.43 11369.559 853.80164, 22081.8 11375.608 858.47217, 22164.705 11279.071 863.8032, 22200.152 11343.155 858.30725, 22225.674 11426.384 852.9345, 22303.414 11512.784 851.0299, 22379.338 11551.561 850.554, 22457.812 11528.109 851.1792, 22472.877 11436.899 850.75494, 22445.49 11354.668 847.2161, 22358.479 11244.899 839.7448, 22281.78 11165.617 840.7784, 22214.012 11120.605 845.5737, 22322.691 11180.41 858.40326, 22416.822 11166.983 859.0963, 22509.91 11125.897 862.2858, 22592.4 11134.5205 863.3633, 22653.12 11233.349 859.204, 22652.508 11343.351 860.2925, 22594.812 11419.202 861.88586, 22514.248 11417.411 860.47235</trace>
</ink>
</file>

<file path=ppt/ink/ink7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22817.617 11098.015 874.14984, 22785.303 11177.418 871.1658, 22782.582 11293.122 858.95447, 22808.021 11373.126 854.9478, 22896.922 11435.868 856.1218, 22975.426 11434.044 854.4509, 23049.965 11375.561 854.0974, 23088.842 11295.229 855.1659, 23092.947 11199.671 857.3052, 23080.291 11115.558 859.15826, 23033.615 11046.528 864.0564, 22959.443 11132.768 861.7494, 22927.426 11233.686 853.066, 22918.084 11314.912 847.1312, 22916.312 11406.899 840.94977, 22917.291 11476.936 836.56934, 22922.814 11547.02 832.4608, 22937.957 11620.422 824.74976, 22949.023 11684.862 810.7796, 22967.465 11750.49 794.0304</trace>
</ink>
</file>

<file path=ppt/ink/ink7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23324.129 11323.463 874.14984, 23396.715 11279.664 816.895, 23453.229 11178.844 838.85956, 23443.78 11075.452 848.95544, 23373.26 11062.152 854.2038, 23344.72 11154.638 848.19794, 23339.664 11252.017 846.7737, 23352.043 11319.763 843.96124, 23374.22 11387.968 841.885, 23417.184 11483.338 845.19934, 23487.795 11523.038 852.58026, 23564.527 11451.217 865.477, 23629.29 11449.004 868.0572, 23654.482 11529.607 864.3553, 23648.47 11639.613 857.0757, 23619.873 11723.681 857.679, 23555.65 11681.067 856.62506, 23568.5 11599.355 856.33307, 23613.797 11505.569 856.3915, 23661.88 11435.02 857.2422, 23681.275 11498.501 851.9495, 23677.652 11596.221 854.4364, 23689.422 11670.391 857.37744, 23767.09 11728.181 859.3981, 23835.578 11696.562 862.3602, 23898.7 11658.814 754.46814</trace>
</ink>
</file>

<file path=ppt/ink/ink7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23220.254 10810.516 874.14984, 23314.928 10826.147 867.6583, 23436.02 10842.013 865.17163, 23509.91 10849.408 868.32526, 23554.416 10786.08 868.509, 23599.367 10868.758 866.5804, 23588.725 10946.297 865.488, 23563.137 11022.004 862.27435</trace>
</ink>
</file>

<file path=ppt/ink/ink7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23771.809 11398.957 874.14984, 23852.8 11401.091 871.2575, 23921.695 11397.157 870.1429, 23995.19 11391.199 870.31323</trace>
</ink>
</file>

<file path=ppt/ink/ink7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23875.686 11232.974 874.14984, 23869.488 11346.861 866.0534, 23865.19 11440.795 861.2993, 23861.818 11508.455 853.9892</trace>
</ink>
</file>

<file path=ppt/ink/ink7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24173.525 11051.993 874.14984, 24112.232 11154.76 864.928, 24114.64 11232.187 860.69464, 24143.625 11302.105 858.2851, 24186.455 11382.824 859.2531, 24187.002 11448.956 860.49146, 24111.014 11496.972 860.4338</trace>
</ink>
</file>

<file path=ppt/ink/ink7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24307.738 11128.006 874.14984, 24319.484 11217.095 864.9282, 24330.67 11323.428 862.2163, 24335.188 11404.286 860.87836, 24337.154 11475.486 858.6897</trace>
</ink>
</file>

<file path=ppt/ink/ink7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24427.24 11217.979 874.14984, 24435.93 11315.353 868.4165, 24439.115 11409.324 867.7077, 24453.844 11323.978 861.9281, 24483.668 11251.406 861.9449, 24554.055 11210.7 862.9267, 24587.053 11290.016 862.3527, 24599.805 11378.054 853.7235, 24586.715 11445.273 839.2765, 24559.7 11510.631 533.55896</trace>
</ink>
</file>

<file path=ppt/ink/ink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23296 1544 874, 23227 1645 868</trace>
</ink>
</file>

<file path=ppt/ink/ink7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24412.533 10825.512 874.14984, 24418.186 10890.366 851.34375, 24429.05 10954.185 633.0955</trace>
</ink>
</file>

<file path=ppt/ink/ink7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24710.373 11157.4795 874.14984, 24697.812 11259.621 862.8298, 24684.396 11366.078 860.2845, 24690.533 11472.805 859.9967, 24735.152 11557.054 862.22046, 24807.084 11568.726 861.4973, 24879.748 11474.802 859.2063, 24895.51 11374.929 857.2973, 24897.012 11300.474 856.1195, 24823.715 11311.961 855.98535, 24809.19 11379.21 851.78894, 24799.781 11462.44 846.0076, 24795.273 11534.809 840.4155, 24794.035 11601.035 835.0359, 24800.793 11675.702 825.3105, 24804.5 11741.079 805.02545, 24814.248 11806.419 778.85254</trace>
</ink>
</file>

<file path=ppt/ink/ink7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25008.213 11474.97 874.14984, 25041.18 11401.358 869.7191, 25061.648 11298.158 863.8611, 25046.307 11200.351 863.8888, 24970.98 11132.381 863.13416, 24901.621 11221.508 858.69604, 24900.236 11316.297 853.6538, 24942.613 11435.865 847.8509, 24987.973 11512.019 848.86646, 25067.97 11543.442 852.9701, 25136.357 11496.946 856.60895, 25166.709 11571.478 861.9608, 25176.95 11638.834 863.26465, 25244.084 11669.929 864.48553, 25291.094 11576.003 862.8909, 25278.803 11680.224 842.7649, 25246.434 11768.775 834.75085, 25191.84 11864.49 835.639, 25094.887 11894.237 845.18854, 25016.338 11791.443 839.1209, 24963.17 11715.928 817.60565</trace>
</ink>
</file>

<file path=ppt/ink/ink7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25052.338 10901.006 874.14984, 24970.484 10908.733 865.02124, 24870.621 10906.402 860.5335, 24805.738 10894.546 854.1098, 24741.465 10881.227 557.9116</trace>
</ink>
</file>

<file path=ppt/ink/ink7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24888.709 10705.549 874.14984, 24968.434 10785.901 857.7147, 25051.725 10902.787 834.50354, 25068.525 10966.266 822.96277, 25093.596 11030.928 793.3555, 25090.121 11095.365 608.71967</trace>
</ink>
</file>

<file path=ppt/ink/ink7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25082.674 10705.549 874.14984, 25145.104 10784.881 862.1425, 25205.242 10891.907 849.08307, 25256.719 11025.107 838.2986, 25279.766 11111.463 833.4121, 25296.266 11177.502 829.15497, 25312.498 11274.282 821.5238, 25324.592 11391.953 814.3069, 25330.637 11523.8 807.9237, 25330.443 11663.099 802.73395, 25325.463 11777.792 799.8443, 25317.637 11876.004 798.15765, 25297.768 11978.403 799.1783, 25265.783 12071.522 804.4919, 25219.465 12148.986 811.92554, 25084.773 12242.047 823.901, 25003.543 12240.817 825.83466, 24937.268 12248.405 834.3777, 24859.293 12229.911 820.51294</trace>
</ink>
</file>

<file path=ppt/ink/ink7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19748.209 6675.3984 874.14984, 19749.098 6746.1807 871.694, 19756.596 6854.216 869.7729, 19797.479 6950.2646 867.8076, 19867.508 6998.2554 864.51044, 19943.432 7022.349 861.4579, 20026.064 7035.286 855.42993, 20091.814 7033.9443 836.10175</trace>
</ink>
</file>

<file path=ppt/ink/ink7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17530.035 6819.6655 874.14984, 17613.822 6920.8735 850.22003, 17670.162 6987.4644 841.43427, 17735.52 7060.449 835.2143, 17809.11 7139.205 830.32465, 17889.43 7221.0444 826.6056, 17969.938 7298.4736 823.9044, 18101.65 7419.3267 820.3998, 18222.799 7526.157 814.0973, 18301.576 7596.392 808.58527, 18367.16 7654.6006 801.8478, 18437.346 7716.8047 782.9938</trace>
</ink>
</file>

<file path=ppt/ink/ink7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9989.35 12908.841 874.14984, 9900.088 13004.494 864.78723, 9792.933 13085.016 859.14655, 9725.832 13120.659 856.9329, 9617.432 13166.382 853.8627, 9502.506 13192.633 849.1493, 9419.663 13198.215 844.47766, 9320.055 13196.657 839.32117, 9209.611 13187.864 833.82056, 9137.569 13181.801 829.25555, 9049.317 13167.667 825.43585, 8955.1875 13148.418 823.7179, 8870.989 13129.288 827.90186, 8752.4375 13099.166 836.4109, 8689.005 13082.836 845.4852, 8752.219 13133.12 721.8836</trace>
</ink>
</file>

<file path=ppt/ink/ink7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17424.32 6599.9043 874.14984, 17491.055 6607.1533 856.3535, 17554.2 6612.941 856.44415, 17623.11 6619.3076 856.2009, 17721.547 6628.6724 856.2779, 17837.62 6636.856 855.0807, 17914.477 6636.3647 853.80707, 17995.033 6633.3467 854.6962, 18127.758 6626.9604 851.4218, 18215.887 6622.9023 848.54834, 18313.232 6620.0474 845.8401, 18393.88 6618.7886 843.41974, 18469.545 6618.7954 840.9907, 18560.816 6620.972 838.8068, 18660.805 6624.0327 836.81177, 18764.844 6626.5977 835.4538, 18832.988 6628.3135 834.4628, 18918.633 6629.8022 833.87915, 19012.592 6630.801 834.3092, 19110.316 6631.47 835.6303, 19189.398 6631.908 837.8057, 19256.746 6632.184 840.3212, 19328.904 6632.352 843.0559, 19403.94 6632.432 845.9761, 19483.139 6632.4595 848.7687, 19600.936 6632.4795 853.0442, 19675.64 6633.397 854.3478, 19754.982 6636.1953 855.15173, 19872.264 6640.2827 852.2549, 19935.666 6642.1377 847.4216, 19998.99 6643.7114 840.4853, 20081.623 6648.26 820.4119, 20146.598 6654.9683 684.5136</trace>
</ink>
</file>

<file path=ppt/ink/ink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22847 1371 874, 22953 1303 873, 22932 1218 867</trace>
</ink>
</file>

<file path=ppt/ink/ink7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0000FF"/>
      <brushProperty name="fitToCurve" value="1"/>
    </brush>
  </definitions>
  <trace timeOffset="0.0" brushRef="#br0" contextRef="#ctx0"> 18362 8049 874, 18450 8078 872, 18569 8082 870, 18727 8072 868, 18818 8068 868, 18915 8066 867, 19018 8070 867, 19124 8084 866, 19234 8108 865, 19340 8138 864, 19442 8177 864, 19531 8220 864, 19660 8297 865, 19757 8385 865, 19852 8509 864, 19924 8621 863, 19997 8755 864, 20060 8897 867, 20100 8989 872, 20123 9077 242</trace>
</ink>
</file>

<file path=ppt/ink/ink7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0000FF"/>
      <brushProperty name="fitToCurve" value="1"/>
    </brush>
  </definitions>
  <trace timeOffset="0.0" brushRef="#br0" contextRef="#ctx0"> 19495 8668 874, 19546 8753 871, 19618 8882 868, 19705 8958 868, 19744 8853 867, 19783 8685 865, 19812 8568 864, 19835 8482 860</trace>
</ink>
</file>

<file path=ppt/ink/ink7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18556 5015 874, 18659 5032 850, 18743 5051 782</trace>
</ink>
</file>

<file path=ppt/ink/ink7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0000FF"/>
      <brushProperty name="fitToCurve" value="1"/>
    </brush>
  </definitions>
  <trace timeOffset="0.0" brushRef="#br0" contextRef="#ctx0"> 19330 8941 874, 19292 8839 867, 19269 8754 424</trace>
</ink>
</file>

<file path=ppt/ink/ink7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0000FF"/>
      <brushProperty name="fitToCurve" value="1"/>
    </brush>
  </definitions>
  <trace timeOffset="0.0" brushRef="#br0" contextRef="#ctx0"> 17722 10298 874, 17803 10386 869, 17897 10489 866, 18023 10614 862, 18145 10715 860, 18259 10784 861, 18393 10834 861, 18521 10862 860, 18641 10874 859, 18738 10872 860, 18866 10844 861, 18998 10795 861, 19159 10720 859, 19277 10666 858, 19406 10599 859, 19529 10517 862, 19655 10421 864, 19739 10358 870, 19825 10306 242</trace>
</ink>
</file>

<file path=ppt/ink/ink7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color" value="#0000FF"/>
      <brushProperty name="fitToCurve" value="1"/>
    </brush>
  </definitions>
  <trace timeOffset="0.0" brushRef="#br0" contextRef="#ctx0"> 19359 10268 874, 19227 10263 870, 19064 10271 868, 19224 10283 866, 19356 10307 865, 19402 10397 863, 19361 10497 860, 19320 10592 862, 19288 10677 864, 19261 10768 871</trace>
</ink>
</file>

<file path=ppt/ink/ink7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2646" units="cm"/>
      <brushProperty name="height" value="0.02646" units="cm"/>
      <brushProperty name="fitToCurve" value="1"/>
    </brush>
  </definitions>
  <trace timeOffset="0.0" brushRef="#br0" contextRef="#ctx0"> 17940 11157 874, 18063 11157 857, 18151 11158 839</trace>
</ink>
</file>

<file path=ppt/ink/ink7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18482.39 9951.123 874.14984, 18412.219 9940.293 871.5598, 18422.076 9877.225 870.2082, 18364.922 9812.376 865.04364, 18435.893 9795.916 860.468, 18444.244 9877.558 847.184, 18411.734 9942.796 229.99893</trace>
</ink>
</file>

<file path=ppt/ink/ink7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18511.805 9905.62 874.14984, 18448.621 9881.093 874.14984, 18478.225 9809.307 868.3565, 18412.812 9776.125 866.51184, 18343.69 9827.472 862.78705, 18349.312 9908.196 859.3856, 18415.797 9976.342 861.19574, 18453.184 9910.805 861.6332, 18424.137 9832.664 863.0956, 18357.844 9859.666 864.18994, 18374.564 9948.329 862.60767, 18438.748 9994.371 863.1328, 18495.016 9915.699 864.3937, 18457.795 9850.6455 869.2184, 18386.59 9824.98 868.83203, 18374.754 9897.457 868.5871, 18411.69 9831.943 242.80112</trace>
</ink>
</file>

<file path=ppt/ink/ink7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2235.3943 7704.9116 874.14984, 2223.3518 7793.283 863.01447, 2224.4312 7906.0327 864.55756, 2242.9133 7992.1196 864.42926, 2291.7231 8055.2925 864.83624, 2394.8357 8090.7734 862.6544, 2497.313 8089.0996 861.6598, 2611.722 8029.2515 858.6837, 2695.2307 7948.52 854.9978, 2753.8235 7841.566 856.89044, 2766.8782 7777.271 858.2867, 2761.2368 7712.954 859.4191, 2689.8254 7604.057 859.34924, 2573.062 7558.947 857.3686, 2484.0107 7562.1914 856.27765, 2396.869 7634.0083 854.2686, 2346.2412 7715.9214 845.98895, 2316.2893 7792.2993 823.2012</trace>
</ink>
</file>

<file path=ppt/ink/ink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15502 3029 874, 15627 3018 867, 15767 3005 861, 15887 3005 854, 15998 3008 835</trace>
</ink>
</file>

<file path=ppt/ink/ink7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2986.4294 7687.3315 874.14984, 2980.9658 7767.7124 865.275, 2968.396 7869.7896 861.00415, 2958.0671 7956.2344 858.61255, 2949.925 8039.697 857.4214, 2935.225 8144.682 851.5131, 2905.6672 8220.318 833.5028</trace>
</ink>
</file>

<file path=ppt/ink/ink7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3016.765 7687.3315 874.14984, 3116.1877 7771.9185 868.2908, 3229.2441 7790.5234 866.6074, 3292.6077 7774.5264 864.59, 3400.7607 7703.8228 864.00323, 3457.6963 7626.6875 865.07056, 3443.0784 7734.3794 857.1142, 3433.8743 7805.874 852.99316, 3424.0789 7920.88 845.4169, 3426.054 8023.7305 845.86566, 3433.9846 8115.697 844.0759, 3442.625 8194.619 838.86237, 3448.6438 8260.51 776.00507</trace>
</ink>
</file>

<file path=ppt/ink/ink7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3492.9414 7248.8447 874.14984, 3416.961 7242.6323 858.0052, 3338.8867 7236.466 842.3032, 3240.4634 7230.719 828.4381, 3172.7832 7226.934 818.7789, 3089.649 7225.101 810.58716, 3019.4805 7223.964 805.00446, 2946.5588 7224.7266 800.4144, 2860.9077 7225.577 778.49457, 2775.556 7223.079 744.6061, 2702.6826 7221.26 691.505, 2628.8374 7218.853 591.1241</trace>
</ink>
</file>

<file path=ppt/ink/ink7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2986.4294 7068.3823 874.14984, 3055.18 7070.1274 861.65826, 3188.5208 7085.284 849.2517, 3260.609 7103.158 847.5539, 3359.036 7135.088 847.2031, 3435.3455 7174.0874 850.49774, 3507.885 7274.8647 855.62415, 3481.4304 7372.545 858.1859, 3399.3682 7416.953 858.64935, 3327.723 7438.035 854.7005</trace>
</ink>
</file>

<file path=ppt/ink/ink7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3821.1174 7868.31 874.14984, 3919.319 7868.31 866.64935, 4010.4033 7868.31 860.1828, 4095.8342 7870.363 849.2857, 4171.27 7877.9966 836.36707, 4234.4316 7886.5054 786.0466</trace>
</ink>
</file>

<file path=ppt/ink/ink7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3835.8254 8170.288 874.14984, 3909.4329 8163.0024 858.34753, 3975.202 8157.073 848.11993, 4049.9548 8151.044 841.2539, 4164.0156 8143.6406 827.2414, 4235.703 8139.3774 802.4809</trace>
</ink>
</file>

<file path=ppt/ink/ink7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22460.025 6374.456 874.14984, 22384.887 6378.4717 871.38165, 22277.148 6353.4766 866.65607, 22180.486 6308.2373 860.6699, 22078.473 6222.23 856.0252, 22003.416 6128.315 854.7577, 21951.148 6036.635 854.4452, 21910.445 5915.968 854.98706, 21898.105 5846.509 855.3652, 21890.293 5739.8823 856.6616, 21899.846 5670.328 856.6403, 21919.906 5594.226 855.85004, 21949.623 5516.7954 853.9993, 21984.234 5446.317 852.74445, 22041.998 5349.388 853.3065, 22133.459 5260.2046 856.50793, 22263.924 5197.292 856.235, 22384.957 5172.007 851.5499, 22463.63 5175.3037 849.3174, 22544.898 5190.1943 847.3249, 22663.936 5225.223 845.134, 22779.195 5299.4556 845.6202, 22888.42 5410.638 847.38043, 22962.03 5503.922 850.3422, 23026.896 5630.68 853.0294, 23060.58 5736.5957 855.2047, 23067.629 5855.86 856.22546, 23058.396 5948.714 856.7909, 23006.11 6074.393 856.58905, 22935.262 6181.235 854.00446, 22798.854 6298.2954 844.05096, 22693.295 6348.54 836.3388, 22624.742 6380.854 826.6609, 22535.988 6427.3745 796.5116, 22472.52 6437.442 219.68387</trace>
</ink>
</file>

<file path=ppt/ink/ink7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4596.053 7731.8003 874.14984, 4629.4097 7834.2354 860.4419, 4643.5005 7899.9355 853.6379, 4654.7705 7975.264 847.8061, 4667.1494 8088.3164 839.9864, 4671.944 8191.209 841.29456, 4673.103 8256.059 842.93896, 4672.173 8321.935 845.90576, 4661.502 8404.94 852.58563, 4659.224 8286.683 845.1259, 4668.7383 8222.454 840.2765, 4697.5366 8096.037 829.6046, 4733.7573 7983.3525 820.96735, 4770.0127 7892.2656 823.22906, 4821.5645 7796.7344 835.51227, 4916.8223 7717.781 852.9868, 5018.3696 7724.071 859.7751, 5087.857 7731.8003 860.5745</trace>
</ink>
</file>

<file path=ppt/ink/ink7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5385.697 8033.7773 874.14984, 5470.0386 7980.041 867.30865, 5536.588 7886.267 868.78503, 5526.457 7811.644 867.8171, 5460.6675 7790.5566 864.91156, 5383.0947 7813.77 859.31256, 5296.8594 7900.146 847.7731, 5263.892 8005.168 845.8407, 5260.719 8096.6016 845.8745, 5307.6934 8216.65 846.0075, 5365.979 8303.778 848.82684, 5441.7266 8366.872 855.20465, 5518.207 8391.86 859.49164, 5602.464 8360.389 860.424, 5682.95 8286.658 862.54517, 5749.6543 8308.372 862.9665, 5756.452 8421.772 854.3478, 5753.998 8552.605 845.54926, 5748.012 8625.937 846.3141, 5737.044 8723.178 848.16846, 5717.613 8658.569 846.5827, 5710.7676 8571.785 844.42914, 5705.0566 8444.685 846.9077, 5712.6694 8345.571 849.5846, 5762.7275 8251.171 851.48596, 5844.6206 8187.0254 853.77386, 5952.621 8157.093 853.0191, 6054.303 8158.7124 845.0647, 6122.943 8162.5293 823.38495</trace>
</ink>
</file>

<file path=ppt/ink/ink7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5937.253 7505.318 874.14984, 5858.501 7496.8843 857.19025, 5784.74 7494.089 847.4347, 5697.354 7492.1865 839.4333, 5606.1714 7491.481 835.1192, 5531.2856 7491.245 832.75824, 5436.692 7487.874 843.92725, 5363.6353 7483.0825 866.9187</trace>
</ink>
</file>

<file path=ppt/ink/ink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16284 2941 874, 16389 2799 869, 16451 2668 869, 16327 2655 859, 16226 2766 855, 16174 2869 856, 16235 2963 858, 16386 2948 852, 16549 2888 842, 16638 2853 844, 16758 2821 848, 16821 2947 850, 16777 3077 852, 16721 3179 859, 16738 3084 679</trace>
</ink>
</file>

<file path=ppt/ink/ink7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5772.7056 7369.842 874.14984, 5874.993 7383.2246 862.4551, 5976.953 7413.2217 858.94147, 6037.333 7500.144 862.5604, 6033.775 7574.09 866.2741</trace>
</ink>
</file>

<file path=ppt/ink/ink7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2465.2092 8546.725 874.14984, 2532.1858 8552.6 864.8906, 2596.0803 8555.825 854.6629, 2680.7527 8558.158 843.304, 2779.2402 8558.641 832.24536, 2845.0063 8558.823 824.2532, 2939.8806 8557.246 816.4827, 3005.4707 8556.072 813.28064, 3112.861 8554.038 807.4211, 3259.2783 8553.133 791.6183, 3434.1748 8554.357 769.56946, 3600.3762 8557.547 746.8098, 3739.1702 8561.03 725.7903, 3917.484 8570.811 703.5162, 4121.796 8587.27 683.1609, 4343.878 8608.792 668.8389, 4509.6313 8625.664 656.3436, 4684.5396 8645.33 643.4445, 4883.4473 8668.403 601.18756, 5086.751 8690.001 554.26044, 5263.4727 8706.011 503.45483, 5390.6826 8716.956 448.07645, 5514.0415 8723.134 388.6525, 5614.5547 8719.16 327.91107, 5706.26 8680.931 210.674</trace>
</ink>
</file>

<file path=ppt/ink/ink7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2510.253 8622.219 874.14984, 2433.8408 8586.347 857.41473, 2328.717 8559.876 856.9627, 2235.9546 8549.205 857.0688, 2133.8132 8537.642 859.0133, 2044.0012 8521.29 862.58154, 1938.9928 8476.73 864.64935, 1869.6049 8375.482 862.70605, 1865.5463 8307.945 858.8099, 1867.6156 8234.11 853.2096, 1879.0093 8097.3047 840.3401, 1889.311 8006.796 835.62854, 1896.587 7943.57 832.0524, 1903.4938 7869.7847 828.6882, 1908.6449 7785.192 827.953, 1912.0315 7693.56 829.27356, 1913.9889 7607.669 831.5725, 1915.096 7539.788 834.29803, 1917.0604 7453.324 836.28394, 1921.2529 7354.8774 837.05774, 1926.83 7252.1885 838.073, 1934.9589 7154.0483 839.122, 1942.3434 7075.611 841.434, 1961.6586 6955.496 851.47626, 1987.0546 6872.033 857.17145, 2062.6206 6786.997 857.98303, 2152.655 6736.828 858.992, 2283.398 6711.872 855.4002, 2397.2307 6703.69 849.1214, 2475.508 6704.4946 846.53656, 2567.9636 6707.8496 844.2032, 2652.097 6711.151 841.87897, 2731.3945 6714.383 839.0606, 2836.8403 6717.45 833.8391, 2962.933 6719.846 826.31934, 3105.4404 6722.348 818.21313, 3203.016 6724.1113 811.06854, 3324.9683 6726.7676 803.4993, 3470.9558 6730.676 796.2737, 3634.1816 6737.4062 788.9451, 3807.8784 6745.233 781.6691, 3975.4915 6753.3574 776.4581, 4095.2715 6759.2446 772.3531, 4239.257 6767.4624 770.00287, 4401.2095 6777.568 769.18317, 4573.4927 6789.6284 769.417, 4711.977 6799.527 769.8159, 4843.1196 6809.201 770.3675, 4994.6406 6819.677 770.7965, 5156.4507 6828.814 771.81464, 5319.5044 6835.2305 774.29663, 5427.592 6839.387 776.1773, 5554.772 6843.1807 779.3023, 5688.068 6847.0557 783.794, 5819.4365 6850.6084 790.2718, 5923.2285 6853.125 798.0579, 6008.853 6855.004 805.97516, 6096.556 6856.548 815.32776, 6182.6646 6857.494 824.33484, 6263.8594 6858.996 832.6811, 6339.978 6863.0835 839.91504, 6447.957 6874.0654 851.70886, 6545.52 6913.196 859.3037, 6619.702 7020.8716 862.68134, 6627.817 7086.0137 861.43097, 6632.3247 7197.245 854.71356, 6629.3843 7269.2 850.3865, 6624.3223 7354.0596 847.7307, 6616.727 7449.869 844.6165, 6611.434 7513.904 841.54266, 6602.1084 7601.736 837.64526, 6588.1284 7706.912 832.8706, 6571.2 7821.476 827.7529, 6556.511 7918.2065 823.5328, 6543.5283 8001.8916 820.4587, 6527.283 8096.0137 819.92975, 6509.593 8192.483 822.43024, 6491.6123 8287.33 826.29175, 6479.561 8351.194 830.1539, 6467.582 8420.187 834.0955, 6456.613 8490.825 838.4029, 6447.1577 8555.235 843.92883, 6431.842 8647.131 854.56525, 6376.2104 8710.137 860.7273, 6298.414 8733.292 859.3381, 6208.5625 8735.884 853.9707, 6107.889 8728.761 846.1612, 6044.5103 8723.869 841.55865, 5965.868 8720.455 839.7809, 5878.0825 8720.329 837.6547, 5803.446 8721.306 837.0963, 5736.8374 8722.535 836.6217, 5658.8267 8724.63 836.89325, 5572.566 8726.579 838.22626, 5476.8315 8727.863 839.577, 5413.2803 8728.748 841.37396, 5328.4473 8729.326 842.077, 5224.5474 8729.739 840.6623, 5110.2275 8730.008 836.63306, 5010.888 8730.8125 832.62256, 4929.3643 8731.762 828.96027, 4841.0703 8732.921 827.8379, 4766.375 8733.934 829.5151, 4638.474 8727.481 840.291, 4551.426 8711.77 843.6752, 4480.194 8700.449 855.4413, 4402.0894 8683.234 867.18994</trace>
</ink>
</file>

<file path=ppt/ink/ink7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4754.1655 8728.737 874.14984, 4690.4937 8722.362 869.85284, 4568.7036 8705.652 863.1857, 4458.328 8688.834 853.9905, 4341.3955 8673.425 840.9207, 4257.261 8664.616 834.87836, 4152.009 8656.055 828.8298, 4035.8604 8647.755 823.1342, 3958.1345 8642.263 818.38513, 3865.8599 8636.496 814.788, 3764.9414 8631.54 813.5654, 3658.3696 8627.97 814.5517, 3561.5544 8625.718 817.5576, 3483.4595 8624.279 821.4716, 3385.0735 8623.377 824.4179, 3271.8442 8624.13 825.5687, 3149.0005 8626.672 824.68164, 3060.1694 8628.914 823.4325, 2964.151 8632.572 821.97253, 2858.2778 8637.915 821.40625, 2752.8389 8641.954 822.79114, 2673.1733 8643.773 827.0571, 2601.8162 8643.566 832.2241, 2524.659 8640.131 837.15515, 2445.8003 8636.429 841.6345, 2336.8577 8630.793 850.43604, 2355.8835 8566.737 239.41953</trace>
</ink>
</file>

<file path=ppt/ink/ink7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18452.053 9799.618 874.14984, 18384.256 9827.411 871.4146, 18278.496 9874.226 868.57996, 18204.137 9914.804 866.80646, 18132.15 9958.363 862.8108</trace>
</ink>
</file>

<file path=ppt/ink/ink7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18333.469 9709.645 874.14984, 18353.783 9777.185 869.279, 18389.209 9856.347 863.41296, 18422.176 9922.49 865.4518</trace>
</ink>
</file>

<file path=ppt/ink/ink7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21178.576 10947.026 874.14984, 21145.602 11027.655 873.07965, 21209.666 11025.196 8.652858</trace>
</ink>
</file>

<file path=ppt/ink/ink7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21089.41 10932.031 874.14984, 21168.299 10991.392 871.18787, 21231.268 11045.302 685.3895</trace>
</ink>
</file>

<file path=ppt/ink/ink7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17752.496 10342.556 874.14984, 17845.72 10429.224 869.0309, 17938.242 10501.492 867.5954, 18036.742 10553.521 867.76575, 18139.219 10594.789 867.6484, 18247.576 10631.36 867.3079, 18376.44 10659.622 867.1198, 18447.299 10669.197 867.0277, 18521.803 10673.991 866.81274, 18598.348 10673.529 866.5076, 18668.486 10669.146 866.28156, 18785.164 10653.694 865.7677, 18856.918 10635.995 865.4609, 18922.82 10615.323 865.15436, 19037.512 10568.873 864.03253, 19137.541 10516.193 861.2609, 19227.834 10450.885 862.9376, 19297.867 10375.848 865.22107, 19260.955 10312.465 865.1976, 19179.506 10305.195 863.5929, 19073.973 10312.448 862.5458, 19181.64 10304.937 849.1741, 19271.479 10320.385 849.69135, 19290.477 10393.55 853.15955, 19244.72 10494.733 763.0812, 19185.11 10559.419 85.90745</trace>
</ink>
</file>

<file path=ppt/ink/ink7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17901.418 11610.444 874.14984, 17982.43 11612.877 868.0844, 18054.928 11604.351 866.65497, 18136.922 11597.695 867.93134, 18156.209 11662.047 863.3603, 18138.244 11771.726 855.5338, 18119.031 11893.86 843.62915, 18108.502 11979.139 837.21875, 18098.973 12067.517 834.0466, 18090.492 12150.454 834.0365, 18083.92 12216.458 835.9568, 18070.252 12288.832 842.2064, 18067.938 12190.5625 847.65985, 18082.121 12110.742 847.1922, 18106.238 12032.592 844.6273, 18159.295 11938.706 845.9297, 18225.98 11853.969 848.0051, 18316.0 11751.108 850.7379, 18384.543 11657.453 854.54425, 18422.371 11564.7 857.90765, 18436.398 11460.843 858.80035, 18433.783 11380.308 859.4785, 18391.906 11311.946 862.19073, 18327.14 11325.969 862.1716, 18283.662 11450.347 854.43976, 18285.576 11532.822 847.68787, 18288.744 11602.094 842.53577, 18293.531 11669.02 837.8399, 18297.129 11746.085 834.0745, 18296.762 11824.636 834.90436, 18292.18 11899.549 838.2332, 18288.812 11989.472 845.0103, 18342.895 11913.63 854.6194, 18389.793 11835.884 860.3081, 18461.354 11802.069 862.70807, 18461.791 11880.536 862.5649, 18466.389 11960.079 863.6817, 18484.287 12022.872 865.6694, 18559.992 12001.54 864.32886, 18615.623 11930.893 859.8877, 18662.139 11832.168 857.0571, 18655.818 11925.407 841.32294, 18654.951 12008.277 823.5815, 18718.924 12051.14 683.7206</trace>
</ink>
</file>

<file path=ppt/ink/ink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16858 2691 874, 16854 2807 863, 16857 2982 855, 16864 3139 848, 16868 3224 845, 16874 3373 841, 16876 3503 842, 16878 3611 850, 16901 3490 855, 16913 3395 842, 16929 3306 546</trace>
</ink>
</file>

<file path=ppt/ink/ink7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18735.186 11520.472 874.14984, 18693.35 11584.448 434.6193</trace>
</ink>
</file>

<file path=ppt/ink/ink7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18921.795 11568.561 874.14984, 18949.295 11647.575 862.8497, 18968.52 11717.231 852.53864, 18984.959 11804.956 842.30225, 18994.805 11904.752 834.1938, 18995.4 12001.949 821.84155, 18994.709 12069.596 803.1449, 18983.918 12142.772 778.49414, 18957.29 12250.568 706.2751, 18885.709 12325.527 602.58344, 18822.764 12367.927 390.77078</trace>
</ink>
</file>

<file path=ppt/ink/ink7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17707.453 11339.493 874.14984, 17686.406 11429.074 866.97784, 17663.672 11510.335 857.6065, 17638.92 11605.409 849.3429, 17625.809 11677.145 845.95245, 17619.836 11764.561 842.9079, 17629.395 11864.897 839.1978, 17667.152 11980.579 832.18964, 17691.748 12055.483 823.489, 17705.701 12128.643 808.8405, 17741.664 12193.797 776.2173</trace>
</ink>
</file>

<file path=ppt/ink/ink7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21432.293 7355.364 874.14984, 21357.242 7441.915 869.5114, 21275.37 7470.027 868.884, 21232.947 7395.8066 868.24615, 21336.443 7387.529 866.4814, 21390.637 7463.297 866.5136, 21313.414 7469.7314 865.227, 21315.22 7394.507 863.42, 21387.41 7338.9297 862.5892, 21450.98 7378.316 863.30817, 21470.502 7446.3037 864.53723, 21398.707 7499.879 865.39923, 21329.281 7437.102 867.1585, 21352.428 7374.1675 866.97253, 21447.236 7369.988 865.0068, 21481.215 7438.5586 864.03094, 21432.883 7505.7104 864.0413, 21366.203 7509.348 864.1988, 21321.62 7415.4155 865.4966, 21359.361 7352.1597 815.0118</trace>
</ink>
</file>

<file path=ppt/ink/ink7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20344.809 5633.9927 874.14984, 20308.54 5715.6616 868.3619, 20240.775 5789.193 868.38885</trace>
</ink>
</file>

<file path=ppt/ink/ink7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20180.262 5574.0107 874.14984, 20215.7 5643.5454 869.09644, 20276.617 5735.3594 861.4321, 20346.184 5806.2466 848.4438</trace>
</ink>
</file>

<file path=ppt/ink/ink7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21819.303 9120.17 874.14984, 21754.633 9187.932 861.95764, 21680.434 9249.461 859.3065, 21616.238 9292.577 853.3966, 21552.035 9322.915 8.463894</trace>
</ink>
</file>

<file path=ppt/ink/ink7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21581.213 9120.17 874.14984, 21631.084 9215.634 860.20154, 21669.89 9288.7705 847.1154, 21708.992 9364.95 828.93427, 21741.596 9439.864 781.78784</trace>
</ink>
</file>

<file path=ppt/ink/ink7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945.673 9633.635 874.14984, 1026.8428 9608.521 867.81104, 1112.8794 9597.129 861.45984, 1213.8385 9615.126 860.15796, 1280.0447 9649.65 859.6794, 1321.0154 9739.46 857.58325, 1292.8357 9865.304 851.25287, 1239.4695 9963.794 844.39545, 1129.775 10080.054 832.1637, 1035.7454 10157.137 807.03613, 966.2842 10206.658 748.26196</trace>
</ink>
</file>

<file path=ppt/ink/ink7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1422.7688 9603.126 874.14984, 1362.2542 9672.863 863.7396, 1281.4761 9760.912 856.98486, 1225.3651 9833.075 856.7218, 1222.3727 9920.962 859.04834, 1307.2869 10013.0205 853.67645, 1413.0449 10068.1875 844.8437, 1488.812 10100.447 823.3955</trace>
</ink>
</file>

<file path=ppt/ink/ink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16872 3014 874, 16982 3022 850, 17069 3021 853, 17163 3009 854, 17273 2974 855, 17358 2945 850</trace>
</ink>
</file>

<file path=ppt/ink/ink7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1705.9006 10086.6 874.14984, 1705.9006 10157.057 863.6957, 1712.6707 10284.284 847.32623, 1716.9021 10350.314 830.24585, 1720.2588 10414.438 541.01984</trace>
</ink>
</file>

<file path=ppt/ink/ink7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1929.2808 9693.615 874.14984, 1931.0553 9757.361 860.52576, 1946.3112 9866.194 853.2073, 1972.3558 9949.128 853.0748, 2059.7017 10011.74 858.5685, 2140.5842 9952.77 856.3797, 2195.3823 9862.557 851.142, 2230.727 9773.46 842.53217, 2229.1936 9881.487 837.5885, 2212.4392 9970.541 830.2001, 2194.3154 10072.311 810.55756, 2178.594 10163.31 783.01935, 2166.3806 10234.92 745.1785, 2155.8208 10308.292 700.22754, 2145.7393 10374.392 615.90967, 2136.9143 10438.522 491.99805</trace>
</ink>
</file>

<file path=ppt/ink/ink7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2510.253 10222.075 874.14984, 2512.834 10334.133 856.5249, 2509.6284 10405.029 849.8363, 2504.297 10484.34 840.35913, 2500.211 10554.607 823.39307, 2494.7256 10618.155 804.63293</trace>
</ink>
</file>

<file path=ppt/ink/ink7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2703.2974 9754.115 874.14984, 2767.2283 9720.155 867.89355, 2875.3992 9725.463 864.0601, 2961.4812 9754.337 860.5205, 3039.8613 9857.923 854.008, 3038.2153 9949.281 850.42896, 2975.697 10039.95 843.7121, 2900.323 10099.971 840.08075, 3010.1367 10114.874 843.8443, 3080.1885 10148.124 841.6388, 3171.9028 10212.066 838.7102, 3228.8975 10337.716 835.6898, 3241.5264 10411.563 834.08575, 3246.4436 10549.646 829.6861, 3234.065 10638.101 828.58, 3212.215 10726.025 829.09314, 3193.7676 10791.866 830.794, 3135.513 10887.642 838.35657, 3072.183 10918.706 845.5763, 3010.5432 10850.297 846.5129, 2993.7258 10771.285 842.087, 2987.5378 10699.599 836.5721, 2990.5068 10623.251 829.4704, 3014.6667 10522.323 820.9379, 3030.5425 10456.567 804.3105, 3048.1462 10371.965 759.53455</trace>
</ink>
</file>

<file path=ppt/ink/ink7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3478.2334 9512.637 874.14984, 3603.1353 9632.098 834.99915, 3678.1602 9716.032 824.5182, 3756.6353 9821.468 807.8598, 3822.02 9930.098 790.076, 3868.8855 10013.222 776.10223, 3904.4817 10112.497 767.80524, 3929.044 10190.263 767.8505, 3937.9133 10305.684 764.36597, 3917.7559 10441.835 758.2125, 3853.4175 10587.599 744.4506, 3811.1184 10681.858 717.5911, 3783.0388 10773.108 696.07605, 3731.9492 10841.541 636.1303</trace>
</ink>
</file>

<file path=ppt/ink/ink7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990.71674 9029.681 874.14984, 891.8222 9122.47 848.1559, 824.6986 9208.982 829.79504, 754.2663 9320.407 811.50616, 708.6772 9393.617 798.5649, 660.4268 9497.026 783.34644, 621.8858 9584.772 771.381, 589.67267 9683.926 760.5065, 559.7973 9818.168 744.8998, 541.83514 9955.092 737.06226, 531.03735 10064.743 730.3896, 536.538 10207.239 727.0631, 566.00385 10367.802 724.24457, 621.10474 10525.509 697.5198, 704.5746 10653.076 662.55133, 759.0936 10735.2295 632.7981, 786.92896 10805.936 582.16583, 856.50476 10871.532 485.96616</trace>
</ink>
</file>

<file path=ppt/ink/ink7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4089.541 10222.075 874.14984, 4180.7783 10220.972 863.59094, 4261.695 10219.448 856.34485, 4353.7383 10217.749 851.95386, 4424.5723 10216.709 849.0533, 4506.6084 10217.33 846.3734, 4591.862 10218.289 842.3981, 4655.0244 10219.0625 838.9221, 4737.5586 10220.118 837.16, 4835.7935 10221.181 835.15607, 4946.601 10222.239 832.5844, 5035.766 10223.272 830.09534, 5124.3203 10224.523 827.2327, 5228.746 10228.466 824.00446, 5343.757 10234.152 821.74915, 5464.852 10241.123 820.15265, 5545.8916 10245.84 818.58276, 5649.991 10253.488 817.7109, 5768.623 10263.409 815.719, 5897.6343 10275.168 813.7494, 6007.607 10284.945 811.88367, 6104.9375 10293.377 810.11743, 6219.646 10301.238 803.34863, 6343.141 10307.037 788.67676, 6464.8433 10309.4795 765.63885, 6546.5522 10310.926 734.5031, 6625.092 10306.643 695.7715, 6708.044 10303.983 603.95233, 6772.698 10297.075 336.65564</trace>
</ink>
</file>

<file path=ppt/ink/ink7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6338.969 9980.598 874.14984, 6428.6396 10020.265 861.9932, 6512.9053 10059.256 853.3305, 6602.1875 10104.879 847.0351, 6711.8706 10177.381 845.8485, 6787.024 10245.664 846.23615, 6810.4033 10343.644 850.4454, 6771.2773 10447.217 850.68304, 6654.446 10556.352 837.9245, 6585.966 10615.262 813.65686, 6522.4062 10647.236 766.4116</trace>
</ink>
</file>

<file path=ppt/ink/ink7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7545.9575 9483.162 874.14984, 7468.6465 9557.529 860.3393, 7374.3135 9691.748 842.6891, 7304.5405 9822.973 828.996, 7275.779 9894.499 823.3079, 7249.985 9969.436 817.733, 7224.753 10076.065 808.2996, 7207.4697 10202.154 799.5904, 7201.6836 10339.857 772.5429, 7198.5327 10432.494 738.48865, 7208.5337 10543.688 698.09906, 7234.562 10665.294 651.401, 7276.319 10783.12 598.0005, 7335.298 10877.136 539.2531, 7377.188 10951.931 444.1085, 7423.903 11026.667 306.34863</trace>
</ink>
</file>

<file path=ppt/ink/ink7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7799.6733 10041.096 874.14984, 7833.813 10120.792 863.6351, 7875.404 10248.247 853.5139, 7907.3325 10357.168 845.35095, 7935.0405 10458.34 840.6874, 7950.28 10523.089 839.6997, 7969.5444 10624.203 841.813, 7906.667 10570.357 849.78894, 7897.379 10476.034 845.52655, 7901.4375 10411.213 842.459, 7914.5317 10343.105 842.70544, 7950.6133 10238.258 843.3807, 8032.6406 10139.816 845.5172, 8138.4644 10075.813 848.7896, 8255.974 10056.393 845.96857, 8325.458 10048.555 838.0375, 8390.207 10066.998 545.649</trace>
</ink>
</file>

<file path=ppt/ink/ink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840 9195 874, 769 9301 864, 725 9366 856</trace>
</ink>
</file>

<file path=ppt/ink/ink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17491 2766 874, 17396 2828 865, 17299 2924 859, 17242 3009 858, 17222 3094 859, 17325 3095 859, 17422 2991 853, 17490 2895 848, 17535 3008 842, 17534 3125 844, 17677 3114 845, 17762 3070 838, 17844 2987 8</trace>
</ink>
</file>

<file path=ppt/ink/ink8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8467.056 10410.294 874.14984, 8452.484 10489.957 862.8284, 8430.865 10622.388 845.6552, 8428.557 10693.603 835.87067, 8424.52 10758.948 818.23755, 8424.314 10825.229 749.13306</trace>
</ink>
</file>

<file path=ppt/ink/ink8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8916.573 10207.079 874.14984, 8893.134 10296.495 864.1392, 8888.291 10366.298 862.2886, 8903.618 10447.399 862.08044, 8958.557 10526.794 860.9813, 9033.549 10577.983 859.4198, 9135.776 10571.519 859.1173, 9232.468 10507.638 855.3481, 9299.616 10405.024 848.0369, 9321.558 10330.576 844.9321, 9329.984 10246.226 844.5272, 9322.793 10156.859 842.341, 9296.922 10030.143 838.05145, 9262.08 9960.21 836.22516, 9216.672 9895.284 835.88666, 9136.608 9806.842 841.6429, 9061.861 9766.796 849.998, 8976.489 9795.434 854.2857, 8935.734 9864.091 856.6687, 8972.098 9988.818 850.08514, 9023.851 10061.677 842.15, 9091.25 10130.903 833.35364, 9160.262 10210.679 799.9884, 9225.324 10261.938 731.49756</trace>
</ink>
</file>

<file path=ppt/ink/ink8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9636.354 10519.914 874.14984, 9605.638 10600.452 863.0207, 9584.647 10700.548 857.83966, 9604.324 10767.328 849.7772, 9612.47 10830.221 554.5939</trace>
</ink>
</file>

<file path=ppt/ink/ink8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9945.225 9980.598 874.14984, 9929.664 10053.42 865.98456, 9934.389 10159.958 861.19653, 9957.683 10258.84 857.4783, 9999.72 10343.718 856.03754, 10088.4795 10432.482 850.8429, 10154.526 10469.586 848.2641, 10266.78 10510.631 845.2418, 10374.839 10503.229 847.2013, 10455.466 10454.091 849.5118, 10508.012 10368.645 850.7966, 10524.488 10303.503 850.75696, 10534.453 10229.3125 850.2919, 10536.116 10154.263 850.3757, 10526.06 10047.82 852.4309, 10465.198 9972.729 855.8857, 10396.063 9972.58 856.62146, 10336.871 10056.472 852.6888, 10315.949 10130.989 847.6899, 10303.388 10222.164 842.0377, 10295.718 10302.641 836.47327, 10295.605 10379.012 830.164, 10303.589 10472.481 818.9396, 10317.866 10571.705 800.81714, 10338.778 10664.604 775.06335, 10353.461 10736.468 739.1686, 10370.717 10809.066 672.2032</trace>
</ink>
</file>

<file path=ppt/ink/ink8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10734.869 9633.635 874.14984, 10830.785 9753.715 836.4872, 10889.625 9850.304 816.7827, 10950.054 9974.204 792.7088, 11001.449 10116.623 775.0192, 11038.475 10228.268 762.59985, 11058.427 10338.784 752.82184, 11065.195 10444.428 751.8323, 11066.988 10540.942 744.3802, 11048.141 10659.501 742.299, 11006.915 10791.273 742.5391, 10948.109 10931.411 744.10077, 10903.617 11031.973 748.1367, 10848.27 11139.466 753.9759, 10812.1045 11208.464 747.9554, 10773.3545 11284.105 749.7559, 10730.578 11347.052 203.5595</trace>
</ink>
</file>

<file path=ppt/ink/ink8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5278.1436 11102.151 874.14984, 5192.852 11044.058 864.4602, 5133.953 10972.313 864.039, 5099.329 10891.706 864.07104, 5083.4785 10811.26 862.94714, 5091.015 10708.939 859.91693, 5129.5312 10607.058 858.7801, 5184.3696 10533.823 858.0242, 5292.0703 10469.264 856.6452, 5398.073 10429.621 854.4269, 5478.9976 10416.426 851.10297, 5574.5337 10415.879 846.21277, 5674.953 10432.857 840.79645, 5768.0977 10466.545 836.1238, 5830.885 10490.414 832.2494, 5938.4165 10587.976 829.27997, 5993.164 10678.58 831.4145, 6012.9907 10790.216 837.46124, 6007.349 10887.23 845.70844, 5968.1284 10996.477 851.9043, 5889.0527 11116.066 854.5874, 5814.764 11204.678 855.3415, 5738.014 11289.601 857.468, 5674.622 11406.335 859.7673, 5658.4526 11477.079 859.3847, 5655.1875 11543.583 858.22845, 5669.105 11652.072 855.31616, 5711.7827 11754.877 846.9144, 5743.2896 11822.449 826.0325</trace>
</ink>
</file>

<file path=ppt/ink/ink8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5788.333 12123.391 874.14984, 5790.2812 12188.1455 857.3917, 5812.603 12265.346 860.52466, 5789.8745 12182.764 857.73016, 5750.2603 12119.749 419.4248</trace>
</ink>
</file>

<file path=ppt/ink/ink8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1273.8488 12289.893 874.14984, 1352.956 12261.336 867.67975, 1420.1864 12228.526 861.192, 1487.348 12181.331 857.44257, 1549.0441 12096.205 857.0225, 1568.0159 12014.952 856.62317, 1537.4424 11946.869 857.35614, 1434.7356 11902.823 859.7928, 1355.0626 11929.34 859.7698, 1300.7131 12007.831 858.18097, 1286.2655 12073.276 854.9394, 1283.2554 12150.332 850.15875, 1289.511 12228.601 845.99164, 1313.0918 12350.811 839.9842, 1343.3419 12417.76 839.43225, 1417.5361 12526.525 842.08167, 1489.2263 12575.041 847.4737, 1560.5808 12557.345 861.0348</trace>
</ink>
</file>

<file path=ppt/ink/ink8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1724.2859 12406.754 874.14984, 1790.5166 12486.852 863.9859, 1815.4048 12581.771 861.6363, 1805.0358 12701.498 859.65265, 1780.1022 12791.143 858.1487, 1746.345 12867.559 857.5112, 1755.8606 12750.83 854.2831, 1796.2151 12683.201 845.99225, 1831.8004 12619.177 826.7036, 1877.2614 12553.99 778.79156</trace>
</ink>
</file>

<file path=ppt/ink/ink8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1973.4053 12455.876 874.14984, 1920.5918 12531.041 864.5489, 1873.6293 12605.088 859.2809, 1834.7411 12683.261 856.3886, 1814.6975 12787.031 859.07947, 1887.4023 12883.232 857.4696, 1970.5477 12899.39 851.62933, 2038.5793 12922.893 842.9644, 2122.3252 12923.834 815.2652</trace>
</ink>
</file>

<file path=ppt/ink/ink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17783 2691 874, 17753 2798 863, 17728 2939 860, 17724 3055 861, 17791 3139 862, 17899 3143 859, 17999 3092 854, 18083 3007 848, 18153 2901 847, 18177 2803 850, 18075 2877 850, 18018 3008 849, 18026 3108 853, 18122 3117 853, 18206 3114 834</trace>
</ink>
</file>

<file path=ppt/ink/ink8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1735.317 11625.439 874.14984, 1607.4713 11665.15 854.8604, 1517.9615 11676.043 841.0592, 1417.549 11681.549 829.0792, 1333.1969 11684.497 819.8939, 1221.1217 11676.439 764.5045, 1151.5045 11671.443 681.6372</trace>
</ink>
</file>

<file path=ppt/ink/ink8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1497.2288 11459.974 874.14984, 1597.6907 11498.958 858.5186, 1722.8538 11569.308 847.9624, 1807.2892 11632.19 848.27875, 1825.3945 11710.0 852.8002, 1772.9458 11786.466 860.5008, 1707.9271 11810.096 566.7157</trace>
</ink>
</file>

<file path=ppt/ink/ink8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2295.1462 12565.498 874.14984, 2272.1926 12636.48 863.6169, 2238.1064 12756.269 863.28, 2221.0505 12819.2 861.34607, 2203.1736 12882.276 569.2807</trace>
</ink>
</file>

<file path=ppt/ink/ink8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2570.0046 12410.373 874.14984, 2648.7732 12411.732 865.32666, 2741.7258 12379.271 861.2979, 2811.0913 12332.484 860.51733, 2851.0652 12240.656 860.58716, 2827.0784 12144.221 858.22546, 2727.131 12094.119 856.70807, 2629.066 12149.322 851.93134, 2569.1375 12231.303 845.64307, 2553.303 12307.885 840.25696, 2553.9487 12402.129 833.5305, 2573.2168 12502.414 826.4858, 2605.7217 12592.325 821.6576, 2669.2065 12707.663 822.35767, 2769.6235 12750.734 831.309, 2842.1682 12733.605 838.8483, 2894.2417 12631.349 846.7639, 2921.9458 12544.457 852.3354, 2913.3022 12652.98 844.5394, 2917.3796 12732.954 838.0695, 2922.7195 12803.0625 833.3729, 2946.498 12897.271 841.47125, 3019.4163 12915.307 847.5395, 3070.7046 12849.485 846.31213, 3110.9844 12745.199 845.92737, 3137.782 12663.879 848.3709, 3182.054 12806.643 835.17664, 3190.6255 12915.427 825.1562, 3193.304 13021.356 816.0373, 3193.5266 13108.536 807.7188, 3179.2847 13206.644 799.9507, 3141.3032 13292.986 799.556, 3076.7878 13350.298 801.53766, 2956.4983 13393.939 802.16156, 2869.4868 13364.767 796.6768, 2777.3145 13290.639 781.41473, 2700.2805 13239.232 747.31714, 2634.556 13181.626 676.6378</trace>
</ink>
</file>

<file path=ppt/ink/ink8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2971.7212 11882.431 874.14984, 2855.5664 11907.901 857.37054, 2776.3506 11910.101 846.6479, 2700.0942 11906.263 837.7401, 2571.025 11889.505 826.12445, 2470.8765 11859.908 799.6513, 2405.509 11839.451 751.2897</trace>
</ink>
</file>

<file path=ppt/ink/ink8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2758.453 11690.075 874.14984, 2854.77 11720.465 856.32513, 2922.6135 11750.255 848.9554, 2987.554 11787.028 852.621, 3060.992 11870.423 856.8638, 3068.2744 11953.942 858.60626, 3001.7961 12024.994 860.06354</trace>
</ink>
</file>

<file path=ppt/ink/ink8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3403.7732 12651.85 874.14984, 3359.1392 12754.636 867.7069, 3329.3135 12817.835 870.3426</trace>
</ink>
</file>

<file path=ppt/ink/ink8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3627.1536 12516.375 874.14984, 3696.6418 12486.166 865.5535, 3777.5566 12434.598 862.1602, 3837.6545 12354.354 863.3762, 3819.0725 12269.482 863.6442, 3741.6157 12221.746 860.446, 3678.341 12249.962 857.9835, 3628.8906 12343.751 850.889, 3618.9265 12420.542 843.58295, 3620.9265 12493.183 836.9582, 3646.6472 12616.387 827.20044, 3709.7317 12711.817 834.1658, 3782.7065 12741.63 840.1141, 3852.8047 12696.442 845.02594, 3921.1794 12593.477 855.2265, 3997.8633 12527.231 860.83856, 4067.422 12530.545 860.55383, 4097.13 12605.451 857.8316, 4089.4666 12669.818 853.7615, 4064.9111 12740.111 848.0824, 4032.3032 12802.966 843.0671, 3976.481 12887.326 840.8498, 3913.5984 12947.433 850.1997, 4002.808 12929.707 853.84576, 4104.942 12934.119 850.159, 4169.968 12955.817 847.95844, 4281.333 13043.979 841.17395, 4341.156 13142.701 835.946, 4352.377 13219.392 832.5941, 4342.643 13300.172 829.686, 4297.873 13412.749 827.3579, 4171.452 13481.885 826.76904, 4084.1892 13483.303 823.648, 3993.09 13453.23 819.02527, 3928.1958 13428.563 815.3271, 3866.8413 13362.612 809.37134, 3789.7417 13297.249 783.1202, 3759.721 13233.474 756.06793</trace>
</ink>
</file>

<file path=ppt/ink/ink8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3434.109 11912.939 874.14984, 3547.8713 11907.321 855.16864, 3638.226 11914.664 839.8689, 3740.1704 11925.754 828.11786, 3841.3486 11937.404 819.5967, 3904.1565 11944.636 806.9638, 3967.7554 11951.296 775.3366, 4032.095 11961.878 670.07495</trace>
</ink>
</file>

<file path=ppt/ink/ink8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3761.3652 11670.943 874.14984, 3865.5178 11762.8955 849.032, 3933.4712 11822.918 836.1723, 4033.568 11920.313 828.39966, 4076.1208 12026.277 839.5474, 4039.0398 12096.403 843.1884, 3972.8435 12121.102 566.4876</trace>
</ink>
</file>

<file path=ppt/ink/ink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18586 3221 874, 18658 3131 863, 18743 2982 854, 18810 2849 850, 18851 2755 853, 18842 2668 856, 18733 2704 859, 18638 2848 859, 18618 2949 857, 18658 3065 858, 18790 3137 858, 18922 3087 856, 19018 2997 851, 19083 2865 853, 19126 2952 859, 19244 3014 862, 19362 2881 853, 19399 2773 845, 19390 2878 853, 19483 2930 860, 19570 2932 679</trace>
</ink>
</file>

<file path=ppt/ink/ink8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4416.798 11822.449 874.14984, 4503.799 11925.444 847.9121, 4563.257 12006.891 831.8258, 4634.8296 12114.997 811.7197, 4716.643 12251.684 784.9415, 4781.598 12362.749 762.3139, 4843.0884 12487.514 739.5345, 4893.7173 12616.082 719.55334, 4937.803 12742.079 691.9178, 4966.678 12913.949 634.0769, 4966.612 13107.744 571.5433, 4934.584 13300.024 506.00397, 4863.437 13466.397 437.9868, 4816.7217 13573.767 379.14926, 4798.728 13662.007 233.09612, 4758.9375 13729.098 179.97557</trace>
</ink>
</file>

<file path=ppt/ink/ink8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987.9589 11323.463 874.14984, 921.2046 11436.547 844.5375, 874.44794 11527.818 828.011, 825.4867 11642.429 814.05133, 781.20306 11777.518 808.44214, 748.69507 11930.887 796.6954, 732.6693 12080.241 781.5332, 724.03253 12193.795 767.69556, 733.501 12324.133 755.6389, 741.35455 12424.449 711.2085, 778.63983 12550.201 661.11884, 844.9186 12675.808 606.895, 944.0932 12773.835 547.9728, 1008.84644 12836.756 495.84515, 1063.5535 12909.39 335.18732, 1126.4034 12939.411 283.89868</trace>
</ink>
</file>

<file path=ppt/ink/ink8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5266.1934 12923.837 874.14984, 5384.524 12923.834 854.2612, 5478.1655 12923.837 839.1245, 5599.0586 12925.206 824.298, 5693.9717 12926.481 810.5398, 5798.539 12928.703 794.204, 5896.61 12931.332 785.0192, 5994.517 12934.358 775.5645, 6128.679 12940.766 759.78973, 6282.6177 12948.965 718.94366, 6447.5796 12956.682 671.9876, 6611.9946 12960.048 620.005, 6763.8115 12955.627 563.5318, 6887.413 12939.164 502.6393, 6967.4697 12928.454 448.75327, 7039.429 12925.775 315.21008, 7102.2896 12907.703 232.413</trace>
</ink>
</file>

<file path=ppt/ink/ink8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6816.065 12561.878 874.14984, 6907.2837 12623.618 861.3573, 6991.799 12720.735 855.1488, 7032.583 12848.4 854.21606, 7041.581 12948.111 853.94617, 7040.5967 13012.34 850.873, 7041.141 13084.834 846.27386, 7040.356 13161.823 838.5255, 7038.073 13225.971 774.3371</trace>
</ink>
</file>

<file path=ppt/ink/ink8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7903.549 11942.93 874.14984, 7834.698 12067.276 850.85675, 7800.0835 12151.9375 835.3677, 7764.897 12254.968 822.73755, 7743.187 12318.822 814.3479, 7716.0845 12420.151 808.3132, 7698.107 12488.053 804.32263, 7676.7427 12594.227 798.2453, 7655.6772 12735.006 788.35046, 7643.384 12895.886 773.96326, 7646.6943 13066.146 758.90027, 7665.7017 13242.7295 748.21295, 7678.288 13356.955 742.5194, 7710.4517 13502.002 737.42255, 7731.3647 13596.262 717.23395, 7742.7646 13670.12 692.3132, 7769.337 13753.237 668.0904</trace>
</ink>
</file>

<file path=ppt/ink/ink8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8103.9478 12969.34 874.14984, 8171.123 12957.8 868.92, 8263.799 12890.878 862.64453, 8337.039 12769.208 854.83636, 8366.491 12666.841 849.69794, 8360.572 12595.79 851.4141, 8290.012 12561.294 852.5708, 8211.927 12584.281 853.09357, 8142.663 12705.002 845.2127, 8123.148 12794.816 838.89014, 8111.247 12936.262 827.7748, 8125.153 13025.86 822.5423, 8150.47 13113.33 820.51935, 8175.2666 13184.617 820.54266, 8245.608 13269.211 829.13806, 8321.957 13291.692 839.0834, 8409.09 13249.74 849.9725, 8471.961 13223.446 858.7652, 8486.638 13287.768 856.8946, 8482.766 13375.259 847.0172, 8472.543 13465.064 843.7073, 8450.957 13540.292 846.80615, 8422.595 13446.009 835.4978, 8432.598 13325.974 832.8062, 8447.958 13251.892 831.50037, 8462.901 13188.869 831.28314, 8511.961 13094.771 840.7877, 8622.528 13017.813 849.6155, 8707.088 13007.527 855.382, 8772.597 13006.744 859.8295</trace>
</ink>
</file>

<file path=ppt/ink/ink8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8171.973 12335.396 874.14984, 8297.466 12350.292 850.75916, 8384.996 12364.252 842.87244, 8457.055 12376.169 837.1119, 8521.973 12388.757 827.3811, 8594.336 12401.898 801.5748, 8660.324 12421.096 387.76266</trace>
</ink>
</file>

<file path=ppt/ink/ink8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8440.397 12154.416 874.14984, 8527.232 12217.698 859.44635, 8633.503 12320.574 852.2109, 8690.917 12432.803 855.44135, 8674.638 12516.552 856.9395, 8606.064 12586.754 860.9815, 8542.397 12593.567 8.612736</trace>
</ink>
</file>

<file path=ppt/ink/ink8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9021.369 13120.328 874.14984, 9005.676 13224.494 857.7429, 8993.69 13296.469 850.6596, 8981.549 13384.035 842.8729, 8970.765 13459.802 824.9741, 8961.616 13527.789 807.45074</trace>
</ink>
</file>

<file path=ppt/ink/ink8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9021.369 12139.421 874.14984, 9147.417 12150.337 854.12, 9229.632 12174.471 842.0513, 9320.264 12216.598 832.12787, 9396.615 12265.668 824.37085, 9502.154 12359.935 817.8106, 9559.7705 12449.685 816.45245, 9551.337 12558.768 822.36426, 9505.875 12638.79 830.01337, 9423.128 12725.079 838.079, 9364.066 12811.026 846.96967, 9365.995 12913.609 852.5496, 9374.996 12982.531 857.6952, 9412.596 13048.4 8.570114</trace>
</ink>
</file>

<file path=ppt/ink/ink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19511 2879 874, 19400 3003 870, 19390 3127 868, 19495 3218 863, 19644 3199 857, 19758 3155 852, 19886 3044 851, 19981 2933 851, 20070 2790 852, 20127 2669 856, 20152 2543 861, 20131 2416 864, 20003 2368 864, 19902 2525 857, 19882 2700 853, 19895 2849 851, 19942 3021 852, 20023 3160 857, 20108 3199 861, 20231 3100 859, 20315 2987 851, 20381 2856 855, 20394 2988 857, 20416 3120 860, 20509 3179 861, 20597 3172 571</trace>
</ink>
</file>

<file path=ppt/ink/ink8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9259.458 13331.298 874.14984, 9236.951 13420.07 869.9454, 9227.427 13486.22 844.5671</trace>
</ink>
</file>

<file path=ppt/ink/ink8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9914.889 13270.801 874.14984, 9875.081 13373.272 865.29175, 9872.525 13481.53 862.9994, 9877.977 13558.976 860.0828</trace>
</ink>
</file>

<file path=ppt/ink/ink8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10152.978 12470.871 874.14984, 10195.766 12405.148 864.983, 10307.712 12368.988 856.62695, 10383.877 12376.937 849.3059, 10505.54 12412.37 836.7291, 10597.007 12466.815 833.4144, 10651.878 12538.926 837.99774, 10643.186 12636.796 841.3583, 10596.24 12723.341 845.5162, 10530.387 12823.969 846.50543, 10462.901 12948.62 835.58704, 10424.808 13017.853 812.9997, 10394.498 13081.871 525.8572</trace>
</ink>
</file>

<file path=ppt/ink/ink8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10421.401 13316.303 874.14984, 10387.147 13390.176 865.6383</trace>
</ink>
</file>

<file path=ppt/ink/ink8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10913.205 12395.895 874.14984, 10973.834 12470.583 862.2442, 11009.882 12542.764 850.1765, 11048.8 12646.305 836.0036, 11083.879 12770.591 818.64026, 11107.253 12856.275 804.0544, 11125.95 12984.281 782.87854, 11138.04 13068.99 767.9841, 11138.27 13192.782 746.4145, 11119.418 13331.885 697.8018, 11097.367 13440.148 643.4123, 11067.007 13539.804 583.5775, 11017.017 13641.224 520.32135, 10955.923 13733.335 454.06528, 10892.252 13802.861 386.50497, 10839.729 13868.0205 239.68864, 10776.949 13919.8125 108.2933</trace>
</ink>
</file>

<file path=ppt/ink/ink8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3761.3652 6328.4355 874.14984, 3795.453 6410.851 864.8035, 3838.4192 6503.0723 860.0602, 3880.3518 6581.8296 851.14014, 3926.297 6661.011 836.8827, 3971.0098 6733.6567 809.27966, 4018.1245 6799.619 692.91077</trace>
</ink>
</file>

<file path=ppt/ink/ink8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4253.169 6358.427 874.14984, 4217.3496 6439.171 863.603, 4149.2466 6549.696 855.40186, 4104.266 6617.4634 850.66974, 4037.0442 6721.9937 843.7664, 4002.836 6785.8135 837.4079, 3960.4338 6860.424 816.69006, 3927.2532 6923.995 529.8975</trace>
</ink>
</file>

<file path=ppt/ink/ink8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3642.7808 7716.8047 874.14984, 3727.4402 7664.048 860.9181, 3803.4202 7605.0664 852.22925, 3867.4575 7541.2334 852.2845, 3915.3413 7438.9146 855.2544, 3909.8936 7348.124 854.6569, 3802.939 7340.8135 852.54517, 3714.4153 7405.0757 843.3832, 3636.7085 7515.156 833.17584, 3607.3674 7586.2476 831.8374, 3590.1023 7660.174 832.49274, 3588.0876 7732.3423 834.4913, 3605.3823 7797.9644 836.50635, 3655.8909 7879.3633 841.2598, 3801.9463 7903.7593 839.04486, 3876.2908 7911.1987 832.0494, 3955.329 7897.7847 804.9583</trace>
</ink>
</file>

<file path=ppt/ink/ink8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4044.4973 7746.7964 874.14984, 4120.1567 7812.0728 863.514, 4170.197 7893.8545 860.53906, 4185.0386 7960.596 859.5325, 4131.5635 8058.1616 857.7941, 4046.07 8118.614 851.29535, 3942.8235 8149.8394 838.22485, 3875.2964 8165.1133 811.8073</trace>
</ink>
</file>

<file path=ppt/ink/ink8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4402.0894 7822.29 874.14984, 4318.2773 7860.1904 863.508, 4223.0986 7914.4717 855.00714, 4155.162 7976.4683 857.8147, 4146.277 8061.0303 859.394, 4233.3066 8141.7183 853.30554, 4301.8623 8153.98 844.92303, 4396.016 8144.4907 834.8374, 4470.399 8141.2256 806.82855, 4537.42 8134.176 766.5141</trace>
</ink>
</file>

<file path=ppt/ink/ink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20196 2449 874, 20194 2588 867, 20196 2681 860</trace>
</ink>
</file>

<file path=ppt/ink/ink8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3657.4888 7143.3594 874.14984, 3765.0977 7151.9814 859.3085, 3876.4795 7160.698 845.28613, 3945.0935 7165.002 834.72906, 4060.8638 7169.926 807.1086, 4135.5303 7172.8794 759.52924, 4198.4585 7176.0566 567.6966</trace>
</ink>
</file>

<file path=ppt/ink/ink8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4059.2053 7053.3867 874.14984, 4134.0557 7084.405 865.13654, 4219.3354 7126.0073 861.40283, 4263.709 7189.6323 863.53845, 4249.2373 7264.3306 862.1462, 4156.512 7335.3213 859.5803, 4090.5208 7378.7964 855.84906, 4023.86 7382.328 238.14844</trace>
</ink>
</file>

<file path=ppt/ink/ink8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3866.1606 2781.7598 874.14984, 3870.7073 2861.7231 871.33954, 3872.1772 2983.7427 868.1156, 3871.6396 3056.2415 866.2809, 3870.6572 3129.6333 863.96173, 3870.2896 3230.094 860.70306, 3873.5852 3313.475 858.31635, 3880.6116 3386.6353 857.00397, 3890.6396 3481.4756 858.26483, 3899.9995 3567.3896 859.66724, 3911.019 3669.9578 860.4798, 3920.7573 3779.926 860.4392, 3925.1292 3879.345 860.03766, 3926.8809 3973.2 859.4006, 3931.1233 4082.4653 858.9651, 3933.9226 4147.1514 858.68634, 3937.666 4248.1934 858.35394, 3940.337 4366.549 858.3322, 3941.151 4431.4595 858.41034, 3942.022 4529.1694 858.3964, 3945.914 4657.4688 858.2865, 3950.086 4763.9204 858.0842, 3954.856 4887.6177 857.8713, 3958.6707 4956.266 857.7417, 3964.1294 5057.409 857.6111, 3969.5886 5187.547 857.5427, 3974.0703 5298.774 857.436, 3978.5493 5424.8545 857.2691, 3982.141 5495.58 857.1287, 3988.5596 5603.13 856.9792, 3992.5183 5666.687 856.9376, 3994.7546 5735.1553 856.9054, 3995.6812 5800.4077 856.9514, 3996.7485 5904.82 857.1586, 3998.2407 6028.907 857.7434, 4001.039 6127.333 858.4588, 4010.4922 6246.137 858.7863, 4018.5623 6348.684 858.9628, 4024.714 6451.67 861.77985, 4028.1946 6546.6084 863.922, 4028.8865 6637.326 864.90027, 4019.561 6713.072 865.018, 4001.2769 6779.448 678.79895</trace>
</ink>
</file>

<file path=ppt/ink/ink8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3880.8691 2812.2673 874.14984, 3953.3247 2795.2659 870.7654, 4062.261 2786.634 867.6463, 4130.155 2784.0789 866.3307, 4205.8657 2781.1843 865.83167, 4288.8105 2778.987 865.1416, 4358.0596 2777.4138 864.165, 4487.874 2775.173 860.43207, 4552.7974 2775.753 859.0575, 4650.011 2777.5198 857.44495, 4764.2773 2780.3462 858.6927, 4857.847 2780.4377 859.2575, 4975.2603 2775.4358 859.275, 5039.372 2773.1094 859.3116, 5133.772 2770.2058 859.3624, 5263.382 2768.712 858.872, 5377.996 2766.3467 857.71985, 5443.499 2763.3125 856.9387, 5516.055 2760.083 856.21576, 5593.851 2757.451 855.69415, 5674.0967 2755.3804 855.5449, 5793.583 2753.0994 855.30756, 5859.9556 2751.64 855.38367, 5933.36 2749.9565 855.52045, 6007.395 2748.4292 855.5796, 6129.5527 2745.3728 855.52966, 6205.85 2743.0134 855.2773, 6287.314 2741.119 854.95514, 6351.6484 2739.76 854.6481, 6484.348 2737.9175 854.38446, 6560.4424 2737.458 854.4202, 6641.4536 2737.169 854.42883, 6726.3643 2736.0703 854.3918, 6850.979 2734.1162 854.33704, 6925.5103 2734.1191 854.3043, 7003.85 2734.493 854.36304, 7074.834 2735.0928 854.59326, 7199.3765 2736.063 854.97186, 7273.2305 2736.3118 855.1005, 7352.766 2736.4734 855.1545, 7475.457 2736.6685 855.0417, 7549.8745 2735.8105 854.8458, 7631.4067 2733.2246 854.61456, 7709.1123 2730.56 854.3987, 7837.3716 2726.6377 852.19745, 7915.525 2725.0486 848.27075, 7995.594 2722.5483 842.3689, 8071.016 2716.7034 834.5274, 8135.459 2712.1907 821.0315, 8201.389 2706.2654 795.89026</trace>
</ink>
</file>

<file path=ppt/ink/ink8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8052.4697 2661.7961 874.14984, 8140.8726 2668.085 867.50037, 8226.571 2679.1064 862.35114, 8304.829 2694.404 858.72626, 8361.309 2787.8506 859.1069, 8309.774 2867.3384 850.85693, 8245.414 2907.6096 846.3815, 8169.3716 2961.5347 826.3772, 8104.82 2983.0957 644.5775</trace>
</ink>
</file>

<file path=ppt/ink/ink8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8529.565 3083.7366 874.14984, 8603.006 3023.353 863.82965, 8680.981 2949.917 858.0672, 8740.907 2875.4343 857.76483, 8773.023 2793.4067 860.6069, 8700.121 2807.5137 855.9546, 8618.87 2900.2588 849.07404, 8592.705 2995.3684 847.8798, 8606.388 3071.078 849.4043, 8694.23 3125.6294 855.6141, 8771.163 3100.9458 859.947, 8841.087 3027.0493 863.2476, 8910.326 2970.4702 867.31335, 8884.222 3068.1677 863.03516, 8855.803 3144.1536 862.7674, 8921.101 3204.3462 862.29333, 8998.167 3176.223 856.1322, 9087.22 3092.2363 847.8742, 9148.311 3015.3738 848.8858, 9181.872 3088.135 847.6816, 9167.5 3219.8318 842.90533, 9158.781 3288.64 844.4404, 9141.656 3402.5618 845.48047, 9125.438 3468.2905 845.77765, 9101.543 3531.3215 847.0883, 9054.19 3614.2014 850.6975, 8951.623 3637.8884 854.564, 8879.013 3643.2056 857.1273, 8814.086 3605.575 237.88356</trace>
</ink>
</file>

<file path=ppt/ink/ink8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8633.441 2615.776 874.14984, 8731.665 2603.9495 866.61163, 8802.22 2597.7522 859.70374, 8910.107 2589.0842 853.1295, 9007.881 2579.0586 841.38354, 9098.646 2556.965 827.4969, 9162.935 2541.3157 793.77997</trace>
</ink>
</file>

<file path=ppt/ink/ink8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8946.909 2404.806 874.14984, 9057.076 2436.3235 864.5975, 9153.401 2491.0974 864.79114, 9184.548 2576.3042 864.8168, 9115.991 2627.1682 861.9964, 9049.778 2663.1052 802.57056</trace>
</ink>
</file>

<file path=ppt/ink/ink8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3850.5334 2842.7756 874.14984, 3921.7456 2879.015 879.2094, 3986.9854 2913.886 772.2973</trace>
</ink>
</file>

<file path=ppt/ink/ink8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4133.6655 3008.2422 874.14984, 4214.7925 3076.7034 869.1837, 4278.554 3133.9067 813.9639</trace>
</ink>
</file>

<file path=ppt/ink/ink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20705 2763 874, 20612 2843 864, 20491 2972 864, 20452 3095 865, 20570 3132 861, 20665 3051 856, 20741 2904 849, 20767 2811 843, 20782 2716 835, 20803 2610 815, 20806 2518 628</trace>
</ink>
</file>

<file path=ppt/ink/ink8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4551.0093 3310.2192 874.14984, 4637.2188 3378.562 870.44104, 4700.6865 3432.2922 845.57336</trace>
</ink>
</file>

<file path=ppt/ink/ink8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4942.6143 3627.1912 874.14984, 5012.788 3686.8577 869.8264, 5089.752 3741.5652 869.01685, 5153.3203 3785.6313 762.5693</trace>
</ink>
</file>

<file path=ppt/ink/ink8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5400.4053 4003.6282 874.14984, 5465.1484 4076.043 870.65314</trace>
</ink>
</file>

<file path=ppt/ink/ink8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5772.7056 4306.122 874.14984, 5862.537 4382.596 866.5784, 5926.71 4440.9624 855.0748</trace>
</ink>
</file>

<file path=ppt/ink/ink8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6294.8447 4684.1104 874.14984, 6359.434 4766.035 869.7029, 6405.197 4830.187 8.6827965</trace>
</ink>
</file>

<file path=ppt/ink/ink8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6681.8535 5000.5654 874.14984, 6762.595 5073.034 869.0959, 6838.127 5144.3145 872.41223</trace>
</ink>
</file>

<file path=ppt/ink/ink8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7068.8613 5302.025 874.14984, 7143.384 5377.4805 871.8186</trace>
</ink>
</file>

<file path=ppt/ink/ink8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5594.3687 4140.138 874.14984, 5658.257 4175.844 866.1221, 5723.1396 4206.452 827.09064</trace>
</ink>
</file>

<file path=ppt/ink/ink8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4044.4973 4804.073 874.14984, 4114.1797 4796.2266 874.14984, 4220.305 4788.2905 870.54877, 4283.2036 4783.3037 865.33044, 4349.2876 4777.246 865.67053, 4417.562 4767.689 865.90845, 4487.9263 4753.3413 865.8664, 4561.1826 4735.385 865.7522, 4639.9443 4712.8296 865.1741, 4718.297 4685.542 864.14166, 4784.7305 4660.558 862.4448, 4882.9507 4620.9775 859.8526, 4965.42 4582.003 861.5244, 5035.766 4542.599 863.3623, 5112.845 4481.551 864.2445, 5209.704 4386.1797 865.7247, 5266.685 4311.7524 866.5766, 5321.821 4246.069 241.06964</trace>
</ink>
</file>

<file path=ppt/ink/ink8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5013.397 4261.6523 874.14984, 5083.3965 4258.0864 868.63727, 5149.9146 4248.255 867.6675, 5254.7827 4225.589 867.25934, 5325.951 4228.913 867.2664, 5350.456 4324.93 865.9896, 5335.4287 4418.77 866.3868, 5322.414 4482.285 864.99915</trace>
</ink>
</file>

<file path=ppt/ink/ink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20708 2329 874, 20717 2471 862, 20716 2561 856, 20708 2665 850, 20693 2821 842, 20681 2949 844, 20682 3069 848, 20721 3168 853, 20819 3178 861, 20912 3045 859, 20978 2922 855, 21033 2823 856, 21060 2935 853, 21060 3052 849, 21148 3103 832</trace>
</ink>
</file>

<file path=ppt/ink/ink8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4596.053 5030.5557 874.14984, 4587.3535 5104.5034 867.33386, 4593.1475 5168.6343 861.87225, 4610.0547 5235.1606 858.73395, 4671.5137 5328.985 857.3524, 4752.63 5377.3813 857.1886, 4858.861 5401.228 857.2571, 4977.179 5390.3286 858.477, 5055.295 5358.2935 861.538, 5119.5693 5253.0703 861.9054, 5135.949 5188.7275 860.5325, 5143.049 5083.0923 859.4423, 5112.06 4992.7085 862.1754, 5052.7305 4929.134 850.7221, 4964.565 4909.976 807.75366, 4893.601 4956.2837 817.929, 4866.635 5042.125 823.36224, 4866.392 5105.9956 822.7979, 4873.0396 5206.0723 822.153, 4885.003 5273.549 822.6487, 4901.611 5348.07 834.2141, 4918.5337 5425.1743 823.8231, 4932.0693 5498.5737 809.4908, 4949.4985 5614.25 757.43463, 4956.3213 5681.3184 720.5822, 4964.2397 5779.4985 626.3408, 4970.4976 5876.8184 508.11108, 4982.1006 5949.3823 375.0556, 5004.1943 6013.111 125.85273</trace>
</ink>
</file>

<file path=ppt/ink/ink8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2539.6694 1453.8892 874.14984, 2604.204 1504.1414 867.11487, 2667.878 1552.5043 839.69586</trace>
</ink>
</file>

<file path=ppt/ink/ink8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3165.685 1997.344 874.14984, 3233.2466 2043.525 870.271, 3299.51 2096.631 868.3403, 3354.3171 2173.896 866.6503, 3384.7246 2238.8147 863.7004, 3436.4639 2331.9458 860.6041, 3491.8262 2406.7817 861.61285, 3570.3376 2508.9587 861.7935, 3636.8335 2595.6829 862.0817, 3701.377 2673.1663 865.6769, 3796.678 2741.5645 859.3247, 3861.3499 2783.1262 842.11505, 3924.6616 2799.768 8.197493</trace>
</ink>
</file>

<file path=ppt/ink/ink8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4059.2053 3023.2375 874.14984, 4126.507 3057.6365 868.5847</trace>
</ink>
</file>

<file path=ppt/ink/ink8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3925.9128 2857.254 874.14984, 3940.466 2780.026 871.4776, 3980.9985 2715.9167 870.26135, 4040.7434 2648.5178 869.69086, 4119.419 2572.289 867.9597, 4212.889 2488.6133 867.03357, 4291.2515 2420.5444 866.96106, 4372.232 2349.759 866.0509, 4464.5024 2268.4412 865.574, 4564.549 2181.8901 865.81683, 4659.5283 2103.3572 863.71155, 4737.6074 2039.3066 861.3572, 4803.766 1983.4679 861.59955, 4886.565 1910.8428 862.3841, 4955.77 1849.8392 861.44696, 5037.356 1781.3644 860.40405, 5108.7046 1721.306 861.1394, 5183.0024 1655.9454 861.06384, 5267.343 1581.111 860.57965, 5337.7197 1517.8542 860.6804, 5422.1895 1443.3524 860.54626, 5507.882 1369.657 859.50916, 5586.2524 1299.9264 858.8746, 5677.866 1213.883 858.8716, 5767.7065 1133.7013 858.3197, 5851.7974 1059.8892 856.988, 5950.506 970.9605 853.8698, 6064.8076 860.8054 842.9181, 6153.699 765.34424 824.06683, 6229.7476 662.2445 794.35004, 6279.217 593.46204 733.91364</trace>
</ink>
</file>

<file path=ppt/ink/ink8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5937.253 744.45044 874.14984, 6008.396 675.57184 866.65137, 6087.2505 626.84985 867.0283, 6209.3706 579.7532 866.7396, 6316.9844 577.00995 867.01276, 6385.054 669.9308 863.5757, 6381.05 756.42786 862.83856, 6357.5415 842.7447 862.15186, 6316.5063 910.7929 860.57495, 6249.801 926.4638 854.665</trace>
</ink>
</file>

<file path=ppt/ink/ink8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6518.225 926.4638 874.14984, 6603.6304 896.3871 867.31903, 6675.7383 856.07733 861.78156, 6759.059 793.5327 859.6954, 6824.166 695.1636 863.4423, 6779.8745 626.7634 863.5898, 6685.9004 646.5953 861.9035, 6606.5415 707.5237 859.96765, 6577.5034 790.5286 859.38367, 6585.206 853.47327 858.37915, 6611.248 950.16785 855.0054, 6660.6436 1036.0245 847.3267, 6703.019 1101.9122 807.9569</trace>
</ink>
</file>

<file path=ppt/ink/ink8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6861.1094 880.4435 874.14984, 6843.864 957.9834 869.68146, 6865.5967 1049.9181 867.71594, 6943.7583 1114.226 864.2366, 7018.241 1130.3182 861.5694, 7086.9546 1116.0233 858.37225, 7169.866 1052.6692 855.3416, 7234.151 982.9407 856.2902, 7265.657 904.55774 860.1868, 7186.074 881.22186 861.1358, 7110.057 937.713 860.8474, 7043.64 1033.74 858.8257, 7003.207 1126.729 855.3883, 6981.504 1252.3624 854.28503, 6971.257 1349.8279 856.98517, 6961.1694 1421.3575 865.3136</trace>
</ink>
</file>

<file path=ppt/ink/ink8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6518.225 472.98157 874.14984, 6620.253 463.6157 861.2877, 6689.775 458.1111 854.1386, 6769.2495 451.80008 847.55133, 6882.6084 439.93585 838.43054, 6975.2607 420.54022 821.3223, 7047.2847 402.30774 776.5663</trace>
</ink>
</file>

<file path=ppt/ink/ink8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6801.3564 277.524 874.14984, 6890.774 301.04318 863.83875, 6981.068 339.44406 858.34326, 7049.786 391.59262 860.3222, 7082.9463 464.82483 861.73486, 7078.8276 530.8729 862.2492, 7036.503 596.138 863.5724</trace>
</ink>
</file>

<file path=ppt/ink/ink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21039 2449 874, 21017 2579 865, 21000 2670 861</trace>
</ink>
</file>

<file path=ppt/ink/ink8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7322.577 5665.017 874.14984, 7411.9937 5697.7134 862.93134, 7524.0986 5756.929 856.8447, 7592.365 5798.4634 853.4445, 7706.2686 5868.525 847.4723, 7819.3193 5937.066 840.8192, 7889.6133 5980.3184 836.3838, 7965.051 6026.138 828.7699, 8035.6055 6065.4966 819.3589, 8113.6562 6110.055 796.2456, 8178.567 6146.074 512.7788</trace>
</ink>
</file>

<file path=ppt/ink/ink8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7248.117 5574.0107 874.14984, 7350.145 5603.859 859.46423, 7421.1235 5620.4995 851.3648, 7505.9614 5637.351 843.88257, 7596.129 5653.623 832.9708, 7670.408 5666.591 821.6275, 7763.2964 5682.9233 789.3337, 7829.089 5694.4917 710.92395</trace>
</ink>
</file>

<file path=ppt/ink/ink8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7248.117 5589.0063 874.14984, 7273.958 5679.6504 864.17395, 7300.5674 5796.5195 858.5907, 7307.845 5888.5337 855.4671, 7311.5054 5957.7646 848.0786</trace>
</ink>
</file>

<file path=ppt/ink/ink8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8514.856 5981.4727 874.14984, 8537.564 6090.398 859.9367, 8546.044 6163.3535 851.20935, 8552.334 6250.314 842.1762, 8556.81 6324.6445 834.4825, 8558.924 6392.751 831.25543, 8560.042 6463.9077 829.13, 8559.619 6606.3506 818.60626, 8555.658 6697.8975 808.1729, 8545.839 6787.7397 790.9353, 8524.061 6863.3135 766.3815, 8507.871 6928.454 729.4349, 8484.521 6992.371 649.3853</trace>
</ink>
</file>

<file path=ppt/ink/ink8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8365.937 6599.9043 874.14984, 8431.7 6633.943 866.83075, 8496.644 6688.2 862.8472, 8553.738 6779.2607 860.2841, 8578.07 6872.7656 859.6783, 8598.645 6971.2373 861.0512, 8603.45 6876.063 857.9806, 8602.806 6803.9746 860.08716, 8636.214 6719.4907 860.9258, 8727.494 6668.5557 859.38074, 8812.93 6662.1284 854.4191, 8878.427 6664.293 841.38367</trace>
</ink>
</file>

<file path=ppt/ink/ink8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9095.829 6675.3984 874.14984, 8995.697 6679.3555 868.33716, 8922.438 6700.0884 865.7233, 8858.471 6736.338 862.734, 8810.074 6825.7593 861.1117, 8869.05 6899.8696 860.95013, 8948.8125 6896.8193 860.9028, 9037.72 6809.8745 856.90375, 9087.259 6738.6304 850.1105, 9108.34 6675.156 848.9825, 9116.804 6770.7354 847.62415, 9132.535 6858.0063 841.88495, 9180.3545 6936.6655 821.2161</trace>
</ink>
</file>

<file path=ppt/ink/ink8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9333.917 6540.44 874.14984, 9309.534 6620.0938 864.7597, 9283.162 6721.044 862.73206, 9281.244 6815.394 863.30273, 9313.365 6882.415 862.91473, 9380.838 6924.613 860.1318, 9497.728 6919.722 855.6417, 9586.653 6893.1455 851.31274, 9664.093 6831.228 853.5545, 9695.039 6760.3916 855.8646, 9675.839 6683.8022 857.42334, 9610.958 6634.8174 860.5835, 9547.354 6631.43 863.39935, 9504.876 6708.159 861.40607, 9507.127 6791.3525 856.55316, 9591.82 6904.8687 845.6993, 9655.153 6980.6797 822.42755, 9719.925 7031.517 8.105053</trace>
</ink>
</file>

<file path=ppt/ink/ink8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10235.711 6060.0693 874.14984, 10249.814 6131.462 864.24945, 10260.673 6256.6753 855.9036, 10264.795 6332.9717 852.19775, 10269.316 6412.564 849.39594, 10275.141 6487.134 847.7024, 10287.66 6594.996 848.0031, 10301.033 6675.442 848.6937, 10209.81 6669.26 858.6709, 10140.439 6642.503 861.60364, 10075.787 6645.478 863.7788, 10090.914 6739.828 862.05334, 10171.876 6800.4136 854.13446, 10278.77 6822.971 854.3018, 10367.664 6807.672 855.2189, 10442.265 6711.016 854.6499, 10486.468 6618.216 854.13416, 10562.996 6721.0396 861.273, 10639.846 6772.524 863.5216, 10716.685 6683.497 855.84033, 10752.528 6606.859 848.5738, 10803.101 6687.7637 780.40466, 10833.013 6769.3105 713.63385, 10855.914 6833.896 557.0978</trace>
</ink>
</file>

<file path=ppt/ink/ink8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8228.967 7651.652 874.14984, 8228.391 7741.5576 859.47095, 8229.026 7808.5586 855.18677, 8231.1875 7887.086 850.543, 8234.871 7971.7812 847.2037, 8238.787 8057.7793 840.7914, 8242.051 8128.27 833.14056, 8245.48 8236.555 812.3778, 8246.178 8307.717 769.6544, 8243.128 8372.05 346.8203</trace>
</ink>
</file>

<file path=ppt/ink/ink8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8141.637 8063.7686 874.14984, 8256.281 7984.5684 849.0539, 8325.54 7936.285 840.2492, 8401.729 7879.43 833.8162, 8471.837 7822.948 829.586, 8577.749 7729.938 825.6066, 8657.047 7647.404 827.4977, 8714.865 7553.284 834.0571, 8729.504 7466.296 843.6645, 8709.068 7391.152 852.4685, 8621.441 7327.989 862.9701, 8537.18 7376.1626 861.9669, 8480.515 7473.295 854.8452, 8462.7295 7614.809 842.381, 8470.349 7704.772 832.10376, 8488.602 7800.2793 818.6622, 8509.709 7885.0996 797.22644, 8527.233 7949.5854 768.0858, 8551.322 8014.917 731.67346, 8600.185 8100.5044 650.4223, 8643.2295 8163.6978 387.2987</trace>
</ink>
</file>

<file path=ppt/ink/ink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21160 2973 874, 21254 2897 864, 21361 2774 866, 21396 2656 866, 21287 2609 861, 21180 2698 857, 21128 2812 855, 21120 2917 855, 21163 3012 857, 21281 3065 859, 21388 3044 859, 21499 2900 854, 21571 2767 851, 21663 2780 858, 21689 2913 861, 21768 2796 860, 21813 2703 860, 21903 2738 858, 21940 2844 854, 21972 2983 843, 21999 3096 809</trace>
</ink>
</file>

<file path=ppt/ink/ink8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8946.909 7807.294 874.14984, 8878.879 7799.0728 866.11365, 8792.076 7827.5503 862.5375, 8710.193 7889.84 860.0902, 8664.75 7957.6445 858.56146, 8646.064 8026.3843 857.54144, 8692.401 8099.3096 859.19183, 8757.961 8126.74 860.92834, 8836.28 8079.679 860.6804, 8889.029 7977.381 858.7906, 8906.902 7911.0547 858.3707, 8931.552 7831.5635 860.5658, 8971.053 7929.491 852.3701, 8998.965 8024.8916 854.4689, 9040.168 8096.986 858.95215, 9111.868 8080.9663 860.2463, 9154.526 7971.4976 856.24585, 9181.983 7870.531 850.6256, 9220.779 7797.3223 847.7108, 9285.041 7836.3022 845.0123, 9327.316 7950.7744 839.7333, 9352.848 8053.567 839.80536, 9363.484 8126.707 845.3971, 9379.956 8060.5376 844.82263, 9393.434 7990.9277 840.9548, 9418.488 7885.541 840.5022, 9469.825 7792.3613 846.5196, 9548.475 7799.651 847.23895, 9577.328 7927.5234 839.2463, 9588.241 7991.026 829.2881, 9587.633 8063.7686 804.0502</trace>
</ink>
</file>

<file path=ppt/ink/ink8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10123.562 7324.3394 874.14984, 10072.37 7432.995 852.1974, 10038.772 7517.3174 845.0633, 10010.933 7589.0874 839.41266, 9988.778 7658.7407 833.9442, 9970.184 7735.496 829.30096, 9949.671 7877.781 806.4573, 9953.784 7973.925 781.5269, 9970.849 8072.285 748.95966, 9988.889 8147.076 709.8533, 10011.338 8212.435 666.04315, 10068.715 8306.354 568.7757, 10112.624 8369.518 376.19257</trace>
</ink>
</file>

<file path=ppt/ink/ink8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10317.525 8003.7866 874.14984, 10395.117 7927.5645 862.2959, 10475.095 7856.8657 857.3619, 10531.98 7789.833 859.9562, 10532.606 7709.625 861.7651, 10438.796 7661.4785 860.032, 10370.745 7722.6377 860.0763, 10342.508 7806.2495 857.1356, 10347.514 7871.594 851.98883, 10366.82 7945.3154 846.77075, 10394.632 8013.849 843.4364, 10452.029 8116.362 838.89325, 10534.051 8188.692 843.97833, 10622.197 8159.5903 846.5188, 10676.226 8069.338 855.6159, 10742.191 8075.924 862.6571, 10754.264 8173.8955 855.31104, 10753.818 8271.472 856.0663, 10743.577 8337.688 858.9061, 10714.554 8263.782 849.806, 10712.861 8171.2666 841.48157, 10751.83 8066.1084 846.16376, 10810.06 8000.9546 849.4383, 10873.434 7981.4204 850.1629, 10947.124 7953.393 862.63, 11011.203 7954.653 678.18567</trace>
</ink>
</file>

<file path=ppt/ink/ink8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10243.064 7490.3223 874.14984, 10361.601 7483.6 852.7351, 10442.423 7484.009 843.8582, 10529.117 7484.2456 831.73785, 10604.318 7480.109 819.61395, 10681.946 7463.2617 775.6609, 10745.2 7416.6064 319.4641</trace>
</ink>
</file>

<file path=ppt/ink/ink8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10555.612 7339.334 874.14984, 10639.316 7368.183 863.67456, 10734.667 7430.985 861.2518, 10784.521 7536.6777 862.23364, 10772.03 7601.055 861.73474, 10769.971 7684.5386 862.0697</trace>
</ink>
</file>

<file path=ppt/ink/ink8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11270.797 8049.29 874.14984, 11222.001 8164.0103 869.1252, 11188.983 8245.263 869.398</trace>
</ink>
</file>

<file path=ppt/ink/ink8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11330.549 7897.7847 874.14984, 11403.004 7955.0103 863.3813, 11506.147 7993.961 861.59076, 11601.33 7982.437 863.2665, 11641.857 7890.928 861.3057, 11634.504 7784.2285 853.50433, 11585.532 7691.7773 856.2267, 11500.704 7649.433 858.96173, 11418.981 7706.942 857.82153, 11410.934 7836.5776 850.62, 11427.418 7954.716 843.33246, 11449.979 8027.145 840.29205, 11481.548 8097.375 839.7388, 11539.023 8191.6416 841.5774, 11628.033 8242.467 846.68616, 11701.854 8244.374 852.6687, 11781.634 8175.6963 858.58936, 11810.997 8085.5605 862.8677, 11814.46 8148.453 857.65375, 11840.696 8223.184 852.397, 11914.541 8288.154 853.7582, 11992.703 8303.425 854.33234, 12067.931 8254.056 853.81, 12113.676 8150.7173 851.66626, 12118.974 8042.304 848.24725, 12076.713 7925.4194 846.90594, 12030.266 7854.9873 849.28107, 11934.462 7814.7026 856.2682, 11869.781 7868.706 859.71747, 11854.824 7973.551 860.75037, 11878.32 8053.852 856.79767, 11949.293 8119.662 833.18774</trace>
</ink>
</file>

<file path=ppt/ink/ink8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11270.797 7490.3223 874.14984, 11365.681 7490.3213 862.6444, 11491.266 7480.7603 862.1762, 11564.776 7473.8535 860.38513, 11630.607 7465.5815 425.16434</trace>
</ink>
</file>

<file path=ppt/ink/ink8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11405.01 7324.3394 874.14984, 11506.484 7365.664 860.4526, 11602.807 7426.502 858.95996, 11642.481 7515.7534 862.0071, 11628.389 7581.846 866.3652</trace>
</ink>
</file>

<file path=ppt/ink/ink8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12011.721 7342.954 874.14984, 12060.843 7414.4336 861.35394, 12140.928 7551.75 842.8982, 12185.973 7645.551 834.12396, 12228.414 7755.8906 826.05927, 12256.533 7830.6445 820.10443, 12281.073 7923.76 814.4943, 12299.24 7998.5024 811.0207, 12309.166 8084.4097 804.5204, 12306.332 8186.256 787.939, 12288.933 8290.821 763.90656, 12259.567 8384.173 733.13763, 12236.139 8450.21 695.5611, 12195.869 8516.912 651.2629, 12107.13 8609.918 554.86896, 12044.125 8668.797 369.56433</trace>
</ink>
</file>

<file path=ppt/ink/ink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22078 2600 874, 22068 2690 873, 22055 2777 853</trace>
</ink>
</file>

<file path=ppt/ink/ink8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4387.3813 2344.307 874.14984, 4461.5664 2422.372 870.6385, 4532.1875 2486.271 869.4724, 4608.9043 2545.1929 869.302, 4698.067 2610.7754 868.8377, 4771.8926 2675.62 869.09204, 4748.529 2752.9949 867.6471, 4687.3345 2817.6616 865.8976, 4619.303 2876.4414 865.86395, 4555.671 2931.9731 866.32446, 4490.3643 2997.8687 866.6156, 4402.8115 3096.8254 864.0692, 4344.139 3167.4458 858.7086</trace>
</ink>
</file>

<file path=ppt/ink/ink8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5579.661 2585.785 874.14984, 5628.4517 2522.3247 871.1772, 5678.4517 2407.9194 868.04407, 5701.2197 2318.2834 866.4261, 5706.215 2224.8567 864.7866, 5700.1914 2144.6956 863.116, 5678.289 2057.7039 863.6804, 5645.6025 1981.005 864.8306, 5572.449 1877.8033 864.50525, 5478.663 1784.9573 864.4787, 5421.854 1718.2971 865.2911, 5518.9053 1658.2114 865.77673, 5590.598 1645.2489 866.5137, 5654.9927 1644.6249 681.69824</trace>
</ink>
</file>

<file path=ppt/ink/ink8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5325.946 1725.358 874.14984, 5336.9453 1800.369 868.65155, 5341.2876 1870.9905 867.108, 5340.903 1956.8273 868.0798, 5339.343 2020.2345 862.8878</trace>
</ink>
</file>

<file path=ppt/ink/ink8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5803.0405 1921.8496 874.14984, 5788.311 2008.5398 869.2783, 5833.4937 2101.2676 866.9051, 5951.0854 2166.205 860.3852, 6021.049 2179.5925 857.0735, 6093.073 2180.426 854.828, 6205.706 2168.7324 852.90515, 6294.0923 2138.9924 852.01764, 6377.5 2079.4753 855.41925, 6425.5127 2014.8843 860.3681, 6427.034 1913.9203 862.71826, 6380.26 1830.5636 863.2694, 6301.1865 1791.0065 862.4702, 6215.712 1781.9141 861.67505, 6142.414 1805.8735 862.84247, 6086.0073 1909.9124 863.0058, 6078.8184 2008.8356 860.631, 6081.4585 2115.2122 858.60944, 6086.2515 2231.1675 858.5815, 6091.8667 2321.047 859.5471, 6094.3037 2399.5415 861.016, 6093.0337 2466.198 842.1243</trace>
</ink>
</file>

<file path=ppt/ink/ink8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1630.5214 9664.143 874.14984, 1700.3242 9672.389 863.8686, 1798.1764 9655.357 860.7634, 1868.7589 9626.276 861.69525, 1930.5494 9553.275 861.75726, 1940.1501 9481.683 862.5882, 1872.676 9420.971 861.3986, 1783.2897 9404.499 857.6009, 1688.2123 9434.781 853.73126, 1612.2275 9515.534 852.22345, 1579.1044 9602.621 851.9988, 1587.7017 9722.781 851.14246, 1612.0332 9796.736 849.6, 1663.714 9908.5 846.89813, 1752.8684 10014.067 835.2552, 1841.562 10075.504 814.1766, 1915.0385 10115.421 765.5723</trace>
</ink>
</file>

<file path=ppt/ink/ink89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2059.8157 9867.355 874.14984, 2048.7935 9937.899 864.567, 2040.3798 10046.767 860.50684, 2054.737 10168.677 859.1231, 2092.7764 10271.485 858.54474, 2145.437 10348.261 857.1422, 2226.4548 10408.808 856.0601, 2310.708 10438.105 855.70715, 2402.2952 10412.034 857.3187, 2465.532 10351.555 857.51855, 2503.0735 10230.896 852.9112, 2506.1926 10166.194 850.438, 2497.4155 10067.82 850.5216, 2448.8796 9970.653 854.9458, 2357.6504 9933.908 859.1046, 2291.8738 10046.221 857.9712, 2289.0786 10130.833 850.3835, 2297.4036 10231.184 840.4015, 2303.7427 10300.046 831.2196, 2320.4763 10395.758 822.9666, 2343.7717 10508.62 815.1157, 2367.0044 10630.928 795.1763, 2383.5808 10732.269 767.61456, 2395.7341 10821.18 732.6905, 2402.4053 10917.036 690.6522, 2403.4844 11005.415 642.5628, 2399.523 11068.493 589.7313, 2397.8054 11135.832 456.4613</trace>
</ink>
</file>

<file path=ppt/ink/ink89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2107.6172 9210.66 874.14984, 1997.9268 9204.196 864.66705, 1918.5481 9198.358 854.25433, 1839.183 9191.801 849.21454, 1719.0414 9180.653 837.5724, 1621.1559 9164.104 819.49097, 1546.2877 9120.91 786.92535</trace>
</ink>
</file>

<file path=ppt/ink/ink89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1869.529 9014.686 874.14984, 1941.0739 9031.425 859.05084, 2004.197 9052.492 850.4081, 2072.443 9083.177 846.8228, 2169.8643 9145.19 852.0997, 2221.3333 9209.559 855.25165, 2224.119 9296.227 855.1424, 2196.419 9374.593 854.8826, 2144.8638 9449.004 852.8403, 2089.822 9513.031 660.4889</trace>
</ink>
</file>

<file path=ppt/ink/ink89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2867.8447 10041.096 874.14984, 2950.703 10056.925 865.2232, 3057.7527 10073.092 860.15186, 3154.0889 10077.981 850.7852, 3221.8464 10080.686 834.43884, 3285.3977 10081.154 8.252309</trace>
</ink>
</file>

<file path=ppt/ink/ink89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2897.2612 10358.586 874.14984, 2975.1934 10365.7705 868.25665, 3053.8206 10371.8 861.782, 3137.4495 10381.998 858.8372, 3248.9849 10391.226 852.4358, 3322.9062 10395.985 839.54645, 3386.6655 10397.929 231.43472</trace>
</ink>
</file>

<file path=ppt/ink/ink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1363 9664 874, 1375 9777 860, 1381 9886 852, 1387 9982 854, 1456 9967 858, 1498 9895 862, 1567 9799 864, 1601 9733 865, 1522 9806 863, 1505 9892 860, 1544 9986 860, 1617 10002 861, 1668 9915 862, 1693 10001 862, 1712 10067 864, 1773 9991 860, 1803 9872 853, 1824 9767 850, 1841 9683 849, 1827 9782 846, 1816 9903 834, 1811 9979 832, 1807 10053 835, 1801 10150 840, 1819 10055 856, 1846 9974 859, 1911 9977 859, 1949 10076 860, 2030 10109 863, 2083 10014 857, 2098 9932 857, 2063 10036 854, 2079 10130 852, 2133 10206 854, 2202 10199 854, 2253 10132 853, 2286 9998 846, 2295 9908 841, 2300 9834 836, 2302 9764 831, 2299 9689 833, 2290 9619 837, 2258 9548 844, 2212 9614 850, 2197 9743 845, 2195 9831 841, 2195 9900 837, 2199 9971 832, 2205 10046 824, 2209 10144 804, 2212 10207 769</trace>
</ink>
</file>

<file path=ppt/ink/ink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22969 3259 874, 22837 3249 861, 22751 3247 857, 22650 3244 852, 22537 3243 847, 22414 3242 844, 22318 3239 842, 22222 3237 840, 22126 3231 837, 22038 3228 834, 21922 3224 831, 21787 3221 829, 21697 3220 826, 21567 3220 824, 21411 3220 820, 21238 3220 816, 21089 3221 812, 20957 3221 808, 20798 3221 805, 20619 3221 803, 20429 3221 801, 20302 3221 800, 20149 3221 799, 19974 3224 798, 19785 3229 798, 19585 3237 797, 19395 3245 797, 19255 3252 797, 19089 3259 798, 18902 3268 797, 18707 3280 796, 18555 3288 796, 18411 3298 796, 18250 3310 798, 18077 3321 801, 17905 3333 804, 17789 3341 807, 17649 3353 805, 17499 3367 801, 17350 3381 791, 17210 3392 772, 17121 3400 755, 17025 3408 706, 16938 3410 330</trace>
</ink>
</file>

<file path=ppt/ink/ink90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4059.2053 789.9538 874.14984, 4051.244 855.3347 872.1614, 4021.0781 937.3137 868.4897</trace>
</ink>
</file>

<file path=ppt/ink/ink90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3970.037 1212.4111 874.14984, 3963.0068 1319.4692 869.9993, 3955.329 1392.8729 869.59985</trace>
</ink>
</file>

<file path=ppt/ink/ink90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3955.329 1559.3741 874.14984, 3954.9373 1639.7781 870.912, 3952.1804 1703.963 870.88293, 3949.2866 1779.9602 869.6665</trace>
</ink>
</file>

<file path=ppt/ink/ink90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3895.5771 2102.8289 874.14984, 3906.4138 2203.1555 867.8637, 3910.2852 2268.8127 864.1966</trace>
</ink>
</file>

<file path=ppt/ink/ink90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ff"/>
      <brushProperty name="fitToCurve" value="1"/>
    </brush>
  </definitions>
  <trace timeOffset="0.0" brushRef="#br1" contextRef="#ctx0"> 3880.8691 2495.8123 874.14984, 3889.2483 2567.9465 865.2389, 3895.4067 2631.8337 839.5095</trace>
</ink>
</file>

<file path=ppt/ink/ink90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3657.4888 10222.075 874.14984, 3783.5378 10228.806 854.24207, 3865.7517 10234.944 842.8071, 3967.1704 10241.621 828.1645, 4055.0889 10247.443 802.89325, 4133.6655 10252.583 774.19824</trace>
</ink>
</file>

<file path=ppt/ink/ink90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4596.053 9785.141 874.14984, 4511.091 9786.074 871.3499, 4438.8975 9827.014 868.5778, 4441.628 9902.394 864.178, 4531.7485 9987.056 851.9144, 4644.414 10073.201 831.3843, 4708.0396 10118.204 824.98303, 4803.865 10213.888 832.47534, 4783.752 10308.125 837.458, 4719.66 10364.475 841.6605, 4652.397 10382.108 845.3992, 4570.986 10407.2295 853.89105, 4505.5986 10407.533 669.57434</trace>
</ink>
</file>

<file path=ppt/ink/ink90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4923.3096 9966.119 874.14984, 4924.9727 10056.341 864.63306, 4930.2847 10135.765 855.502, 4940.399 10214.147 841.0191, 4953.645 10298.087 804.517</trace>
</ink>
</file>

<file path=ppt/ink/ink90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5102.5654 10041.096 874.14984, 5112.8223 10128.079 863.7592, 5119.9697 10243.203 863.51904, 5117.5635 10311.438 863.8393, 5114.967 10246.131 853.4263, 5125.9 10158.881 841.00726, 5144.9346 10063.796 830.899, 5184.167 9961.552 837.28406, 5264.8945 9902.793 843.5059, 5355.989 9949.342 852.4863, 5382.475 10069.465 848.778, 5384.6494 10176.9795 837.54376, 5373.309 10250.3545 816.30054, 5358.1733 10313.485 613.9244</trace>
</ink>
</file>

<file path=ppt/ink/ink90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4938.937 9573.136 874.14984, 4984.9717 9648.465 855.6367, 5029.938 9712.908 812.7285</trace>
</ink>
</file>

<file path=ppt/ink/ink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15661 4095 874, 15674 4234 861, 15682 4326 855, 15688 4436 847, 15692 4562 839, 15694 4671 835, 15692 4770 831, 15686 4886 828, 15680 4977 822, 15669 5104 817, 15647 5251 813, 15620 5407 810, 15597 5527 809, 15572 5642 810, 15545 5763 813, 15522 5878 818, 15510 5966 825, 15517 6097 839, 15636 6182 852, 15798 6178 853, 15907 6169 849, 16028 6157 846, 16119 6149 843, 16215 6144 840, 16327 6140 834, 16442 6136 826, 16546 6131 816, 16693 6116 777, 16783 6105 718</trace>
</ink>
</file>

<file path=ppt/ink/ink91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5654.121 9829.608 874.14984, 5618.599 9918.853 863.815, 5596.0 10022.131 860.1012, 5595.532 10104.527 858.72314, 5610.74 10167.704 859.4219, 5684.213 10244.9375 861.0585, 5785.25 10244.451 861.1429, 5880.256 10188.248 857.5901, 5947.017 10093.241 850.9155, 5968.5864 10029.225 849.0866, 5988.523 9927.441 848.5031, 5977.838 9849.102 852.9876, 5879.7974 9812.947 857.26294, 5785.5635 9909.374 855.07367, 5761.031 9987.823 849.1138, 5745.433 10057.898 841.99664, 5735.7656 10127.44 834.1177, 5735.3843 10217.094 820.46246, 5744.509 10318.044 798.9561, 5760.837 10420.085 769.9703, 5780.8066 10513.17 733.80273, 5794.821 10585.036 681.28485, 5812.502 10659.026 584.97064</trace>
</ink>
</file>

<file path=ppt/ink/ink91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6220.3853 10298.087 874.14984, 6284.1255 10257.234 865.67426, 6364.0537 10193.677 861.88794, 6437.94 10110.779 859.85724, 6484.1465 10038.145 858.83044, 6506.917 9967.017 858.26825, 6487.3696 9890.677 859.5948, 6380.009 9866.385 860.50916, 6300.5054 9951.328 857.5162, 6296.7744 10016.358 854.29645, 6304.093 10079.409 849.21796, 6343.8545 10201.817 837.73737, 6385.456 10270.403 827.2006, 6472.3 10359.999 798.88763, 6535.9126 10419.711 740.712</trace>
</ink>
</file>

<file path=ppt/ink/ink91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6607.3926 10252.583 874.14984, 6683.7876 10338.863 865.5092, 6709.936 10412.933 861.8167, 6716.6934 10487.322 859.81445, 6688.406 10578.02 859.5408, 6616.5464 10640.584 860.0456, 6540.2866 10675.041 868.7143</trace>
</ink>
</file>

<file path=ppt/ink/ink91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6830.7734 10313.081 874.14984, 6763.907 10369.942 871.0473, 6713.9526 10475.237 866.374, 6716.9746 10554.596 862.9607, 6793.5024 10635.734 856.5477, 6899.85 10637.988 844.94885, 6975.306 10631.217 821.6146, 7040.8843 10601.117 226.15894</trace>
</ink>
</file>

<file path=ppt/ink/ink91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6160.6333 9603.126 874.14984, 6301.0073 9609.636 845.3801, 6402.2993 9614.839 832.05475, 6486.331 9617.303 807.48895, 6557.2754 9618.362 778.0352, 6623.4155 9618.557 744.5109, 6701.212 9609.524 678.1938, 6765.4087 9606.143 471.4893</trace>
</ink>
</file>

<file path=ppt/ink/ink91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6473.1816 9422.147 874.14984, 6553.704 9470.546 863.0559, 6680.934 9550.155 846.83575, 6779.254 9619.103 844.14526, 6829.447 9710.17 850.9784, 6766.0767 9787.757 848.70135, 6691.3457 9842.295 845.6736, 6607.3926 9890.624 825.99664</trace>
</ink>
</file>

<file path=ppt/ink/ink91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7516.5405 10539.564 874.14984, 7608.699 10547.9375 863.8931, 7743.8677 10548.374 853.9415, 7864.4927 10544.289 845.9132, 7927.383 10540.065 838.93445, 8030.2563 10532.425 818.64075, 8094.6885 10527.523 786.79443, 8158.6543 10525.925 213.4101</trace>
</ink>
</file>

<file path=ppt/ink/ink91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7725.2124 10342.556 874.14984, 7728.3447 10436.939 863.07654, 7749.7734 10553.468 859.05145, 7763.063 10618.194 855.5528, 7782.9253 10714.421 844.022, 7798.1553 10788.195 815.6695</trace>
</ink>
</file>

<file path=ppt/ink/ink91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8455.105 10176.572 874.14984, 8379.165 10270.742 864.3544, 8351.206 10343.452 861.2956, 8357.08 10438.385 859.55774, 8383.256 10512.889 857.57294, 8462.272 10566.525 857.6408, 8540.13 10568.442 858.07306, 8622.67 10511.195 856.9948, 8685.693 10418.383 856.01495, 8740.099 10485.691 852.3447, 8757.564 10579.297 845.72644, 8807.033 10673.4375 849.9614, 8881.22 10699.394 853.3435, 8901.394 10593.651 854.798, 8878.136 10525.433 850.50714, 8824.049 10416.736 840.7967, 8746.242 10318.48 835.4011, 8707.197 10243.034 842.7855, 8771.466 10183.1045 847.7675, 8892.093 10203.391 846.4433, 8960.721 10235.096 843.9374, 9061.704 10315.749 843.07434, 9106.264 10404.546 843.29114, 9087.877 10515.776 844.45026, 9068.755 10589.53 853.01404</trace>
</ink>
</file>

<file path=ppt/ink/ink91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9274.166 10146.581 874.14984, 9277.712 10237.11 867.9082, 9301.328 10356.361 862.3384, 9334.059 10445.095 859.9986, 9380.358 10508.048 859.322, 9458.4 10550.861 858.9133, 9560.4 10529.071 858.5086, 9639.219 10434.776 856.0141, 9677.235 10339.883 851.8934, 9681.644 10276.559 851.0875, 9675.317 10212.967 850.9821, 9652.824 10121.309 852.60175, 9570.533 10056.495 857.6033, 9487.881 10168.528 855.31177, 9473.404 10251.567 848.89923, 9471.757 10346.828 841.80133, 9471.571 10413.377 835.3282, 9483.97 10502.62 827.79016, 9508.542 10600.56 812.1429, 9524.733 10664.151 788.68787, 9557.471 10735.192 757.5587, 9583.714 10798.38 704.8998, 9621.167 10863.406 596.35626</trace>
</ink>
</file>

<file path=ppt/ink/ink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16380 5453 874, 16486 5496 864, 16581 5562 861, 16658 5680 858, 16656 5813 856, 16587 5946 850, 16535 6037 838</trace>
</ink>
</file>

<file path=ppt/ink/ink92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10004.058 10434.079 874.14984, 10083.383 10361.339 862.82025, 10175.169 10273.737 854.878, 10249.9 10183.101 854.1163, 10282.898 10102.304 858.2394, 10272.359 10028.091 859.18744, 10202.427 10005.915 859.736, 10120.23 10072.014 857.6412, 10088.906 10198.896 850.65375, 10100.436 10310.968 840.91644, 10130.369 10377.319 837.4002, 10192.999 10473.454 840.8831, 10274.269 10514.925 846.8676, 10347.044 10484.73 851.2559, 10401.243 10407.936 853.1948, 10434.061 10334.655 854.247, 10447.404 10408.857 852.5085, 10460.603 10487.416 854.25934, 10507.369 10562.039 858.02466, 10589.836 10559.434 861.3589, 10651.41 10456.275 856.0814, 10688.271 10357.519 854.0585, 10748.989 10484.114 837.5674, 10749.202 10588.976 829.26544, 10746.369 10675.186 822.6582, 10741.152 10751.9 816.9799, 10728.301 10832.037 817.2666, 10705.578 10904.184 820.7006, 10621.16 10994.343 827.8816, 10530.906 11015.299 834.7268, 10454.116 10981.806 832.87915, 10384.678 10959.177 833.1539, 10317.525 10916.001 800.8235</trace>
</ink>
</file>

<file path=ppt/ink/ink92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10019.685 9739.637 874.14984, 10126.647 9751.533 859.16943, 10199.313 9760.335 850.2861, 10279.904 9769.137 843.81226, 10359.385 9775.026 839.2163, 10426.342 9780.419 825.53076, 10495.861 9785.141 814.1045</trace>
</ink>
</file>

<file path=ppt/ink/ink92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10317.525 9603.126 874.14984, 10386.851 9633.027 860.7514, 10506.168 9707.65 843.5338, 10585.279 9780.348 838.4423, 10623.423 9845.628 841.62463, 10617.461 9924.939 844.9619, 10574.324 9995.178 848.1994, 10509.927 10058.621 239.21063</trace>
</ink>
</file>

<file path=ppt/ink/ink92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2018.449 12123.391 874.14984, 2104.6577 12138.672 868.2639, 2187.5088 12124.335 864.4285, 2273.1885 12091.514 858.1795, 2351.278 12025.9 858.75946, 2386.9246 11949.699 860.0327, 2358.5518 11881.419 860.88074, 2248.26 11855.978 860.5735, 2154.19 11900.992 854.51715, 2063.6409 12008.7295 843.64105, 2009.728 12116.599 834.6635, 1998.665 12190.474 831.1795, 1998.5647 12259.413 829.2115, 2020.0007 12384.632 827.4443, 2061.2378 12494.274 827.189, 2123.8242 12589.74 820.90173, 2169.6758 12654.74 802.8573</trace>
</ink>
</file>

<file path=ppt/ink/ink92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2345.7056 12455.876 874.14984, 2315.7644 12554.17 862.6606, 2306.1572 12667.721 859.2684, 2362.9314 12784.984 857.42706, 2468.43 12873.502 850.1604, 2531.4685 12905.831 843.55817, 2607.0627 12927.251 838.017, 2724.86 12938.675 834.26074, 2820.8093 12893.118 838.0465, 2863.9763 12792.644 842.83203, 2846.3555 12669.28 849.9862, 2809.5105 12589.213 858.2873, 2738.9365 12558.466 862.6239, 2651.402 12653.747 857.21594, 2637.0703 12739.301 849.5691, 2635.3918 12846.244 839.4862, 2643.3064 12966.315 828.93335, 2652.704 13068.629 802.49115, 2661.9822 13155.994 768.43494, 2670.8894 13247.246 727.2831, 2673.872 13322.213 679.3591, 2657.8247 13387.0625 541.5629</trace>
</ink>
</file>

<file path=ppt/ink/ink92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1898.9452 11580.972 874.14984, 1998.6954 11605.175 858.6253, 2074.5793 11618.11 848.30115, 2169.5586 11630.869 837.979, 2276.3403 11641.432 829.3886, 2383.5032 11646.118 811.41034, 2451.145 11649.076 787.42706, 2550.4133 11642.242 716.96454, 2623.1682 11634.039 574.0018</trace>
</ink>
</file>

<file path=ppt/ink/ink92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2450.5012 11429.465 874.14984, 2525.2913 11458.628 866.1126, 2619.911 11520.061 861.83514, 2704.6797 11602.443 859.574, 2730.9956 11680.58 858.2916, 2727.062 11759.619 857.1813, 2686.5203 11842.93 856.1471, 2628.6138 11907.092 8.534809</trace>
</ink>
</file>

<file path=ppt/ink/ink92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3136.2688 12501.38 874.14984, 3119.8076 12578.236 869.7722, 3124.0571 12653.933 870.683</trace>
</ink>
</file>

<file path=ppt/ink/ink92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3463.525 12546.882 874.14984, 3535.4812 12446.081 866.22614, 3568.6013 12337.481 862.80646, 3577.2822 12253.235 861.84076, 3511.8735 12185.88 862.1777, 3441.6453 12248.144 859.5818, 3426.8503 12311.466 855.8261, 3423.7522 12390.006 850.30615, 3432.0293 12472.794 844.7094, 3454.0 12590.523 836.78485, 3513.425 12688.082 837.2249, 3583.003 12715.105 840.8705, 3672.81 12674.278 843.66315, 3750.172 12623.052 848.2851, 3847.7932 12571.702 854.2938, 3918.8447 12556.475 859.11304, 3970.8591 12665.03 859.1146, 3956.88 12776.984 851.7799, 3929.2617 12848.403 846.42395, 3889.8213 12915.887 842.7809, 3825.356 13002.87 842.8764, 3743.3945 13045.499 849.80774, 3790.4336 12966.604 854.8036, 3866.546 12936.958 855.5096, 3980.1343 12956.922 850.35724, 4087.5547 13028.09 847.5065, 4150.8535 13100.088 847.9032, 4182.1445 13222.063 848.9585, 4183.367 13287.186 849.3946, 4168.828 13393.566 850.57446, 4116.901 13486.612 853.8987, 4053.7942 13530.112 856.82874, 3964.0564 13475.179 855.8158, 3928.2124 13387.17 847.8999, 3891.7761 13316.733 832.04535, 3866.1606 13225.296 794.8076</trace>
</ink>
</file>

<file path=ppt/ink/ink92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3210.7288 11851.922 874.14984, 3344.0886 11845.5625 843.8409, 3451.7976 11848.9 826.72217, 3568.9844 11856.11 787.7863, 3652.1487 11861.657 747.3947, 3726.8596 11862.064 705.13513, 3812.709 11834.333 626.0141, 3876.0083 11809.248 422.30933</trace>
</ink>
</file>

<file path=ppt/ink/ink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15784 5649 874, 15714 5760 851, 15632 5882 830, 15520 6029 819, 15427 6140 814, 15320 6258 811, 15235 6350 805, 15085 6512 799, 14995 6600 819, 14950 6485 836</trace>
</ink>
</file>

<file path=ppt/ink/ink93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3597.737 11549.946 874.14984, 3720.6528 11627.956 846.5277, 3791.368 11677.529 835.7394, 3859.7 11732.388 838.48627, 3936.7334 11852.052 847.8155, 3904.0315 11949.138 853.3964, 3880.8691 12017.904 866.947</trace>
</ink>
</file>

<file path=ppt/ink/ink93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4208.1255 12440.364 874.14984, 4313.413 12422.411 859.03174, 4380.443 12418.057 860.2152, 4447.738 12414.018 863.0357, 4532.471 12420.2705 866.82684, 4596.74 12429.898 816.80194</trace>
</ink>
</file>

<file path=ppt/ink/ink93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4267.8774 12637.372 874.14984, 4357.79 12661.355 862.89557, 4422.6465 12671.718 855.7118, 4493.8574 12675.94 850.1787, 4564.2876 12667.076 841.78156, 4636.521 12662.637 822.93884, 4699.5537 12648.006 755.27875</trace>
</ink>
</file>

<file path=ppt/ink/ink93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4938.937 12259.385 874.14984, 4904.6943 12329.256 868.7014, 4872.6147 12430.168 864.1474, 4862.8145 12509.507 862.1883, 4872.372 12579.524 861.23303, 4932.545 12679.519 858.49396, 5010.1836 12753.43 855.25903, 5111.139 12778.207 856.45636, 5193.8066 12755.929 856.9714, 5257.642 12668.774 854.51434, 5272.961 12603.846 852.0912, 5280.4043 12501.496 849.29553, 5265.621 12433.795 847.5216, 5238.0537 12365.537 845.98505, 5180.9062 12267.689 845.2188, 5097.256 12201.895 847.5428, 5009.956 12184.63 851.3875, 4933.7847 12249.057 855.0929, 4903.744 12313.022 673.103</trace>
</ink>
</file>

<file path=ppt/ink/ink93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5137.497 13464.189 874.14984, 5059.4097 13465.449 863.3456, 4995.5493 13469.316 856.7772, 4913.0786 13473.633 848.00977, 4810.12 13477.1045 838.0825, 4687.351 13478.631 827.8535, 4545.6733 13477.522 818.2455, 4434.9473 13476.152 810.473, 4314.6885 13474.111 800.9972, 4197.78 13471.92 786.8173, 4080.7825 13470.506 771.2659, 3925.5195 13467.912 752.97015, 3741.587 13463.074 733.87964, 3536.8418 13457.7 713.93134, 3394.5144 13454.196 698.0556, 3226.3042 13451.924 682.8914, 3035.321 13450.843 673.4921, 2840.0437 13449.597 672.37354, 2674.6975 13446.849 681.93695, 2548.079 13444.095 693.04266, 2421.653 13437.902 710.3157, 2307.2822 13427.846 736.1844, 2218.0842 13412.179 760.17645, 2144.9402 13401.146 805.14526, 2080.0293 13389.312 868.15936</trace>
</ink>
</file>

<file path=ppt/ink/ink93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13341.889 701.53253 874.14984, 13343.662 814.0183 853.55774, 13345.256 898.0561 842.75885, 13342.832 1000.8202 832.3893, 13334.122 1122.6111 822.2528, 13318.372 1263.1853 813.08093, 13297.298 1421.8582 802.1139, 13281.308 1538.9996 792.8758, 13262.035 1673.5416 781.5236, 13245.063 1795.4333 765.95154, 13227.098 1925.1235 748.0631, 13205.945 2094.0356 727.3689, 13183.382 2294.9485 705.0574, 13162.2295 2522.6213 681.77075, 13148.502 2671.483 662.653, 13135.223 2868.4429 642.1948, 13121.196 3104.6748 621.3161, 13105.589 3371.3708 599.5853, 13090.681 3657.1057 577.9633, 13079.119 3925.1243 560.7393, 13071.013 4128.2217 546.46234, 13065.217 4372.645 538.0583, 13062.875 4644.7563 529.55597, 13063.72 4933.8677 523.1371, 13065.017 5164.731 517.4921, 13067.132 5383.473 514.9806, 13070.867 5637.0063 518.2267, 13076.97 5914.198 523.3787, 13083.283 6208.2407 530.45917, 13090.022 6515.2935 534.4056, 13094.565 6721.3833 536.42084, 13101.941 6964.684 534.04944, 13109.65 7238.3296 531.0081, 13116.266 7530.792 528.65265, 13121.527 7789.6226 529.11304, 13125.589 8003.184 528.74744, 13127.869 8254.22 526.983, 13127.348 8528.497 526.4418, 13124.367 8818.777 526.308, 13120.766 9122.742 526.8017, 13117.804 9364.416 527.1418, 13116.767 9594.696 527.35406, 13120.289 9865.713 524.5625, 13129.111 10135.353 520.0427, 13137.084 10342.326 513.4368, 13152.367 10608.132 505.19073, 13170.787 10913.478 494.18063, 13189.307 11245.087 480.5024, 13201.383 11459.105 436.98352, 13206.878 11553.039 403.4963, 13214.127 11665.493 374.39935, 13218.637 11745.076 350.53323, 13222.386 11822.449 312.47162</trace>
</ink>
</file>

<file path=ppt/ink/ink93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14369.621 1770.8612 874.14984, 14469.555 1728.4354 862.54504, 14564.44 1648.2162 856.5929, 14652.307 1543.7668 852.6045, 14707.841 1460.9435 851.81256, 14744.926 1372.6278 853.9845, 14708.928 1298.8989 858.8002, 14608.471 1327.0455 856.48047, 14519.634 1389.9225 847.4552, 14426.457 1527.9232 837.58167, 14391.954 1608.0768 834.44574, 14370.553 1687.3545 834.8098, 14362.43 1754.2958 836.2702, 14374.694 1856.1138 840.13574, 14456.006 1934.6111 845.2799, 14541.967 1970.3018 849.4739, 14662.235 1963.1924 851.5179, 14750.48 1927.5049 853.4775, 14823.547 1870.5135 856.62164, 14887.307 1940.2633 850.54614, 14895.667 2060.3892 838.9416, 14900.005 2138.6685 834.03284, 14909.334 2254.8645 835.3404, 14914.387 2322.5283 840.4704, 14879.141 2217.3384 848.41516, 14860.891 2122.3528 851.50275, 14854.124 2006.0067 852.96985, 14857.719 1914.9562 855.275, 14899.903 1834.5747 858.6008, 15000.869 1809.0898 861.021, 15065.93 1818.3936 861.5712, 15149.458 1826.0714 860.6588, 15212.657 1857.6249 239.256</trace>
</ink>
</file>

<file path=ppt/ink/ink93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14950.593 1076.4181 874.14984, 14854.563 1099.2346 866.50073, 14784.641 1113.3066 859.52844, 14679.273 1130.5846 842.10455, 14592.714 1125.4169 825.4746, 14527.35 1119.3436 785.9809</trace>
</ink>
</file>

<file path=ppt/ink/ink93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14683.088 940.94214 874.14984, 14791.618 935.98254 857.4061, 14864.755 942.4504 849.15985, 14941.441 955.7772 844.372, 15008.076 977.5311 847.32263, 15078.599 1039.8116 852.5825, 15080.714 1110.6476 852.72205, 15024.928 1180.3809 847.3401, 14959.548 1236.1924 658.34595</trace>
</ink>
</file>

<file path=ppt/ink/ink93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15674.971 1785.3396 874.14984, 15646.139 1873.986 861.7754, 15599.15 1986.9342 850.765, 15568.273 2059.6514 835.6192</trace>
</ink>
</file>

<file path=ppt/ink/ink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15006 6011 874, 14955 6139 860, 14889 6302 852, 14849 6434 855, 14846 6523 858, 14967 6614 857, 15117 6610 852, 15216 6581 847, 15307 6560 831, 15392 6527 813</trace>
</ink>
</file>

<file path=ppt/ink/ink94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15919.494 1695.3671 874.14984, 16006.806 1667.0488 867.93195, 16120.121 1599.3661 860.3924, 16199.446 1534.5443 856.91034, 16262.814 1464.9374 856.83014, 16303.338 1386.3065 859.2576, 16285.188 1310.2312 860.4275, 16189.352 1283.4019 860.73834, 16101.203 1350.2122 856.9414, 16046.403 1423.1835 852.67883, 16012.532 1550.9318 849.2633, 16009.308 1664.3057 848.69244, 16044.974 1785.2914 842.4765, 16102.322 1868.2682 832.1317, 16154.491 1931.1172 756.34845</trace>
</ink>
</file>

<file path=ppt/ink/ink94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16380.961 1861.3511 874.14984, 16349.453 1943.0702 866.8012, 16337.38 2043.2678 867.01355, 16371.807 2124.5955 866.3805, 16476.773 2068.6213 862.51843, 16557.957 1953.4746 851.8493, 16605.232 1847.0641 843.87274, 16610.969 1730.0016 845.742, 16590.273 1656.3854 848.67444, 16496.98 1619.7477 855.8705, 16408.23 1658.7351 859.78564, 16355.887 1732.1256 861.96686, 16356.495 1796.4602 862.57837, 16483.66 1813.6411 854.5263, 16550.104 1816.8507 841.54425, 16634.678 1800.3348 812.9386</trace>
</ink>
</file>

<file path=ppt/ink/ink94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16485.758 1031.9489 874.14984, 16378.681 1033.491 861.222, 16281.347 1040.2792 849.022, 16198.747 1052.8915 834.8535, 16135.474 1061.9983 800.1633</trace>
</ink>
</file>

<file path=ppt/ink/ink94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16336.838 926.4638 874.14984, 16457.01 941.7103 857.244, 16547.793 957.36456 852.5278, 16621.621 996.30597 858.39667, 16632.248 1097.646 858.784, 16574.04 1166.1035 855.18494, 16507.89 1220.3795 666.1744</trace>
</ink>
</file>

<file path=ppt/ink/ink94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17126.48 1754.8318 874.14984, 17103.352 1862.6766 857.42804, 17075.213 1933.7109 852.3395, 17030.727 2006.609 844.6938, 16990.56 2079.885 830.47296, 16934.916 2143.2485 8.209931</trace>
</ink>
</file>

<file path=ppt/ink/ink94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17484.074 1665.8933 874.14984, 17548.066 1626.5854 865.9688, 17619.418 1569.2488 863.532, 17684.877 1492.4365 863.7879, 17734.781 1409.7646 862.5689, 17761.814 1311.6979 862.3987, 17688.12 1263.4836 861.89984, 17618.951 1293.8872 858.7722, 17543.65 1393.8094 858.0306, 17523.99 1463.699 857.89087, 17522.576 1538.9396 856.8739, 17538.395 1610.7631 854.42834, 17586.297 1708.7842 843.6355, 17653.809 1760.0435 822.04443, 17718.338 1772.4839 525.9093</trace>
</ink>
</file>

<file path=ppt/ink/ink94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17752.496 1589.8821 874.14984, 17746.18 1676.5538 868.9117, 17798.842 1772.3658 867.082, 17873.736 1814.0485 865.24585, 17975.61 1784.1902 860.4489, 18064.951 1713.1938 852.1448, 18121.906 1623.5073 849.7912, 18141.398 1546.0305 853.27924, 18099.225 1479.5426 858.46075, 18023.703 1533.1659 858.8847, 17961.523 1632.2631 849.7345, 17939.242 1697.13 843.0003, 17927.064 1773.1389 831.74286, 17926.373 1852.7958 815.86633, 17935.3 1971.6906 760.6332, 17947.246 2084.385 676.48126, 17954.393 2153.4775 520.1694</trace>
</ink>
</file>

<file path=ppt/ink/ink94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17498.781 1061.4226 874.14984, 17607.703 1051.8368 859.373, 17682.14 1044.986 850.4537, 17764.8 1032.8083 842.9813, 17845.867 1014.0322 832.0044, 17935.69 992.183 801.9346, 18010.27 958.5395 725.9118</trace>
</ink>
</file>

<file path=ppt/ink/ink94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17781.912 865.9651 874.14984, 17848.602 874.83466 865.2017, 17964.107 907.4074 857.81036, 18042.15 975.7204 861.3507, 18041.08 1071.0018 860.3419, 17984.035 1147.57 857.0168, 17920.904 1153.8031 8.5610285</trace>
</ink>
</file>

<file path=ppt/ink/ink94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18589.941 932.66876 874.14984, 18648.025 1018.45856 855.13214, 18688.295 1087.6539 844.5693, 18730.52 1170.6266 837.9178, 18767.78 1264.5453 833.03424, 18793.336 1367.5355 829.457, 18803.22 1479.3231 826.3099, 18808.945 1553.9972 824.6131, 18799.084 1646.896 822.2659, 18791.61 1717.6674 817.93756, 18766.17 1805.144 812.76373, 18718.713 1905.9934 807.0588, 18645.195 2006.0725 802.0695, 18597.156 2070.568 789.82434, 18557.41 2134.3474 769.2496, 18494.203 2189.3137 591.0385</trace>
</ink>
</file>

<file path=ppt/ink/ink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15991 5103 874, 15904 5080 855, 15819 5056 801</trace>
</ink>
</file>

<file path=ppt/ink/ink95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14414.665 880.4435 874.14984, 14335.785 1003.4952 841.56476, 14287.309 1101.7736 823.8262, 14234.952 1229.5858 801.523, 14183.017 1382.553 776.9592, 14135.823 1554.3392 753.7226, 14095.5205 1737.2495 738.222, 14066.814 1875.1772 730.39056, 14046.694 2016.2784 715.3729, 14038.198 2136.3508 673.9689, 14037.553 2243.5447 627.00397, 14059.615 2355.9565 575.425, 14116.03 2448.0889 519.24176, 14154.608 2521.0112 444.491, 14196.713 2589.3955 299.15485</trace>
</ink>
</file>

<file path=ppt/ink/ink95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14444.082 4261.6523 874.14984, 14414.767 4358.274 862.8245, 14379.712 4485.953 852.59235, 14355.238 4588.629 847.9404, 14344.286 4668.8115 850.7276, 14355.885 4754.4473 851.7855, 14403.523 4837.7505 854.4918, 14484.319 4893.355 857.514, 14566.338 4910.74 859.3967, 14681.498 4870.2134 857.4761, 14793.016 4775.956 853.24805, 14863.316 4680.4497 851.3109, 14908.906 4551.9067 851.06616, 14921.354 4473.535 850.95013, 14925.523 4393.333 850.95197, 14921.375 4317.3667 851.34845, 14902.684 4210.757 854.5141, 14830.653 4139.765 857.82416, 14728.977 4120.9067 857.38586, 14616.883 4147.169 852.5536, 14553.429 4178.289 846.8401, 14452.203 4244.7427 832.0125, 14385.25 4291.6436 799.08936</trace>
</ink>
</file>

<file path=ppt/ink/ink95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15118.817 4316.4634 874.14984, 15118.063 4404.623 862.92944, 15114.469 4467.9624 859.4952, 15111.823 4540.441 855.8661, 15109.947 4616.3594 849.886, 15107.798 4692.4863 842.714, 15105.8 4766.1016 834.4825, 15104.866 4832.343 825.2464, 15106.509 4916.0273 798.1986, 15105.551 4980.8706 704.71075</trace>
</ink>
</file>

<file path=ppt/ink/ink95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15129.849 4276.648 874.14984, 15224.877 4355.803 866.2733, 15326.502 4374.875 863.2978, 15408.555 4364.4307 861.09796, 15498.603 4308.9395 858.30304, 15548.04 4226.831 857.76587, 15579.876 4152.7075 857.80457, 15535.763 4277.781 851.9843, 15527.524 4355.3735 847.4276, 15519.867 4475.203 829.3347, 15519.741 4554.723 815.23364, 15521.048 4640.0684 793.4846, 15522.573 4726.845 764.11694, 15523.31 4791.705 727.4619, 15520.977 4903.916 634.00195, 15519.481 4968.013 487.63943</trace>
</ink>
</file>

<file path=ppt/ink/ink95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15458.024 3657.182 874.14984, 15376.168 3672.3389 853.38605, 15294.721 3688.5725 837.5165, 15193.407 3708.287 824.6932, 15083.048 3730.0466 796.4111, 14974.752 3750.9966 764.0489, 14900.402 3765.338 728.13586, 14833.249 3775.2876 689.0112, 14768.508 3785.7195 609.7315, 14703.539 3792.5376 457.51733</trace>
</ink>
</file>

<file path=ppt/ink/ink95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15040.681 3551.697 874.14984, 15125.177 3543.2637 853.86993, 15200.797 3541.3489 842.80035, 15285.174 3545.0364 836.80597, 15354.956 3549.418 833.18115, 15454.756 3586.8096 843.7421, 15486.006 3684.8179 847.76965, 15458.688 3778.9692 844.05426, 15389.939 3850.929 838.15027, 15324.632 3904.372 764.3741</trace>
</ink>
</file>

<file path=ppt/ink/ink95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15904.785 4547.6 874.14984, 16010.548 4526.4346 861.42065, 16130.421 4512.812 850.746, 16219.686 4509.7754 834.74554, 16285.382 4508.4043 805.621</trace>
</ink>
</file>

<file path=ppt/ink/ink95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15815.618 4789.0776 874.14984, 15926.081 4768.0557 857.8503, 15996.632 4758.363 849.4601, 16073.567 4749.2417 843.4066, 16148.469 4741.636 833.9068, 16212.022 4734.6357 817.02844, 16277.085 4728.5796 793.8456</trace>
</ink>
</file>

<file path=ppt/ink/ink95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16694.43 4306.122 874.14984, 16709.62 4396.8936 863.9522, 16730.613 4508.417 859.234, 16748.875 4633.343 861.136, 16761.959 4731.032 862.11554, 16769.81 4807.811 861.25745, 16734.004 4725.6147 860.8424, 16725.215 4637.6655 857.5696, 16742.283 4542.1826 859.0757, 16782.275 4458.311 859.4196, 16871.19 4384.489 860.2536, 16975.822 4366.2124 860.73346, 17043.97 4377.8115 859.959, 17108.059 4408.5137 564.43555</trace>
</ink>
</file>

<file path=ppt/ink/ink95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17409.613 4562.5957 874.14984, 17486.953 4556.816 856.8156, 17576.85 4523.8027 862.4229, 17658.994 4453.702 863.45135, 17720.871 4355.1523 863.43884, 17732.371 4258.653 866.50995, 17675.473 4180.1973 867.387, 17606.953 4171.1875 866.97266, 17525.47 4206.1245 867.093, 17462.977 4290.4575 866.0237, 17437.57 4406.939 865.88367, 17438.252 4471.988 865.82117, 17446.477 4541.0684 865.7393, 17461.537 4611.5815 865.68115, 17486.373 4677.947 865.6365, 17568.227 4773.8833 863.9174, 17665.168 4819.8315 859.0117, 17728.965 4821.3506 853.99054, 17809.05 4827.269 837.0272, 17875.242 4811.9653 230.66142</trace>
</ink>
</file>

<file path=ppt/ink/ink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19216 4684 874, 19116 4751 864, 18992 4848 858, 18868 4964 850, 18779 5047 833</trace>
</ink>
</file>

<file path=ppt/ink/ink96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17945.543 4744.6094 874.14984, 17945.148 4835.16 866.1012, 17945.291 4955.5225 864.18866, 17947.41 5025.0054 863.7903, 17950.059 5087.7656 863.4952, 17938.578 5013.1597 860.16547, 17955.8 4915.4487 862.5585, 17986.16 4833.37 863.93365, 18039.238 4769.0864 864.4544, 18127.084 4742.8584 864.9352, 18198.66 4750.5728 865.2229, 18262.6 4771.039 856.13855</trace>
</ink>
</file>

<file path=ppt/ink/ink96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17960.252 3913.6558 874.14984, 17857.945 3913.655 867.46735, 17790.3 3915.1973 858.8388, 17718.07 3919.565 848.8518, 17611.578 3927.7566 828.34625, 17518.82 3937.07 797.91785, 17416.193 3943.3054 736.7146, 17351.26 3946.286 613.9092</trace>
</ink>
</file>

<file path=ppt/ink/ink96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17826.957 3762.667 874.14984, 17909.812 3776.6978 865.32086, 17980.87 3791.738 860.2817, 18054.08 3810.7566 859.97266, 18122.031 3834.2239 863.4308, 18178.281 3900.5425 864.34033, 18139.15 3972.638 864.36145, 18053.174 4042.692 862.4167, 17990.02 4076.2913 802.22034</trace>
</ink>
</file>

<file path=ppt/ink/ink96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14295.161 5377.5186 874.14984, 14391.637 5373.0566 863.3948, 14454.624 5369.9106 857.6781, 14530.32 5366.1353 851.4027, 14618.687 5360.048 845.02826, 14711.618 5353.4956 840.69507, 14778.302 5348.776 837.08905, 14871.062 5342.2793 832.567, 14935.752 5337.7744 826.54877, 15028.098 5333.524 820.3891, 15141.986 5330.0396 814.13055, 15241.366 5327.8027 808.61523, 15337.186 5326.368 803.6679, 15458.653 5325.8267 799.4794, 15599.67 5324.6084 795.55316, 15754.097 5323.1167 791.7905, 15854.85 5322.1543 788.69385, 15982.126 5321.2095 786.34784, 16129.401 5321.6997 784.4804, 16290.003 5322.5864 782.6757, 16459.867 5322.621 781.2715, 16619.69 5322.3667 780.0034, 16739.271 5322.113 779.053, 16879.14 5321.209 778.4483, 17027.914 5319.165 779.2673, 17131.072 5317.699 781.1563, 17245.604 5315.7935 783.59875, 17369.758 5313.826 788.0425, 17496.227 5311.2476 793.99835, 17620.922 5308.465 801.3591, 17738.203 5307.3145 809.3623, 17818.396 5306.652 816.5445, 17907.805 5308.424 820.458, 17993.773 5311.787 821.57825, 18070.115 5314.0693 827.5381, 18139.506 5318.0547 812.6635</trace>
</ink>
</file>

<file path=ppt/ink/ink96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18884.105 3793.175 874.14984, 18819.463 3869.1104 860.9999, 18754.318 3950.1147 849.95874, 18694.803 4040.6428 841.9614, 18629.719 4178.044 836.9337, 18593.844 4273.0176 831.64496, 18565.607 4357.507 827.5028, 18542.639 4434.322 824.0337, 18521.48 4527.571 823.7512, 18505.0 4629.0 823.60425, 18495.035 4732.2314 824.40186, 18488.938 4799.8413 825.92255, 18489.744 4875.478 829.0839, 18499.28 4951.482 832.9011, 18515.47 5022.5464 837.324, 18535.615 5085.7695 842.00946, 18569.928 5172.8057 850.61816, 18609.11 5240.1416 860.6946</trace>
</ink>
</file>

<file path=ppt/ink/ink96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18839.98 4396.612 874.14984, 18822.484 4486.717 862.8307, 18810.104 4577.5166 856.51776, 18813.586 4689.934 856.6143, 18847.82 4779.5522 859.23865, 18937.738 4830.745 859.06604, 19023.557 4825.723 859.0048, 19105.1 4750.8354 860.229, 19137.346 4687.946 859.7416, 19174.908 4586.907 857.8921, 19180.39 4523.4062 857.4636, 19166.637 4416.1265 858.8348, 19109.99 4318.5703 859.01776, 19018.15 4250.1714 860.6551, 18905.908 4241.2964 862.9051, 18826.252 4278.429 864.5812, 18797.64 4374.4053 864.88165, 18881.629 4443.804 861.8084, 18983.84 4469.4165 848.7891, 19056.521 4480.58 822.4157</trace>
</ink>
</file>

<file path=ppt/ink/ink96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19435.662 4698.588 874.14984, 19430.2 4801.0317 863.0575, 19410.678 4917.0884 856.1591, 19398.4 4985.0117 846.0552, 19375.043 5050.935 8.400662</trace>
</ink>
</file>

<file path=ppt/ink/ink96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19629.625 4351.625 874.14984, 19626.854 4431.7637 871.2358, 19640.9 4512.902 868.24695, 19701.416 4590.9414 866.4937, 19802.553 4630.5186 862.95984, 19896.332 4631.88 858.6269, 19988.299 4603.634 855.36127, 20077.371 4545.5903 856.5008, 20143.844 4478.8643 858.33844, 20178.355 4371.581 860.8909, 20146.951 4265.5 863.5027, 20041.426 4221.6943 865.4142, 19969.646 4261.9434 864.40607, 19913.844 4371.367 862.1826, 19890.41 4482.293 859.38184, 19888.217 4553.1206 855.999, 19889.268 4626.2905 853.6083, 19893.031 4699.7046 852.1751, 19901.28 4810.503 854.4999, 19908.705 4916.154 858.1492, 19911.77 4980.196 811.60034</trace>
</ink>
</file>

<file path=ppt/ink/ink96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20180.262 3928.651 874.14984, 20253.084 3979.547 864.55237, 20329.375 4046.5085 860.9681, 20396.848 4119.7295 859.8165, 20440.78 4188.2593 859.3773, 20473.12 4262.9727 857.7235, 20490.99 4347.494 858.0685, 20495.314 4447.9844 858.4932, 20488.922 4554.9775 858.6741, 20473.283 4645.3857 858.9324, 20439.824 4738.0923 859.9579, 20396.914 4821.5254 862.2111, 20345.604 4894.3022 864.0715, 20270.508 4960.5293 866.1107, 20203.242 5008.3213 868.60034</trace>
</ink>
</file>

<file path=ppt/ink/ink96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18020.002 5377.5186 874.14984, 17943.82 5360.7407 871.1627, 18012.686 5339.9424 866.90857, 18089.857 5334.3945 863.3075, 18173.576 5332.303 857.8449, 18237.201 5332.3745 854.31366, 18309.697 5332.476 853.23615, 18375.867 5332.6074 852.2087, 18499.799 5334.1333 851.235, 18579.11 5337.066 851.28906, 18667.117 5340.2583 851.13763, 18762.752 5342.885 849.5523, 18841.078 5344.742 847.64276, 18914.86 5346.1577 846.1161, 19002.53 5347.4414 844.42786, 19099.21 5348.275 842.14105, 19200.281 5348.816 840.7022, 19304.945 5349.1685 839.99805, 19378.803 5349.3794 839.5455, 19460.186 5349.4907 839.22144, 19554.334 5349.5454 838.582, 19657.406 5350.674 837.9153, 19754.209 5352.704 837.1885, 19829.191 5354.557 836.4578, 19920.113 5356.857 835.83844, 20019.764 5358.902 831.7868, 20120.219 5360.5986 825.3075, 20193.684 5362.0454 816.46735, 20264.945 5363.9263 801.1941, 20340.16 5366.7993 777.80896, 20414.25 5370.135 746.74786, 20484.67 5372.837 708.35126, 20585.37 5376.247 610.549, 20648.727 5377.1035 500.7527</trace>
</ink>
</file>

<file path=ppt/ink/ink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18839 4698 874, 18888 4799 865, 18966 4916 860, 19040 5004 858, 19136 5089 847</trace>
</ink>
</file>

<file path=ppt/ink/ink97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20702.4 5423.0225 874.14984, 20728.26 5355.0464 868.9888, 20750.229 5279.216 864.04175, 20764.773 5208.3096 862.4181, 20778.326 5103.236 859.961, 20784.98 5028.47 857.6317, 20792.54 4943.681 853.56836, 20798.074 4880.168 849.4649, 20805.816 4790.5635 844.0961, 20817.607 4681.2993 837.2376, 20832.441 4559.115 830.1466, 20848.879 4429.785 822.9234, 20863.006 4319.278 817.8491, 20874.898 4226.7607 813.65936, 20888.46 4121.9106 812.2795, 20902.463 4012.4272 813.03894, 20915.441 3902.4697 816.2972, 20924.19 3827.504 819.6643, 20932.758 3746.7178 824.7906, 20940.516 3662.795 830.488, 20946.541 3586.5234 837.3366, 20952.201 3476.1775 849.72424, 20938.549 3372.5935 859.1088, 20908.232 3307.454 864.07007, 20835.506 3258.7634 865.0068, 20730.145 3230.6787 862.1299, 20648.451 3219.1729 855.87744, 20556.566 3208.7434 848.71967, 20489.705 3201.6104 841.94385, 20396.785 3192.567 834.96436, 20285.205 3181.2104 827.478, 20161.373 3169.9473 820.28394, 20028.709 3159.2493 814.1862, 19910.922 3149.2744 810.07904, 19810.863 3140.5537 806.45966, 19685.633 3129.4155 802.97504, 19538.906 3118.7383 799.54565, 19375.244 3110.5564 794.60455, 19259.074 3105.0623 789.3945, 19123.023 3100.453 782.0203, 18963.53 3096.0642 773.2545, 18789.451 3091.981 765.967, 18627.104 3088.0923 761.5458, 18500.488 3085.053 757.0553, 18347.41 3082.1904 754.5448, 18176.328 3080.9553 753.24133, 17990.021 3080.9316 751.44336, 17850.803 3081.3904 750.3766, 17702.85 3083.0698 748.0394, 17531.186 3089.129 744.3392, 17342.955 3098.7742 740.1338, 17157.305 3109.2607 736.8601, 17022.959 3117.0298 732.60175, 16858.96 3128.1428 729.14764, 16676.674 3142.8987 728.2858, 16484.156 3160.371 727.0075, 16333.669 3175.2256 728.0098, 16190.733 3190.9072 729.1225, 16029.134 3213.0054 735.3009, 15856.633 3238.86 742.3011, 15677.392 3266.23 749.29913, 15497.501 3294.053 755.9984, 15374.3545 3313.1323 762.0716, 15243.053 3334.719 768.016, 15105.577 3357.6372 774.0668, 14969.613 3379.766 782.19476, 14853.415 3398.036 792.5464, 14763.3 3411.9502 802.2688, 14666.522 3424.6873 811.2071, 14570.3 3434.4614 819.7225, 14478.338 3440.8547 827.7476, 14413.111 3444.9138 834.8336, 14288.547 3448.3857 848.8976, 14174.996 3457.3618 859.35333, 14105.465 3494.1 859.7001, 14070.807 3580.7058 859.213, 14067.017 3645.8813 857.9293, 14070.762 3761.7908 853.09454, 14078.411 3839.359 849.0638, 14089.524 3930.8657 844.2142, 14102.793 4031.5942 839.417, 14111.866 4099.3564 836.3983, 14123.9795 4188.672 832.23944, 14137.45 4290.975 828.8367, 14152.069 4402.5796 825.8339, 14164.092 4497.093 823.7194, 14174.515 4581.2456 822.0326, 14187.764 4680.045 821.6756, 14202.181 4787.029 822.17584, 14214.733 4894.908 823.93225, 14222.934 4965.7407 825.97327, 14231.073 5042.0327 829.54333, 14236.701 5105.459 836.82166, 14243.9 5200.3184 847.8452, 14254.221 5274.516 866.3899</trace>
</ink>
</file>

<file path=ppt/ink/ink97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14190.366 7042.5283 874.14984, 14273.108 7001.2354 863.84375, 14358.636 6923.5933 863.7191, 14395.397 6852.3438 865.3838, 14312.578 6818.687 863.53046, 14202.995 6893.2065 850.2919, 14127.991 6986.4897 838.26544, 14105.032 7051.5596 837.3326, 14099.238 7118.851 837.01294, 14113.681 7215.2695 838.7059, 14199.784 7296.4565 839.02594, 14288.725 7339.037 844.4644, 14369.498 7343.6475 854.8775, 14434.22 7323.632 860.3031, 14497.171 7328.188 863.56946, 14502.935 7424.6504 863.1418, 14499.436 7514.947 863.021, 14475.116 7442.9985 850.6259, 14480.007 7357.8184 841.99835, 14501.961 7270.813 836.0283, 14563.698 7184.878 836.77576, 14676.01 7122.843 841.8809, 14742.777 7104.617 844.379, 14812.598 7095.6177 846.75635, 14890.858 7081.6914 856.5762, 14955.02 7087.33 748.5027</trace>
</ink>
</file>

<file path=ppt/ink/ink97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14057.073 6569.9136 874.14984, 14128.639 6569.9136 864.4401, 14203.502 6571.4556 848.8188, 14299.486 6576.1675 833.10706, 14405.027 6581.238 821.5523, 14493.156 6585.4434 791.82776, 14561.82 6585.2505 758.2224, 14633.356 6586.0293 691.8991, 14697.929 6588.787 305.8202</trace>
</ink>
</file>

<file path=ppt/ink/ink97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14518.542 6358.427 874.14984, 14626.684 6397.6323 857.82336, 14743.901 6470.907 854.1567, 14813.602 6555.8154 856.4494, 14836.982 6645.5337 856.6408, 14818.683 6736.0737 854.29987, 14799.239 6799.4775 852.6662</trace>
</ink>
</file>

<file path=ppt/ink/ink97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15278.769 7278.835 874.14984, 15270.808 7376.6 851.5794, 15258.533 7447.3022 836.437, 15241.796 7521.8667 823.1082, 15222.036 7590.1787 808.3999, 15205.0205 7655.12 779.0783, 15179.389 7720.4683 592.91516</trace>
</ink>
</file>

<file path=ppt/ink/ink97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15681.404 7369.842 874.14984, 15787.027 7333.674 860.1831, 15892.368 7263.9326 852.63776, 15973.338 7169.5312 852.83203, 16014.257 7092.203 854.5028, 16021.902 7022.904 854.2563, 15974.266 6953.6357 856.85547, 15910.951 6921.1724 859.1753, 15816.506 6943.096 858.4875, 15739.915 7039.112 856.6365, 15751.275 7165.5796 851.4419, 15790.473 7275.7803 844.1311, 15832.091 7341.9243 840.25775, 15886.513 7406.8003 837.3956, 15981.158 7495.9834 838.25415, 16089.522 7520.393 843.6507, 16160.515 7493.885 848.1355, 16205.295 7406.079 853.809, 16201.547 7493.8687 855.45416, 16220.736 7606.213 851.01465, 16276.575 7707.72 850.4688, 16350.474 7763.695 850.1148, 16460.7 7760.0522 849.93915, 16539.998 7727.237 851.35254, 16605.623 7636.9507 852.7046, 16631.428 7546.549 852.82355, 16608.166 7440.786 852.7698, 16519.691 7342.2007 851.98456, 16429.662 7286.699 851.43536, 16327.644 7284.361 854.3864, 16265.496 7353.5396 856.68823, 16311.227 7439.425 854.18506, 16398.572 7496.8594 847.41974, 16467.896 7504.144 842.92816, 16538.377 7479.1123 838.24146, 16615.943 7463.145 819.3823, 16680.709 7415.272 638.82306</trace>
</ink>
</file>

<file path=ppt/ink/ink97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15665.777 6706.4233 874.14984, 15739.384 6706.4233 861.1149, 15811.421 6706.423 847.9168, 15898.25 6704.99 836.9348, 15987.026 6698.0938 830.26276, 16056.511 6691.4375 826.0245, 16141.615 6660.449 829.9993, 16165.863 6577.758 841.1613, 16078.551 6517.8535 851.89075, 16149.777 6543.0674 854.22345, 16238.002 6599.3413 845.37213, 16305.494 6692.3604 844.65594, 16296.6045 6817.5645 845.062, 16283.896 6901.8115 849.082</trace>
</ink>
</file>

<file path=ppt/ink/ink97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17096.145 7399.8325 874.14984, 17078.781 7465.2383 863.4312, 17061.111 7533.866 857.4596, 17043.309 7602.914 845.9522</trace>
</ink>
</file>

<file path=ppt/ink/ink97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17469.365 7460.849 874.14984, 17532.482 7404.31 863.8768, 17631.469 7314.037 853.3152, 17730.55 7195.0093 847.32324, 17783.709 7103.4287 848.73456, 17798.959 7030.518 849.4272, 17731.154 6958.7314 852.6647, 17634.643 6966.065 855.78235, 17554.207 7009.0186 856.3295, 17498.023 7110.204 853.29584, 17494.59 7182.5933 850.29785, 17511.992 7293.2856 843.6652, 17548.902 7359.407 839.2149, 17648.621 7464.733 833.7967, 17738.258 7515.542 836.4809, 17811.768 7514.119 843.5028, 17867.748 7439.632 848.9369, 17894.482 7365.7886 855.85736, 17880.986 7442.734 862.30615, 17921.29 7559.9165 861.084, 17980.6 7644.914 858.5648, 18086.393 7691.3135 855.96576, 18187.941 7687.1123 854.03033, 18277.324 7629.956 852.16296, 18329.852 7553.1904 853.9376, 18340.328 7439.84 855.5844, 18320.223 7360.7363 857.7148, 18244.105 7322.2925 858.71814, 18159.055 7367.1934 857.64954, 18107.752 7447.6704 851.3136, 18095.965 7521.903 845.38806, 18098.213 7610.472 838.7918, 18103.174 7681.7344 833.5569, 18113.236 7754.187 828.208, 18126.588 7837.463 818.4458, 18136.201 7920.2725 803.5017, 18145.13 7991.9165 777.59753, 18154.213 8063.7686 734.7195</trace>
</ink>
</file>

<file path=ppt/ink/ink97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17960.252 6630.4126 874.14984, 17848.24 6641.0537 855.22107, 17770.664 6645.439 845.7145, 17686.88 6645.2324 833.1697, 17606.824 6634.2583 820.744, 17538.824 6627.2046 798.6412, 17469.365 6615.417 768.34454</trace>
</ink>
</file>

<file path=ppt/ink/ink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18967 4186 874, 18929 4271 864, 18881 4397 861, 18840 4516 863, 18832 4399 855, 18870 4246 849, 18925 4102 848, 19000 4013 852, 19106 4040 857, 19148 4191 855, 19155 4340 848, 19161 4427 832, 19157 4510 400</trace>
</ink>
</file>

<file path=ppt/ink/ink98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17736.87 6434.438 874.14984, 17805.621 6455.059 861.72943, 17936.045 6509.344 843.6035, 18029.916 6595.081 850.03766, 18040.965 6669.0625 853.39886, 18020.002 6735.8975 859.58704</trace>
</ink>
</file>

<file path=ppt/ink/ink98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18544.898 6467.531 874.14984, 18655.031 6555.665 839.02, 18732.264 6633.555 820.7699, 18813.13 6733.654 806.4399, 18889.062 6852.143 791.4999, 18950.842 6984.445 782.4673, 18992.186 7127.5127 779.7722, 19018.818 7228.7886 779.787, 19025.818 7342.4883 779.2605, 19028.664 7445.1665 774.4327, 19012.922 7544.664 770.42816, 18969.904 7662.2764 769.01965, 18892.486 7782.3457 765.7769, 18841.688 7859.682 749.66724, 18801.494 7933.6543 734.18475, 18736.574 7997.432 615.6557</trace>
</ink>
</file>

<file path=ppt/ink/ink98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14046.961 6161.418 874.14984, 13985.618 6274.5015 844.05255, 13934.205 6367.3174 825.2468, 13872.206 6486.638 802.3185, 13804.037 6628.168 778.0524, 13737.137 6785.238 760.87006, 13680.32 6950.409 749.862, 13642.484 7115.285 751.0673, 13617.414 7249.376 755.13, 13614.801 7364.636 752.91064, 13638.328 7469.7856 753.9744, 13663.125 7548.842 757.36115, 13743.872 7624.119 759.0892, 13810.073 7701.4326 771.16736, 13893.445 7746.7964 745.7022</trace>
</ink>
</file>

<file path=ppt/ink/ink98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19257.324 7490.3223 874.14984, 19346.125 7487.9644 868.0511, 19461.217 7453.482 864.6837, 19533.643 7381.5747 865.66846, 19500.094 7310.0103 863.6167, 19401.459 7276.486 856.07654, 19323.732 7300.0664 850.77795, 19278.066 7366.5723 851.3692, 19289.541 7458.515 850.7074, 19377.477 7538.202 843.3304, 19445.475 7565.253 839.04456, 19556.018 7584.3853 836.47296, 19668.557 7553.0903 837.5219, 19760.115 7509.7188 842.3863, 19853.488 7486.889 849.43964, 19924.133 7539.0015 858.79803, 19911.777 7622.2886 859.9742, 19867.45 7685.847 859.71497, 19780.45 7705.718 858.821, 19715.123 7715.3496 857.34125</trace>
</ink>
</file>

<file path=ppt/ink/ink98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20031.342 6935.4917 874.14984, 20028.26 7059.704 854.81946, 20028.398 7145.3535 845.73126, 20031.746 7239.1514 839.81, 20039.947 7333.254 837.63916, 20051.324 7421.131 838.9359, 20061.549 7490.9155 841.09955, 20075.29 7584.614 848.215, 20024.16 7488.5015 849.02673, 20034.066 7404.5806 845.04865, 20053.834 7335.838 840.0155, 20085.523 7271.543 834.09265, 20147.832 7205.2466 826.48865, 20239.217 7149.195 817.4639, 20309.068 7097.148 790.9778, 20375.328 7060.766 769.65857, 20439.234 7049.393 7.586151</trace>
</ink>
</file>

<file path=ppt/ink/ink985.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20612.312 7189.38 874.14984, 20586.521 7293.2217 861.62726, 20569.223 7415.0015 859.67725, 20604.465 7519.806 860.7163, 20675.35 7563.778 859.6938, 20755.006 7563.438 855.54065, 20835.63 7508.611 851.0531, 20889.281 7430.165 847.01746, 20912.955 7341.2275 843.64825, 20909.596 7256.3564 846.1052, 20869.082 7345.859 849.5053, 20878.777 7444.4507 848.56464, 20910.344 7518.34 853.94037, 20981.322 7541.83 855.04114, 21061.322 7481.164 854.0454, 21121.275 7368.2456 852.9826, 21168.004 7287.8823 857.7077, 21230.768 7257.2104 859.46594, 21296.188 7299.5205 858.52313, 21336.436 7409.28 851.62177, 21344.033 7514.498 847.20575, 21329.838 7605.48 848.2969, 21273.506 7518.9316 846.76526, 21285.725 7437.2656 839.9149, 21297.604 7371.8135 834.0477, 21344.553 7268.5356 842.02185, 21434.857 7224.7515 847.4016, 21504.637 7277.425 848.03503, 21552.244 7359.35 851.99774, 21583.064 7463.5796 854.8272, 21607.523 7548.8965 857.6695, 21683.428 7606.3647 861.509, 21784.014 7558.262 858.68024, 21859.2 7493.454 852.2677, 21929.758 7387.739 850.9505, 21959.828 7303.4463 852.92065, 21918.553 7229.1567 856.3227, 21854.205 7271.2754 857.7515, 21819.61 7354.8306 855.8599, 21845.607 7484.3003 845.01776, 21861.65 7550.821 827.5026, 21895.6 7614.556 808.24445</trace>
</ink>
</file>

<file path=ppt/ink/ink986.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22474.732 6705.3896 874.14984, 22473.402 6814.82 854.28467, 22470.443 6896.6343 843.9894, 22467.412 6992.4795 835.73364, 22463.57 7097.747 829.74384, 22458.88 7205.884 827.04486, 22453.89 7301.725 826.0427, 22450.17 7370.053 825.73883, 22441.371 7482.697 826.63226, 22527.365 7422.8076 831.0957, 22634.246 7344.9033 822.9734, 22735.947 7319.122 824.1044, 22821.943 7352.0327 828.74493, 22844.037 7457.3447 840.39197, 22758.541 7525.203 846.4703, 22658.547 7552.5625 846.54517, 22593.822 7546.8433 839.7443, 22504.645 7506.6084 823.0454, 22441.18 7465.7935 766.3556</trace>
</ink>
</file>

<file path=ppt/ink/ink987.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23294.713 7309.3433 874.14984, 23183.879 7298.821 861.304, 23062.344 7307.419 857.99274, 22971.693 7360.8994 858.95825, 22951.934 7442.902 859.0592, 23030.273 7514.607 857.23773, 23118.12 7465.201 857.38165, 23186.385 7366.2866 852.9875, 23222.525 7292.3657 853.31134, 23244.834 7376.1763 856.9339, 23270.543 7452.7065 857.4135, 23358.87 7500.2305 860.59863, 23441.18 7433.186 858.44824, 23514.498 7344.907 849.21185, 23611.535 7248.0903 851.85046, 23692.598 7202.1777 854.7428, 23770.412 7210.0405 856.6359, 23812.25 7295.7695 857.86804, 23801.172 7380.467 859.7706, 23703.625 7466.2017 851.75586, 23611.404 7504.166 843.36365, 23613.871 7441.194 836.92114, 23686.502 7402.6978 828.3114, 23773.893 7366.8945 820.0018, 23838.162 7341.556 813.5493, 23922.078 7316.7485 808.245, 24009.436 7294.527 805.46655, 24091.748 7275.5977 809.46387, 24155.748 7261.425 815.96716, 24240.902 7226.251 827.6373, 24254.498 7149.3613 847.1658, 24173.994 7101.489 854.87964, 24090.67 7089.583 856.4351, 24006.846 7137.8687 854.09424, 23970.307 7224.2393 851.85657, 24016.262 7351.5913 841.2136, 24092.582 7428.925 830.8541, 24147.84 7493.119 805.17584, 24233.277 7565.8164 750.6023</trace>
</ink>
</file>

<file path=ppt/ink/ink988.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14641.723 8481.572 874.14984, 14661.282 8579.1 857.234, 14673.313 8650.784 850.2476, 14684.829 8730.785 846.0327, 14694.609 8813.591 844.5549, 14700.855 8893.883 846.12494, 14704.904 8958.585 847.5008, 14703.092 9039.168 852.0895, 14699.248 8911.249 845.94135, 14717.614 8793.866 836.61774, 14755.418 8683.243 826.2358, 14811.138 8594.304 823.5706, 14911.725 8546.165 828.21234, 14993.356 8547.799 834.76337, 15056.833 8619.742 839.52905, 15078.86 8698.294 844.2784, 15069.857 8795.352 848.5493, 15049.203 8868.099 854.82947, 15055.612 8758.977 856.2994, 15085.405 8664.421 847.71826, 15128.364 8593.144 847.56866, 15202.691 8576.732 848.4225, 15279.346 8622.192 845.47266, 15335.148 8716.692 842.41003, 15352.213 8779.492 838.3189, 15383.551 8866.215 822.25745, 15406.0205 8932.018 735.5237</trace>
</ink>
</file>

<file path=ppt/ink/ink989.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15621.653 8668.239 874.14984, 15627.241 8733.232 865.7256, 15644.81 8853.514 854.5829, 15689.412 8961.562 858.2381, 15790.3125 9010.73 860.2221, 15854.871 8994.752 857.74054, 15921.978 8918.887 858.1422, 15945.146 8846.427 860.0259, 15881.728 8768.316 858.84827, 15810.258 8717.383 859.3454, 15749.847 8652.43 855.36255</trace>
</ink>
</file>

<file path=ppt/ink/ink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18780 4206 874, 18913 4188 859, 19017 4182 848, 19153 4183 836, 19268 4183 810, 19375 4186 780</trace>
</ink>
</file>

<file path=ppt/ink/ink990.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16202.626 8079.798 874.14984, 16190.456 8168.087 863.43036, 16175.402 8310.132 850.77655, 16169.182 8403.678 843.51447, 16165.985 8506.052 837.1551, 16167.255 8608.187 833.82635, 16169.695 8691.956 833.1581, 16174.044 8759.4795 835.46375, 16211.122 8851.531 840.5758, 16307.315 8837.264 843.23425, 16419.209 8747.822 847.809, 16505.867 8693.273 855.456, 16600.703 8707.551 856.77234, 16650.326 8819.12 853.75665, 16594.78 8941.783 848.2197, 16523.799 9024.889 841.1106, 16415.8 9067.523 844.12286, 16332.802 9062.293 847.3234, 16285.193 8978.824 849.4492, 16293.942 8892.856 850.36194, 16386.004 8801.052 844.46375, 16458.623 8766.991 838.93274, 16540.016 8746.568 834.7446, 16658.916 8733.82 830.14465, 16722.744 8747.425 831.3244, 16825.492 8806.578 836.3605, 16879.742 8875.116 842.17816, 16885.451 8972.792 844.79047, 16883.232 9037.751 842.78876</trace>
</ink>
</file>

<file path=ppt/ink/ink991.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16664.094 8350.749 874.14984, 16669.998 8428.394 868.7764, 16676.4 8491.165 680.6389</trace>
</ink>
</file>

<file path=ppt/ink/ink992.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17111.773 8003.7866 874.14984, 17105.916 8104.1553 859.7822, 17098.408 8178.042 850.4194, 17089.549 8267.886 841.4234, 17081.826 8367.086 834.2867, 17077.035 8471.659 822.92566, 17078.28 8578.879 805.27704, 17081.195 8667.726 781.67645, 17087.656 8745.376 746.4861, 17101.314 8828.577 704.33453, 17110.55 8894.476 643.3181, 17126.48 8970.216 514.6878</trace>
</ink>
</file>

<file path=ppt/ink/ink993.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17364.568 8924.713 874.14984, 17433.89 8860.9795 863.1188, 17516.303 8778.478 859.30084, 17581.756 8674.995 861.4093, 17560.598 8600.513 861.811, 17452.629 8596.338 856.2707, 17361.861 8668.086 853.965, 17322.738 8788.705 855.1087, 17337.754 8856.658 854.08826, 17379.664 8920.618 850.02966, 17444.094 8973.198 845.071, 17549.531 9031.412 837.0599, 17622.406 9032.7295 829.8891, 17703.732 9042.461 807.5542, 17766.506 9025.67 741.62994</trace>
</ink>
</file>

<file path=ppt/ink/ink994.xml><?xml version="1.0" encoding="utf-8"?>
<ink xmlns="http://www.w3.org/2003/InkML">
  <definitions>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brush xml:id="br1">
      <brushProperty name="width" value="0.01984375" units="cm"/>
      <brushProperty name="height" value="0.01984375" units="cm"/>
      <brushProperty name="tip" value="ellipse"/>
      <brushProperty name="color" value="#000000"/>
      <brushProperty name="fitToCurve" value="1"/>
    </brush>
  </definitions>
  <trace timeOffset="0.0" brushRef="#br1" contextRef="#ctx0"> 18243.38 8909.717 874.14984, 18187.89 8976.969 869.9125</trace>
</ink>
</file>

<file path=ppt/ink/ink9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1490 3040 874, 1478 3130 862, 1471 3254 859, 1472 3324 858, 1478 3428 857, 1493 3509 859, 1572 3560 861, 1665 3487 859, 1728 3352 851, 1767 3235 843, 1780 3165 841, 1788 3095 843, 1785 3030 846, 1731 2936 851, 1658 2909 855, 1548 2975 854, 1481 3052 852, 1501 3124 854, 1565 3137 8</trace>
</ink>
</file>

<file path=ppt/ink/ink9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1898 2947 874, 1916 3064 858, 1920 3136 850, 1922 3219 843, 1918 3341 834, 1909 3443 839, 1901 3520 845, 1900 3456 757</trace>
</ink>
</file>

<file path=ppt/ink/ink9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1884 2963 874, 1965 2997 867, 2069 3001 863, 2164 2976 859, 2250 2915 857, 2314 2852 859, 2303 2926 851, 2286 2999 845, 2270 3075 840, 2250 3203 833, 2243 3278 832, 2238 3353 834, 2234 3460 840, 2229 3530 851, 2223 3595 577</trace>
</ink>
</file>

<file path=ppt/ink/ink9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1705 2631 874, 1808 2629 862, 1936 2622 853, 2037 2615 847, 2128 2607 847, 2235 2589 851, 2298 2528 863</trace>
</ink>
</file>

<file path=ppt/ink/ink9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width" value="0.01984" units="cm"/>
      <brushProperty name="height" value="0.01984" units="cm"/>
      <brushProperty name="fitToCurve" value="1"/>
    </brush>
  </definitions>
  <trace timeOffset="0.0" brushRef="#br0" contextRef="#ctx0"> 2256 2419 874, 2333 2453 871, 2419 2539 866, 2439 2660 861, 2448 2736 854</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47" name=""/>
        <p:cNvGrpSpPr/>
        <p:nvPr/>
      </p:nvGrpSpPr>
      <p:grpSpPr>
        <a:xfrm>
          <a:off x="0" y="0"/>
          <a:ext cx="0" cy="0"/>
          <a:chOff x="0" y="0"/>
          <a:chExt cx="0" cy="0"/>
        </a:xfrm>
      </p:grpSpPr>
      <p:sp>
        <p:nvSpPr>
          <p:cNvPr id="1052372"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52373"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52374"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52375"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52376"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52377"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Diapositive de titre">
    <p:spTree>
      <p:nvGrpSpPr>
        <p:cNvPr id="24" name=""/>
        <p:cNvGrpSpPr/>
        <p:nvPr/>
      </p:nvGrpSpPr>
      <p:grpSpPr>
        <a:xfrm>
          <a:off x="0" y="0"/>
          <a:ext cx="0" cy="0"/>
          <a:chOff x="0" y="0"/>
          <a:chExt cx="0" cy="0"/>
        </a:xfrm>
      </p:grpSpPr>
      <p:sp>
        <p:nvSpPr>
          <p:cNvPr id="1048581"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1048582" name="Sous-titr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fr-FR"/>
              <a:t>Modifiez le style des sous-titres du masque</a:t>
            </a:r>
            <a:endParaRPr lang="en-US"/>
          </a:p>
        </p:txBody>
      </p:sp>
      <p:sp>
        <p:nvSpPr>
          <p:cNvPr id="1048583" name="Espace réservé de la date 3"/>
          <p:cNvSpPr>
            <a:spLocks noGrp="1"/>
          </p:cNvSpPr>
          <p:nvPr>
            <p:ph type="dt" sz="half" idx="10"/>
          </p:nvPr>
        </p:nvSpPr>
        <p:spPr/>
        <p:txBody>
          <a:bodyPr/>
          <a:p>
            <a:fld id="{FE9CAC14-3D7A-4DF2-8C71-548C46BADE95}" type="datetime1">
              <a:rPr lang="en-US" smtClean="0"/>
            </a:fld>
            <a:endParaRPr lang="en-US"/>
          </a:p>
        </p:txBody>
      </p:sp>
      <p:sp>
        <p:nvSpPr>
          <p:cNvPr id="1048584" name="Espace réservé du pied de page 4"/>
          <p:cNvSpPr>
            <a:spLocks noGrp="1"/>
          </p:cNvSpPr>
          <p:nvPr>
            <p:ph type="ftr" sz="quarter" idx="11"/>
          </p:nvPr>
        </p:nvSpPr>
        <p:spPr/>
        <p:txBody>
          <a:bodyPr/>
          <a:p>
            <a:r>
              <a:rPr lang="en-US"/>
              <a:t>Pr. Azagrouze</a:t>
            </a:r>
          </a:p>
        </p:txBody>
      </p:sp>
      <p:sp>
        <p:nvSpPr>
          <p:cNvPr id="1048585" name="Espace réservé du numéro de diapositive 5"/>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re et texte vertical">
    <p:spTree>
      <p:nvGrpSpPr>
        <p:cNvPr id="145" name=""/>
        <p:cNvGrpSpPr/>
        <p:nvPr/>
      </p:nvGrpSpPr>
      <p:grpSpPr>
        <a:xfrm>
          <a:off x="0" y="0"/>
          <a:ext cx="0" cy="0"/>
          <a:chOff x="0" y="0"/>
          <a:chExt cx="0" cy="0"/>
        </a:xfrm>
      </p:grpSpPr>
      <p:sp>
        <p:nvSpPr>
          <p:cNvPr id="1052361" name="Titre 1"/>
          <p:cNvSpPr>
            <a:spLocks noGrp="1"/>
          </p:cNvSpPr>
          <p:nvPr>
            <p:ph type="title"/>
          </p:nvPr>
        </p:nvSpPr>
        <p:spPr/>
        <p:txBody>
          <a:bodyPr/>
          <a:p>
            <a:r>
              <a:rPr lang="fr-FR"/>
              <a:t>Modifiez le style du titre</a:t>
            </a:r>
            <a:endParaRPr lang="en-US"/>
          </a:p>
        </p:txBody>
      </p:sp>
      <p:sp>
        <p:nvSpPr>
          <p:cNvPr id="1052362" name="Espace réservé du texte vertical 2"/>
          <p:cNvSpPr>
            <a:spLocks noGrp="1"/>
          </p:cNvSpPr>
          <p:nvPr>
            <p:ph type="body" orient="vert" idx="1"/>
          </p:nvPr>
        </p:nvSpPr>
        <p:spPr/>
        <p:txBody>
          <a:bodyPr vert="eaVert"/>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63" name="Espace réservé de la date 3"/>
          <p:cNvSpPr>
            <a:spLocks noGrp="1"/>
          </p:cNvSpPr>
          <p:nvPr>
            <p:ph type="dt" sz="half" idx="10"/>
          </p:nvPr>
        </p:nvSpPr>
        <p:spPr/>
        <p:txBody>
          <a:bodyPr/>
          <a:p>
            <a:fld id="{F956D15C-BFEE-4689-B63A-04AC827C4321}" type="datetime1">
              <a:rPr lang="en-US" smtClean="0"/>
            </a:fld>
            <a:endParaRPr lang="en-US"/>
          </a:p>
        </p:txBody>
      </p:sp>
      <p:sp>
        <p:nvSpPr>
          <p:cNvPr id="1052364" name="Espace réservé du pied de page 4"/>
          <p:cNvSpPr>
            <a:spLocks noGrp="1"/>
          </p:cNvSpPr>
          <p:nvPr>
            <p:ph type="ftr" sz="quarter" idx="11"/>
          </p:nvPr>
        </p:nvSpPr>
        <p:spPr/>
        <p:txBody>
          <a:bodyPr/>
          <a:p>
            <a:r>
              <a:rPr lang="en-US"/>
              <a:t>Pr. Azagrouze</a:t>
            </a:r>
          </a:p>
        </p:txBody>
      </p:sp>
      <p:sp>
        <p:nvSpPr>
          <p:cNvPr id="1052365" name="Espace réservé du numéro de diapositive 5"/>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Titre vertical et texte">
    <p:spTree>
      <p:nvGrpSpPr>
        <p:cNvPr id="141" name=""/>
        <p:cNvGrpSpPr/>
        <p:nvPr/>
      </p:nvGrpSpPr>
      <p:grpSpPr>
        <a:xfrm>
          <a:off x="0" y="0"/>
          <a:ext cx="0" cy="0"/>
          <a:chOff x="0" y="0"/>
          <a:chExt cx="0" cy="0"/>
        </a:xfrm>
      </p:grpSpPr>
      <p:sp>
        <p:nvSpPr>
          <p:cNvPr id="1052342" name="Titre vertical 1"/>
          <p:cNvSpPr>
            <a:spLocks noGrp="1"/>
          </p:cNvSpPr>
          <p:nvPr>
            <p:ph type="title" orient="vert"/>
          </p:nvPr>
        </p:nvSpPr>
        <p:spPr>
          <a:xfrm>
            <a:off x="8724900" y="365125"/>
            <a:ext cx="2628900" cy="5811838"/>
          </a:xfrm>
        </p:spPr>
        <p:txBody>
          <a:bodyPr vert="eaVert"/>
          <a:p>
            <a:r>
              <a:rPr lang="fr-FR"/>
              <a:t>Modifiez le style du titre</a:t>
            </a:r>
            <a:endParaRPr lang="en-US"/>
          </a:p>
        </p:txBody>
      </p:sp>
      <p:sp>
        <p:nvSpPr>
          <p:cNvPr id="1052343" name="Espace réservé du texte vertical 2"/>
          <p:cNvSpPr>
            <a:spLocks noGrp="1"/>
          </p:cNvSpPr>
          <p:nvPr>
            <p:ph type="body" orient="vert" idx="1"/>
          </p:nvPr>
        </p:nvSpPr>
        <p:spPr>
          <a:xfrm>
            <a:off x="838200" y="365125"/>
            <a:ext cx="7734300" cy="5811838"/>
          </a:xfrm>
        </p:spPr>
        <p:txBody>
          <a:bodyPr vert="eaVert"/>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44" name="Espace réservé de la date 3"/>
          <p:cNvSpPr>
            <a:spLocks noGrp="1"/>
          </p:cNvSpPr>
          <p:nvPr>
            <p:ph type="dt" sz="half" idx="10"/>
          </p:nvPr>
        </p:nvSpPr>
        <p:spPr/>
        <p:txBody>
          <a:bodyPr/>
          <a:p>
            <a:fld id="{98674259-51A5-44B8-BEC4-103152F277D0}" type="datetime1">
              <a:rPr lang="en-US" smtClean="0"/>
            </a:fld>
            <a:endParaRPr lang="en-US"/>
          </a:p>
        </p:txBody>
      </p:sp>
      <p:sp>
        <p:nvSpPr>
          <p:cNvPr id="1052345" name="Espace réservé du pied de page 4"/>
          <p:cNvSpPr>
            <a:spLocks noGrp="1"/>
          </p:cNvSpPr>
          <p:nvPr>
            <p:ph type="ftr" sz="quarter" idx="11"/>
          </p:nvPr>
        </p:nvSpPr>
        <p:spPr/>
        <p:txBody>
          <a:bodyPr/>
          <a:p>
            <a:r>
              <a:rPr lang="en-US"/>
              <a:t>Pr. Azagrouze</a:t>
            </a:r>
          </a:p>
        </p:txBody>
      </p:sp>
      <p:sp>
        <p:nvSpPr>
          <p:cNvPr id="1052346" name="Espace réservé du numéro de diapositive 5"/>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re et contenu">
    <p:spTree>
      <p:nvGrpSpPr>
        <p:cNvPr id="70" name=""/>
        <p:cNvGrpSpPr/>
        <p:nvPr/>
      </p:nvGrpSpPr>
      <p:grpSpPr>
        <a:xfrm>
          <a:off x="0" y="0"/>
          <a:ext cx="0" cy="0"/>
          <a:chOff x="0" y="0"/>
          <a:chExt cx="0" cy="0"/>
        </a:xfrm>
      </p:grpSpPr>
      <p:sp>
        <p:nvSpPr>
          <p:cNvPr id="1048602" name="Titre 1"/>
          <p:cNvSpPr>
            <a:spLocks noGrp="1"/>
          </p:cNvSpPr>
          <p:nvPr>
            <p:ph type="title"/>
          </p:nvPr>
        </p:nvSpPr>
        <p:spPr/>
        <p:txBody>
          <a:bodyPr/>
          <a:p>
            <a:r>
              <a:rPr lang="fr-FR"/>
              <a:t>Modifiez le style du titre</a:t>
            </a:r>
            <a:endParaRPr lang="en-US"/>
          </a:p>
        </p:txBody>
      </p:sp>
      <p:sp>
        <p:nvSpPr>
          <p:cNvPr id="1048603" name="Espace réservé du contenu 2"/>
          <p:cNvSpPr>
            <a:spLocks noGrp="1"/>
          </p:cNvSpPr>
          <p:nvPr>
            <p:ph idx="1"/>
          </p:nvPr>
        </p:nvSpPr>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48604" name="Espace réservé de la date 3"/>
          <p:cNvSpPr>
            <a:spLocks noGrp="1"/>
          </p:cNvSpPr>
          <p:nvPr>
            <p:ph type="dt" sz="half" idx="10"/>
          </p:nvPr>
        </p:nvSpPr>
        <p:spPr/>
        <p:txBody>
          <a:bodyPr/>
          <a:p>
            <a:fld id="{85FFF573-09D0-42CF-B4B7-310CA9273FB1}" type="datetime1">
              <a:rPr lang="en-US" smtClean="0"/>
            </a:fld>
            <a:endParaRPr lang="en-US"/>
          </a:p>
        </p:txBody>
      </p:sp>
      <p:sp>
        <p:nvSpPr>
          <p:cNvPr id="1048605" name="Espace réservé du pied de page 4"/>
          <p:cNvSpPr>
            <a:spLocks noGrp="1"/>
          </p:cNvSpPr>
          <p:nvPr>
            <p:ph type="ftr" sz="quarter" idx="11"/>
          </p:nvPr>
        </p:nvSpPr>
        <p:spPr/>
        <p:txBody>
          <a:bodyPr/>
          <a:p>
            <a:r>
              <a:rPr lang="en-US"/>
              <a:t>Pr. Azagrouze</a:t>
            </a:r>
          </a:p>
        </p:txBody>
      </p:sp>
      <p:sp>
        <p:nvSpPr>
          <p:cNvPr id="1048606" name="Espace réservé du numéro de diapositive 5"/>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Titre de section">
    <p:spTree>
      <p:nvGrpSpPr>
        <p:cNvPr id="144" name=""/>
        <p:cNvGrpSpPr/>
        <p:nvPr/>
      </p:nvGrpSpPr>
      <p:grpSpPr>
        <a:xfrm>
          <a:off x="0" y="0"/>
          <a:ext cx="0" cy="0"/>
          <a:chOff x="0" y="0"/>
          <a:chExt cx="0" cy="0"/>
        </a:xfrm>
      </p:grpSpPr>
      <p:sp>
        <p:nvSpPr>
          <p:cNvPr id="1052356"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1052357" name="Espace réservé du texte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fr-FR"/>
              <a:t>Modifiez les styles du texte du masque</a:t>
            </a:r>
          </a:p>
        </p:txBody>
      </p:sp>
      <p:sp>
        <p:nvSpPr>
          <p:cNvPr id="1052358" name="Espace réservé de la date 3"/>
          <p:cNvSpPr>
            <a:spLocks noGrp="1"/>
          </p:cNvSpPr>
          <p:nvPr>
            <p:ph type="dt" sz="half" idx="10"/>
          </p:nvPr>
        </p:nvSpPr>
        <p:spPr/>
        <p:txBody>
          <a:bodyPr/>
          <a:p>
            <a:fld id="{FA292BE5-725D-46F2-B91E-2F16F5ECB0A0}" type="datetime1">
              <a:rPr lang="en-US" smtClean="0"/>
            </a:fld>
            <a:endParaRPr lang="en-US"/>
          </a:p>
        </p:txBody>
      </p:sp>
      <p:sp>
        <p:nvSpPr>
          <p:cNvPr id="1052359" name="Espace réservé du pied de page 4"/>
          <p:cNvSpPr>
            <a:spLocks noGrp="1"/>
          </p:cNvSpPr>
          <p:nvPr>
            <p:ph type="ftr" sz="quarter" idx="11"/>
          </p:nvPr>
        </p:nvSpPr>
        <p:spPr/>
        <p:txBody>
          <a:bodyPr/>
          <a:p>
            <a:r>
              <a:rPr lang="en-US"/>
              <a:t>Pr. Azagrouze</a:t>
            </a:r>
          </a:p>
        </p:txBody>
      </p:sp>
      <p:sp>
        <p:nvSpPr>
          <p:cNvPr id="1052360" name="Espace réservé du numéro de diapositive 5"/>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Deux contenus">
    <p:spTree>
      <p:nvGrpSpPr>
        <p:cNvPr id="138" name=""/>
        <p:cNvGrpSpPr/>
        <p:nvPr/>
      </p:nvGrpSpPr>
      <p:grpSpPr>
        <a:xfrm>
          <a:off x="0" y="0"/>
          <a:ext cx="0" cy="0"/>
          <a:chOff x="0" y="0"/>
          <a:chExt cx="0" cy="0"/>
        </a:xfrm>
      </p:grpSpPr>
      <p:sp>
        <p:nvSpPr>
          <p:cNvPr id="1052324" name="Titre 1"/>
          <p:cNvSpPr>
            <a:spLocks noGrp="1"/>
          </p:cNvSpPr>
          <p:nvPr>
            <p:ph type="title"/>
          </p:nvPr>
        </p:nvSpPr>
        <p:spPr/>
        <p:txBody>
          <a:bodyPr/>
          <a:p>
            <a:r>
              <a:rPr lang="fr-FR"/>
              <a:t>Modifiez le style du titre</a:t>
            </a:r>
            <a:endParaRPr lang="en-US"/>
          </a:p>
        </p:txBody>
      </p:sp>
      <p:sp>
        <p:nvSpPr>
          <p:cNvPr id="1052325" name="Espace réservé du contenu 2"/>
          <p:cNvSpPr>
            <a:spLocks noGrp="1"/>
          </p:cNvSpPr>
          <p:nvPr>
            <p:ph sz="half" idx="1"/>
          </p:nvPr>
        </p:nvSpPr>
        <p:spPr>
          <a:xfrm>
            <a:off x="838200" y="1825625"/>
            <a:ext cx="5181600" cy="435133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26" name="Espace réservé du contenu 3"/>
          <p:cNvSpPr>
            <a:spLocks noGrp="1"/>
          </p:cNvSpPr>
          <p:nvPr>
            <p:ph sz="half" idx="2"/>
          </p:nvPr>
        </p:nvSpPr>
        <p:spPr>
          <a:xfrm>
            <a:off x="6172200" y="1825625"/>
            <a:ext cx="5181600" cy="435133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27" name="Espace réservé de la date 4"/>
          <p:cNvSpPr>
            <a:spLocks noGrp="1"/>
          </p:cNvSpPr>
          <p:nvPr>
            <p:ph type="dt" sz="half" idx="10"/>
          </p:nvPr>
        </p:nvSpPr>
        <p:spPr/>
        <p:txBody>
          <a:bodyPr/>
          <a:p>
            <a:fld id="{3B1183ED-F461-4D64-9DFF-66C78074AFF9}" type="datetime1">
              <a:rPr lang="en-US" smtClean="0"/>
            </a:fld>
            <a:endParaRPr lang="en-US"/>
          </a:p>
        </p:txBody>
      </p:sp>
      <p:sp>
        <p:nvSpPr>
          <p:cNvPr id="1052328" name="Espace réservé du pied de page 5"/>
          <p:cNvSpPr>
            <a:spLocks noGrp="1"/>
          </p:cNvSpPr>
          <p:nvPr>
            <p:ph type="ftr" sz="quarter" idx="11"/>
          </p:nvPr>
        </p:nvSpPr>
        <p:spPr/>
        <p:txBody>
          <a:bodyPr/>
          <a:p>
            <a:r>
              <a:rPr lang="en-US"/>
              <a:t>Pr. Azagrouze</a:t>
            </a:r>
          </a:p>
        </p:txBody>
      </p:sp>
      <p:sp>
        <p:nvSpPr>
          <p:cNvPr id="1052329" name="Espace réservé du numéro de diapositive 6"/>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aison">
    <p:spTree>
      <p:nvGrpSpPr>
        <p:cNvPr id="139" name=""/>
        <p:cNvGrpSpPr/>
        <p:nvPr/>
      </p:nvGrpSpPr>
      <p:grpSpPr>
        <a:xfrm>
          <a:off x="0" y="0"/>
          <a:ext cx="0" cy="0"/>
          <a:chOff x="0" y="0"/>
          <a:chExt cx="0" cy="0"/>
        </a:xfrm>
      </p:grpSpPr>
      <p:sp>
        <p:nvSpPr>
          <p:cNvPr id="1052330" name="Titre 1"/>
          <p:cNvSpPr>
            <a:spLocks noGrp="1"/>
          </p:cNvSpPr>
          <p:nvPr>
            <p:ph type="title"/>
          </p:nvPr>
        </p:nvSpPr>
        <p:spPr>
          <a:xfrm>
            <a:off x="839788" y="365125"/>
            <a:ext cx="10515600" cy="1325563"/>
          </a:xfrm>
        </p:spPr>
        <p:txBody>
          <a:bodyPr/>
          <a:p>
            <a:r>
              <a:rPr lang="fr-FR"/>
              <a:t>Modifiez le style du titre</a:t>
            </a:r>
            <a:endParaRPr lang="en-US"/>
          </a:p>
        </p:txBody>
      </p:sp>
      <p:sp>
        <p:nvSpPr>
          <p:cNvPr id="1052331" name="Espace réservé du texte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fr-FR"/>
              <a:t>Modifiez les styles du texte du masque</a:t>
            </a:r>
          </a:p>
        </p:txBody>
      </p:sp>
      <p:sp>
        <p:nvSpPr>
          <p:cNvPr id="1052332" name="Espace réservé du contenu 3"/>
          <p:cNvSpPr>
            <a:spLocks noGrp="1"/>
          </p:cNvSpPr>
          <p:nvPr>
            <p:ph sz="half" idx="2"/>
          </p:nvPr>
        </p:nvSpPr>
        <p:spPr>
          <a:xfrm>
            <a:off x="839788" y="2505075"/>
            <a:ext cx="5157787" cy="368458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33" name="Espace réservé du texte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fr-FR"/>
              <a:t>Modifiez les styles du texte du masque</a:t>
            </a:r>
          </a:p>
        </p:txBody>
      </p:sp>
      <p:sp>
        <p:nvSpPr>
          <p:cNvPr id="1052334" name="Espace réservé du contenu 5"/>
          <p:cNvSpPr>
            <a:spLocks noGrp="1"/>
          </p:cNvSpPr>
          <p:nvPr>
            <p:ph sz="quarter" idx="4"/>
          </p:nvPr>
        </p:nvSpPr>
        <p:spPr>
          <a:xfrm>
            <a:off x="6172200" y="2505075"/>
            <a:ext cx="5183188" cy="368458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35" name="Espace réservé de la date 6"/>
          <p:cNvSpPr>
            <a:spLocks noGrp="1"/>
          </p:cNvSpPr>
          <p:nvPr>
            <p:ph type="dt" sz="half" idx="10"/>
          </p:nvPr>
        </p:nvSpPr>
        <p:spPr/>
        <p:txBody>
          <a:bodyPr/>
          <a:p>
            <a:fld id="{2E427AEA-DAE0-470F-B274-BFAA304F6AD9}" type="datetime1">
              <a:rPr lang="en-US" smtClean="0"/>
            </a:fld>
            <a:endParaRPr lang="en-US"/>
          </a:p>
        </p:txBody>
      </p:sp>
      <p:sp>
        <p:nvSpPr>
          <p:cNvPr id="1052336" name="Espace réservé du pied de page 7"/>
          <p:cNvSpPr>
            <a:spLocks noGrp="1"/>
          </p:cNvSpPr>
          <p:nvPr>
            <p:ph type="ftr" sz="quarter" idx="11"/>
          </p:nvPr>
        </p:nvSpPr>
        <p:spPr/>
        <p:txBody>
          <a:bodyPr/>
          <a:p>
            <a:r>
              <a:rPr lang="en-US"/>
              <a:t>Pr. Azagrouze</a:t>
            </a:r>
          </a:p>
        </p:txBody>
      </p:sp>
      <p:sp>
        <p:nvSpPr>
          <p:cNvPr id="1052337" name="Espace réservé du numéro de diapositive 8"/>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re seul">
    <p:spTree>
      <p:nvGrpSpPr>
        <p:cNvPr id="140" name=""/>
        <p:cNvGrpSpPr/>
        <p:nvPr/>
      </p:nvGrpSpPr>
      <p:grpSpPr>
        <a:xfrm>
          <a:off x="0" y="0"/>
          <a:ext cx="0" cy="0"/>
          <a:chOff x="0" y="0"/>
          <a:chExt cx="0" cy="0"/>
        </a:xfrm>
      </p:grpSpPr>
      <p:sp>
        <p:nvSpPr>
          <p:cNvPr id="1052338" name="Titre 1"/>
          <p:cNvSpPr>
            <a:spLocks noGrp="1"/>
          </p:cNvSpPr>
          <p:nvPr>
            <p:ph type="title"/>
          </p:nvPr>
        </p:nvSpPr>
        <p:spPr/>
        <p:txBody>
          <a:bodyPr/>
          <a:p>
            <a:r>
              <a:rPr lang="fr-FR"/>
              <a:t>Modifiez le style du titre</a:t>
            </a:r>
            <a:endParaRPr lang="en-US"/>
          </a:p>
        </p:txBody>
      </p:sp>
      <p:sp>
        <p:nvSpPr>
          <p:cNvPr id="1052339" name="Espace réservé de la date 2"/>
          <p:cNvSpPr>
            <a:spLocks noGrp="1"/>
          </p:cNvSpPr>
          <p:nvPr>
            <p:ph type="dt" sz="half" idx="10"/>
          </p:nvPr>
        </p:nvSpPr>
        <p:spPr/>
        <p:txBody>
          <a:bodyPr/>
          <a:p>
            <a:fld id="{94BD8858-59B7-4DD2-BD50-46373E32F8C1}" type="datetime1">
              <a:rPr lang="en-US" smtClean="0"/>
            </a:fld>
            <a:endParaRPr lang="en-US"/>
          </a:p>
        </p:txBody>
      </p:sp>
      <p:sp>
        <p:nvSpPr>
          <p:cNvPr id="1052340" name="Espace réservé du pied de page 3"/>
          <p:cNvSpPr>
            <a:spLocks noGrp="1"/>
          </p:cNvSpPr>
          <p:nvPr>
            <p:ph type="ftr" sz="quarter" idx="11"/>
          </p:nvPr>
        </p:nvSpPr>
        <p:spPr/>
        <p:txBody>
          <a:bodyPr/>
          <a:p>
            <a:r>
              <a:rPr lang="en-US"/>
              <a:t>Pr. Azagrouze</a:t>
            </a:r>
          </a:p>
        </p:txBody>
      </p:sp>
      <p:sp>
        <p:nvSpPr>
          <p:cNvPr id="1052341" name="Espace réservé du numéro de diapositive 4"/>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Vide">
    <p:spTree>
      <p:nvGrpSpPr>
        <p:cNvPr id="142" name=""/>
        <p:cNvGrpSpPr/>
        <p:nvPr/>
      </p:nvGrpSpPr>
      <p:grpSpPr>
        <a:xfrm>
          <a:off x="0" y="0"/>
          <a:ext cx="0" cy="0"/>
          <a:chOff x="0" y="0"/>
          <a:chExt cx="0" cy="0"/>
        </a:xfrm>
      </p:grpSpPr>
      <p:sp>
        <p:nvSpPr>
          <p:cNvPr id="1052347" name="Espace réservé de la date 1"/>
          <p:cNvSpPr>
            <a:spLocks noGrp="1"/>
          </p:cNvSpPr>
          <p:nvPr>
            <p:ph type="dt" sz="half" idx="10"/>
          </p:nvPr>
        </p:nvSpPr>
        <p:spPr/>
        <p:txBody>
          <a:bodyPr/>
          <a:p>
            <a:fld id="{E7C124B3-48CC-4E18-8C5A-D382A5A8F16D}" type="datetime1">
              <a:rPr lang="en-US" smtClean="0"/>
            </a:fld>
            <a:endParaRPr lang="en-US"/>
          </a:p>
        </p:txBody>
      </p:sp>
      <p:sp>
        <p:nvSpPr>
          <p:cNvPr id="1052348" name="Espace réservé du pied de page 2"/>
          <p:cNvSpPr>
            <a:spLocks noGrp="1"/>
          </p:cNvSpPr>
          <p:nvPr>
            <p:ph type="ftr" sz="quarter" idx="11"/>
          </p:nvPr>
        </p:nvSpPr>
        <p:spPr/>
        <p:txBody>
          <a:bodyPr/>
          <a:p>
            <a:r>
              <a:rPr lang="en-US"/>
              <a:t>Pr. Azagrouze</a:t>
            </a:r>
          </a:p>
        </p:txBody>
      </p:sp>
      <p:sp>
        <p:nvSpPr>
          <p:cNvPr id="1052349" name="Espace réservé du numéro de diapositive 3"/>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u avec légende">
    <p:spTree>
      <p:nvGrpSpPr>
        <p:cNvPr id="146" name=""/>
        <p:cNvGrpSpPr/>
        <p:nvPr/>
      </p:nvGrpSpPr>
      <p:grpSpPr>
        <a:xfrm>
          <a:off x="0" y="0"/>
          <a:ext cx="0" cy="0"/>
          <a:chOff x="0" y="0"/>
          <a:chExt cx="0" cy="0"/>
        </a:xfrm>
      </p:grpSpPr>
      <p:sp>
        <p:nvSpPr>
          <p:cNvPr id="1052366"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1052367"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52368" name="Espace réservé du texte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fr-FR"/>
              <a:t>Modifiez les styles du texte du masque</a:t>
            </a:r>
          </a:p>
        </p:txBody>
      </p:sp>
      <p:sp>
        <p:nvSpPr>
          <p:cNvPr id="1052369" name="Espace réservé de la date 4"/>
          <p:cNvSpPr>
            <a:spLocks noGrp="1"/>
          </p:cNvSpPr>
          <p:nvPr>
            <p:ph type="dt" sz="half" idx="10"/>
          </p:nvPr>
        </p:nvSpPr>
        <p:spPr/>
        <p:txBody>
          <a:bodyPr/>
          <a:p>
            <a:fld id="{3CD4626D-3584-4EC4-80BD-31A4A24EDB6D}" type="datetime1">
              <a:rPr lang="en-US" smtClean="0"/>
            </a:fld>
            <a:endParaRPr lang="en-US"/>
          </a:p>
        </p:txBody>
      </p:sp>
      <p:sp>
        <p:nvSpPr>
          <p:cNvPr id="1052370" name="Espace réservé du pied de page 5"/>
          <p:cNvSpPr>
            <a:spLocks noGrp="1"/>
          </p:cNvSpPr>
          <p:nvPr>
            <p:ph type="ftr" sz="quarter" idx="11"/>
          </p:nvPr>
        </p:nvSpPr>
        <p:spPr/>
        <p:txBody>
          <a:bodyPr/>
          <a:p>
            <a:r>
              <a:rPr lang="en-US"/>
              <a:t>Pr. Azagrouze</a:t>
            </a:r>
          </a:p>
        </p:txBody>
      </p:sp>
      <p:sp>
        <p:nvSpPr>
          <p:cNvPr id="1052371" name="Espace réservé du numéro de diapositive 6"/>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Image avec légende">
    <p:spTree>
      <p:nvGrpSpPr>
        <p:cNvPr id="143" name=""/>
        <p:cNvGrpSpPr/>
        <p:nvPr/>
      </p:nvGrpSpPr>
      <p:grpSpPr>
        <a:xfrm>
          <a:off x="0" y="0"/>
          <a:ext cx="0" cy="0"/>
          <a:chOff x="0" y="0"/>
          <a:chExt cx="0" cy="0"/>
        </a:xfrm>
      </p:grpSpPr>
      <p:sp>
        <p:nvSpPr>
          <p:cNvPr id="1052350"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1052351" name="Espace réservé pour une image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52352" name="Espace réservé du texte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fr-FR"/>
              <a:t>Modifiez les styles du texte du masque</a:t>
            </a:r>
          </a:p>
        </p:txBody>
      </p:sp>
      <p:sp>
        <p:nvSpPr>
          <p:cNvPr id="1052353" name="Espace réservé de la date 4"/>
          <p:cNvSpPr>
            <a:spLocks noGrp="1"/>
          </p:cNvSpPr>
          <p:nvPr>
            <p:ph type="dt" sz="half" idx="10"/>
          </p:nvPr>
        </p:nvSpPr>
        <p:spPr/>
        <p:txBody>
          <a:bodyPr/>
          <a:p>
            <a:fld id="{922EC5AD-ACFC-4E44-B738-78716C920EFB}" type="datetime1">
              <a:rPr lang="en-US" smtClean="0"/>
            </a:fld>
            <a:endParaRPr lang="en-US"/>
          </a:p>
        </p:txBody>
      </p:sp>
      <p:sp>
        <p:nvSpPr>
          <p:cNvPr id="1052354" name="Espace réservé du pied de page 5"/>
          <p:cNvSpPr>
            <a:spLocks noGrp="1"/>
          </p:cNvSpPr>
          <p:nvPr>
            <p:ph type="ftr" sz="quarter" idx="11"/>
          </p:nvPr>
        </p:nvSpPr>
        <p:spPr/>
        <p:txBody>
          <a:bodyPr/>
          <a:p>
            <a:r>
              <a:rPr lang="en-US"/>
              <a:t>Pr. Azagrouze</a:t>
            </a:r>
          </a:p>
        </p:txBody>
      </p:sp>
      <p:sp>
        <p:nvSpPr>
          <p:cNvPr id="1052355" name="Espace réservé du numéro de diapositive 6"/>
          <p:cNvSpPr>
            <a:spLocks noGrp="1"/>
          </p:cNvSpPr>
          <p:nvPr>
            <p:ph type="sldNum" sz="quarter" idx="12"/>
          </p:nvPr>
        </p:nvSpPr>
        <p:spPr/>
        <p:txBody>
          <a:bodyPr/>
          <a:p>
            <a:fld id="{FED21EF7-EB77-493C-9CDF-DCE0F90548E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Espace réservé du titre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fr-FR"/>
              <a:t>Modifiez le style du titre</a:t>
            </a:r>
            <a:endParaRPr lang="en-US"/>
          </a:p>
        </p:txBody>
      </p:sp>
      <p:sp>
        <p:nvSpPr>
          <p:cNvPr id="1048577" name="Espace réservé du texte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48578" name="Espace réservé de la date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5F5A1F11-9650-499E-AD95-BCEFCB7C9DFE}" type="datetime1">
              <a:rPr lang="en-US" smtClean="0"/>
            </a:fld>
            <a:endParaRPr lang="en-US"/>
          </a:p>
        </p:txBody>
      </p:sp>
      <p:sp>
        <p:nvSpPr>
          <p:cNvPr id="1048579" name="Espace réservé du pied de page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Pr. Azagrouze</a:t>
            </a:r>
          </a:p>
        </p:txBody>
      </p:sp>
      <p:sp>
        <p:nvSpPr>
          <p:cNvPr id="1048580" name="Espace réservé du numéro de diapositive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FED21EF7-EB77-493C-9CDF-DCE0F90548E9}"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customXml" Target="../ink/ink1.xml"/><Relationship Id="rId2" Type="http://schemas.openxmlformats.org/officeDocument/2006/relationships/image" Target="../media/image1.pn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customXml" Target="../ink/ink2010.xml"/><Relationship Id="rId2" Type="http://schemas.openxmlformats.org/officeDocument/2006/relationships/customXml" Target="../ink/ink2011.xml"/><Relationship Id="rId3" Type="http://schemas.openxmlformats.org/officeDocument/2006/relationships/customXml" Target="../ink/ink2012.xml"/><Relationship Id="rId4" Type="http://schemas.openxmlformats.org/officeDocument/2006/relationships/customXml" Target="../ink/ink2013.xml"/><Relationship Id="rId5" Type="http://schemas.openxmlformats.org/officeDocument/2006/relationships/customXml" Target="../ink/ink2014.xml"/><Relationship Id="rId6" Type="http://schemas.openxmlformats.org/officeDocument/2006/relationships/customXml" Target="../ink/ink2015.xml"/><Relationship Id="rId7" Type="http://schemas.openxmlformats.org/officeDocument/2006/relationships/customXml" Target="../ink/ink2016.xml"/><Relationship Id="rId8" Type="http://schemas.openxmlformats.org/officeDocument/2006/relationships/customXml" Target="../ink/ink2017.xml"/><Relationship Id="rId9" Type="http://schemas.openxmlformats.org/officeDocument/2006/relationships/customXml" Target="../ink/ink2018.xml"/><Relationship Id="rId10" Type="http://schemas.openxmlformats.org/officeDocument/2006/relationships/customXml" Target="../ink/ink2019.xml"/><Relationship Id="rId11" Type="http://schemas.openxmlformats.org/officeDocument/2006/relationships/customXml" Target="../ink/ink2020.xml"/><Relationship Id="rId12" Type="http://schemas.openxmlformats.org/officeDocument/2006/relationships/customXml" Target="../ink/ink2021.xml"/><Relationship Id="rId13" Type="http://schemas.openxmlformats.org/officeDocument/2006/relationships/customXml" Target="../ink/ink2022.xml"/><Relationship Id="rId14" Type="http://schemas.openxmlformats.org/officeDocument/2006/relationships/customXml" Target="../ink/ink2023.xml"/><Relationship Id="rId15" Type="http://schemas.openxmlformats.org/officeDocument/2006/relationships/customXml" Target="../ink/ink2024.xml"/><Relationship Id="rId16" Type="http://schemas.openxmlformats.org/officeDocument/2006/relationships/customXml" Target="../ink/ink2025.xml"/><Relationship Id="rId17" Type="http://schemas.openxmlformats.org/officeDocument/2006/relationships/customXml" Target="../ink/ink2026.xml"/><Relationship Id="rId18" Type="http://schemas.openxmlformats.org/officeDocument/2006/relationships/customXml" Target="../ink/ink2027.xml"/><Relationship Id="rId19" Type="http://schemas.openxmlformats.org/officeDocument/2006/relationships/customXml" Target="../ink/ink2028.xml"/><Relationship Id="rId20" Type="http://schemas.openxmlformats.org/officeDocument/2006/relationships/customXml" Target="../ink/ink2029.xml"/><Relationship Id="rId21" Type="http://schemas.openxmlformats.org/officeDocument/2006/relationships/customXml" Target="../ink/ink2030.xml"/><Relationship Id="rId22" Type="http://schemas.openxmlformats.org/officeDocument/2006/relationships/customXml" Target="../ink/ink2031.xml"/><Relationship Id="rId23" Type="http://schemas.openxmlformats.org/officeDocument/2006/relationships/customXml" Target="../ink/ink2032.xml"/><Relationship Id="rId24" Type="http://schemas.openxmlformats.org/officeDocument/2006/relationships/customXml" Target="../ink/ink2033.xml"/><Relationship Id="rId25" Type="http://schemas.openxmlformats.org/officeDocument/2006/relationships/customXml" Target="../ink/ink2034.xml"/><Relationship Id="rId26" Type="http://schemas.openxmlformats.org/officeDocument/2006/relationships/customXml" Target="../ink/ink2035.xml"/><Relationship Id="rId27" Type="http://schemas.openxmlformats.org/officeDocument/2006/relationships/customXml" Target="../ink/ink2036.xml"/><Relationship Id="rId28" Type="http://schemas.openxmlformats.org/officeDocument/2006/relationships/customXml" Target="../ink/ink2037.xml"/><Relationship Id="rId29" Type="http://schemas.openxmlformats.org/officeDocument/2006/relationships/customXml" Target="../ink/ink2038.xml"/><Relationship Id="rId30" Type="http://schemas.openxmlformats.org/officeDocument/2006/relationships/customXml" Target="../ink/ink2039.xml"/><Relationship Id="rId31" Type="http://schemas.openxmlformats.org/officeDocument/2006/relationships/customXml" Target="../ink/ink2040.xml"/><Relationship Id="rId32" Type="http://schemas.openxmlformats.org/officeDocument/2006/relationships/customXml" Target="../ink/ink2041.xml"/><Relationship Id="rId33" Type="http://schemas.openxmlformats.org/officeDocument/2006/relationships/customXml" Target="../ink/ink2042.xml"/><Relationship Id="rId34" Type="http://schemas.openxmlformats.org/officeDocument/2006/relationships/customXml" Target="../ink/ink2043.xml"/><Relationship Id="rId35" Type="http://schemas.openxmlformats.org/officeDocument/2006/relationships/customXml" Target="../ink/ink2044.xml"/><Relationship Id="rId36" Type="http://schemas.openxmlformats.org/officeDocument/2006/relationships/customXml" Target="../ink/ink2045.xml"/><Relationship Id="rId37" Type="http://schemas.openxmlformats.org/officeDocument/2006/relationships/customXml" Target="../ink/ink2046.xml"/><Relationship Id="rId38" Type="http://schemas.openxmlformats.org/officeDocument/2006/relationships/customXml" Target="../ink/ink2047.xml"/><Relationship Id="rId39" Type="http://schemas.openxmlformats.org/officeDocument/2006/relationships/customXml" Target="../ink/ink2048.xml"/><Relationship Id="rId40" Type="http://schemas.openxmlformats.org/officeDocument/2006/relationships/customXml" Target="../ink/ink2049.xml"/><Relationship Id="rId41" Type="http://schemas.openxmlformats.org/officeDocument/2006/relationships/customXml" Target="../ink/ink2050.xml"/><Relationship Id="rId42" Type="http://schemas.openxmlformats.org/officeDocument/2006/relationships/customXml" Target="../ink/ink2051.xml"/><Relationship Id="rId43" Type="http://schemas.openxmlformats.org/officeDocument/2006/relationships/customXml" Target="../ink/ink2052.xml"/><Relationship Id="rId44" Type="http://schemas.openxmlformats.org/officeDocument/2006/relationships/customXml" Target="../ink/ink2053.xml"/><Relationship Id="rId45" Type="http://schemas.openxmlformats.org/officeDocument/2006/relationships/customXml" Target="../ink/ink2054.xml"/><Relationship Id="rId46" Type="http://schemas.openxmlformats.org/officeDocument/2006/relationships/customXml" Target="../ink/ink2055.xml"/><Relationship Id="rId47" Type="http://schemas.openxmlformats.org/officeDocument/2006/relationships/customXml" Target="../ink/ink2056.xml"/><Relationship Id="rId48" Type="http://schemas.openxmlformats.org/officeDocument/2006/relationships/customXml" Target="../ink/ink2057.xml"/><Relationship Id="rId49" Type="http://schemas.openxmlformats.org/officeDocument/2006/relationships/customXml" Target="../ink/ink2058.xml"/><Relationship Id="rId50" Type="http://schemas.openxmlformats.org/officeDocument/2006/relationships/customXml" Target="../ink/ink2059.xml"/><Relationship Id="rId51" Type="http://schemas.openxmlformats.org/officeDocument/2006/relationships/customXml" Target="../ink/ink2060.xml"/><Relationship Id="rId52" Type="http://schemas.openxmlformats.org/officeDocument/2006/relationships/customXml" Target="../ink/ink2061.xml"/><Relationship Id="rId53" Type="http://schemas.openxmlformats.org/officeDocument/2006/relationships/customXml" Target="../ink/ink2062.xml"/><Relationship Id="rId54" Type="http://schemas.openxmlformats.org/officeDocument/2006/relationships/customXml" Target="../ink/ink2063.xml"/><Relationship Id="rId55" Type="http://schemas.openxmlformats.org/officeDocument/2006/relationships/customXml" Target="../ink/ink2064.xml"/><Relationship Id="rId56" Type="http://schemas.openxmlformats.org/officeDocument/2006/relationships/customXml" Target="../ink/ink2065.xml"/><Relationship Id="rId57" Type="http://schemas.openxmlformats.org/officeDocument/2006/relationships/customXml" Target="../ink/ink2066.xml"/><Relationship Id="rId58" Type="http://schemas.openxmlformats.org/officeDocument/2006/relationships/customXml" Target="../ink/ink2067.xml"/><Relationship Id="rId59" Type="http://schemas.openxmlformats.org/officeDocument/2006/relationships/customXml" Target="../ink/ink2068.xml"/><Relationship Id="rId60" Type="http://schemas.openxmlformats.org/officeDocument/2006/relationships/customXml" Target="../ink/ink2069.xml"/><Relationship Id="rId61" Type="http://schemas.openxmlformats.org/officeDocument/2006/relationships/customXml" Target="../ink/ink2070.xml"/><Relationship Id="rId62" Type="http://schemas.openxmlformats.org/officeDocument/2006/relationships/customXml" Target="../ink/ink2071.xml"/><Relationship Id="rId63" Type="http://schemas.openxmlformats.org/officeDocument/2006/relationships/customXml" Target="../ink/ink2072.xml"/><Relationship Id="rId64" Type="http://schemas.openxmlformats.org/officeDocument/2006/relationships/customXml" Target="../ink/ink2073.xml"/><Relationship Id="rId65" Type="http://schemas.openxmlformats.org/officeDocument/2006/relationships/customXml" Target="../ink/ink2074.xml"/><Relationship Id="rId66" Type="http://schemas.openxmlformats.org/officeDocument/2006/relationships/customXml" Target="../ink/ink2075.xml"/><Relationship Id="rId67" Type="http://schemas.openxmlformats.org/officeDocument/2006/relationships/customXml" Target="../ink/ink2076.xml"/><Relationship Id="rId68" Type="http://schemas.openxmlformats.org/officeDocument/2006/relationships/customXml" Target="../ink/ink2077.xml"/><Relationship Id="rId69" Type="http://schemas.openxmlformats.org/officeDocument/2006/relationships/customXml" Target="../ink/ink2078.xml"/><Relationship Id="rId70" Type="http://schemas.openxmlformats.org/officeDocument/2006/relationships/customXml" Target="../ink/ink2079.xml"/><Relationship Id="rId71" Type="http://schemas.openxmlformats.org/officeDocument/2006/relationships/customXml" Target="../ink/ink2080.xml"/><Relationship Id="rId72" Type="http://schemas.openxmlformats.org/officeDocument/2006/relationships/customXml" Target="../ink/ink2081.xml"/><Relationship Id="rId73" Type="http://schemas.openxmlformats.org/officeDocument/2006/relationships/customXml" Target="../ink/ink2082.xml"/><Relationship Id="rId74" Type="http://schemas.openxmlformats.org/officeDocument/2006/relationships/customXml" Target="../ink/ink2083.xml"/><Relationship Id="rId75" Type="http://schemas.openxmlformats.org/officeDocument/2006/relationships/customXml" Target="../ink/ink2084.xml"/><Relationship Id="rId76" Type="http://schemas.openxmlformats.org/officeDocument/2006/relationships/customXml" Target="../ink/ink2085.xml"/><Relationship Id="rId77" Type="http://schemas.openxmlformats.org/officeDocument/2006/relationships/customXml" Target="../ink/ink2086.xml"/><Relationship Id="rId78" Type="http://schemas.openxmlformats.org/officeDocument/2006/relationships/customXml" Target="../ink/ink2087.xml"/><Relationship Id="rId79" Type="http://schemas.openxmlformats.org/officeDocument/2006/relationships/customXml" Target="../ink/ink2088.xml"/><Relationship Id="rId80" Type="http://schemas.openxmlformats.org/officeDocument/2006/relationships/customXml" Target="../ink/ink2089.xml"/><Relationship Id="rId81" Type="http://schemas.openxmlformats.org/officeDocument/2006/relationships/customXml" Target="../ink/ink2090.xml"/><Relationship Id="rId82" Type="http://schemas.openxmlformats.org/officeDocument/2006/relationships/customXml" Target="../ink/ink2091.xml"/><Relationship Id="rId83" Type="http://schemas.openxmlformats.org/officeDocument/2006/relationships/customXml" Target="../ink/ink2092.xml"/><Relationship Id="rId84" Type="http://schemas.openxmlformats.org/officeDocument/2006/relationships/customXml" Target="../ink/ink2093.xml"/><Relationship Id="rId85" Type="http://schemas.openxmlformats.org/officeDocument/2006/relationships/customXml" Target="../ink/ink2094.xml"/><Relationship Id="rId86" Type="http://schemas.openxmlformats.org/officeDocument/2006/relationships/customXml" Target="../ink/ink2095.xml"/><Relationship Id="rId87" Type="http://schemas.openxmlformats.org/officeDocument/2006/relationships/customXml" Target="../ink/ink2096.xml"/><Relationship Id="rId88" Type="http://schemas.openxmlformats.org/officeDocument/2006/relationships/customXml" Target="../ink/ink2097.xml"/><Relationship Id="rId89" Type="http://schemas.openxmlformats.org/officeDocument/2006/relationships/customXml" Target="../ink/ink2098.xml"/><Relationship Id="rId90" Type="http://schemas.openxmlformats.org/officeDocument/2006/relationships/customXml" Target="../ink/ink2099.xml"/><Relationship Id="rId91" Type="http://schemas.openxmlformats.org/officeDocument/2006/relationships/customXml" Target="../ink/ink2100.xml"/><Relationship Id="rId92" Type="http://schemas.openxmlformats.org/officeDocument/2006/relationships/customXml" Target="../ink/ink2101.xml"/><Relationship Id="rId93" Type="http://schemas.openxmlformats.org/officeDocument/2006/relationships/customXml" Target="../ink/ink2102.xml"/><Relationship Id="rId94" Type="http://schemas.openxmlformats.org/officeDocument/2006/relationships/customXml" Target="../ink/ink2103.xml"/><Relationship Id="rId95" Type="http://schemas.openxmlformats.org/officeDocument/2006/relationships/customXml" Target="../ink/ink2104.xml"/><Relationship Id="rId96" Type="http://schemas.openxmlformats.org/officeDocument/2006/relationships/customXml" Target="../ink/ink2105.xml"/><Relationship Id="rId97" Type="http://schemas.openxmlformats.org/officeDocument/2006/relationships/customXml" Target="../ink/ink2106.xml"/><Relationship Id="rId98" Type="http://schemas.openxmlformats.org/officeDocument/2006/relationships/customXml" Target="../ink/ink2107.xml"/><Relationship Id="rId99" Type="http://schemas.openxmlformats.org/officeDocument/2006/relationships/customXml" Target="../ink/ink2108.xml"/><Relationship Id="rId100" Type="http://schemas.openxmlformats.org/officeDocument/2006/relationships/customXml" Target="../ink/ink2109.xml"/><Relationship Id="rId101" Type="http://schemas.openxmlformats.org/officeDocument/2006/relationships/customXml" Target="../ink/ink2110.xml"/><Relationship Id="rId102" Type="http://schemas.openxmlformats.org/officeDocument/2006/relationships/customXml" Target="../ink/ink2111.xml"/><Relationship Id="rId103" Type="http://schemas.openxmlformats.org/officeDocument/2006/relationships/customXml" Target="../ink/ink2112.xml"/><Relationship Id="rId104" Type="http://schemas.openxmlformats.org/officeDocument/2006/relationships/customXml" Target="../ink/ink2113.xml"/><Relationship Id="rId105" Type="http://schemas.openxmlformats.org/officeDocument/2006/relationships/customXml" Target="../ink/ink2114.xml"/><Relationship Id="rId106" Type="http://schemas.openxmlformats.org/officeDocument/2006/relationships/customXml" Target="../ink/ink2115.xml"/><Relationship Id="rId107" Type="http://schemas.openxmlformats.org/officeDocument/2006/relationships/customXml" Target="../ink/ink2116.xml"/><Relationship Id="rId108" Type="http://schemas.openxmlformats.org/officeDocument/2006/relationships/customXml" Target="../ink/ink2117.xml"/><Relationship Id="rId109" Type="http://schemas.openxmlformats.org/officeDocument/2006/relationships/customXml" Target="../ink/ink2118.xml"/><Relationship Id="rId110" Type="http://schemas.openxmlformats.org/officeDocument/2006/relationships/customXml" Target="../ink/ink2119.xml"/><Relationship Id="rId111" Type="http://schemas.openxmlformats.org/officeDocument/2006/relationships/customXml" Target="../ink/ink2120.xml"/><Relationship Id="rId112" Type="http://schemas.openxmlformats.org/officeDocument/2006/relationships/customXml" Target="../ink/ink2121.xml"/><Relationship Id="rId113" Type="http://schemas.openxmlformats.org/officeDocument/2006/relationships/customXml" Target="../ink/ink2122.xml"/><Relationship Id="rId114" Type="http://schemas.openxmlformats.org/officeDocument/2006/relationships/customXml" Target="../ink/ink2123.xml"/><Relationship Id="rId115" Type="http://schemas.openxmlformats.org/officeDocument/2006/relationships/customXml" Target="../ink/ink2124.xml"/><Relationship Id="rId116" Type="http://schemas.openxmlformats.org/officeDocument/2006/relationships/customXml" Target="../ink/ink2125.xml"/><Relationship Id="rId117" Type="http://schemas.openxmlformats.org/officeDocument/2006/relationships/customXml" Target="../ink/ink2126.xml"/><Relationship Id="rId118" Type="http://schemas.openxmlformats.org/officeDocument/2006/relationships/customXml" Target="../ink/ink2127.xml"/><Relationship Id="rId119" Type="http://schemas.openxmlformats.org/officeDocument/2006/relationships/customXml" Target="../ink/ink2128.xml"/><Relationship Id="rId120" Type="http://schemas.openxmlformats.org/officeDocument/2006/relationships/customXml" Target="../ink/ink2129.xml"/><Relationship Id="rId121" Type="http://schemas.openxmlformats.org/officeDocument/2006/relationships/customXml" Target="../ink/ink2130.xml"/><Relationship Id="rId122" Type="http://schemas.openxmlformats.org/officeDocument/2006/relationships/customXml" Target="../ink/ink2131.xml"/><Relationship Id="rId123" Type="http://schemas.openxmlformats.org/officeDocument/2006/relationships/customXml" Target="../ink/ink2132.xml"/><Relationship Id="rId124" Type="http://schemas.openxmlformats.org/officeDocument/2006/relationships/customXml" Target="../ink/ink2133.xml"/><Relationship Id="rId125" Type="http://schemas.openxmlformats.org/officeDocument/2006/relationships/customXml" Target="../ink/ink2134.xml"/><Relationship Id="rId126" Type="http://schemas.openxmlformats.org/officeDocument/2006/relationships/customXml" Target="../ink/ink2135.xml"/><Relationship Id="rId127" Type="http://schemas.openxmlformats.org/officeDocument/2006/relationships/customXml" Target="../ink/ink2136.xml"/><Relationship Id="rId128" Type="http://schemas.openxmlformats.org/officeDocument/2006/relationships/customXml" Target="../ink/ink2137.xml"/><Relationship Id="rId129" Type="http://schemas.openxmlformats.org/officeDocument/2006/relationships/customXml" Target="../ink/ink2138.xml"/><Relationship Id="rId130" Type="http://schemas.openxmlformats.org/officeDocument/2006/relationships/customXml" Target="../ink/ink2139.xml"/><Relationship Id="rId131" Type="http://schemas.openxmlformats.org/officeDocument/2006/relationships/customXml" Target="../ink/ink2140.xml"/><Relationship Id="rId132" Type="http://schemas.openxmlformats.org/officeDocument/2006/relationships/customXml" Target="../ink/ink2141.xml"/><Relationship Id="rId133" Type="http://schemas.openxmlformats.org/officeDocument/2006/relationships/customXml" Target="../ink/ink2142.xml"/><Relationship Id="rId134" Type="http://schemas.openxmlformats.org/officeDocument/2006/relationships/customXml" Target="../ink/ink2143.xml"/><Relationship Id="rId135" Type="http://schemas.openxmlformats.org/officeDocument/2006/relationships/customXml" Target="../ink/ink2144.xml"/><Relationship Id="rId136" Type="http://schemas.openxmlformats.org/officeDocument/2006/relationships/customXml" Target="../ink/ink2145.xml"/><Relationship Id="rId137" Type="http://schemas.openxmlformats.org/officeDocument/2006/relationships/customXml" Target="../ink/ink2146.xml"/><Relationship Id="rId138" Type="http://schemas.openxmlformats.org/officeDocument/2006/relationships/customXml" Target="../ink/ink2147.xml"/><Relationship Id="rId139" Type="http://schemas.openxmlformats.org/officeDocument/2006/relationships/customXml" Target="../ink/ink2148.xml"/><Relationship Id="rId140" Type="http://schemas.openxmlformats.org/officeDocument/2006/relationships/customXml" Target="../ink/ink2149.xml"/><Relationship Id="rId141" Type="http://schemas.openxmlformats.org/officeDocument/2006/relationships/customXml" Target="../ink/ink2150.xml"/><Relationship Id="rId142" Type="http://schemas.openxmlformats.org/officeDocument/2006/relationships/customXml" Target="../ink/ink2151.xml"/><Relationship Id="rId143" Type="http://schemas.openxmlformats.org/officeDocument/2006/relationships/customXml" Target="../ink/ink2152.xml"/><Relationship Id="rId144" Type="http://schemas.openxmlformats.org/officeDocument/2006/relationships/customXml" Target="../ink/ink2153.xml"/><Relationship Id="rId145" Type="http://schemas.openxmlformats.org/officeDocument/2006/relationships/customXml" Target="../ink/ink2154.xml"/><Relationship Id="rId146" Type="http://schemas.openxmlformats.org/officeDocument/2006/relationships/customXml" Target="../ink/ink2155.xml"/><Relationship Id="rId147" Type="http://schemas.openxmlformats.org/officeDocument/2006/relationships/customXml" Target="../ink/ink2156.xml"/><Relationship Id="rId148" Type="http://schemas.openxmlformats.org/officeDocument/2006/relationships/customXml" Target="../ink/ink2157.xml"/><Relationship Id="rId149" Type="http://schemas.openxmlformats.org/officeDocument/2006/relationships/customXml" Target="../ink/ink2158.xml"/><Relationship Id="rId150" Type="http://schemas.openxmlformats.org/officeDocument/2006/relationships/customXml" Target="../ink/ink2159.xml"/><Relationship Id="rId151" Type="http://schemas.openxmlformats.org/officeDocument/2006/relationships/customXml" Target="../ink/ink2160.xml"/><Relationship Id="rId152" Type="http://schemas.openxmlformats.org/officeDocument/2006/relationships/customXml" Target="../ink/ink2161.xml"/><Relationship Id="rId153" Type="http://schemas.openxmlformats.org/officeDocument/2006/relationships/customXml" Target="../ink/ink2162.xml"/><Relationship Id="rId154" Type="http://schemas.openxmlformats.org/officeDocument/2006/relationships/customXml" Target="../ink/ink2163.xml"/><Relationship Id="rId155" Type="http://schemas.openxmlformats.org/officeDocument/2006/relationships/customXml" Target="../ink/ink2164.xml"/><Relationship Id="rId156" Type="http://schemas.openxmlformats.org/officeDocument/2006/relationships/customXml" Target="../ink/ink2165.xml"/><Relationship Id="rId157" Type="http://schemas.openxmlformats.org/officeDocument/2006/relationships/customXml" Target="../ink/ink2166.xml"/><Relationship Id="rId158" Type="http://schemas.openxmlformats.org/officeDocument/2006/relationships/customXml" Target="../ink/ink2167.xml"/><Relationship Id="rId159" Type="http://schemas.openxmlformats.org/officeDocument/2006/relationships/customXml" Target="../ink/ink2168.xml"/><Relationship Id="rId160" Type="http://schemas.openxmlformats.org/officeDocument/2006/relationships/customXml" Target="../ink/ink2169.xml"/><Relationship Id="rId161" Type="http://schemas.openxmlformats.org/officeDocument/2006/relationships/customXml" Target="../ink/ink2170.xml"/><Relationship Id="rId162" Type="http://schemas.openxmlformats.org/officeDocument/2006/relationships/customXml" Target="../ink/ink2171.xml"/><Relationship Id="rId163" Type="http://schemas.openxmlformats.org/officeDocument/2006/relationships/customXml" Target="../ink/ink2172.xml"/><Relationship Id="rId164" Type="http://schemas.openxmlformats.org/officeDocument/2006/relationships/customXml" Target="../ink/ink2173.xml"/><Relationship Id="rId165" Type="http://schemas.openxmlformats.org/officeDocument/2006/relationships/customXml" Target="../ink/ink2174.xml"/><Relationship Id="rId166" Type="http://schemas.openxmlformats.org/officeDocument/2006/relationships/customXml" Target="../ink/ink2175.xml"/><Relationship Id="rId167" Type="http://schemas.openxmlformats.org/officeDocument/2006/relationships/customXml" Target="../ink/ink2176.xml"/><Relationship Id="rId168" Type="http://schemas.openxmlformats.org/officeDocument/2006/relationships/customXml" Target="../ink/ink2177.xml"/><Relationship Id="rId16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customXml" Target="../ink/ink2178.xml"/><Relationship Id="rId10" Type="http://schemas.openxmlformats.org/officeDocument/2006/relationships/customXml" Target="../ink/ink2179.xml"/><Relationship Id="rId11" Type="http://schemas.openxmlformats.org/officeDocument/2006/relationships/customXml" Target="../ink/ink2180.xml"/><Relationship Id="rId1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customXml" Target="../ink/ink2181.xml"/><Relationship Id="rId18" Type="http://schemas.openxmlformats.org/officeDocument/2006/relationships/customXml" Target="../ink/ink2182.xml"/><Relationship Id="rId19" Type="http://schemas.openxmlformats.org/officeDocument/2006/relationships/customXml" Target="../ink/ink2183.xml"/><Relationship Id="rId20" Type="http://schemas.openxmlformats.org/officeDocument/2006/relationships/customXml" Target="../ink/ink2184.xml"/><Relationship Id="rId21" Type="http://schemas.openxmlformats.org/officeDocument/2006/relationships/customXml" Target="../ink/ink2185.xml"/><Relationship Id="rId22" Type="http://schemas.openxmlformats.org/officeDocument/2006/relationships/customXml" Target="../ink/ink2186.xml"/><Relationship Id="rId23" Type="http://schemas.openxmlformats.org/officeDocument/2006/relationships/customXml" Target="../ink/ink2187.xml"/><Relationship Id="rId24" Type="http://schemas.openxmlformats.org/officeDocument/2006/relationships/customXml" Target="../ink/ink2188.xml"/><Relationship Id="rId25" Type="http://schemas.openxmlformats.org/officeDocument/2006/relationships/customXml" Target="../ink/ink2189.xml"/><Relationship Id="rId26" Type="http://schemas.openxmlformats.org/officeDocument/2006/relationships/customXml" Target="../ink/ink2190.xml"/><Relationship Id="rId27" Type="http://schemas.openxmlformats.org/officeDocument/2006/relationships/customXml" Target="../ink/ink2191.xml"/><Relationship Id="rId28" Type="http://schemas.openxmlformats.org/officeDocument/2006/relationships/customXml" Target="../ink/ink2192.xml"/><Relationship Id="rId29" Type="http://schemas.openxmlformats.org/officeDocument/2006/relationships/customXml" Target="../ink/ink2193.xml"/><Relationship Id="rId30" Type="http://schemas.openxmlformats.org/officeDocument/2006/relationships/customXml" Target="../ink/ink2194.xml"/><Relationship Id="rId31" Type="http://schemas.openxmlformats.org/officeDocument/2006/relationships/customXml" Target="../ink/ink2195.xml"/><Relationship Id="rId32" Type="http://schemas.openxmlformats.org/officeDocument/2006/relationships/customXml" Target="../ink/ink2196.xml"/><Relationship Id="rId33" Type="http://schemas.openxmlformats.org/officeDocument/2006/relationships/customXml" Target="../ink/ink2197.xml"/><Relationship Id="rId34" Type="http://schemas.openxmlformats.org/officeDocument/2006/relationships/customXml" Target="../ink/ink2198.xml"/><Relationship Id="rId35" Type="http://schemas.openxmlformats.org/officeDocument/2006/relationships/customXml" Target="../ink/ink2199.xml"/><Relationship Id="rId36" Type="http://schemas.openxmlformats.org/officeDocument/2006/relationships/customXml" Target="../ink/ink2200.xml"/><Relationship Id="rId37" Type="http://schemas.openxmlformats.org/officeDocument/2006/relationships/customXml" Target="../ink/ink2201.xml"/><Relationship Id="rId38" Type="http://schemas.openxmlformats.org/officeDocument/2006/relationships/customXml" Target="../ink/ink2202.xml"/><Relationship Id="rId39" Type="http://schemas.openxmlformats.org/officeDocument/2006/relationships/customXml" Target="../ink/ink2203.xml"/><Relationship Id="rId40" Type="http://schemas.openxmlformats.org/officeDocument/2006/relationships/customXml" Target="../ink/ink2204.xml"/><Relationship Id="rId41" Type="http://schemas.openxmlformats.org/officeDocument/2006/relationships/customXml" Target="../ink/ink2205.xml"/><Relationship Id="rId42" Type="http://schemas.openxmlformats.org/officeDocument/2006/relationships/customXml" Target="../ink/ink2206.xml"/><Relationship Id="rId43" Type="http://schemas.openxmlformats.org/officeDocument/2006/relationships/customXml" Target="../ink/ink2207.xml"/><Relationship Id="rId44" Type="http://schemas.openxmlformats.org/officeDocument/2006/relationships/customXml" Target="../ink/ink2208.xml"/><Relationship Id="rId45" Type="http://schemas.openxmlformats.org/officeDocument/2006/relationships/customXml" Target="../ink/ink2209.xml"/><Relationship Id="rId46" Type="http://schemas.openxmlformats.org/officeDocument/2006/relationships/customXml" Target="../ink/ink2210.xml"/><Relationship Id="rId47" Type="http://schemas.openxmlformats.org/officeDocument/2006/relationships/customXml" Target="../ink/ink2211.xml"/><Relationship Id="rId48" Type="http://schemas.openxmlformats.org/officeDocument/2006/relationships/customXml" Target="../ink/ink2212.xml"/><Relationship Id="rId49" Type="http://schemas.openxmlformats.org/officeDocument/2006/relationships/customXml" Target="../ink/ink2213.xml"/><Relationship Id="rId50" Type="http://schemas.openxmlformats.org/officeDocument/2006/relationships/customXml" Target="../ink/ink2214.xml"/><Relationship Id="rId51" Type="http://schemas.openxmlformats.org/officeDocument/2006/relationships/customXml" Target="../ink/ink2215.xml"/><Relationship Id="rId52" Type="http://schemas.openxmlformats.org/officeDocument/2006/relationships/customXml" Target="../ink/ink2216.xml"/><Relationship Id="rId53" Type="http://schemas.openxmlformats.org/officeDocument/2006/relationships/customXml" Target="../ink/ink2217.xml"/><Relationship Id="rId54" Type="http://schemas.openxmlformats.org/officeDocument/2006/relationships/customXml" Target="../ink/ink2218.xml"/><Relationship Id="rId55" Type="http://schemas.openxmlformats.org/officeDocument/2006/relationships/customXml" Target="../ink/ink2219.xml"/><Relationship Id="rId56" Type="http://schemas.openxmlformats.org/officeDocument/2006/relationships/customXml" Target="../ink/ink2220.xml"/><Relationship Id="rId57" Type="http://schemas.openxmlformats.org/officeDocument/2006/relationships/customXml" Target="../ink/ink2221.xml"/><Relationship Id="rId58" Type="http://schemas.openxmlformats.org/officeDocument/2006/relationships/customXml" Target="../ink/ink2222.xml"/><Relationship Id="rId59" Type="http://schemas.openxmlformats.org/officeDocument/2006/relationships/customXml" Target="../ink/ink2223.xml"/><Relationship Id="rId60" Type="http://schemas.openxmlformats.org/officeDocument/2006/relationships/customXml" Target="../ink/ink2224.xml"/><Relationship Id="rId61" Type="http://schemas.openxmlformats.org/officeDocument/2006/relationships/customXml" Target="../ink/ink2225.xml"/><Relationship Id="rId62" Type="http://schemas.openxmlformats.org/officeDocument/2006/relationships/customXml" Target="../ink/ink2226.xml"/><Relationship Id="rId63"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customXml" Target="../ink/ink995.xml"/><Relationship Id="rId2" Type="http://schemas.openxmlformats.org/officeDocument/2006/relationships/customXml" Target="../ink/ink996.xml"/><Relationship Id="rId3" Type="http://schemas.openxmlformats.org/officeDocument/2006/relationships/customXml" Target="../ink/ink997.xml"/><Relationship Id="rId4" Type="http://schemas.openxmlformats.org/officeDocument/2006/relationships/customXml" Target="../ink/ink998.xml"/><Relationship Id="rId5" Type="http://schemas.openxmlformats.org/officeDocument/2006/relationships/customXml" Target="../ink/ink999.xml"/><Relationship Id="rId6" Type="http://schemas.openxmlformats.org/officeDocument/2006/relationships/customXml" Target="../ink/ink1000.xml"/><Relationship Id="rId7" Type="http://schemas.openxmlformats.org/officeDocument/2006/relationships/customXml" Target="../ink/ink1001.xml"/><Relationship Id="rId8" Type="http://schemas.openxmlformats.org/officeDocument/2006/relationships/customXml" Target="../ink/ink1002.xml"/><Relationship Id="rId9" Type="http://schemas.openxmlformats.org/officeDocument/2006/relationships/customXml" Target="../ink/ink1003.xml"/><Relationship Id="rId10" Type="http://schemas.openxmlformats.org/officeDocument/2006/relationships/customXml" Target="../ink/ink1004.xml"/><Relationship Id="rId11" Type="http://schemas.openxmlformats.org/officeDocument/2006/relationships/customXml" Target="../ink/ink1005.xml"/><Relationship Id="rId12" Type="http://schemas.openxmlformats.org/officeDocument/2006/relationships/customXml" Target="../ink/ink1006.xml"/><Relationship Id="rId13" Type="http://schemas.openxmlformats.org/officeDocument/2006/relationships/customXml" Target="../ink/ink1007.xml"/><Relationship Id="rId14" Type="http://schemas.openxmlformats.org/officeDocument/2006/relationships/customXml" Target="../ink/ink1008.xml"/><Relationship Id="rId15" Type="http://schemas.openxmlformats.org/officeDocument/2006/relationships/customXml" Target="../ink/ink1009.xml"/><Relationship Id="rId16" Type="http://schemas.openxmlformats.org/officeDocument/2006/relationships/customXml" Target="../ink/ink1010.xml"/><Relationship Id="rId17" Type="http://schemas.openxmlformats.org/officeDocument/2006/relationships/customXml" Target="../ink/ink1011.xml"/><Relationship Id="rId18" Type="http://schemas.openxmlformats.org/officeDocument/2006/relationships/customXml" Target="../ink/ink1012.xml"/><Relationship Id="rId19" Type="http://schemas.openxmlformats.org/officeDocument/2006/relationships/customXml" Target="../ink/ink1013.xml"/><Relationship Id="rId20" Type="http://schemas.openxmlformats.org/officeDocument/2006/relationships/customXml" Target="../ink/ink1014.xml"/><Relationship Id="rId21" Type="http://schemas.openxmlformats.org/officeDocument/2006/relationships/customXml" Target="../ink/ink1015.xml"/><Relationship Id="rId22" Type="http://schemas.openxmlformats.org/officeDocument/2006/relationships/customXml" Target="../ink/ink1016.xml"/><Relationship Id="rId23" Type="http://schemas.openxmlformats.org/officeDocument/2006/relationships/customXml" Target="../ink/ink1017.xml"/><Relationship Id="rId24" Type="http://schemas.openxmlformats.org/officeDocument/2006/relationships/customXml" Target="../ink/ink1018.xml"/><Relationship Id="rId25" Type="http://schemas.openxmlformats.org/officeDocument/2006/relationships/customXml" Target="../ink/ink1019.xml"/><Relationship Id="rId26" Type="http://schemas.openxmlformats.org/officeDocument/2006/relationships/customXml" Target="../ink/ink1020.xml"/><Relationship Id="rId27" Type="http://schemas.openxmlformats.org/officeDocument/2006/relationships/customXml" Target="../ink/ink1021.xml"/><Relationship Id="rId28" Type="http://schemas.openxmlformats.org/officeDocument/2006/relationships/customXml" Target="../ink/ink1022.xml"/><Relationship Id="rId29" Type="http://schemas.openxmlformats.org/officeDocument/2006/relationships/customXml" Target="../ink/ink1023.xml"/><Relationship Id="rId30" Type="http://schemas.openxmlformats.org/officeDocument/2006/relationships/customXml" Target="../ink/ink1024.xml"/><Relationship Id="rId31" Type="http://schemas.openxmlformats.org/officeDocument/2006/relationships/customXml" Target="../ink/ink1025.xml"/><Relationship Id="rId32" Type="http://schemas.openxmlformats.org/officeDocument/2006/relationships/customXml" Target="../ink/ink1026.xml"/><Relationship Id="rId33" Type="http://schemas.openxmlformats.org/officeDocument/2006/relationships/customXml" Target="../ink/ink1027.xml"/><Relationship Id="rId34" Type="http://schemas.openxmlformats.org/officeDocument/2006/relationships/customXml" Target="../ink/ink1028.xml"/><Relationship Id="rId35" Type="http://schemas.openxmlformats.org/officeDocument/2006/relationships/customXml" Target="../ink/ink1029.xml"/><Relationship Id="rId36" Type="http://schemas.openxmlformats.org/officeDocument/2006/relationships/customXml" Target="../ink/ink1030.xml"/><Relationship Id="rId37" Type="http://schemas.openxmlformats.org/officeDocument/2006/relationships/customXml" Target="../ink/ink1031.xml"/><Relationship Id="rId38" Type="http://schemas.openxmlformats.org/officeDocument/2006/relationships/customXml" Target="../ink/ink1032.xml"/><Relationship Id="rId39" Type="http://schemas.openxmlformats.org/officeDocument/2006/relationships/customXml" Target="../ink/ink1033.xml"/><Relationship Id="rId40" Type="http://schemas.openxmlformats.org/officeDocument/2006/relationships/customXml" Target="../ink/ink1034.xml"/><Relationship Id="rId41" Type="http://schemas.openxmlformats.org/officeDocument/2006/relationships/customXml" Target="../ink/ink1035.xml"/><Relationship Id="rId42" Type="http://schemas.openxmlformats.org/officeDocument/2006/relationships/customXml" Target="../ink/ink1036.xml"/><Relationship Id="rId43" Type="http://schemas.openxmlformats.org/officeDocument/2006/relationships/customXml" Target="../ink/ink1037.xml"/><Relationship Id="rId44" Type="http://schemas.openxmlformats.org/officeDocument/2006/relationships/customXml" Target="../ink/ink1038.xml"/><Relationship Id="rId45" Type="http://schemas.openxmlformats.org/officeDocument/2006/relationships/customXml" Target="../ink/ink1039.xml"/><Relationship Id="rId46" Type="http://schemas.openxmlformats.org/officeDocument/2006/relationships/customXml" Target="../ink/ink1040.xml"/><Relationship Id="rId47" Type="http://schemas.openxmlformats.org/officeDocument/2006/relationships/customXml" Target="../ink/ink1041.xml"/><Relationship Id="rId48" Type="http://schemas.openxmlformats.org/officeDocument/2006/relationships/customXml" Target="../ink/ink1042.xml"/><Relationship Id="rId49" Type="http://schemas.openxmlformats.org/officeDocument/2006/relationships/customXml" Target="../ink/ink1043.xml"/><Relationship Id="rId50" Type="http://schemas.openxmlformats.org/officeDocument/2006/relationships/customXml" Target="../ink/ink1044.xml"/><Relationship Id="rId51" Type="http://schemas.openxmlformats.org/officeDocument/2006/relationships/customXml" Target="../ink/ink1045.xml"/><Relationship Id="rId52" Type="http://schemas.openxmlformats.org/officeDocument/2006/relationships/customXml" Target="../ink/ink1046.xml"/><Relationship Id="rId53" Type="http://schemas.openxmlformats.org/officeDocument/2006/relationships/customXml" Target="../ink/ink1047.xml"/><Relationship Id="rId54" Type="http://schemas.openxmlformats.org/officeDocument/2006/relationships/customXml" Target="../ink/ink1048.xml"/><Relationship Id="rId55" Type="http://schemas.openxmlformats.org/officeDocument/2006/relationships/customXml" Target="../ink/ink1049.xml"/><Relationship Id="rId56" Type="http://schemas.openxmlformats.org/officeDocument/2006/relationships/customXml" Target="../ink/ink1050.xml"/><Relationship Id="rId57" Type="http://schemas.openxmlformats.org/officeDocument/2006/relationships/customXml" Target="../ink/ink1051.xml"/><Relationship Id="rId58" Type="http://schemas.openxmlformats.org/officeDocument/2006/relationships/customXml" Target="../ink/ink1052.xml"/><Relationship Id="rId59" Type="http://schemas.openxmlformats.org/officeDocument/2006/relationships/customXml" Target="../ink/ink1053.xml"/><Relationship Id="rId60" Type="http://schemas.openxmlformats.org/officeDocument/2006/relationships/customXml" Target="../ink/ink1054.xml"/><Relationship Id="rId61" Type="http://schemas.openxmlformats.org/officeDocument/2006/relationships/customXml" Target="../ink/ink1055.xml"/><Relationship Id="rId62" Type="http://schemas.openxmlformats.org/officeDocument/2006/relationships/customXml" Target="../ink/ink1056.xml"/><Relationship Id="rId63" Type="http://schemas.openxmlformats.org/officeDocument/2006/relationships/customXml" Target="../ink/ink1057.xml"/><Relationship Id="rId64" Type="http://schemas.openxmlformats.org/officeDocument/2006/relationships/customXml" Target="../ink/ink1058.xml"/><Relationship Id="rId65" Type="http://schemas.openxmlformats.org/officeDocument/2006/relationships/customXml" Target="../ink/ink1059.xml"/><Relationship Id="rId66" Type="http://schemas.openxmlformats.org/officeDocument/2006/relationships/customXml" Target="../ink/ink1060.xml"/><Relationship Id="rId67" Type="http://schemas.openxmlformats.org/officeDocument/2006/relationships/customXml" Target="../ink/ink1061.xml"/><Relationship Id="rId68" Type="http://schemas.openxmlformats.org/officeDocument/2006/relationships/customXml" Target="../ink/ink1062.xml"/><Relationship Id="rId69" Type="http://schemas.openxmlformats.org/officeDocument/2006/relationships/customXml" Target="../ink/ink1063.xml"/><Relationship Id="rId70" Type="http://schemas.openxmlformats.org/officeDocument/2006/relationships/customXml" Target="../ink/ink1064.xml"/><Relationship Id="rId71" Type="http://schemas.openxmlformats.org/officeDocument/2006/relationships/customXml" Target="../ink/ink1065.xml"/><Relationship Id="rId72" Type="http://schemas.openxmlformats.org/officeDocument/2006/relationships/customXml" Target="../ink/ink1066.xml"/><Relationship Id="rId73" Type="http://schemas.openxmlformats.org/officeDocument/2006/relationships/customXml" Target="../ink/ink1067.xml"/><Relationship Id="rId74" Type="http://schemas.openxmlformats.org/officeDocument/2006/relationships/customXml" Target="../ink/ink1068.xml"/><Relationship Id="rId75" Type="http://schemas.openxmlformats.org/officeDocument/2006/relationships/customXml" Target="../ink/ink1069.xml"/><Relationship Id="rId76" Type="http://schemas.openxmlformats.org/officeDocument/2006/relationships/customXml" Target="../ink/ink1070.xml"/><Relationship Id="rId77" Type="http://schemas.openxmlformats.org/officeDocument/2006/relationships/customXml" Target="../ink/ink1071.xml"/><Relationship Id="rId78" Type="http://schemas.openxmlformats.org/officeDocument/2006/relationships/customXml" Target="../ink/ink1072.xml"/><Relationship Id="rId79" Type="http://schemas.openxmlformats.org/officeDocument/2006/relationships/customXml" Target="../ink/ink1073.xml"/><Relationship Id="rId80" Type="http://schemas.openxmlformats.org/officeDocument/2006/relationships/customXml" Target="../ink/ink1074.xml"/><Relationship Id="rId81" Type="http://schemas.openxmlformats.org/officeDocument/2006/relationships/customXml" Target="../ink/ink1075.xml"/><Relationship Id="rId82" Type="http://schemas.openxmlformats.org/officeDocument/2006/relationships/customXml" Target="../ink/ink1076.xml"/><Relationship Id="rId83" Type="http://schemas.openxmlformats.org/officeDocument/2006/relationships/customXml" Target="../ink/ink1077.xml"/><Relationship Id="rId84" Type="http://schemas.openxmlformats.org/officeDocument/2006/relationships/customXml" Target="../ink/ink1078.xml"/><Relationship Id="rId85" Type="http://schemas.openxmlformats.org/officeDocument/2006/relationships/customXml" Target="../ink/ink1079.xml"/><Relationship Id="rId86" Type="http://schemas.openxmlformats.org/officeDocument/2006/relationships/customXml" Target="../ink/ink1080.xml"/><Relationship Id="rId87" Type="http://schemas.openxmlformats.org/officeDocument/2006/relationships/customXml" Target="../ink/ink1081.xml"/><Relationship Id="rId88" Type="http://schemas.openxmlformats.org/officeDocument/2006/relationships/customXml" Target="../ink/ink1082.xml"/><Relationship Id="rId89" Type="http://schemas.openxmlformats.org/officeDocument/2006/relationships/customXml" Target="../ink/ink1083.xml"/><Relationship Id="rId90" Type="http://schemas.openxmlformats.org/officeDocument/2006/relationships/customXml" Target="../ink/ink1084.xml"/><Relationship Id="rId91" Type="http://schemas.openxmlformats.org/officeDocument/2006/relationships/customXml" Target="../ink/ink1085.xml"/><Relationship Id="rId92" Type="http://schemas.openxmlformats.org/officeDocument/2006/relationships/customXml" Target="../ink/ink1086.xml"/><Relationship Id="rId93" Type="http://schemas.openxmlformats.org/officeDocument/2006/relationships/customXml" Target="../ink/ink1087.xml"/><Relationship Id="rId94" Type="http://schemas.openxmlformats.org/officeDocument/2006/relationships/customXml" Target="../ink/ink1088.xml"/><Relationship Id="rId95" Type="http://schemas.openxmlformats.org/officeDocument/2006/relationships/customXml" Target="../ink/ink1089.xml"/><Relationship Id="rId96" Type="http://schemas.openxmlformats.org/officeDocument/2006/relationships/customXml" Target="../ink/ink1090.xml"/><Relationship Id="rId97" Type="http://schemas.openxmlformats.org/officeDocument/2006/relationships/customXml" Target="../ink/ink1091.xml"/><Relationship Id="rId98" Type="http://schemas.openxmlformats.org/officeDocument/2006/relationships/customXml" Target="../ink/ink1092.xml"/><Relationship Id="rId99" Type="http://schemas.openxmlformats.org/officeDocument/2006/relationships/customXml" Target="../ink/ink1093.xml"/><Relationship Id="rId100" Type="http://schemas.openxmlformats.org/officeDocument/2006/relationships/customXml" Target="../ink/ink1094.xml"/><Relationship Id="rId101" Type="http://schemas.openxmlformats.org/officeDocument/2006/relationships/customXml" Target="../ink/ink1095.xml"/><Relationship Id="rId102" Type="http://schemas.openxmlformats.org/officeDocument/2006/relationships/customXml" Target="../ink/ink1096.xml"/><Relationship Id="rId103" Type="http://schemas.openxmlformats.org/officeDocument/2006/relationships/customXml" Target="../ink/ink1097.xml"/><Relationship Id="rId104" Type="http://schemas.openxmlformats.org/officeDocument/2006/relationships/customXml" Target="../ink/ink1098.xml"/><Relationship Id="rId105" Type="http://schemas.openxmlformats.org/officeDocument/2006/relationships/customXml" Target="../ink/ink1099.xml"/><Relationship Id="rId106" Type="http://schemas.openxmlformats.org/officeDocument/2006/relationships/customXml" Target="../ink/ink1100.xml"/><Relationship Id="rId107" Type="http://schemas.openxmlformats.org/officeDocument/2006/relationships/customXml" Target="../ink/ink1101.xml"/><Relationship Id="rId108" Type="http://schemas.openxmlformats.org/officeDocument/2006/relationships/customXml" Target="../ink/ink1102.xml"/><Relationship Id="rId109" Type="http://schemas.openxmlformats.org/officeDocument/2006/relationships/customXml" Target="../ink/ink1103.xml"/><Relationship Id="rId110" Type="http://schemas.openxmlformats.org/officeDocument/2006/relationships/customXml" Target="../ink/ink1104.xml"/><Relationship Id="rId111" Type="http://schemas.openxmlformats.org/officeDocument/2006/relationships/customXml" Target="../ink/ink1105.xml"/><Relationship Id="rId112" Type="http://schemas.openxmlformats.org/officeDocument/2006/relationships/customXml" Target="../ink/ink1106.xml"/><Relationship Id="rId113" Type="http://schemas.openxmlformats.org/officeDocument/2006/relationships/customXml" Target="../ink/ink1107.xml"/><Relationship Id="rId114" Type="http://schemas.openxmlformats.org/officeDocument/2006/relationships/customXml" Target="../ink/ink1108.xml"/><Relationship Id="rId115" Type="http://schemas.openxmlformats.org/officeDocument/2006/relationships/customXml" Target="../ink/ink1109.xml"/><Relationship Id="rId116" Type="http://schemas.openxmlformats.org/officeDocument/2006/relationships/customXml" Target="../ink/ink1110.xml"/><Relationship Id="rId117" Type="http://schemas.openxmlformats.org/officeDocument/2006/relationships/customXml" Target="../ink/ink1111.xml"/><Relationship Id="rId118" Type="http://schemas.openxmlformats.org/officeDocument/2006/relationships/customXml" Target="../ink/ink1112.xml"/><Relationship Id="rId119" Type="http://schemas.openxmlformats.org/officeDocument/2006/relationships/customXml" Target="../ink/ink1113.xml"/><Relationship Id="rId120" Type="http://schemas.openxmlformats.org/officeDocument/2006/relationships/customXml" Target="../ink/ink1114.xml"/><Relationship Id="rId121" Type="http://schemas.openxmlformats.org/officeDocument/2006/relationships/customXml" Target="../ink/ink1115.xml"/><Relationship Id="rId122" Type="http://schemas.openxmlformats.org/officeDocument/2006/relationships/customXml" Target="../ink/ink1116.xml"/><Relationship Id="rId123" Type="http://schemas.openxmlformats.org/officeDocument/2006/relationships/customXml" Target="../ink/ink1117.xml"/><Relationship Id="rId124" Type="http://schemas.openxmlformats.org/officeDocument/2006/relationships/customXml" Target="../ink/ink1118.xml"/><Relationship Id="rId125" Type="http://schemas.openxmlformats.org/officeDocument/2006/relationships/customXml" Target="../ink/ink1119.xml"/><Relationship Id="rId126" Type="http://schemas.openxmlformats.org/officeDocument/2006/relationships/customXml" Target="../ink/ink1120.xml"/><Relationship Id="rId127" Type="http://schemas.openxmlformats.org/officeDocument/2006/relationships/customXml" Target="../ink/ink1121.xml"/><Relationship Id="rId128" Type="http://schemas.openxmlformats.org/officeDocument/2006/relationships/customXml" Target="../ink/ink1122.xml"/><Relationship Id="rId129" Type="http://schemas.openxmlformats.org/officeDocument/2006/relationships/customXml" Target="../ink/ink1123.xml"/><Relationship Id="rId130" Type="http://schemas.openxmlformats.org/officeDocument/2006/relationships/customXml" Target="../ink/ink1124.xml"/><Relationship Id="rId131" Type="http://schemas.openxmlformats.org/officeDocument/2006/relationships/customXml" Target="../ink/ink1125.xml"/><Relationship Id="rId132" Type="http://schemas.openxmlformats.org/officeDocument/2006/relationships/customXml" Target="../ink/ink1126.xml"/><Relationship Id="rId133" Type="http://schemas.openxmlformats.org/officeDocument/2006/relationships/customXml" Target="../ink/ink1127.xml"/><Relationship Id="rId134" Type="http://schemas.openxmlformats.org/officeDocument/2006/relationships/customXml" Target="../ink/ink1128.xml"/><Relationship Id="rId135" Type="http://schemas.openxmlformats.org/officeDocument/2006/relationships/customXml" Target="../ink/ink1129.xml"/><Relationship Id="rId136" Type="http://schemas.openxmlformats.org/officeDocument/2006/relationships/customXml" Target="../ink/ink1130.xml"/><Relationship Id="rId137" Type="http://schemas.openxmlformats.org/officeDocument/2006/relationships/customXml" Target="../ink/ink1131.xml"/><Relationship Id="rId138" Type="http://schemas.openxmlformats.org/officeDocument/2006/relationships/customXml" Target="../ink/ink1132.xml"/><Relationship Id="rId139" Type="http://schemas.openxmlformats.org/officeDocument/2006/relationships/customXml" Target="../ink/ink1133.xml"/><Relationship Id="rId140" Type="http://schemas.openxmlformats.org/officeDocument/2006/relationships/customXml" Target="../ink/ink1134.xml"/><Relationship Id="rId141" Type="http://schemas.openxmlformats.org/officeDocument/2006/relationships/customXml" Target="../ink/ink1135.xml"/><Relationship Id="rId142" Type="http://schemas.openxmlformats.org/officeDocument/2006/relationships/customXml" Target="../ink/ink1136.xml"/><Relationship Id="rId143" Type="http://schemas.openxmlformats.org/officeDocument/2006/relationships/customXml" Target="../ink/ink1137.xml"/><Relationship Id="rId144" Type="http://schemas.openxmlformats.org/officeDocument/2006/relationships/customXml" Target="../ink/ink1138.xml"/><Relationship Id="rId145" Type="http://schemas.openxmlformats.org/officeDocument/2006/relationships/customXml" Target="../ink/ink1139.xml"/><Relationship Id="rId146" Type="http://schemas.openxmlformats.org/officeDocument/2006/relationships/customXml" Target="../ink/ink1140.xml"/><Relationship Id="rId147" Type="http://schemas.openxmlformats.org/officeDocument/2006/relationships/customXml" Target="../ink/ink1141.xml"/><Relationship Id="rId148" Type="http://schemas.openxmlformats.org/officeDocument/2006/relationships/customXml" Target="../ink/ink1142.xml"/><Relationship Id="rId149" Type="http://schemas.openxmlformats.org/officeDocument/2006/relationships/customXml" Target="../ink/ink1143.xml"/><Relationship Id="rId150" Type="http://schemas.openxmlformats.org/officeDocument/2006/relationships/customXml" Target="../ink/ink1144.xml"/><Relationship Id="rId151" Type="http://schemas.openxmlformats.org/officeDocument/2006/relationships/customXml" Target="../ink/ink1145.xml"/><Relationship Id="rId152" Type="http://schemas.openxmlformats.org/officeDocument/2006/relationships/customXml" Target="../ink/ink1146.xml"/><Relationship Id="rId153" Type="http://schemas.openxmlformats.org/officeDocument/2006/relationships/customXml" Target="../ink/ink1147.xml"/><Relationship Id="rId154" Type="http://schemas.openxmlformats.org/officeDocument/2006/relationships/customXml" Target="../ink/ink1148.xml"/><Relationship Id="rId155" Type="http://schemas.openxmlformats.org/officeDocument/2006/relationships/customXml" Target="../ink/ink1149.xml"/><Relationship Id="rId156" Type="http://schemas.openxmlformats.org/officeDocument/2006/relationships/customXml" Target="../ink/ink1150.xml"/><Relationship Id="rId157" Type="http://schemas.openxmlformats.org/officeDocument/2006/relationships/customXml" Target="../ink/ink1151.xml"/><Relationship Id="rId158" Type="http://schemas.openxmlformats.org/officeDocument/2006/relationships/customXml" Target="../ink/ink1152.xml"/><Relationship Id="rId159" Type="http://schemas.openxmlformats.org/officeDocument/2006/relationships/customXml" Target="../ink/ink1153.xml"/><Relationship Id="rId160" Type="http://schemas.openxmlformats.org/officeDocument/2006/relationships/customXml" Target="../ink/ink1154.xml"/><Relationship Id="rId161" Type="http://schemas.openxmlformats.org/officeDocument/2006/relationships/customXml" Target="../ink/ink1155.xml"/><Relationship Id="rId162" Type="http://schemas.openxmlformats.org/officeDocument/2006/relationships/customXml" Target="../ink/ink1156.xml"/><Relationship Id="rId163" Type="http://schemas.openxmlformats.org/officeDocument/2006/relationships/customXml" Target="../ink/ink1157.xml"/><Relationship Id="rId164" Type="http://schemas.openxmlformats.org/officeDocument/2006/relationships/customXml" Target="../ink/ink1158.xml"/><Relationship Id="rId165" Type="http://schemas.openxmlformats.org/officeDocument/2006/relationships/customXml" Target="../ink/ink1159.xml"/><Relationship Id="rId166" Type="http://schemas.openxmlformats.org/officeDocument/2006/relationships/customXml" Target="../ink/ink1160.xml"/><Relationship Id="rId167" Type="http://schemas.openxmlformats.org/officeDocument/2006/relationships/customXml" Target="../ink/ink1161.xml"/><Relationship Id="rId168" Type="http://schemas.openxmlformats.org/officeDocument/2006/relationships/customXml" Target="../ink/ink1162.xml"/><Relationship Id="rId169" Type="http://schemas.openxmlformats.org/officeDocument/2006/relationships/customXml" Target="../ink/ink1163.xml"/><Relationship Id="rId170" Type="http://schemas.openxmlformats.org/officeDocument/2006/relationships/customXml" Target="../ink/ink1164.xml"/><Relationship Id="rId171" Type="http://schemas.openxmlformats.org/officeDocument/2006/relationships/customXml" Target="../ink/ink1165.xml"/><Relationship Id="rId172" Type="http://schemas.openxmlformats.org/officeDocument/2006/relationships/customXml" Target="../ink/ink1166.xml"/><Relationship Id="rId173" Type="http://schemas.openxmlformats.org/officeDocument/2006/relationships/customXml" Target="../ink/ink1167.xml"/><Relationship Id="rId174" Type="http://schemas.openxmlformats.org/officeDocument/2006/relationships/customXml" Target="../ink/ink1168.xml"/><Relationship Id="rId175" Type="http://schemas.openxmlformats.org/officeDocument/2006/relationships/customXml" Target="../ink/ink1169.xml"/><Relationship Id="rId176" Type="http://schemas.openxmlformats.org/officeDocument/2006/relationships/customXml" Target="../ink/ink1170.xml"/><Relationship Id="rId177" Type="http://schemas.openxmlformats.org/officeDocument/2006/relationships/customXml" Target="../ink/ink1171.xml"/><Relationship Id="rId178" Type="http://schemas.openxmlformats.org/officeDocument/2006/relationships/customXml" Target="../ink/ink1172.xml"/><Relationship Id="rId179" Type="http://schemas.openxmlformats.org/officeDocument/2006/relationships/customXml" Target="../ink/ink1173.xml"/><Relationship Id="rId180" Type="http://schemas.openxmlformats.org/officeDocument/2006/relationships/customXml" Target="../ink/ink1174.xml"/><Relationship Id="rId181" Type="http://schemas.openxmlformats.org/officeDocument/2006/relationships/customXml" Target="../ink/ink1175.xml"/><Relationship Id="rId182" Type="http://schemas.openxmlformats.org/officeDocument/2006/relationships/customXml" Target="../ink/ink1176.xml"/><Relationship Id="rId183" Type="http://schemas.openxmlformats.org/officeDocument/2006/relationships/customXml" Target="../ink/ink1177.xml"/><Relationship Id="rId184" Type="http://schemas.openxmlformats.org/officeDocument/2006/relationships/customXml" Target="../ink/ink1178.xml"/><Relationship Id="rId185" Type="http://schemas.openxmlformats.org/officeDocument/2006/relationships/customXml" Target="../ink/ink1179.xml"/><Relationship Id="rId186" Type="http://schemas.openxmlformats.org/officeDocument/2006/relationships/customXml" Target="../ink/ink1180.xml"/><Relationship Id="rId187" Type="http://schemas.openxmlformats.org/officeDocument/2006/relationships/customXml" Target="../ink/ink1181.xml"/><Relationship Id="rId188" Type="http://schemas.openxmlformats.org/officeDocument/2006/relationships/customXml" Target="../ink/ink1182.xml"/><Relationship Id="rId189" Type="http://schemas.openxmlformats.org/officeDocument/2006/relationships/customXml" Target="../ink/ink1183.xml"/><Relationship Id="rId190" Type="http://schemas.openxmlformats.org/officeDocument/2006/relationships/customXml" Target="../ink/ink1184.xml"/><Relationship Id="rId191" Type="http://schemas.openxmlformats.org/officeDocument/2006/relationships/customXml" Target="../ink/ink1185.xml"/><Relationship Id="rId192" Type="http://schemas.openxmlformats.org/officeDocument/2006/relationships/customXml" Target="../ink/ink1186.xml"/><Relationship Id="rId193" Type="http://schemas.openxmlformats.org/officeDocument/2006/relationships/customXml" Target="../ink/ink1187.xml"/><Relationship Id="rId194" Type="http://schemas.openxmlformats.org/officeDocument/2006/relationships/customXml" Target="../ink/ink1188.xml"/><Relationship Id="rId195" Type="http://schemas.openxmlformats.org/officeDocument/2006/relationships/customXml" Target="../ink/ink1189.xml"/><Relationship Id="rId196" Type="http://schemas.openxmlformats.org/officeDocument/2006/relationships/customXml" Target="../ink/ink1190.xml"/><Relationship Id="rId197" Type="http://schemas.openxmlformats.org/officeDocument/2006/relationships/customXml" Target="../ink/ink1191.xml"/><Relationship Id="rId198" Type="http://schemas.openxmlformats.org/officeDocument/2006/relationships/customXml" Target="../ink/ink1192.xml"/><Relationship Id="rId199" Type="http://schemas.openxmlformats.org/officeDocument/2006/relationships/customXml" Target="../ink/ink1193.xml"/><Relationship Id="rId200" Type="http://schemas.openxmlformats.org/officeDocument/2006/relationships/customXml" Target="../ink/ink1194.xml"/><Relationship Id="rId201" Type="http://schemas.openxmlformats.org/officeDocument/2006/relationships/customXml" Target="../ink/ink1195.xml"/><Relationship Id="rId202" Type="http://schemas.openxmlformats.org/officeDocument/2006/relationships/customXml" Target="../ink/ink1196.xml"/><Relationship Id="rId203" Type="http://schemas.openxmlformats.org/officeDocument/2006/relationships/customXml" Target="../ink/ink1197.xml"/><Relationship Id="rId204" Type="http://schemas.openxmlformats.org/officeDocument/2006/relationships/customXml" Target="../ink/ink1198.xml"/><Relationship Id="rId205" Type="http://schemas.openxmlformats.org/officeDocument/2006/relationships/customXml" Target="../ink/ink1199.xml"/><Relationship Id="rId206" Type="http://schemas.openxmlformats.org/officeDocument/2006/relationships/customXml" Target="../ink/ink1200.xml"/><Relationship Id="rId207" Type="http://schemas.openxmlformats.org/officeDocument/2006/relationships/customXml" Target="../ink/ink1201.xml"/><Relationship Id="rId208" Type="http://schemas.openxmlformats.org/officeDocument/2006/relationships/customXml" Target="../ink/ink1202.xml"/><Relationship Id="rId209" Type="http://schemas.openxmlformats.org/officeDocument/2006/relationships/customXml" Target="../ink/ink1203.xml"/><Relationship Id="rId210" Type="http://schemas.openxmlformats.org/officeDocument/2006/relationships/customXml" Target="../ink/ink1204.xml"/><Relationship Id="rId211" Type="http://schemas.openxmlformats.org/officeDocument/2006/relationships/customXml" Target="../ink/ink1205.xml"/><Relationship Id="rId212" Type="http://schemas.openxmlformats.org/officeDocument/2006/relationships/customXml" Target="../ink/ink1206.xml"/><Relationship Id="rId213" Type="http://schemas.openxmlformats.org/officeDocument/2006/relationships/customXml" Target="../ink/ink1207.xml"/><Relationship Id="rId214" Type="http://schemas.openxmlformats.org/officeDocument/2006/relationships/customXml" Target="../ink/ink1208.xml"/><Relationship Id="rId215" Type="http://schemas.openxmlformats.org/officeDocument/2006/relationships/customXml" Target="../ink/ink1209.xml"/><Relationship Id="rId216" Type="http://schemas.openxmlformats.org/officeDocument/2006/relationships/customXml" Target="../ink/ink1210.xml"/><Relationship Id="rId217" Type="http://schemas.openxmlformats.org/officeDocument/2006/relationships/customXml" Target="../ink/ink1211.xml"/><Relationship Id="rId218" Type="http://schemas.openxmlformats.org/officeDocument/2006/relationships/customXml" Target="../ink/ink1212.xml"/><Relationship Id="rId219" Type="http://schemas.openxmlformats.org/officeDocument/2006/relationships/customXml" Target="../ink/ink1213.xml"/><Relationship Id="rId220" Type="http://schemas.openxmlformats.org/officeDocument/2006/relationships/customXml" Target="../ink/ink1214.xml"/><Relationship Id="rId221" Type="http://schemas.openxmlformats.org/officeDocument/2006/relationships/customXml" Target="../ink/ink1215.xml"/><Relationship Id="rId222" Type="http://schemas.openxmlformats.org/officeDocument/2006/relationships/customXml" Target="../ink/ink1216.xml"/><Relationship Id="rId223" Type="http://schemas.openxmlformats.org/officeDocument/2006/relationships/customXml" Target="../ink/ink1217.xml"/><Relationship Id="rId224" Type="http://schemas.openxmlformats.org/officeDocument/2006/relationships/customXml" Target="../ink/ink1218.xml"/><Relationship Id="rId225" Type="http://schemas.openxmlformats.org/officeDocument/2006/relationships/customXml" Target="../ink/ink1219.xml"/><Relationship Id="rId226" Type="http://schemas.openxmlformats.org/officeDocument/2006/relationships/customXml" Target="../ink/ink1220.xml"/><Relationship Id="rId227" Type="http://schemas.openxmlformats.org/officeDocument/2006/relationships/customXml" Target="../ink/ink1221.xml"/><Relationship Id="rId228" Type="http://schemas.openxmlformats.org/officeDocument/2006/relationships/customXml" Target="../ink/ink1222.xml"/><Relationship Id="rId229" Type="http://schemas.openxmlformats.org/officeDocument/2006/relationships/customXml" Target="../ink/ink1223.xml"/><Relationship Id="rId230" Type="http://schemas.openxmlformats.org/officeDocument/2006/relationships/customXml" Target="../ink/ink1224.xml"/><Relationship Id="rId231" Type="http://schemas.openxmlformats.org/officeDocument/2006/relationships/customXml" Target="../ink/ink1225.xml"/><Relationship Id="rId232" Type="http://schemas.openxmlformats.org/officeDocument/2006/relationships/customXml" Target="../ink/ink1226.xml"/><Relationship Id="rId233" Type="http://schemas.openxmlformats.org/officeDocument/2006/relationships/customXml" Target="../ink/ink1227.xml"/><Relationship Id="rId234" Type="http://schemas.openxmlformats.org/officeDocument/2006/relationships/customXml" Target="../ink/ink1228.xml"/><Relationship Id="rId235" Type="http://schemas.openxmlformats.org/officeDocument/2006/relationships/customXml" Target="../ink/ink1229.xml"/><Relationship Id="rId236" Type="http://schemas.openxmlformats.org/officeDocument/2006/relationships/customXml" Target="../ink/ink1230.xml"/><Relationship Id="rId237" Type="http://schemas.openxmlformats.org/officeDocument/2006/relationships/customXml" Target="../ink/ink1231.xml"/><Relationship Id="rId238" Type="http://schemas.openxmlformats.org/officeDocument/2006/relationships/customXml" Target="../ink/ink1232.xml"/><Relationship Id="rId239" Type="http://schemas.openxmlformats.org/officeDocument/2006/relationships/customXml" Target="../ink/ink1233.xml"/><Relationship Id="rId240" Type="http://schemas.openxmlformats.org/officeDocument/2006/relationships/customXml" Target="../ink/ink1234.xml"/><Relationship Id="rId24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customXml" Target="../ink/ink750.xml"/><Relationship Id="rId12" Type="http://schemas.openxmlformats.org/officeDocument/2006/relationships/customXml" Target="../ink/ink751.xml"/><Relationship Id="rId13" Type="http://schemas.openxmlformats.org/officeDocument/2006/relationships/customXml" Target="../ink/ink752.xml"/><Relationship Id="rId14" Type="http://schemas.openxmlformats.org/officeDocument/2006/relationships/customXml" Target="../ink/ink753.xml"/><Relationship Id="rId15" Type="http://schemas.openxmlformats.org/officeDocument/2006/relationships/customXml" Target="../ink/ink754.xml"/><Relationship Id="rId16" Type="http://schemas.openxmlformats.org/officeDocument/2006/relationships/customXml" Target="../ink/ink755.xml"/><Relationship Id="rId17" Type="http://schemas.openxmlformats.org/officeDocument/2006/relationships/customXml" Target="../ink/ink756.xml"/><Relationship Id="rId18" Type="http://schemas.openxmlformats.org/officeDocument/2006/relationships/customXml" Target="../ink/ink757.xml"/><Relationship Id="rId19" Type="http://schemas.openxmlformats.org/officeDocument/2006/relationships/customXml" Target="../ink/ink758.xml"/><Relationship Id="rId20" Type="http://schemas.openxmlformats.org/officeDocument/2006/relationships/customXml" Target="../ink/ink759.xml"/><Relationship Id="rId21" Type="http://schemas.openxmlformats.org/officeDocument/2006/relationships/customXml" Target="../ink/ink760.xml"/><Relationship Id="rId22" Type="http://schemas.openxmlformats.org/officeDocument/2006/relationships/customXml" Target="../ink/ink761.xml"/><Relationship Id="rId23" Type="http://schemas.openxmlformats.org/officeDocument/2006/relationships/customXml" Target="../ink/ink762.xml"/><Relationship Id="rId24" Type="http://schemas.openxmlformats.org/officeDocument/2006/relationships/customXml" Target="../ink/ink763.xml"/><Relationship Id="rId25" Type="http://schemas.openxmlformats.org/officeDocument/2006/relationships/customXml" Target="../ink/ink764.xml"/><Relationship Id="rId26" Type="http://schemas.openxmlformats.org/officeDocument/2006/relationships/customXml" Target="../ink/ink765.xml"/><Relationship Id="rId27" Type="http://schemas.openxmlformats.org/officeDocument/2006/relationships/customXml" Target="../ink/ink766.xml"/><Relationship Id="rId28" Type="http://schemas.openxmlformats.org/officeDocument/2006/relationships/customXml" Target="../ink/ink767.xml"/><Relationship Id="rId29" Type="http://schemas.openxmlformats.org/officeDocument/2006/relationships/customXml" Target="../ink/ink768.xml"/><Relationship Id="rId30" Type="http://schemas.openxmlformats.org/officeDocument/2006/relationships/customXml" Target="../ink/ink769.xml"/><Relationship Id="rId31" Type="http://schemas.openxmlformats.org/officeDocument/2006/relationships/customXml" Target="../ink/ink770.xml"/><Relationship Id="rId32" Type="http://schemas.openxmlformats.org/officeDocument/2006/relationships/customXml" Target="../ink/ink771.xml"/><Relationship Id="rId33" Type="http://schemas.openxmlformats.org/officeDocument/2006/relationships/customXml" Target="../ink/ink772.xml"/><Relationship Id="rId34" Type="http://schemas.openxmlformats.org/officeDocument/2006/relationships/customXml" Target="../ink/ink773.xml"/><Relationship Id="rId35" Type="http://schemas.openxmlformats.org/officeDocument/2006/relationships/customXml" Target="../ink/ink774.xml"/><Relationship Id="rId36" Type="http://schemas.openxmlformats.org/officeDocument/2006/relationships/customXml" Target="../ink/ink775.xml"/><Relationship Id="rId37" Type="http://schemas.openxmlformats.org/officeDocument/2006/relationships/customXml" Target="../ink/ink776.xml"/><Relationship Id="rId38" Type="http://schemas.openxmlformats.org/officeDocument/2006/relationships/customXml" Target="../ink/ink777.xml"/><Relationship Id="rId39" Type="http://schemas.openxmlformats.org/officeDocument/2006/relationships/customXml" Target="../ink/ink778.xml"/><Relationship Id="rId40" Type="http://schemas.openxmlformats.org/officeDocument/2006/relationships/customXml" Target="../ink/ink779.xml"/><Relationship Id="rId41" Type="http://schemas.openxmlformats.org/officeDocument/2006/relationships/customXml" Target="../ink/ink780.xml"/><Relationship Id="rId42" Type="http://schemas.openxmlformats.org/officeDocument/2006/relationships/customXml" Target="../ink/ink781.xml"/><Relationship Id="rId43" Type="http://schemas.openxmlformats.org/officeDocument/2006/relationships/customXml" Target="../ink/ink782.xml"/><Relationship Id="rId44" Type="http://schemas.openxmlformats.org/officeDocument/2006/relationships/customXml" Target="../ink/ink783.xml"/><Relationship Id="rId45" Type="http://schemas.openxmlformats.org/officeDocument/2006/relationships/customXml" Target="../ink/ink784.xml"/><Relationship Id="rId46" Type="http://schemas.openxmlformats.org/officeDocument/2006/relationships/customXml" Target="../ink/ink785.xml"/><Relationship Id="rId47" Type="http://schemas.openxmlformats.org/officeDocument/2006/relationships/customXml" Target="../ink/ink786.xml"/><Relationship Id="rId48" Type="http://schemas.openxmlformats.org/officeDocument/2006/relationships/customXml" Target="../ink/ink787.xml"/><Relationship Id="rId49" Type="http://schemas.openxmlformats.org/officeDocument/2006/relationships/customXml" Target="../ink/ink788.xml"/><Relationship Id="rId50" Type="http://schemas.openxmlformats.org/officeDocument/2006/relationships/customXml" Target="../ink/ink789.xml"/><Relationship Id="rId51" Type="http://schemas.openxmlformats.org/officeDocument/2006/relationships/customXml" Target="../ink/ink790.xml"/><Relationship Id="rId52" Type="http://schemas.openxmlformats.org/officeDocument/2006/relationships/customXml" Target="../ink/ink791.xml"/><Relationship Id="rId53" Type="http://schemas.openxmlformats.org/officeDocument/2006/relationships/customXml" Target="../ink/ink792.xml"/><Relationship Id="rId54" Type="http://schemas.openxmlformats.org/officeDocument/2006/relationships/customXml" Target="../ink/ink793.xml"/><Relationship Id="rId55" Type="http://schemas.openxmlformats.org/officeDocument/2006/relationships/customXml" Target="../ink/ink794.xml"/><Relationship Id="rId56" Type="http://schemas.openxmlformats.org/officeDocument/2006/relationships/customXml" Target="../ink/ink795.xml"/><Relationship Id="rId57" Type="http://schemas.openxmlformats.org/officeDocument/2006/relationships/customXml" Target="../ink/ink796.xml"/><Relationship Id="rId58" Type="http://schemas.openxmlformats.org/officeDocument/2006/relationships/customXml" Target="../ink/ink797.xml"/><Relationship Id="rId59" Type="http://schemas.openxmlformats.org/officeDocument/2006/relationships/customXml" Target="../ink/ink798.xml"/><Relationship Id="rId60" Type="http://schemas.openxmlformats.org/officeDocument/2006/relationships/customXml" Target="../ink/ink799.xml"/><Relationship Id="rId61" Type="http://schemas.openxmlformats.org/officeDocument/2006/relationships/customXml" Target="../ink/ink800.xml"/><Relationship Id="rId62" Type="http://schemas.openxmlformats.org/officeDocument/2006/relationships/customXml" Target="../ink/ink801.xml"/><Relationship Id="rId63" Type="http://schemas.openxmlformats.org/officeDocument/2006/relationships/customXml" Target="../ink/ink802.xml"/><Relationship Id="rId64" Type="http://schemas.openxmlformats.org/officeDocument/2006/relationships/customXml" Target="../ink/ink803.xml"/><Relationship Id="rId65" Type="http://schemas.openxmlformats.org/officeDocument/2006/relationships/customXml" Target="../ink/ink804.xml"/><Relationship Id="rId66" Type="http://schemas.openxmlformats.org/officeDocument/2006/relationships/customXml" Target="../ink/ink805.xml"/><Relationship Id="rId67" Type="http://schemas.openxmlformats.org/officeDocument/2006/relationships/customXml" Target="../ink/ink806.xml"/><Relationship Id="rId68" Type="http://schemas.openxmlformats.org/officeDocument/2006/relationships/customXml" Target="../ink/ink807.xml"/><Relationship Id="rId69" Type="http://schemas.openxmlformats.org/officeDocument/2006/relationships/customXml" Target="../ink/ink808.xml"/><Relationship Id="rId70" Type="http://schemas.openxmlformats.org/officeDocument/2006/relationships/customXml" Target="../ink/ink809.xml"/><Relationship Id="rId71" Type="http://schemas.openxmlformats.org/officeDocument/2006/relationships/customXml" Target="../ink/ink810.xml"/><Relationship Id="rId72" Type="http://schemas.openxmlformats.org/officeDocument/2006/relationships/customXml" Target="../ink/ink811.xml"/><Relationship Id="rId73" Type="http://schemas.openxmlformats.org/officeDocument/2006/relationships/customXml" Target="../ink/ink812.xml"/><Relationship Id="rId74" Type="http://schemas.openxmlformats.org/officeDocument/2006/relationships/customXml" Target="../ink/ink813.xml"/><Relationship Id="rId75" Type="http://schemas.openxmlformats.org/officeDocument/2006/relationships/customXml" Target="../ink/ink814.xml"/><Relationship Id="rId76" Type="http://schemas.openxmlformats.org/officeDocument/2006/relationships/customXml" Target="../ink/ink815.xml"/><Relationship Id="rId77" Type="http://schemas.openxmlformats.org/officeDocument/2006/relationships/customXml" Target="../ink/ink816.xml"/><Relationship Id="rId78" Type="http://schemas.openxmlformats.org/officeDocument/2006/relationships/customXml" Target="../ink/ink817.xml"/><Relationship Id="rId79" Type="http://schemas.openxmlformats.org/officeDocument/2006/relationships/customXml" Target="../ink/ink818.xml"/><Relationship Id="rId80" Type="http://schemas.openxmlformats.org/officeDocument/2006/relationships/customXml" Target="../ink/ink819.xml"/><Relationship Id="rId81" Type="http://schemas.openxmlformats.org/officeDocument/2006/relationships/customXml" Target="../ink/ink820.xml"/><Relationship Id="rId82" Type="http://schemas.openxmlformats.org/officeDocument/2006/relationships/customXml" Target="../ink/ink821.xml"/><Relationship Id="rId83" Type="http://schemas.openxmlformats.org/officeDocument/2006/relationships/customXml" Target="../ink/ink822.xml"/><Relationship Id="rId84" Type="http://schemas.openxmlformats.org/officeDocument/2006/relationships/customXml" Target="../ink/ink823.xml"/><Relationship Id="rId85" Type="http://schemas.openxmlformats.org/officeDocument/2006/relationships/customXml" Target="../ink/ink824.xml"/><Relationship Id="rId86" Type="http://schemas.openxmlformats.org/officeDocument/2006/relationships/customXml" Target="../ink/ink825.xml"/><Relationship Id="rId87" Type="http://schemas.openxmlformats.org/officeDocument/2006/relationships/customXml" Target="../ink/ink826.xml"/><Relationship Id="rId88" Type="http://schemas.openxmlformats.org/officeDocument/2006/relationships/customXml" Target="../ink/ink827.xml"/><Relationship Id="rId89" Type="http://schemas.openxmlformats.org/officeDocument/2006/relationships/customXml" Target="../ink/ink828.xml"/><Relationship Id="rId90" Type="http://schemas.openxmlformats.org/officeDocument/2006/relationships/customXml" Target="../ink/ink829.xml"/><Relationship Id="rId91" Type="http://schemas.openxmlformats.org/officeDocument/2006/relationships/customXml" Target="../ink/ink830.xml"/><Relationship Id="rId92" Type="http://schemas.openxmlformats.org/officeDocument/2006/relationships/customXml" Target="../ink/ink831.xml"/><Relationship Id="rId93" Type="http://schemas.openxmlformats.org/officeDocument/2006/relationships/customXml" Target="../ink/ink832.xml"/><Relationship Id="rId94" Type="http://schemas.openxmlformats.org/officeDocument/2006/relationships/customXml" Target="../ink/ink833.xml"/><Relationship Id="rId95" Type="http://schemas.openxmlformats.org/officeDocument/2006/relationships/customXml" Target="../ink/ink834.xml"/><Relationship Id="rId96"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5" Type="http://schemas.openxmlformats.org/officeDocument/2006/relationships/customXml" Target="../ink/ink501.xml"/><Relationship Id="rId16" Type="http://schemas.openxmlformats.org/officeDocument/2006/relationships/customXml" Target="../ink/ink502.xml"/><Relationship Id="rId17" Type="http://schemas.openxmlformats.org/officeDocument/2006/relationships/customXml" Target="../ink/ink503.xml"/><Relationship Id="rId18" Type="http://schemas.openxmlformats.org/officeDocument/2006/relationships/customXml" Target="../ink/ink504.xml"/><Relationship Id="rId19" Type="http://schemas.openxmlformats.org/officeDocument/2006/relationships/customXml" Target="../ink/ink505.xml"/><Relationship Id="rId20" Type="http://schemas.openxmlformats.org/officeDocument/2006/relationships/customXml" Target="../ink/ink506.xml"/><Relationship Id="rId21" Type="http://schemas.openxmlformats.org/officeDocument/2006/relationships/customXml" Target="../ink/ink507.xml"/><Relationship Id="rId22" Type="http://schemas.openxmlformats.org/officeDocument/2006/relationships/customXml" Target="../ink/ink508.xml"/><Relationship Id="rId23" Type="http://schemas.openxmlformats.org/officeDocument/2006/relationships/customXml" Target="../ink/ink509.xml"/><Relationship Id="rId24" Type="http://schemas.openxmlformats.org/officeDocument/2006/relationships/customXml" Target="../ink/ink510.xml"/><Relationship Id="rId25" Type="http://schemas.openxmlformats.org/officeDocument/2006/relationships/customXml" Target="../ink/ink511.xml"/><Relationship Id="rId26" Type="http://schemas.openxmlformats.org/officeDocument/2006/relationships/customXml" Target="../ink/ink512.xml"/><Relationship Id="rId27" Type="http://schemas.openxmlformats.org/officeDocument/2006/relationships/customXml" Target="../ink/ink513.xml"/><Relationship Id="rId28" Type="http://schemas.openxmlformats.org/officeDocument/2006/relationships/customXml" Target="../ink/ink514.xml"/><Relationship Id="rId29" Type="http://schemas.openxmlformats.org/officeDocument/2006/relationships/customXml" Target="../ink/ink515.xml"/><Relationship Id="rId30" Type="http://schemas.openxmlformats.org/officeDocument/2006/relationships/customXml" Target="../ink/ink516.xml"/><Relationship Id="rId31" Type="http://schemas.openxmlformats.org/officeDocument/2006/relationships/customXml" Target="../ink/ink517.xml"/><Relationship Id="rId32" Type="http://schemas.openxmlformats.org/officeDocument/2006/relationships/customXml" Target="../ink/ink518.xml"/><Relationship Id="rId33" Type="http://schemas.openxmlformats.org/officeDocument/2006/relationships/customXml" Target="../ink/ink519.xml"/><Relationship Id="rId34" Type="http://schemas.openxmlformats.org/officeDocument/2006/relationships/customXml" Target="../ink/ink520.xml"/><Relationship Id="rId35" Type="http://schemas.openxmlformats.org/officeDocument/2006/relationships/customXml" Target="../ink/ink521.xml"/><Relationship Id="rId36" Type="http://schemas.openxmlformats.org/officeDocument/2006/relationships/customXml" Target="../ink/ink522.xml"/><Relationship Id="rId37" Type="http://schemas.openxmlformats.org/officeDocument/2006/relationships/customXml" Target="../ink/ink523.xml"/><Relationship Id="rId38" Type="http://schemas.openxmlformats.org/officeDocument/2006/relationships/customXml" Target="../ink/ink524.xml"/><Relationship Id="rId39" Type="http://schemas.openxmlformats.org/officeDocument/2006/relationships/customXml" Target="../ink/ink525.xml"/><Relationship Id="rId40" Type="http://schemas.openxmlformats.org/officeDocument/2006/relationships/customXml" Target="../ink/ink526.xml"/><Relationship Id="rId41" Type="http://schemas.openxmlformats.org/officeDocument/2006/relationships/customXml" Target="../ink/ink527.xml"/><Relationship Id="rId42" Type="http://schemas.openxmlformats.org/officeDocument/2006/relationships/customXml" Target="../ink/ink528.xml"/><Relationship Id="rId43" Type="http://schemas.openxmlformats.org/officeDocument/2006/relationships/customXml" Target="../ink/ink529.xml"/><Relationship Id="rId44" Type="http://schemas.openxmlformats.org/officeDocument/2006/relationships/customXml" Target="../ink/ink530.xml"/><Relationship Id="rId45" Type="http://schemas.openxmlformats.org/officeDocument/2006/relationships/customXml" Target="../ink/ink531.xml"/><Relationship Id="rId46"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customXml" Target="../ink/ink532.xml"/><Relationship Id="rId2" Type="http://schemas.openxmlformats.org/officeDocument/2006/relationships/customXml" Target="../ink/ink533.xml"/><Relationship Id="rId3" Type="http://schemas.openxmlformats.org/officeDocument/2006/relationships/customXml" Target="../ink/ink534.xml"/><Relationship Id="rId4" Type="http://schemas.openxmlformats.org/officeDocument/2006/relationships/customXml" Target="../ink/ink535.xml"/><Relationship Id="rId5" Type="http://schemas.openxmlformats.org/officeDocument/2006/relationships/customXml" Target="../ink/ink536.xml"/><Relationship Id="rId6" Type="http://schemas.openxmlformats.org/officeDocument/2006/relationships/customXml" Target="../ink/ink537.xml"/><Relationship Id="rId7" Type="http://schemas.openxmlformats.org/officeDocument/2006/relationships/customXml" Target="../ink/ink538.xml"/><Relationship Id="rId8" Type="http://schemas.openxmlformats.org/officeDocument/2006/relationships/customXml" Target="../ink/ink539.xml"/><Relationship Id="rId9" Type="http://schemas.openxmlformats.org/officeDocument/2006/relationships/customXml" Target="../ink/ink540.xml"/><Relationship Id="rId10" Type="http://schemas.openxmlformats.org/officeDocument/2006/relationships/customXml" Target="../ink/ink541.xml"/><Relationship Id="rId11" Type="http://schemas.openxmlformats.org/officeDocument/2006/relationships/customXml" Target="../ink/ink542.xml"/><Relationship Id="rId12" Type="http://schemas.openxmlformats.org/officeDocument/2006/relationships/customXml" Target="../ink/ink543.xml"/><Relationship Id="rId13" Type="http://schemas.openxmlformats.org/officeDocument/2006/relationships/customXml" Target="../ink/ink544.xml"/><Relationship Id="rId14" Type="http://schemas.openxmlformats.org/officeDocument/2006/relationships/customXml" Target="../ink/ink545.xml"/><Relationship Id="rId15" Type="http://schemas.openxmlformats.org/officeDocument/2006/relationships/customXml" Target="../ink/ink546.xml"/><Relationship Id="rId16" Type="http://schemas.openxmlformats.org/officeDocument/2006/relationships/customXml" Target="../ink/ink547.xml"/><Relationship Id="rId17" Type="http://schemas.openxmlformats.org/officeDocument/2006/relationships/customXml" Target="../ink/ink548.xml"/><Relationship Id="rId18" Type="http://schemas.openxmlformats.org/officeDocument/2006/relationships/customXml" Target="../ink/ink549.xml"/><Relationship Id="rId19" Type="http://schemas.openxmlformats.org/officeDocument/2006/relationships/customXml" Target="../ink/ink550.xml"/><Relationship Id="rId20" Type="http://schemas.openxmlformats.org/officeDocument/2006/relationships/customXml" Target="../ink/ink551.xml"/><Relationship Id="rId21" Type="http://schemas.openxmlformats.org/officeDocument/2006/relationships/customXml" Target="../ink/ink552.xml"/><Relationship Id="rId22" Type="http://schemas.openxmlformats.org/officeDocument/2006/relationships/customXml" Target="../ink/ink553.xml"/><Relationship Id="rId23" Type="http://schemas.openxmlformats.org/officeDocument/2006/relationships/customXml" Target="../ink/ink554.xml"/><Relationship Id="rId24" Type="http://schemas.openxmlformats.org/officeDocument/2006/relationships/customXml" Target="../ink/ink555.xml"/><Relationship Id="rId25" Type="http://schemas.openxmlformats.org/officeDocument/2006/relationships/customXml" Target="../ink/ink556.xml"/><Relationship Id="rId26" Type="http://schemas.openxmlformats.org/officeDocument/2006/relationships/customXml" Target="../ink/ink557.xml"/><Relationship Id="rId27" Type="http://schemas.openxmlformats.org/officeDocument/2006/relationships/customXml" Target="../ink/ink558.xml"/><Relationship Id="rId28" Type="http://schemas.openxmlformats.org/officeDocument/2006/relationships/customXml" Target="../ink/ink559.xml"/><Relationship Id="rId29" Type="http://schemas.openxmlformats.org/officeDocument/2006/relationships/customXml" Target="../ink/ink560.xml"/><Relationship Id="rId30" Type="http://schemas.openxmlformats.org/officeDocument/2006/relationships/customXml" Target="../ink/ink561.xml"/><Relationship Id="rId31" Type="http://schemas.openxmlformats.org/officeDocument/2006/relationships/customXml" Target="../ink/ink562.xml"/><Relationship Id="rId32" Type="http://schemas.openxmlformats.org/officeDocument/2006/relationships/customXml" Target="../ink/ink563.xml"/><Relationship Id="rId33" Type="http://schemas.openxmlformats.org/officeDocument/2006/relationships/customXml" Target="../ink/ink564.xml"/><Relationship Id="rId34" Type="http://schemas.openxmlformats.org/officeDocument/2006/relationships/customXml" Target="../ink/ink565.xml"/><Relationship Id="rId35" Type="http://schemas.openxmlformats.org/officeDocument/2006/relationships/customXml" Target="../ink/ink566.xml"/><Relationship Id="rId36" Type="http://schemas.openxmlformats.org/officeDocument/2006/relationships/customXml" Target="../ink/ink567.xml"/><Relationship Id="rId37" Type="http://schemas.openxmlformats.org/officeDocument/2006/relationships/customXml" Target="../ink/ink568.xml"/><Relationship Id="rId38" Type="http://schemas.openxmlformats.org/officeDocument/2006/relationships/customXml" Target="../ink/ink569.xml"/><Relationship Id="rId39" Type="http://schemas.openxmlformats.org/officeDocument/2006/relationships/customXml" Target="../ink/ink570.xml"/><Relationship Id="rId40" Type="http://schemas.openxmlformats.org/officeDocument/2006/relationships/customXml" Target="../ink/ink571.xml"/><Relationship Id="rId41" Type="http://schemas.openxmlformats.org/officeDocument/2006/relationships/customXml" Target="../ink/ink572.xml"/><Relationship Id="rId42" Type="http://schemas.openxmlformats.org/officeDocument/2006/relationships/customXml" Target="../ink/ink573.xml"/><Relationship Id="rId43" Type="http://schemas.openxmlformats.org/officeDocument/2006/relationships/customXml" Target="../ink/ink574.xml"/><Relationship Id="rId44" Type="http://schemas.openxmlformats.org/officeDocument/2006/relationships/customXml" Target="../ink/ink575.xml"/><Relationship Id="rId45" Type="http://schemas.openxmlformats.org/officeDocument/2006/relationships/customXml" Target="../ink/ink576.xml"/><Relationship Id="rId46" Type="http://schemas.openxmlformats.org/officeDocument/2006/relationships/customXml" Target="../ink/ink577.xml"/><Relationship Id="rId47" Type="http://schemas.openxmlformats.org/officeDocument/2006/relationships/customXml" Target="../ink/ink578.xml"/><Relationship Id="rId48" Type="http://schemas.openxmlformats.org/officeDocument/2006/relationships/customXml" Target="../ink/ink579.xml"/><Relationship Id="rId49" Type="http://schemas.openxmlformats.org/officeDocument/2006/relationships/customXml" Target="../ink/ink580.xml"/><Relationship Id="rId50" Type="http://schemas.openxmlformats.org/officeDocument/2006/relationships/customXml" Target="../ink/ink581.xml"/><Relationship Id="rId51" Type="http://schemas.openxmlformats.org/officeDocument/2006/relationships/customXml" Target="../ink/ink582.xml"/><Relationship Id="rId52" Type="http://schemas.openxmlformats.org/officeDocument/2006/relationships/customXml" Target="../ink/ink583.xml"/><Relationship Id="rId53" Type="http://schemas.openxmlformats.org/officeDocument/2006/relationships/customXml" Target="../ink/ink584.xml"/><Relationship Id="rId54" Type="http://schemas.openxmlformats.org/officeDocument/2006/relationships/customXml" Target="../ink/ink585.xml"/><Relationship Id="rId55" Type="http://schemas.openxmlformats.org/officeDocument/2006/relationships/customXml" Target="../ink/ink586.xml"/><Relationship Id="rId56" Type="http://schemas.openxmlformats.org/officeDocument/2006/relationships/customXml" Target="../ink/ink587.xml"/><Relationship Id="rId57" Type="http://schemas.openxmlformats.org/officeDocument/2006/relationships/customXml" Target="../ink/ink588.xml"/><Relationship Id="rId58" Type="http://schemas.openxmlformats.org/officeDocument/2006/relationships/customXml" Target="../ink/ink589.xml"/><Relationship Id="rId59" Type="http://schemas.openxmlformats.org/officeDocument/2006/relationships/customXml" Target="../ink/ink590.xml"/><Relationship Id="rId60" Type="http://schemas.openxmlformats.org/officeDocument/2006/relationships/customXml" Target="../ink/ink591.xml"/><Relationship Id="rId61" Type="http://schemas.openxmlformats.org/officeDocument/2006/relationships/customXml" Target="../ink/ink592.xml"/><Relationship Id="rId62" Type="http://schemas.openxmlformats.org/officeDocument/2006/relationships/customXml" Target="../ink/ink593.xml"/><Relationship Id="rId63" Type="http://schemas.openxmlformats.org/officeDocument/2006/relationships/customXml" Target="../ink/ink594.xml"/><Relationship Id="rId64" Type="http://schemas.openxmlformats.org/officeDocument/2006/relationships/customXml" Target="../ink/ink595.xml"/><Relationship Id="rId65" Type="http://schemas.openxmlformats.org/officeDocument/2006/relationships/customXml" Target="../ink/ink596.xml"/><Relationship Id="rId66" Type="http://schemas.openxmlformats.org/officeDocument/2006/relationships/customXml" Target="../ink/ink597.xml"/><Relationship Id="rId67" Type="http://schemas.openxmlformats.org/officeDocument/2006/relationships/customXml" Target="../ink/ink598.xml"/><Relationship Id="rId68" Type="http://schemas.openxmlformats.org/officeDocument/2006/relationships/customXml" Target="../ink/ink599.xml"/><Relationship Id="rId69" Type="http://schemas.openxmlformats.org/officeDocument/2006/relationships/customXml" Target="../ink/ink600.xml"/><Relationship Id="rId70" Type="http://schemas.openxmlformats.org/officeDocument/2006/relationships/customXml" Target="../ink/ink601.xml"/><Relationship Id="rId71" Type="http://schemas.openxmlformats.org/officeDocument/2006/relationships/customXml" Target="../ink/ink602.xml"/><Relationship Id="rId72" Type="http://schemas.openxmlformats.org/officeDocument/2006/relationships/customXml" Target="../ink/ink603.xml"/><Relationship Id="rId73" Type="http://schemas.openxmlformats.org/officeDocument/2006/relationships/customXml" Target="../ink/ink604.xml"/><Relationship Id="rId74" Type="http://schemas.openxmlformats.org/officeDocument/2006/relationships/customXml" Target="../ink/ink605.xml"/><Relationship Id="rId75" Type="http://schemas.openxmlformats.org/officeDocument/2006/relationships/customXml" Target="../ink/ink606.xml"/><Relationship Id="rId76" Type="http://schemas.openxmlformats.org/officeDocument/2006/relationships/customXml" Target="../ink/ink607.xml"/><Relationship Id="rId77" Type="http://schemas.openxmlformats.org/officeDocument/2006/relationships/customXml" Target="../ink/ink608.xml"/><Relationship Id="rId78" Type="http://schemas.openxmlformats.org/officeDocument/2006/relationships/customXml" Target="../ink/ink609.xml"/><Relationship Id="rId79" Type="http://schemas.openxmlformats.org/officeDocument/2006/relationships/customXml" Target="../ink/ink610.xml"/><Relationship Id="rId80" Type="http://schemas.openxmlformats.org/officeDocument/2006/relationships/customXml" Target="../ink/ink611.xml"/><Relationship Id="rId81" Type="http://schemas.openxmlformats.org/officeDocument/2006/relationships/customXml" Target="../ink/ink612.xml"/><Relationship Id="rId82" Type="http://schemas.openxmlformats.org/officeDocument/2006/relationships/customXml" Target="../ink/ink613.xml"/><Relationship Id="rId83" Type="http://schemas.openxmlformats.org/officeDocument/2006/relationships/customXml" Target="../ink/ink614.xml"/><Relationship Id="rId84" Type="http://schemas.openxmlformats.org/officeDocument/2006/relationships/customXml" Target="../ink/ink615.xml"/><Relationship Id="rId85" Type="http://schemas.openxmlformats.org/officeDocument/2006/relationships/customXml" Target="../ink/ink616.xml"/><Relationship Id="rId86" Type="http://schemas.openxmlformats.org/officeDocument/2006/relationships/customXml" Target="../ink/ink617.xml"/><Relationship Id="rId87" Type="http://schemas.openxmlformats.org/officeDocument/2006/relationships/customXml" Target="../ink/ink618.xml"/><Relationship Id="rId88" Type="http://schemas.openxmlformats.org/officeDocument/2006/relationships/customXml" Target="../ink/ink619.xml"/><Relationship Id="rId89" Type="http://schemas.openxmlformats.org/officeDocument/2006/relationships/customXml" Target="../ink/ink620.xml"/><Relationship Id="rId90" Type="http://schemas.openxmlformats.org/officeDocument/2006/relationships/customXml" Target="../ink/ink621.xml"/><Relationship Id="rId91" Type="http://schemas.openxmlformats.org/officeDocument/2006/relationships/customXml" Target="../ink/ink622.xml"/><Relationship Id="rId92" Type="http://schemas.openxmlformats.org/officeDocument/2006/relationships/customXml" Target="../ink/ink623.xml"/><Relationship Id="rId93" Type="http://schemas.openxmlformats.org/officeDocument/2006/relationships/customXml" Target="../ink/ink624.xml"/><Relationship Id="rId94" Type="http://schemas.openxmlformats.org/officeDocument/2006/relationships/customXml" Target="../ink/ink625.xml"/><Relationship Id="rId95" Type="http://schemas.openxmlformats.org/officeDocument/2006/relationships/customXml" Target="../ink/ink626.xml"/><Relationship Id="rId96" Type="http://schemas.openxmlformats.org/officeDocument/2006/relationships/customXml" Target="../ink/ink627.xml"/><Relationship Id="rId97" Type="http://schemas.openxmlformats.org/officeDocument/2006/relationships/customXml" Target="../ink/ink628.xml"/><Relationship Id="rId98" Type="http://schemas.openxmlformats.org/officeDocument/2006/relationships/customXml" Target="../ink/ink629.xml"/><Relationship Id="rId99" Type="http://schemas.openxmlformats.org/officeDocument/2006/relationships/customXml" Target="../ink/ink630.xml"/><Relationship Id="rId100" Type="http://schemas.openxmlformats.org/officeDocument/2006/relationships/customXml" Target="../ink/ink631.xml"/><Relationship Id="rId101" Type="http://schemas.openxmlformats.org/officeDocument/2006/relationships/customXml" Target="../ink/ink632.xml"/><Relationship Id="rId102" Type="http://schemas.openxmlformats.org/officeDocument/2006/relationships/customXml" Target="../ink/ink633.xml"/><Relationship Id="rId103" Type="http://schemas.openxmlformats.org/officeDocument/2006/relationships/customXml" Target="../ink/ink634.xml"/><Relationship Id="rId104" Type="http://schemas.openxmlformats.org/officeDocument/2006/relationships/customXml" Target="../ink/ink635.xml"/><Relationship Id="rId105" Type="http://schemas.openxmlformats.org/officeDocument/2006/relationships/customXml" Target="../ink/ink636.xml"/><Relationship Id="rId106" Type="http://schemas.openxmlformats.org/officeDocument/2006/relationships/customXml" Target="../ink/ink637.xml"/><Relationship Id="rId107" Type="http://schemas.openxmlformats.org/officeDocument/2006/relationships/customXml" Target="../ink/ink638.xml"/><Relationship Id="rId108" Type="http://schemas.openxmlformats.org/officeDocument/2006/relationships/customXml" Target="../ink/ink639.xml"/><Relationship Id="rId109" Type="http://schemas.openxmlformats.org/officeDocument/2006/relationships/customXml" Target="../ink/ink640.xml"/><Relationship Id="rId110" Type="http://schemas.openxmlformats.org/officeDocument/2006/relationships/customXml" Target="../ink/ink641.xml"/><Relationship Id="rId111" Type="http://schemas.openxmlformats.org/officeDocument/2006/relationships/customXml" Target="../ink/ink642.xml"/><Relationship Id="rId112" Type="http://schemas.openxmlformats.org/officeDocument/2006/relationships/customXml" Target="../ink/ink643.xml"/><Relationship Id="rId113" Type="http://schemas.openxmlformats.org/officeDocument/2006/relationships/customXml" Target="../ink/ink644.xml"/><Relationship Id="rId114" Type="http://schemas.openxmlformats.org/officeDocument/2006/relationships/customXml" Target="../ink/ink645.xml"/><Relationship Id="rId115" Type="http://schemas.openxmlformats.org/officeDocument/2006/relationships/customXml" Target="../ink/ink646.xml"/><Relationship Id="rId116" Type="http://schemas.openxmlformats.org/officeDocument/2006/relationships/customXml" Target="../ink/ink647.xml"/><Relationship Id="rId117" Type="http://schemas.openxmlformats.org/officeDocument/2006/relationships/customXml" Target="../ink/ink648.xml"/><Relationship Id="rId118" Type="http://schemas.openxmlformats.org/officeDocument/2006/relationships/customXml" Target="../ink/ink649.xml"/><Relationship Id="rId119" Type="http://schemas.openxmlformats.org/officeDocument/2006/relationships/customXml" Target="../ink/ink650.xml"/><Relationship Id="rId120" Type="http://schemas.openxmlformats.org/officeDocument/2006/relationships/customXml" Target="../ink/ink651.xml"/><Relationship Id="rId121" Type="http://schemas.openxmlformats.org/officeDocument/2006/relationships/customXml" Target="../ink/ink652.xml"/><Relationship Id="rId122" Type="http://schemas.openxmlformats.org/officeDocument/2006/relationships/customXml" Target="../ink/ink653.xml"/><Relationship Id="rId123" Type="http://schemas.openxmlformats.org/officeDocument/2006/relationships/customXml" Target="../ink/ink654.xml"/><Relationship Id="rId124" Type="http://schemas.openxmlformats.org/officeDocument/2006/relationships/customXml" Target="../ink/ink655.xml"/><Relationship Id="rId125" Type="http://schemas.openxmlformats.org/officeDocument/2006/relationships/customXml" Target="../ink/ink656.xml"/><Relationship Id="rId126" Type="http://schemas.openxmlformats.org/officeDocument/2006/relationships/customXml" Target="../ink/ink657.xml"/><Relationship Id="rId127" Type="http://schemas.openxmlformats.org/officeDocument/2006/relationships/customXml" Target="../ink/ink658.xml"/><Relationship Id="rId128" Type="http://schemas.openxmlformats.org/officeDocument/2006/relationships/customXml" Target="../ink/ink659.xml"/><Relationship Id="rId129" Type="http://schemas.openxmlformats.org/officeDocument/2006/relationships/customXml" Target="../ink/ink660.xml"/><Relationship Id="rId130" Type="http://schemas.openxmlformats.org/officeDocument/2006/relationships/customXml" Target="../ink/ink661.xml"/><Relationship Id="rId131" Type="http://schemas.openxmlformats.org/officeDocument/2006/relationships/customXml" Target="../ink/ink662.xml"/><Relationship Id="rId132" Type="http://schemas.openxmlformats.org/officeDocument/2006/relationships/customXml" Target="../ink/ink663.xml"/><Relationship Id="rId133" Type="http://schemas.openxmlformats.org/officeDocument/2006/relationships/customXml" Target="../ink/ink664.xml"/><Relationship Id="rId134" Type="http://schemas.openxmlformats.org/officeDocument/2006/relationships/customXml" Target="../ink/ink665.xml"/><Relationship Id="rId135" Type="http://schemas.openxmlformats.org/officeDocument/2006/relationships/customXml" Target="../ink/ink666.xml"/><Relationship Id="rId136" Type="http://schemas.openxmlformats.org/officeDocument/2006/relationships/customXml" Target="../ink/ink667.xml"/><Relationship Id="rId137" Type="http://schemas.openxmlformats.org/officeDocument/2006/relationships/customXml" Target="../ink/ink668.xml"/><Relationship Id="rId138" Type="http://schemas.openxmlformats.org/officeDocument/2006/relationships/customXml" Target="../ink/ink669.xml"/><Relationship Id="rId139" Type="http://schemas.openxmlformats.org/officeDocument/2006/relationships/customXml" Target="../ink/ink670.xml"/><Relationship Id="rId140" Type="http://schemas.openxmlformats.org/officeDocument/2006/relationships/customXml" Target="../ink/ink671.xml"/><Relationship Id="rId141" Type="http://schemas.openxmlformats.org/officeDocument/2006/relationships/customXml" Target="../ink/ink672.xml"/><Relationship Id="rId142" Type="http://schemas.openxmlformats.org/officeDocument/2006/relationships/customXml" Target="../ink/ink673.xml"/><Relationship Id="rId143" Type="http://schemas.openxmlformats.org/officeDocument/2006/relationships/customXml" Target="../ink/ink674.xml"/><Relationship Id="rId144" Type="http://schemas.openxmlformats.org/officeDocument/2006/relationships/customXml" Target="../ink/ink675.xml"/><Relationship Id="rId145" Type="http://schemas.openxmlformats.org/officeDocument/2006/relationships/customXml" Target="../ink/ink676.xml"/><Relationship Id="rId146" Type="http://schemas.openxmlformats.org/officeDocument/2006/relationships/customXml" Target="../ink/ink677.xml"/><Relationship Id="rId147" Type="http://schemas.openxmlformats.org/officeDocument/2006/relationships/customXml" Target="../ink/ink678.xml"/><Relationship Id="rId148" Type="http://schemas.openxmlformats.org/officeDocument/2006/relationships/customXml" Target="../ink/ink679.xml"/><Relationship Id="rId149" Type="http://schemas.openxmlformats.org/officeDocument/2006/relationships/customXml" Target="../ink/ink680.xml"/><Relationship Id="rId150" Type="http://schemas.openxmlformats.org/officeDocument/2006/relationships/customXml" Target="../ink/ink681.xml"/><Relationship Id="rId151" Type="http://schemas.openxmlformats.org/officeDocument/2006/relationships/customXml" Target="../ink/ink682.xml"/><Relationship Id="rId152" Type="http://schemas.openxmlformats.org/officeDocument/2006/relationships/customXml" Target="../ink/ink683.xml"/><Relationship Id="rId153" Type="http://schemas.openxmlformats.org/officeDocument/2006/relationships/customXml" Target="../ink/ink684.xml"/><Relationship Id="rId154" Type="http://schemas.openxmlformats.org/officeDocument/2006/relationships/customXml" Target="../ink/ink685.xml"/><Relationship Id="rId155" Type="http://schemas.openxmlformats.org/officeDocument/2006/relationships/customXml" Target="../ink/ink686.xml"/><Relationship Id="rId156" Type="http://schemas.openxmlformats.org/officeDocument/2006/relationships/customXml" Target="../ink/ink687.xml"/><Relationship Id="rId157" Type="http://schemas.openxmlformats.org/officeDocument/2006/relationships/customXml" Target="../ink/ink688.xml"/><Relationship Id="rId158" Type="http://schemas.openxmlformats.org/officeDocument/2006/relationships/customXml" Target="../ink/ink689.xml"/><Relationship Id="rId159" Type="http://schemas.openxmlformats.org/officeDocument/2006/relationships/customXml" Target="../ink/ink690.xml"/><Relationship Id="rId160" Type="http://schemas.openxmlformats.org/officeDocument/2006/relationships/customXml" Target="../ink/ink691.xml"/><Relationship Id="rId161" Type="http://schemas.openxmlformats.org/officeDocument/2006/relationships/customXml" Target="../ink/ink692.xml"/><Relationship Id="rId162" Type="http://schemas.openxmlformats.org/officeDocument/2006/relationships/customXml" Target="../ink/ink693.xml"/><Relationship Id="rId163" Type="http://schemas.openxmlformats.org/officeDocument/2006/relationships/customXml" Target="../ink/ink694.xml"/><Relationship Id="rId164" Type="http://schemas.openxmlformats.org/officeDocument/2006/relationships/customXml" Target="../ink/ink695.xml"/><Relationship Id="rId165" Type="http://schemas.openxmlformats.org/officeDocument/2006/relationships/customXml" Target="../ink/ink696.xml"/><Relationship Id="rId166" Type="http://schemas.openxmlformats.org/officeDocument/2006/relationships/customXml" Target="../ink/ink697.xml"/><Relationship Id="rId167" Type="http://schemas.openxmlformats.org/officeDocument/2006/relationships/customXml" Target="../ink/ink698.xml"/><Relationship Id="rId168" Type="http://schemas.openxmlformats.org/officeDocument/2006/relationships/customXml" Target="../ink/ink699.xml"/><Relationship Id="rId169" Type="http://schemas.openxmlformats.org/officeDocument/2006/relationships/customXml" Target="../ink/ink700.xml"/><Relationship Id="rId170" Type="http://schemas.openxmlformats.org/officeDocument/2006/relationships/customXml" Target="../ink/ink701.xml"/><Relationship Id="rId171" Type="http://schemas.openxmlformats.org/officeDocument/2006/relationships/customXml" Target="../ink/ink702.xml"/><Relationship Id="rId172" Type="http://schemas.openxmlformats.org/officeDocument/2006/relationships/customXml" Target="../ink/ink703.xml"/><Relationship Id="rId173" Type="http://schemas.openxmlformats.org/officeDocument/2006/relationships/customXml" Target="../ink/ink704.xml"/><Relationship Id="rId174" Type="http://schemas.openxmlformats.org/officeDocument/2006/relationships/customXml" Target="../ink/ink705.xml"/><Relationship Id="rId175" Type="http://schemas.openxmlformats.org/officeDocument/2006/relationships/customXml" Target="../ink/ink706.xml"/><Relationship Id="rId176" Type="http://schemas.openxmlformats.org/officeDocument/2006/relationships/customXml" Target="../ink/ink707.xml"/><Relationship Id="rId177" Type="http://schemas.openxmlformats.org/officeDocument/2006/relationships/customXml" Target="../ink/ink708.xml"/><Relationship Id="rId178" Type="http://schemas.openxmlformats.org/officeDocument/2006/relationships/customXml" Target="../ink/ink709.xml"/><Relationship Id="rId179" Type="http://schemas.openxmlformats.org/officeDocument/2006/relationships/customXml" Target="../ink/ink710.xml"/><Relationship Id="rId180" Type="http://schemas.openxmlformats.org/officeDocument/2006/relationships/customXml" Target="../ink/ink711.xml"/><Relationship Id="rId181" Type="http://schemas.openxmlformats.org/officeDocument/2006/relationships/customXml" Target="../ink/ink712.xml"/><Relationship Id="rId182" Type="http://schemas.openxmlformats.org/officeDocument/2006/relationships/customXml" Target="../ink/ink713.xml"/><Relationship Id="rId183" Type="http://schemas.openxmlformats.org/officeDocument/2006/relationships/customXml" Target="../ink/ink714.xml"/><Relationship Id="rId184" Type="http://schemas.openxmlformats.org/officeDocument/2006/relationships/customXml" Target="../ink/ink715.xml"/><Relationship Id="rId185" Type="http://schemas.openxmlformats.org/officeDocument/2006/relationships/customXml" Target="../ink/ink716.xml"/><Relationship Id="rId186" Type="http://schemas.openxmlformats.org/officeDocument/2006/relationships/customXml" Target="../ink/ink717.xml"/><Relationship Id="rId187" Type="http://schemas.openxmlformats.org/officeDocument/2006/relationships/customXml" Target="../ink/ink718.xml"/><Relationship Id="rId188" Type="http://schemas.openxmlformats.org/officeDocument/2006/relationships/customXml" Target="../ink/ink719.xml"/><Relationship Id="rId189" Type="http://schemas.openxmlformats.org/officeDocument/2006/relationships/customXml" Target="../ink/ink720.xml"/><Relationship Id="rId190" Type="http://schemas.openxmlformats.org/officeDocument/2006/relationships/customXml" Target="../ink/ink721.xml"/><Relationship Id="rId191" Type="http://schemas.openxmlformats.org/officeDocument/2006/relationships/customXml" Target="../ink/ink722.xml"/><Relationship Id="rId192" Type="http://schemas.openxmlformats.org/officeDocument/2006/relationships/customXml" Target="../ink/ink723.xml"/><Relationship Id="rId193" Type="http://schemas.openxmlformats.org/officeDocument/2006/relationships/customXml" Target="../ink/ink724.xml"/><Relationship Id="rId194" Type="http://schemas.openxmlformats.org/officeDocument/2006/relationships/customXml" Target="../ink/ink725.xml"/><Relationship Id="rId195" Type="http://schemas.openxmlformats.org/officeDocument/2006/relationships/customXml" Target="../ink/ink726.xml"/><Relationship Id="rId196" Type="http://schemas.openxmlformats.org/officeDocument/2006/relationships/customXml" Target="../ink/ink727.xml"/><Relationship Id="rId197" Type="http://schemas.openxmlformats.org/officeDocument/2006/relationships/customXml" Target="../ink/ink728.xml"/><Relationship Id="rId198" Type="http://schemas.openxmlformats.org/officeDocument/2006/relationships/customXml" Target="../ink/ink729.xml"/><Relationship Id="rId199" Type="http://schemas.openxmlformats.org/officeDocument/2006/relationships/customXml" Target="../ink/ink730.xml"/><Relationship Id="rId200" Type="http://schemas.openxmlformats.org/officeDocument/2006/relationships/customXml" Target="../ink/ink731.xml"/><Relationship Id="rId201" Type="http://schemas.openxmlformats.org/officeDocument/2006/relationships/customXml" Target="../ink/ink732.xml"/><Relationship Id="rId202" Type="http://schemas.openxmlformats.org/officeDocument/2006/relationships/customXml" Target="../ink/ink733.xml"/><Relationship Id="rId203" Type="http://schemas.openxmlformats.org/officeDocument/2006/relationships/customXml" Target="../ink/ink734.xml"/><Relationship Id="rId204" Type="http://schemas.openxmlformats.org/officeDocument/2006/relationships/customXml" Target="../ink/ink735.xml"/><Relationship Id="rId205" Type="http://schemas.openxmlformats.org/officeDocument/2006/relationships/customXml" Target="../ink/ink736.xml"/><Relationship Id="rId206" Type="http://schemas.openxmlformats.org/officeDocument/2006/relationships/customXml" Target="../ink/ink737.xml"/><Relationship Id="rId207" Type="http://schemas.openxmlformats.org/officeDocument/2006/relationships/customXml" Target="../ink/ink738.xml"/><Relationship Id="rId208" Type="http://schemas.openxmlformats.org/officeDocument/2006/relationships/customXml" Target="../ink/ink739.xml"/><Relationship Id="rId209" Type="http://schemas.openxmlformats.org/officeDocument/2006/relationships/customXml" Target="../ink/ink740.xml"/><Relationship Id="rId210" Type="http://schemas.openxmlformats.org/officeDocument/2006/relationships/customXml" Target="../ink/ink741.xml"/><Relationship Id="rId211" Type="http://schemas.openxmlformats.org/officeDocument/2006/relationships/customXml" Target="../ink/ink742.xml"/><Relationship Id="rId212" Type="http://schemas.openxmlformats.org/officeDocument/2006/relationships/customXml" Target="../ink/ink743.xml"/><Relationship Id="rId213" Type="http://schemas.openxmlformats.org/officeDocument/2006/relationships/customXml" Target="../ink/ink744.xml"/><Relationship Id="rId214" Type="http://schemas.openxmlformats.org/officeDocument/2006/relationships/customXml" Target="../ink/ink745.xml"/><Relationship Id="rId215" Type="http://schemas.openxmlformats.org/officeDocument/2006/relationships/customXml" Target="../ink/ink746.xml"/><Relationship Id="rId216" Type="http://schemas.openxmlformats.org/officeDocument/2006/relationships/customXml" Target="../ink/ink747.xml"/><Relationship Id="rId217" Type="http://schemas.openxmlformats.org/officeDocument/2006/relationships/customXml" Target="../ink/ink748.xml"/><Relationship Id="rId218" Type="http://schemas.openxmlformats.org/officeDocument/2006/relationships/customXml" Target="../ink/ink749.xml"/><Relationship Id="rId219"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customXml" Target="../ink/ink835.xml"/><Relationship Id="rId2" Type="http://schemas.openxmlformats.org/officeDocument/2006/relationships/customXml" Target="../ink/ink836.xml"/><Relationship Id="rId3" Type="http://schemas.openxmlformats.org/officeDocument/2006/relationships/customXml" Target="../ink/ink837.xml"/><Relationship Id="rId4" Type="http://schemas.openxmlformats.org/officeDocument/2006/relationships/customXml" Target="../ink/ink838.xml"/><Relationship Id="rId5" Type="http://schemas.openxmlformats.org/officeDocument/2006/relationships/customXml" Target="../ink/ink839.xml"/><Relationship Id="rId6" Type="http://schemas.openxmlformats.org/officeDocument/2006/relationships/customXml" Target="../ink/ink840.xml"/><Relationship Id="rId7" Type="http://schemas.openxmlformats.org/officeDocument/2006/relationships/customXml" Target="../ink/ink841.xml"/><Relationship Id="rId8" Type="http://schemas.openxmlformats.org/officeDocument/2006/relationships/customXml" Target="../ink/ink842.xml"/><Relationship Id="rId9" Type="http://schemas.openxmlformats.org/officeDocument/2006/relationships/customXml" Target="../ink/ink843.xml"/><Relationship Id="rId10" Type="http://schemas.openxmlformats.org/officeDocument/2006/relationships/customXml" Target="../ink/ink844.xml"/><Relationship Id="rId11" Type="http://schemas.openxmlformats.org/officeDocument/2006/relationships/customXml" Target="../ink/ink845.xml"/><Relationship Id="rId12" Type="http://schemas.openxmlformats.org/officeDocument/2006/relationships/customXml" Target="../ink/ink846.xml"/><Relationship Id="rId13" Type="http://schemas.openxmlformats.org/officeDocument/2006/relationships/customXml" Target="../ink/ink847.xml"/><Relationship Id="rId14" Type="http://schemas.openxmlformats.org/officeDocument/2006/relationships/customXml" Target="../ink/ink848.xml"/><Relationship Id="rId15" Type="http://schemas.openxmlformats.org/officeDocument/2006/relationships/customXml" Target="../ink/ink849.xml"/><Relationship Id="rId16" Type="http://schemas.openxmlformats.org/officeDocument/2006/relationships/customXml" Target="../ink/ink850.xml"/><Relationship Id="rId17" Type="http://schemas.openxmlformats.org/officeDocument/2006/relationships/customXml" Target="../ink/ink851.xml"/><Relationship Id="rId18" Type="http://schemas.openxmlformats.org/officeDocument/2006/relationships/customXml" Target="../ink/ink852.xml"/><Relationship Id="rId19" Type="http://schemas.openxmlformats.org/officeDocument/2006/relationships/customXml" Target="../ink/ink853.xml"/><Relationship Id="rId20" Type="http://schemas.openxmlformats.org/officeDocument/2006/relationships/customXml" Target="../ink/ink854.xml"/><Relationship Id="rId21" Type="http://schemas.openxmlformats.org/officeDocument/2006/relationships/customXml" Target="../ink/ink855.xml"/><Relationship Id="rId22" Type="http://schemas.openxmlformats.org/officeDocument/2006/relationships/customXml" Target="../ink/ink856.xml"/><Relationship Id="rId23" Type="http://schemas.openxmlformats.org/officeDocument/2006/relationships/customXml" Target="../ink/ink857.xml"/><Relationship Id="rId24" Type="http://schemas.openxmlformats.org/officeDocument/2006/relationships/customXml" Target="../ink/ink858.xml"/><Relationship Id="rId25" Type="http://schemas.openxmlformats.org/officeDocument/2006/relationships/customXml" Target="../ink/ink859.xml"/><Relationship Id="rId26" Type="http://schemas.openxmlformats.org/officeDocument/2006/relationships/customXml" Target="../ink/ink860.xml"/><Relationship Id="rId27" Type="http://schemas.openxmlformats.org/officeDocument/2006/relationships/customXml" Target="../ink/ink861.xml"/><Relationship Id="rId28" Type="http://schemas.openxmlformats.org/officeDocument/2006/relationships/customXml" Target="../ink/ink862.xml"/><Relationship Id="rId29" Type="http://schemas.openxmlformats.org/officeDocument/2006/relationships/customXml" Target="../ink/ink863.xml"/><Relationship Id="rId30" Type="http://schemas.openxmlformats.org/officeDocument/2006/relationships/customXml" Target="../ink/ink864.xml"/><Relationship Id="rId31" Type="http://schemas.openxmlformats.org/officeDocument/2006/relationships/customXml" Target="../ink/ink865.xml"/><Relationship Id="rId32" Type="http://schemas.openxmlformats.org/officeDocument/2006/relationships/customXml" Target="../ink/ink866.xml"/><Relationship Id="rId33" Type="http://schemas.openxmlformats.org/officeDocument/2006/relationships/customXml" Target="../ink/ink867.xml"/><Relationship Id="rId34" Type="http://schemas.openxmlformats.org/officeDocument/2006/relationships/customXml" Target="../ink/ink868.xml"/><Relationship Id="rId35" Type="http://schemas.openxmlformats.org/officeDocument/2006/relationships/customXml" Target="../ink/ink869.xml"/><Relationship Id="rId36" Type="http://schemas.openxmlformats.org/officeDocument/2006/relationships/customXml" Target="../ink/ink870.xml"/><Relationship Id="rId37" Type="http://schemas.openxmlformats.org/officeDocument/2006/relationships/customXml" Target="../ink/ink871.xml"/><Relationship Id="rId38" Type="http://schemas.openxmlformats.org/officeDocument/2006/relationships/customXml" Target="../ink/ink872.xml"/><Relationship Id="rId39" Type="http://schemas.openxmlformats.org/officeDocument/2006/relationships/customXml" Target="../ink/ink873.xml"/><Relationship Id="rId40" Type="http://schemas.openxmlformats.org/officeDocument/2006/relationships/customXml" Target="../ink/ink874.xml"/><Relationship Id="rId41" Type="http://schemas.openxmlformats.org/officeDocument/2006/relationships/customXml" Target="../ink/ink875.xml"/><Relationship Id="rId42" Type="http://schemas.openxmlformats.org/officeDocument/2006/relationships/customXml" Target="../ink/ink876.xml"/><Relationship Id="rId43" Type="http://schemas.openxmlformats.org/officeDocument/2006/relationships/customXml" Target="../ink/ink877.xml"/><Relationship Id="rId44" Type="http://schemas.openxmlformats.org/officeDocument/2006/relationships/customXml" Target="../ink/ink878.xml"/><Relationship Id="rId45" Type="http://schemas.openxmlformats.org/officeDocument/2006/relationships/customXml" Target="../ink/ink879.xml"/><Relationship Id="rId46" Type="http://schemas.openxmlformats.org/officeDocument/2006/relationships/customXml" Target="../ink/ink880.xml"/><Relationship Id="rId47" Type="http://schemas.openxmlformats.org/officeDocument/2006/relationships/customXml" Target="../ink/ink881.xml"/><Relationship Id="rId48" Type="http://schemas.openxmlformats.org/officeDocument/2006/relationships/customXml" Target="../ink/ink882.xml"/><Relationship Id="rId49" Type="http://schemas.openxmlformats.org/officeDocument/2006/relationships/customXml" Target="../ink/ink883.xml"/><Relationship Id="rId50" Type="http://schemas.openxmlformats.org/officeDocument/2006/relationships/customXml" Target="../ink/ink884.xml"/><Relationship Id="rId51" Type="http://schemas.openxmlformats.org/officeDocument/2006/relationships/customXml" Target="../ink/ink885.xml"/><Relationship Id="rId52" Type="http://schemas.openxmlformats.org/officeDocument/2006/relationships/customXml" Target="../ink/ink886.xml"/><Relationship Id="rId53" Type="http://schemas.openxmlformats.org/officeDocument/2006/relationships/customXml" Target="../ink/ink887.xml"/><Relationship Id="rId54" Type="http://schemas.openxmlformats.org/officeDocument/2006/relationships/customXml" Target="../ink/ink888.xml"/><Relationship Id="rId55" Type="http://schemas.openxmlformats.org/officeDocument/2006/relationships/customXml" Target="../ink/ink889.xml"/><Relationship Id="rId56" Type="http://schemas.openxmlformats.org/officeDocument/2006/relationships/customXml" Target="../ink/ink890.xml"/><Relationship Id="rId57" Type="http://schemas.openxmlformats.org/officeDocument/2006/relationships/customXml" Target="../ink/ink891.xml"/><Relationship Id="rId58" Type="http://schemas.openxmlformats.org/officeDocument/2006/relationships/customXml" Target="../ink/ink892.xml"/><Relationship Id="rId59" Type="http://schemas.openxmlformats.org/officeDocument/2006/relationships/customXml" Target="../ink/ink893.xml"/><Relationship Id="rId60" Type="http://schemas.openxmlformats.org/officeDocument/2006/relationships/customXml" Target="../ink/ink894.xml"/><Relationship Id="rId61" Type="http://schemas.openxmlformats.org/officeDocument/2006/relationships/customXml" Target="../ink/ink895.xml"/><Relationship Id="rId62" Type="http://schemas.openxmlformats.org/officeDocument/2006/relationships/customXml" Target="../ink/ink896.xml"/><Relationship Id="rId63" Type="http://schemas.openxmlformats.org/officeDocument/2006/relationships/customXml" Target="../ink/ink897.xml"/><Relationship Id="rId64" Type="http://schemas.openxmlformats.org/officeDocument/2006/relationships/customXml" Target="../ink/ink898.xml"/><Relationship Id="rId65" Type="http://schemas.openxmlformats.org/officeDocument/2006/relationships/customXml" Target="../ink/ink899.xml"/><Relationship Id="rId66" Type="http://schemas.openxmlformats.org/officeDocument/2006/relationships/customXml" Target="../ink/ink900.xml"/><Relationship Id="rId67" Type="http://schemas.openxmlformats.org/officeDocument/2006/relationships/customXml" Target="../ink/ink901.xml"/><Relationship Id="rId68" Type="http://schemas.openxmlformats.org/officeDocument/2006/relationships/customXml" Target="../ink/ink902.xml"/><Relationship Id="rId69" Type="http://schemas.openxmlformats.org/officeDocument/2006/relationships/customXml" Target="../ink/ink903.xml"/><Relationship Id="rId70" Type="http://schemas.openxmlformats.org/officeDocument/2006/relationships/customXml" Target="../ink/ink904.xml"/><Relationship Id="rId71" Type="http://schemas.openxmlformats.org/officeDocument/2006/relationships/customXml" Target="../ink/ink905.xml"/><Relationship Id="rId72" Type="http://schemas.openxmlformats.org/officeDocument/2006/relationships/customXml" Target="../ink/ink906.xml"/><Relationship Id="rId73" Type="http://schemas.openxmlformats.org/officeDocument/2006/relationships/customXml" Target="../ink/ink907.xml"/><Relationship Id="rId74" Type="http://schemas.openxmlformats.org/officeDocument/2006/relationships/customXml" Target="../ink/ink908.xml"/><Relationship Id="rId75" Type="http://schemas.openxmlformats.org/officeDocument/2006/relationships/customXml" Target="../ink/ink909.xml"/><Relationship Id="rId76" Type="http://schemas.openxmlformats.org/officeDocument/2006/relationships/customXml" Target="../ink/ink910.xml"/><Relationship Id="rId77" Type="http://schemas.openxmlformats.org/officeDocument/2006/relationships/customXml" Target="../ink/ink911.xml"/><Relationship Id="rId78" Type="http://schemas.openxmlformats.org/officeDocument/2006/relationships/customXml" Target="../ink/ink912.xml"/><Relationship Id="rId79" Type="http://schemas.openxmlformats.org/officeDocument/2006/relationships/customXml" Target="../ink/ink913.xml"/><Relationship Id="rId80" Type="http://schemas.openxmlformats.org/officeDocument/2006/relationships/customXml" Target="../ink/ink914.xml"/><Relationship Id="rId81" Type="http://schemas.openxmlformats.org/officeDocument/2006/relationships/customXml" Target="../ink/ink915.xml"/><Relationship Id="rId82" Type="http://schemas.openxmlformats.org/officeDocument/2006/relationships/customXml" Target="../ink/ink916.xml"/><Relationship Id="rId83" Type="http://schemas.openxmlformats.org/officeDocument/2006/relationships/customXml" Target="../ink/ink917.xml"/><Relationship Id="rId84" Type="http://schemas.openxmlformats.org/officeDocument/2006/relationships/customXml" Target="../ink/ink918.xml"/><Relationship Id="rId85" Type="http://schemas.openxmlformats.org/officeDocument/2006/relationships/customXml" Target="../ink/ink919.xml"/><Relationship Id="rId86" Type="http://schemas.openxmlformats.org/officeDocument/2006/relationships/customXml" Target="../ink/ink920.xml"/><Relationship Id="rId87" Type="http://schemas.openxmlformats.org/officeDocument/2006/relationships/customXml" Target="../ink/ink921.xml"/><Relationship Id="rId88" Type="http://schemas.openxmlformats.org/officeDocument/2006/relationships/customXml" Target="../ink/ink922.xml"/><Relationship Id="rId89" Type="http://schemas.openxmlformats.org/officeDocument/2006/relationships/customXml" Target="../ink/ink923.xml"/><Relationship Id="rId90" Type="http://schemas.openxmlformats.org/officeDocument/2006/relationships/customXml" Target="../ink/ink924.xml"/><Relationship Id="rId91" Type="http://schemas.openxmlformats.org/officeDocument/2006/relationships/customXml" Target="../ink/ink925.xml"/><Relationship Id="rId92" Type="http://schemas.openxmlformats.org/officeDocument/2006/relationships/customXml" Target="../ink/ink926.xml"/><Relationship Id="rId93" Type="http://schemas.openxmlformats.org/officeDocument/2006/relationships/customXml" Target="../ink/ink927.xml"/><Relationship Id="rId94" Type="http://schemas.openxmlformats.org/officeDocument/2006/relationships/customXml" Target="../ink/ink928.xml"/><Relationship Id="rId95" Type="http://schemas.openxmlformats.org/officeDocument/2006/relationships/customXml" Target="../ink/ink929.xml"/><Relationship Id="rId96" Type="http://schemas.openxmlformats.org/officeDocument/2006/relationships/customXml" Target="../ink/ink930.xml"/><Relationship Id="rId97" Type="http://schemas.openxmlformats.org/officeDocument/2006/relationships/customXml" Target="../ink/ink931.xml"/><Relationship Id="rId98" Type="http://schemas.openxmlformats.org/officeDocument/2006/relationships/customXml" Target="../ink/ink932.xml"/><Relationship Id="rId99" Type="http://schemas.openxmlformats.org/officeDocument/2006/relationships/customXml" Target="../ink/ink933.xml"/><Relationship Id="rId100" Type="http://schemas.openxmlformats.org/officeDocument/2006/relationships/customXml" Target="../ink/ink934.xml"/><Relationship Id="rId101" Type="http://schemas.openxmlformats.org/officeDocument/2006/relationships/customXml" Target="../ink/ink935.xml"/><Relationship Id="rId102" Type="http://schemas.openxmlformats.org/officeDocument/2006/relationships/customXml" Target="../ink/ink936.xml"/><Relationship Id="rId103" Type="http://schemas.openxmlformats.org/officeDocument/2006/relationships/customXml" Target="../ink/ink937.xml"/><Relationship Id="rId104" Type="http://schemas.openxmlformats.org/officeDocument/2006/relationships/customXml" Target="../ink/ink938.xml"/><Relationship Id="rId105" Type="http://schemas.openxmlformats.org/officeDocument/2006/relationships/customXml" Target="../ink/ink939.xml"/><Relationship Id="rId106" Type="http://schemas.openxmlformats.org/officeDocument/2006/relationships/customXml" Target="../ink/ink940.xml"/><Relationship Id="rId107" Type="http://schemas.openxmlformats.org/officeDocument/2006/relationships/customXml" Target="../ink/ink941.xml"/><Relationship Id="rId108" Type="http://schemas.openxmlformats.org/officeDocument/2006/relationships/customXml" Target="../ink/ink942.xml"/><Relationship Id="rId109" Type="http://schemas.openxmlformats.org/officeDocument/2006/relationships/customXml" Target="../ink/ink943.xml"/><Relationship Id="rId110" Type="http://schemas.openxmlformats.org/officeDocument/2006/relationships/customXml" Target="../ink/ink944.xml"/><Relationship Id="rId111" Type="http://schemas.openxmlformats.org/officeDocument/2006/relationships/customXml" Target="../ink/ink945.xml"/><Relationship Id="rId112" Type="http://schemas.openxmlformats.org/officeDocument/2006/relationships/customXml" Target="../ink/ink946.xml"/><Relationship Id="rId113" Type="http://schemas.openxmlformats.org/officeDocument/2006/relationships/customXml" Target="../ink/ink947.xml"/><Relationship Id="rId114" Type="http://schemas.openxmlformats.org/officeDocument/2006/relationships/customXml" Target="../ink/ink948.xml"/><Relationship Id="rId115" Type="http://schemas.openxmlformats.org/officeDocument/2006/relationships/customXml" Target="../ink/ink949.xml"/><Relationship Id="rId116" Type="http://schemas.openxmlformats.org/officeDocument/2006/relationships/customXml" Target="../ink/ink950.xml"/><Relationship Id="rId117" Type="http://schemas.openxmlformats.org/officeDocument/2006/relationships/customXml" Target="../ink/ink951.xml"/><Relationship Id="rId118" Type="http://schemas.openxmlformats.org/officeDocument/2006/relationships/customXml" Target="../ink/ink952.xml"/><Relationship Id="rId119" Type="http://schemas.openxmlformats.org/officeDocument/2006/relationships/customXml" Target="../ink/ink953.xml"/><Relationship Id="rId120" Type="http://schemas.openxmlformats.org/officeDocument/2006/relationships/customXml" Target="../ink/ink954.xml"/><Relationship Id="rId121" Type="http://schemas.openxmlformats.org/officeDocument/2006/relationships/customXml" Target="../ink/ink955.xml"/><Relationship Id="rId122" Type="http://schemas.openxmlformats.org/officeDocument/2006/relationships/customXml" Target="../ink/ink956.xml"/><Relationship Id="rId123" Type="http://schemas.openxmlformats.org/officeDocument/2006/relationships/customXml" Target="../ink/ink957.xml"/><Relationship Id="rId124" Type="http://schemas.openxmlformats.org/officeDocument/2006/relationships/customXml" Target="../ink/ink958.xml"/><Relationship Id="rId125" Type="http://schemas.openxmlformats.org/officeDocument/2006/relationships/customXml" Target="../ink/ink959.xml"/><Relationship Id="rId126" Type="http://schemas.openxmlformats.org/officeDocument/2006/relationships/customXml" Target="../ink/ink960.xml"/><Relationship Id="rId127" Type="http://schemas.openxmlformats.org/officeDocument/2006/relationships/customXml" Target="../ink/ink961.xml"/><Relationship Id="rId128" Type="http://schemas.openxmlformats.org/officeDocument/2006/relationships/customXml" Target="../ink/ink962.xml"/><Relationship Id="rId129" Type="http://schemas.openxmlformats.org/officeDocument/2006/relationships/customXml" Target="../ink/ink963.xml"/><Relationship Id="rId130" Type="http://schemas.openxmlformats.org/officeDocument/2006/relationships/customXml" Target="../ink/ink964.xml"/><Relationship Id="rId131" Type="http://schemas.openxmlformats.org/officeDocument/2006/relationships/customXml" Target="../ink/ink965.xml"/><Relationship Id="rId132" Type="http://schemas.openxmlformats.org/officeDocument/2006/relationships/customXml" Target="../ink/ink966.xml"/><Relationship Id="rId133" Type="http://schemas.openxmlformats.org/officeDocument/2006/relationships/customXml" Target="../ink/ink967.xml"/><Relationship Id="rId134" Type="http://schemas.openxmlformats.org/officeDocument/2006/relationships/customXml" Target="../ink/ink968.xml"/><Relationship Id="rId135" Type="http://schemas.openxmlformats.org/officeDocument/2006/relationships/customXml" Target="../ink/ink969.xml"/><Relationship Id="rId136" Type="http://schemas.openxmlformats.org/officeDocument/2006/relationships/customXml" Target="../ink/ink970.xml"/><Relationship Id="rId137" Type="http://schemas.openxmlformats.org/officeDocument/2006/relationships/customXml" Target="../ink/ink971.xml"/><Relationship Id="rId138" Type="http://schemas.openxmlformats.org/officeDocument/2006/relationships/customXml" Target="../ink/ink972.xml"/><Relationship Id="rId139" Type="http://schemas.openxmlformats.org/officeDocument/2006/relationships/customXml" Target="../ink/ink973.xml"/><Relationship Id="rId140" Type="http://schemas.openxmlformats.org/officeDocument/2006/relationships/customXml" Target="../ink/ink974.xml"/><Relationship Id="rId141" Type="http://schemas.openxmlformats.org/officeDocument/2006/relationships/customXml" Target="../ink/ink975.xml"/><Relationship Id="rId142" Type="http://schemas.openxmlformats.org/officeDocument/2006/relationships/customXml" Target="../ink/ink976.xml"/><Relationship Id="rId143" Type="http://schemas.openxmlformats.org/officeDocument/2006/relationships/customXml" Target="../ink/ink977.xml"/><Relationship Id="rId144" Type="http://schemas.openxmlformats.org/officeDocument/2006/relationships/customXml" Target="../ink/ink978.xml"/><Relationship Id="rId145" Type="http://schemas.openxmlformats.org/officeDocument/2006/relationships/customXml" Target="../ink/ink979.xml"/><Relationship Id="rId146" Type="http://schemas.openxmlformats.org/officeDocument/2006/relationships/customXml" Target="../ink/ink980.xml"/><Relationship Id="rId147" Type="http://schemas.openxmlformats.org/officeDocument/2006/relationships/customXml" Target="../ink/ink981.xml"/><Relationship Id="rId148" Type="http://schemas.openxmlformats.org/officeDocument/2006/relationships/customXml" Target="../ink/ink982.xml"/><Relationship Id="rId149" Type="http://schemas.openxmlformats.org/officeDocument/2006/relationships/customXml" Target="../ink/ink983.xml"/><Relationship Id="rId150" Type="http://schemas.openxmlformats.org/officeDocument/2006/relationships/customXml" Target="../ink/ink984.xml"/><Relationship Id="rId151" Type="http://schemas.openxmlformats.org/officeDocument/2006/relationships/customXml" Target="../ink/ink985.xml"/><Relationship Id="rId152" Type="http://schemas.openxmlformats.org/officeDocument/2006/relationships/customXml" Target="../ink/ink986.xml"/><Relationship Id="rId153" Type="http://schemas.openxmlformats.org/officeDocument/2006/relationships/customXml" Target="../ink/ink987.xml"/><Relationship Id="rId154" Type="http://schemas.openxmlformats.org/officeDocument/2006/relationships/customXml" Target="../ink/ink988.xml"/><Relationship Id="rId155" Type="http://schemas.openxmlformats.org/officeDocument/2006/relationships/customXml" Target="../ink/ink989.xml"/><Relationship Id="rId156" Type="http://schemas.openxmlformats.org/officeDocument/2006/relationships/customXml" Target="../ink/ink990.xml"/><Relationship Id="rId157" Type="http://schemas.openxmlformats.org/officeDocument/2006/relationships/customXml" Target="../ink/ink991.xml"/><Relationship Id="rId158" Type="http://schemas.openxmlformats.org/officeDocument/2006/relationships/customXml" Target="../ink/ink992.xml"/><Relationship Id="rId159" Type="http://schemas.openxmlformats.org/officeDocument/2006/relationships/customXml" Target="../ink/ink993.xml"/><Relationship Id="rId160" Type="http://schemas.openxmlformats.org/officeDocument/2006/relationships/customXml" Target="../ink/ink994.xml"/><Relationship Id="rId16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customXml" Target="../ink/ink2227.xml"/><Relationship Id="rId3" Type="http://schemas.openxmlformats.org/officeDocument/2006/relationships/customXml" Target="../ink/ink2228.xml"/><Relationship Id="rId4" Type="http://schemas.openxmlformats.org/officeDocument/2006/relationships/customXml" Target="../ink/ink2229.xml"/><Relationship Id="rId5" Type="http://schemas.openxmlformats.org/officeDocument/2006/relationships/customXml" Target="../ink/ink2230.xml"/><Relationship Id="rId6" Type="http://schemas.openxmlformats.org/officeDocument/2006/relationships/customXml" Target="../ink/ink2231.xml"/><Relationship Id="rId7" Type="http://schemas.openxmlformats.org/officeDocument/2006/relationships/customXml" Target="../ink/ink2232.xml"/><Relationship Id="rId8" Type="http://schemas.openxmlformats.org/officeDocument/2006/relationships/customXml" Target="../ink/ink2233.xml"/><Relationship Id="rId9" Type="http://schemas.openxmlformats.org/officeDocument/2006/relationships/customXml" Target="../ink/ink2234.xml"/><Relationship Id="rId10" Type="http://schemas.openxmlformats.org/officeDocument/2006/relationships/customXml" Target="../ink/ink2235.xml"/><Relationship Id="rId11" Type="http://schemas.openxmlformats.org/officeDocument/2006/relationships/customXml" Target="../ink/ink2236.xml"/><Relationship Id="rId12" Type="http://schemas.openxmlformats.org/officeDocument/2006/relationships/customXml" Target="../ink/ink2237.xml"/><Relationship Id="rId13" Type="http://schemas.openxmlformats.org/officeDocument/2006/relationships/customXml" Target="../ink/ink2238.xml"/><Relationship Id="rId1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customXml" Target="../ink/ink2239.xml"/><Relationship Id="rId2" Type="http://schemas.openxmlformats.org/officeDocument/2006/relationships/customXml" Target="../ink/ink2240.xml"/><Relationship Id="rId3" Type="http://schemas.openxmlformats.org/officeDocument/2006/relationships/customXml" Target="../ink/ink2241.xml"/><Relationship Id="rId4" Type="http://schemas.openxmlformats.org/officeDocument/2006/relationships/customXml" Target="../ink/ink2242.xml"/><Relationship Id="rId5" Type="http://schemas.openxmlformats.org/officeDocument/2006/relationships/customXml" Target="../ink/ink2243.xml"/><Relationship Id="rId6" Type="http://schemas.openxmlformats.org/officeDocument/2006/relationships/customXml" Target="../ink/ink2244.xml"/><Relationship Id="rId7" Type="http://schemas.openxmlformats.org/officeDocument/2006/relationships/customXml" Target="../ink/ink2245.xml"/><Relationship Id="rId8" Type="http://schemas.openxmlformats.org/officeDocument/2006/relationships/customXml" Target="../ink/ink2246.xml"/><Relationship Id="rId9" Type="http://schemas.openxmlformats.org/officeDocument/2006/relationships/customXml" Target="../ink/ink2247.xml"/><Relationship Id="rId10" Type="http://schemas.openxmlformats.org/officeDocument/2006/relationships/customXml" Target="../ink/ink2248.xml"/><Relationship Id="rId11" Type="http://schemas.openxmlformats.org/officeDocument/2006/relationships/customXml" Target="../ink/ink2249.xml"/><Relationship Id="rId12" Type="http://schemas.openxmlformats.org/officeDocument/2006/relationships/customXml" Target="../ink/ink2250.xml"/><Relationship Id="rId13" Type="http://schemas.openxmlformats.org/officeDocument/2006/relationships/customXml" Target="../ink/ink2251.xml"/><Relationship Id="rId14" Type="http://schemas.openxmlformats.org/officeDocument/2006/relationships/customXml" Target="../ink/ink2252.xml"/><Relationship Id="rId15" Type="http://schemas.openxmlformats.org/officeDocument/2006/relationships/customXml" Target="../ink/ink2253.xml"/><Relationship Id="rId16" Type="http://schemas.openxmlformats.org/officeDocument/2006/relationships/customXml" Target="../ink/ink2254.xml"/><Relationship Id="rId17" Type="http://schemas.openxmlformats.org/officeDocument/2006/relationships/customXml" Target="../ink/ink2255.xml"/><Relationship Id="rId18" Type="http://schemas.openxmlformats.org/officeDocument/2006/relationships/customXml" Target="../ink/ink2256.xml"/><Relationship Id="rId19" Type="http://schemas.openxmlformats.org/officeDocument/2006/relationships/customXml" Target="../ink/ink2257.xml"/><Relationship Id="rId20" Type="http://schemas.openxmlformats.org/officeDocument/2006/relationships/customXml" Target="../ink/ink2258.xml"/><Relationship Id="rId21" Type="http://schemas.openxmlformats.org/officeDocument/2006/relationships/customXml" Target="../ink/ink2259.xml"/><Relationship Id="rId22" Type="http://schemas.openxmlformats.org/officeDocument/2006/relationships/customXml" Target="../ink/ink2260.xml"/><Relationship Id="rId23" Type="http://schemas.openxmlformats.org/officeDocument/2006/relationships/customXml" Target="../ink/ink2261.xml"/><Relationship Id="rId24" Type="http://schemas.openxmlformats.org/officeDocument/2006/relationships/customXml" Target="../ink/ink2262.xml"/><Relationship Id="rId25" Type="http://schemas.openxmlformats.org/officeDocument/2006/relationships/customXml" Target="../ink/ink2263.xml"/><Relationship Id="rId26" Type="http://schemas.openxmlformats.org/officeDocument/2006/relationships/customXml" Target="../ink/ink2264.xml"/><Relationship Id="rId27" Type="http://schemas.openxmlformats.org/officeDocument/2006/relationships/customXml" Target="../ink/ink2265.xml"/><Relationship Id="rId28" Type="http://schemas.openxmlformats.org/officeDocument/2006/relationships/customXml" Target="../ink/ink2266.xml"/><Relationship Id="rId29" Type="http://schemas.openxmlformats.org/officeDocument/2006/relationships/customXml" Target="../ink/ink2267.xml"/><Relationship Id="rId30" Type="http://schemas.openxmlformats.org/officeDocument/2006/relationships/customXml" Target="../ink/ink2268.xml"/><Relationship Id="rId31" Type="http://schemas.openxmlformats.org/officeDocument/2006/relationships/customXml" Target="../ink/ink2269.xml"/><Relationship Id="rId32" Type="http://schemas.openxmlformats.org/officeDocument/2006/relationships/customXml" Target="../ink/ink2270.xml"/><Relationship Id="rId33" Type="http://schemas.openxmlformats.org/officeDocument/2006/relationships/customXml" Target="../ink/ink2271.xml"/><Relationship Id="rId34" Type="http://schemas.openxmlformats.org/officeDocument/2006/relationships/customXml" Target="../ink/ink2272.xml"/><Relationship Id="rId35" Type="http://schemas.openxmlformats.org/officeDocument/2006/relationships/customXml" Target="../ink/ink2273.xml"/><Relationship Id="rId36" Type="http://schemas.openxmlformats.org/officeDocument/2006/relationships/customXml" Target="../ink/ink2274.xml"/><Relationship Id="rId37" Type="http://schemas.openxmlformats.org/officeDocument/2006/relationships/customXml" Target="../ink/ink2275.xml"/><Relationship Id="rId38" Type="http://schemas.openxmlformats.org/officeDocument/2006/relationships/customXml" Target="../ink/ink2276.xml"/><Relationship Id="rId39" Type="http://schemas.openxmlformats.org/officeDocument/2006/relationships/customXml" Target="../ink/ink2277.xml"/><Relationship Id="rId40" Type="http://schemas.openxmlformats.org/officeDocument/2006/relationships/customXml" Target="../ink/ink2278.xml"/><Relationship Id="rId41" Type="http://schemas.openxmlformats.org/officeDocument/2006/relationships/customXml" Target="../ink/ink2279.xml"/><Relationship Id="rId42" Type="http://schemas.openxmlformats.org/officeDocument/2006/relationships/customXml" Target="../ink/ink2280.xml"/><Relationship Id="rId43" Type="http://schemas.openxmlformats.org/officeDocument/2006/relationships/customXml" Target="../ink/ink2281.xml"/><Relationship Id="rId44" Type="http://schemas.openxmlformats.org/officeDocument/2006/relationships/customXml" Target="../ink/ink2282.xml"/><Relationship Id="rId45" Type="http://schemas.openxmlformats.org/officeDocument/2006/relationships/customXml" Target="../ink/ink2283.xml"/><Relationship Id="rId46" Type="http://schemas.openxmlformats.org/officeDocument/2006/relationships/customXml" Target="../ink/ink2284.xml"/><Relationship Id="rId47" Type="http://schemas.openxmlformats.org/officeDocument/2006/relationships/customXml" Target="../ink/ink2285.xml"/><Relationship Id="rId48" Type="http://schemas.openxmlformats.org/officeDocument/2006/relationships/customXml" Target="../ink/ink2286.xml"/><Relationship Id="rId49" Type="http://schemas.openxmlformats.org/officeDocument/2006/relationships/customXml" Target="../ink/ink2287.xml"/><Relationship Id="rId50" Type="http://schemas.openxmlformats.org/officeDocument/2006/relationships/customXml" Target="../ink/ink2288.xml"/><Relationship Id="rId51" Type="http://schemas.openxmlformats.org/officeDocument/2006/relationships/customXml" Target="../ink/ink2289.xml"/><Relationship Id="rId52" Type="http://schemas.openxmlformats.org/officeDocument/2006/relationships/customXml" Target="../ink/ink2290.xml"/><Relationship Id="rId53" Type="http://schemas.openxmlformats.org/officeDocument/2006/relationships/customXml" Target="../ink/ink2291.xml"/><Relationship Id="rId54" Type="http://schemas.openxmlformats.org/officeDocument/2006/relationships/customXml" Target="../ink/ink2292.xml"/><Relationship Id="rId55" Type="http://schemas.openxmlformats.org/officeDocument/2006/relationships/customXml" Target="../ink/ink2293.xml"/><Relationship Id="rId56" Type="http://schemas.openxmlformats.org/officeDocument/2006/relationships/customXml" Target="../ink/ink2294.xml"/><Relationship Id="rId57" Type="http://schemas.openxmlformats.org/officeDocument/2006/relationships/customXml" Target="../ink/ink2295.xml"/><Relationship Id="rId58" Type="http://schemas.openxmlformats.org/officeDocument/2006/relationships/customXml" Target="../ink/ink2296.xml"/><Relationship Id="rId59" Type="http://schemas.openxmlformats.org/officeDocument/2006/relationships/customXml" Target="../ink/ink2297.xml"/><Relationship Id="rId60" Type="http://schemas.openxmlformats.org/officeDocument/2006/relationships/customXml" Target="../ink/ink2298.xml"/><Relationship Id="rId61" Type="http://schemas.openxmlformats.org/officeDocument/2006/relationships/customXml" Target="../ink/ink2299.xml"/><Relationship Id="rId62" Type="http://schemas.openxmlformats.org/officeDocument/2006/relationships/customXml" Target="../ink/ink2300.xml"/><Relationship Id="rId63" Type="http://schemas.openxmlformats.org/officeDocument/2006/relationships/customXml" Target="../ink/ink2301.xml"/><Relationship Id="rId64" Type="http://schemas.openxmlformats.org/officeDocument/2006/relationships/customXml" Target="../ink/ink2302.xml"/><Relationship Id="rId65" Type="http://schemas.openxmlformats.org/officeDocument/2006/relationships/customXml" Target="../ink/ink2303.xml"/><Relationship Id="rId66" Type="http://schemas.openxmlformats.org/officeDocument/2006/relationships/customXml" Target="../ink/ink2304.xml"/><Relationship Id="rId67" Type="http://schemas.openxmlformats.org/officeDocument/2006/relationships/customXml" Target="../ink/ink2305.xml"/><Relationship Id="rId68" Type="http://schemas.openxmlformats.org/officeDocument/2006/relationships/customXml" Target="../ink/ink2306.xml"/><Relationship Id="rId69" Type="http://schemas.openxmlformats.org/officeDocument/2006/relationships/customXml" Target="../ink/ink2307.xml"/><Relationship Id="rId70" Type="http://schemas.openxmlformats.org/officeDocument/2006/relationships/customXml" Target="../ink/ink2308.xml"/><Relationship Id="rId71" Type="http://schemas.openxmlformats.org/officeDocument/2006/relationships/customXml" Target="../ink/ink2309.xml"/><Relationship Id="rId72" Type="http://schemas.openxmlformats.org/officeDocument/2006/relationships/customXml" Target="../ink/ink2310.xml"/><Relationship Id="rId73" Type="http://schemas.openxmlformats.org/officeDocument/2006/relationships/customXml" Target="../ink/ink2311.xml"/><Relationship Id="rId74" Type="http://schemas.openxmlformats.org/officeDocument/2006/relationships/customXml" Target="../ink/ink2312.xml"/><Relationship Id="rId75" Type="http://schemas.openxmlformats.org/officeDocument/2006/relationships/customXml" Target="../ink/ink2313.xml"/><Relationship Id="rId76" Type="http://schemas.openxmlformats.org/officeDocument/2006/relationships/customXml" Target="../ink/ink2314.xml"/><Relationship Id="rId77" Type="http://schemas.openxmlformats.org/officeDocument/2006/relationships/customXml" Target="../ink/ink2315.xml"/><Relationship Id="rId78" Type="http://schemas.openxmlformats.org/officeDocument/2006/relationships/customXml" Target="../ink/ink2316.xml"/><Relationship Id="rId79" Type="http://schemas.openxmlformats.org/officeDocument/2006/relationships/customXml" Target="../ink/ink2317.xml"/><Relationship Id="rId80" Type="http://schemas.openxmlformats.org/officeDocument/2006/relationships/customXml" Target="../ink/ink2318.xml"/><Relationship Id="rId81" Type="http://schemas.openxmlformats.org/officeDocument/2006/relationships/customXml" Target="../ink/ink2319.xml"/><Relationship Id="rId82" Type="http://schemas.openxmlformats.org/officeDocument/2006/relationships/customXml" Target="../ink/ink2320.xml"/><Relationship Id="rId83" Type="http://schemas.openxmlformats.org/officeDocument/2006/relationships/customXml" Target="../ink/ink2321.xml"/><Relationship Id="rId84" Type="http://schemas.openxmlformats.org/officeDocument/2006/relationships/customXml" Target="../ink/ink2322.xml"/><Relationship Id="rId85" Type="http://schemas.openxmlformats.org/officeDocument/2006/relationships/customXml" Target="../ink/ink2323.xml"/><Relationship Id="rId86" Type="http://schemas.openxmlformats.org/officeDocument/2006/relationships/customXml" Target="../ink/ink2324.xml"/><Relationship Id="rId87" Type="http://schemas.openxmlformats.org/officeDocument/2006/relationships/customXml" Target="../ink/ink2325.xml"/><Relationship Id="rId88" Type="http://schemas.openxmlformats.org/officeDocument/2006/relationships/customXml" Target="../ink/ink2326.xml"/><Relationship Id="rId89" Type="http://schemas.openxmlformats.org/officeDocument/2006/relationships/customXml" Target="../ink/ink2327.xml"/><Relationship Id="rId90" Type="http://schemas.openxmlformats.org/officeDocument/2006/relationships/customXml" Target="../ink/ink2328.xml"/><Relationship Id="rId91" Type="http://schemas.openxmlformats.org/officeDocument/2006/relationships/customXml" Target="../ink/ink2329.xml"/><Relationship Id="rId92" Type="http://schemas.openxmlformats.org/officeDocument/2006/relationships/customXml" Target="../ink/ink2330.xml"/><Relationship Id="rId93" Type="http://schemas.openxmlformats.org/officeDocument/2006/relationships/customXml" Target="../ink/ink2331.xml"/><Relationship Id="rId94" Type="http://schemas.openxmlformats.org/officeDocument/2006/relationships/customXml" Target="../ink/ink2332.xml"/><Relationship Id="rId95" Type="http://schemas.openxmlformats.org/officeDocument/2006/relationships/customXml" Target="../ink/ink2333.xml"/><Relationship Id="rId96" Type="http://schemas.openxmlformats.org/officeDocument/2006/relationships/customXml" Target="../ink/ink2334.xml"/><Relationship Id="rId97" Type="http://schemas.openxmlformats.org/officeDocument/2006/relationships/customXml" Target="../ink/ink2335.xml"/><Relationship Id="rId98" Type="http://schemas.openxmlformats.org/officeDocument/2006/relationships/customXml" Target="../ink/ink2336.xml"/><Relationship Id="rId99" Type="http://schemas.openxmlformats.org/officeDocument/2006/relationships/customXml" Target="../ink/ink2337.xml"/><Relationship Id="rId100" Type="http://schemas.openxmlformats.org/officeDocument/2006/relationships/customXml" Target="../ink/ink2338.xml"/><Relationship Id="rId101" Type="http://schemas.openxmlformats.org/officeDocument/2006/relationships/customXml" Target="../ink/ink2339.xml"/><Relationship Id="rId102" Type="http://schemas.openxmlformats.org/officeDocument/2006/relationships/customXml" Target="../ink/ink2340.xml"/><Relationship Id="rId103" Type="http://schemas.openxmlformats.org/officeDocument/2006/relationships/customXml" Target="../ink/ink2341.xml"/><Relationship Id="rId104" Type="http://schemas.openxmlformats.org/officeDocument/2006/relationships/customXml" Target="../ink/ink2342.xml"/><Relationship Id="rId105" Type="http://schemas.openxmlformats.org/officeDocument/2006/relationships/customXml" Target="../ink/ink2343.xml"/><Relationship Id="rId106" Type="http://schemas.openxmlformats.org/officeDocument/2006/relationships/customXml" Target="../ink/ink2344.xml"/><Relationship Id="rId107" Type="http://schemas.openxmlformats.org/officeDocument/2006/relationships/customXml" Target="../ink/ink2345.xml"/><Relationship Id="rId108" Type="http://schemas.openxmlformats.org/officeDocument/2006/relationships/customXml" Target="../ink/ink2346.xml"/><Relationship Id="rId109" Type="http://schemas.openxmlformats.org/officeDocument/2006/relationships/customXml" Target="../ink/ink2347.xml"/><Relationship Id="rId110" Type="http://schemas.openxmlformats.org/officeDocument/2006/relationships/customXml" Target="../ink/ink2348.xml"/><Relationship Id="rId111" Type="http://schemas.openxmlformats.org/officeDocument/2006/relationships/customXml" Target="../ink/ink2349.xml"/><Relationship Id="rId112" Type="http://schemas.openxmlformats.org/officeDocument/2006/relationships/customXml" Target="../ink/ink2350.xml"/><Relationship Id="rId113" Type="http://schemas.openxmlformats.org/officeDocument/2006/relationships/customXml" Target="../ink/ink2351.xml"/><Relationship Id="rId114" Type="http://schemas.openxmlformats.org/officeDocument/2006/relationships/customXml" Target="../ink/ink2352.xml"/><Relationship Id="rId115" Type="http://schemas.openxmlformats.org/officeDocument/2006/relationships/customXml" Target="../ink/ink2353.xml"/><Relationship Id="rId116" Type="http://schemas.openxmlformats.org/officeDocument/2006/relationships/customXml" Target="../ink/ink2354.xml"/><Relationship Id="rId117" Type="http://schemas.openxmlformats.org/officeDocument/2006/relationships/customXml" Target="../ink/ink2355.xml"/><Relationship Id="rId118" Type="http://schemas.openxmlformats.org/officeDocument/2006/relationships/customXml" Target="../ink/ink2356.xml"/><Relationship Id="rId119" Type="http://schemas.openxmlformats.org/officeDocument/2006/relationships/customXml" Target="../ink/ink2357.xml"/><Relationship Id="rId120" Type="http://schemas.openxmlformats.org/officeDocument/2006/relationships/customXml" Target="../ink/ink2358.xml"/><Relationship Id="rId121" Type="http://schemas.openxmlformats.org/officeDocument/2006/relationships/customXml" Target="../ink/ink2359.xml"/><Relationship Id="rId122" Type="http://schemas.openxmlformats.org/officeDocument/2006/relationships/customXml" Target="../ink/ink2360.xml"/><Relationship Id="rId123" Type="http://schemas.openxmlformats.org/officeDocument/2006/relationships/customXml" Target="../ink/ink2361.xml"/><Relationship Id="rId124" Type="http://schemas.openxmlformats.org/officeDocument/2006/relationships/customXml" Target="../ink/ink2362.xml"/><Relationship Id="rId125" Type="http://schemas.openxmlformats.org/officeDocument/2006/relationships/customXml" Target="../ink/ink2363.xml"/><Relationship Id="rId126" Type="http://schemas.openxmlformats.org/officeDocument/2006/relationships/customXml" Target="../ink/ink2364.xml"/><Relationship Id="rId127" Type="http://schemas.openxmlformats.org/officeDocument/2006/relationships/customXml" Target="../ink/ink2365.xml"/><Relationship Id="rId128" Type="http://schemas.openxmlformats.org/officeDocument/2006/relationships/customXml" Target="../ink/ink2366.xml"/><Relationship Id="rId129" Type="http://schemas.openxmlformats.org/officeDocument/2006/relationships/customXml" Target="../ink/ink2367.xml"/><Relationship Id="rId130" Type="http://schemas.openxmlformats.org/officeDocument/2006/relationships/customXml" Target="../ink/ink2368.xml"/><Relationship Id="rId131" Type="http://schemas.openxmlformats.org/officeDocument/2006/relationships/customXml" Target="../ink/ink2369.xml"/><Relationship Id="rId132" Type="http://schemas.openxmlformats.org/officeDocument/2006/relationships/customXml" Target="../ink/ink2370.xml"/><Relationship Id="rId133" Type="http://schemas.openxmlformats.org/officeDocument/2006/relationships/customXml" Target="../ink/ink2371.xml"/><Relationship Id="rId134" Type="http://schemas.openxmlformats.org/officeDocument/2006/relationships/customXml" Target="../ink/ink2372.xml"/><Relationship Id="rId135" Type="http://schemas.openxmlformats.org/officeDocument/2006/relationships/customXml" Target="../ink/ink2373.xml"/><Relationship Id="rId136" Type="http://schemas.openxmlformats.org/officeDocument/2006/relationships/customXml" Target="../ink/ink2374.xml"/><Relationship Id="rId137" Type="http://schemas.openxmlformats.org/officeDocument/2006/relationships/customXml" Target="../ink/ink2375.xml"/><Relationship Id="rId138" Type="http://schemas.openxmlformats.org/officeDocument/2006/relationships/customXml" Target="../ink/ink2376.xml"/><Relationship Id="rId139" Type="http://schemas.openxmlformats.org/officeDocument/2006/relationships/customXml" Target="../ink/ink2377.xml"/><Relationship Id="rId140" Type="http://schemas.openxmlformats.org/officeDocument/2006/relationships/customXml" Target="../ink/ink2378.xml"/><Relationship Id="rId141" Type="http://schemas.openxmlformats.org/officeDocument/2006/relationships/customXml" Target="../ink/ink2379.xml"/><Relationship Id="rId142" Type="http://schemas.openxmlformats.org/officeDocument/2006/relationships/customXml" Target="../ink/ink2380.xml"/><Relationship Id="rId143" Type="http://schemas.openxmlformats.org/officeDocument/2006/relationships/customXml" Target="../ink/ink2381.xml"/><Relationship Id="rId144" Type="http://schemas.openxmlformats.org/officeDocument/2006/relationships/customXml" Target="../ink/ink2382.xml"/><Relationship Id="rId145" Type="http://schemas.openxmlformats.org/officeDocument/2006/relationships/customXml" Target="../ink/ink2383.xml"/><Relationship Id="rId146" Type="http://schemas.openxmlformats.org/officeDocument/2006/relationships/customXml" Target="../ink/ink2384.xml"/><Relationship Id="rId147" Type="http://schemas.openxmlformats.org/officeDocument/2006/relationships/customXml" Target="../ink/ink2385.xml"/><Relationship Id="rId148" Type="http://schemas.openxmlformats.org/officeDocument/2006/relationships/customXml" Target="../ink/ink2386.xml"/><Relationship Id="rId149" Type="http://schemas.openxmlformats.org/officeDocument/2006/relationships/customXml" Target="../ink/ink2387.xml"/><Relationship Id="rId150" Type="http://schemas.openxmlformats.org/officeDocument/2006/relationships/customXml" Target="../ink/ink2388.xml"/><Relationship Id="rId151" Type="http://schemas.openxmlformats.org/officeDocument/2006/relationships/customXml" Target="../ink/ink2389.xml"/><Relationship Id="rId152" Type="http://schemas.openxmlformats.org/officeDocument/2006/relationships/customXml" Target="../ink/ink2390.xml"/><Relationship Id="rId153" Type="http://schemas.openxmlformats.org/officeDocument/2006/relationships/customXml" Target="../ink/ink2391.xml"/><Relationship Id="rId154" Type="http://schemas.openxmlformats.org/officeDocument/2006/relationships/customXml" Target="../ink/ink2392.xml"/><Relationship Id="rId155" Type="http://schemas.openxmlformats.org/officeDocument/2006/relationships/customXml" Target="../ink/ink2393.xml"/><Relationship Id="rId156" Type="http://schemas.openxmlformats.org/officeDocument/2006/relationships/customXml" Target="../ink/ink2394.xml"/><Relationship Id="rId157" Type="http://schemas.openxmlformats.org/officeDocument/2006/relationships/customXml" Target="../ink/ink2395.xml"/><Relationship Id="rId158" Type="http://schemas.openxmlformats.org/officeDocument/2006/relationships/customXml" Target="../ink/ink2396.xml"/><Relationship Id="rId159" Type="http://schemas.openxmlformats.org/officeDocument/2006/relationships/customXml" Target="../ink/ink2397.xml"/><Relationship Id="rId160" Type="http://schemas.openxmlformats.org/officeDocument/2006/relationships/customXml" Target="../ink/ink2398.xml"/><Relationship Id="rId161" Type="http://schemas.openxmlformats.org/officeDocument/2006/relationships/customXml" Target="../ink/ink2399.xml"/><Relationship Id="rId162" Type="http://schemas.openxmlformats.org/officeDocument/2006/relationships/customXml" Target="../ink/ink2400.xml"/><Relationship Id="rId163" Type="http://schemas.openxmlformats.org/officeDocument/2006/relationships/customXml" Target="../ink/ink2401.xml"/><Relationship Id="rId164" Type="http://schemas.openxmlformats.org/officeDocument/2006/relationships/customXml" Target="../ink/ink2402.xml"/><Relationship Id="rId165" Type="http://schemas.openxmlformats.org/officeDocument/2006/relationships/customXml" Target="../ink/ink2403.xml"/><Relationship Id="rId166" Type="http://schemas.openxmlformats.org/officeDocument/2006/relationships/customXml" Target="../ink/ink2404.xml"/><Relationship Id="rId167" Type="http://schemas.openxmlformats.org/officeDocument/2006/relationships/customXml" Target="../ink/ink2405.xml"/><Relationship Id="rId168" Type="http://schemas.openxmlformats.org/officeDocument/2006/relationships/customXml" Target="../ink/ink2406.xml"/><Relationship Id="rId169" Type="http://schemas.openxmlformats.org/officeDocument/2006/relationships/customXml" Target="../ink/ink2407.xml"/><Relationship Id="rId170" Type="http://schemas.openxmlformats.org/officeDocument/2006/relationships/customXml" Target="../ink/ink2408.xml"/><Relationship Id="rId171" Type="http://schemas.openxmlformats.org/officeDocument/2006/relationships/customXml" Target="../ink/ink2409.xml"/><Relationship Id="rId172" Type="http://schemas.openxmlformats.org/officeDocument/2006/relationships/customXml" Target="../ink/ink2410.xml"/><Relationship Id="rId173" Type="http://schemas.openxmlformats.org/officeDocument/2006/relationships/customXml" Target="../ink/ink2411.xml"/><Relationship Id="rId174" Type="http://schemas.openxmlformats.org/officeDocument/2006/relationships/customXml" Target="../ink/ink2412.xml"/><Relationship Id="rId175" Type="http://schemas.openxmlformats.org/officeDocument/2006/relationships/customXml" Target="../ink/ink2413.xml"/><Relationship Id="rId176" Type="http://schemas.openxmlformats.org/officeDocument/2006/relationships/customXml" Target="../ink/ink2414.xml"/><Relationship Id="rId177" Type="http://schemas.openxmlformats.org/officeDocument/2006/relationships/customXml" Target="../ink/ink2415.xml"/><Relationship Id="rId178" Type="http://schemas.openxmlformats.org/officeDocument/2006/relationships/customXml" Target="../ink/ink2416.xml"/><Relationship Id="rId179" Type="http://schemas.openxmlformats.org/officeDocument/2006/relationships/customXml" Target="../ink/ink2417.xml"/><Relationship Id="rId180" Type="http://schemas.openxmlformats.org/officeDocument/2006/relationships/customXml" Target="../ink/ink2418.xml"/><Relationship Id="rId181" Type="http://schemas.openxmlformats.org/officeDocument/2006/relationships/customXml" Target="../ink/ink2419.xml"/><Relationship Id="rId182" Type="http://schemas.openxmlformats.org/officeDocument/2006/relationships/customXml" Target="../ink/ink2420.xml"/><Relationship Id="rId183" Type="http://schemas.openxmlformats.org/officeDocument/2006/relationships/customXml" Target="../ink/ink2421.xml"/><Relationship Id="rId184" Type="http://schemas.openxmlformats.org/officeDocument/2006/relationships/customXml" Target="../ink/ink2422.xml"/><Relationship Id="rId185" Type="http://schemas.openxmlformats.org/officeDocument/2006/relationships/customXml" Target="../ink/ink2423.xml"/><Relationship Id="rId186" Type="http://schemas.openxmlformats.org/officeDocument/2006/relationships/customXml" Target="../ink/ink2424.xml"/><Relationship Id="rId187" Type="http://schemas.openxmlformats.org/officeDocument/2006/relationships/customXml" Target="../ink/ink2425.xml"/><Relationship Id="rId188" Type="http://schemas.openxmlformats.org/officeDocument/2006/relationships/customXml" Target="../ink/ink2426.xml"/><Relationship Id="rId189" Type="http://schemas.openxmlformats.org/officeDocument/2006/relationships/customXml" Target="../ink/ink2427.xml"/><Relationship Id="rId190" Type="http://schemas.openxmlformats.org/officeDocument/2006/relationships/customXml" Target="../ink/ink2428.xml"/><Relationship Id="rId191" Type="http://schemas.openxmlformats.org/officeDocument/2006/relationships/customXml" Target="../ink/ink2429.xml"/><Relationship Id="rId192" Type="http://schemas.openxmlformats.org/officeDocument/2006/relationships/customXml" Target="../ink/ink2430.xml"/><Relationship Id="rId193" Type="http://schemas.openxmlformats.org/officeDocument/2006/relationships/customXml" Target="../ink/ink2431.xml"/><Relationship Id="rId194" Type="http://schemas.openxmlformats.org/officeDocument/2006/relationships/customXml" Target="../ink/ink2432.xml"/><Relationship Id="rId195" Type="http://schemas.openxmlformats.org/officeDocument/2006/relationships/customXml" Target="../ink/ink2433.xml"/><Relationship Id="rId196" Type="http://schemas.openxmlformats.org/officeDocument/2006/relationships/customXml" Target="../ink/ink2434.xml"/><Relationship Id="rId197"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customXml" Target="../ink/ink2.xml"/><Relationship Id="rId2" Type="http://schemas.openxmlformats.org/officeDocument/2006/relationships/customXml" Target="../ink/ink3.xml"/><Relationship Id="rId3" Type="http://schemas.openxmlformats.org/officeDocument/2006/relationships/customXml" Target="../ink/ink4.xml"/><Relationship Id="rId4" Type="http://schemas.openxmlformats.org/officeDocument/2006/relationships/customXml" Target="../ink/ink5.xml"/><Relationship Id="rId5" Type="http://schemas.openxmlformats.org/officeDocument/2006/relationships/customXml" Target="../ink/ink6.xml"/><Relationship Id="rId6" Type="http://schemas.openxmlformats.org/officeDocument/2006/relationships/customXml" Target="../ink/ink7.xml"/><Relationship Id="rId7" Type="http://schemas.openxmlformats.org/officeDocument/2006/relationships/customXml" Target="../ink/ink8.xml"/><Relationship Id="rId8" Type="http://schemas.openxmlformats.org/officeDocument/2006/relationships/customXml" Target="../ink/ink9.xml"/><Relationship Id="rId9" Type="http://schemas.openxmlformats.org/officeDocument/2006/relationships/customXml" Target="../ink/ink10.xml"/><Relationship Id="rId10" Type="http://schemas.openxmlformats.org/officeDocument/2006/relationships/customXml" Target="../ink/ink11.xml"/><Relationship Id="rId1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customXml" Target="../ink/ink2435.xml"/><Relationship Id="rId2" Type="http://schemas.openxmlformats.org/officeDocument/2006/relationships/customXml" Target="../ink/ink2436.xml"/><Relationship Id="rId3" Type="http://schemas.openxmlformats.org/officeDocument/2006/relationships/customXml" Target="../ink/ink2437.xml"/><Relationship Id="rId4" Type="http://schemas.openxmlformats.org/officeDocument/2006/relationships/customXml" Target="../ink/ink2438.xml"/><Relationship Id="rId5" Type="http://schemas.openxmlformats.org/officeDocument/2006/relationships/customXml" Target="../ink/ink2439.xml"/><Relationship Id="rId6" Type="http://schemas.openxmlformats.org/officeDocument/2006/relationships/customXml" Target="../ink/ink2440.xml"/><Relationship Id="rId7" Type="http://schemas.openxmlformats.org/officeDocument/2006/relationships/customXml" Target="../ink/ink2441.xml"/><Relationship Id="rId8" Type="http://schemas.openxmlformats.org/officeDocument/2006/relationships/customXml" Target="../ink/ink2442.xml"/><Relationship Id="rId9" Type="http://schemas.openxmlformats.org/officeDocument/2006/relationships/customXml" Target="../ink/ink2443.xml"/><Relationship Id="rId10" Type="http://schemas.openxmlformats.org/officeDocument/2006/relationships/customXml" Target="../ink/ink2444.xml"/><Relationship Id="rId11" Type="http://schemas.openxmlformats.org/officeDocument/2006/relationships/customXml" Target="../ink/ink2445.xml"/><Relationship Id="rId12" Type="http://schemas.openxmlformats.org/officeDocument/2006/relationships/customXml" Target="../ink/ink2446.xml"/><Relationship Id="rId13" Type="http://schemas.openxmlformats.org/officeDocument/2006/relationships/customXml" Target="../ink/ink2447.xml"/><Relationship Id="rId14" Type="http://schemas.openxmlformats.org/officeDocument/2006/relationships/customXml" Target="../ink/ink2448.xml"/><Relationship Id="rId15" Type="http://schemas.openxmlformats.org/officeDocument/2006/relationships/customXml" Target="../ink/ink2449.xml"/><Relationship Id="rId16" Type="http://schemas.openxmlformats.org/officeDocument/2006/relationships/customXml" Target="../ink/ink2450.xml"/><Relationship Id="rId17" Type="http://schemas.openxmlformats.org/officeDocument/2006/relationships/customXml" Target="../ink/ink2451.xml"/><Relationship Id="rId18" Type="http://schemas.openxmlformats.org/officeDocument/2006/relationships/customXml" Target="../ink/ink2452.xml"/><Relationship Id="rId19" Type="http://schemas.openxmlformats.org/officeDocument/2006/relationships/customXml" Target="../ink/ink2453.xml"/><Relationship Id="rId20" Type="http://schemas.openxmlformats.org/officeDocument/2006/relationships/customXml" Target="../ink/ink2454.xml"/><Relationship Id="rId21" Type="http://schemas.openxmlformats.org/officeDocument/2006/relationships/customXml" Target="../ink/ink2455.xml"/><Relationship Id="rId22" Type="http://schemas.openxmlformats.org/officeDocument/2006/relationships/customXml" Target="../ink/ink2456.xml"/><Relationship Id="rId23" Type="http://schemas.openxmlformats.org/officeDocument/2006/relationships/customXml" Target="../ink/ink2457.xml"/><Relationship Id="rId24" Type="http://schemas.openxmlformats.org/officeDocument/2006/relationships/customXml" Target="../ink/ink2458.xml"/><Relationship Id="rId25" Type="http://schemas.openxmlformats.org/officeDocument/2006/relationships/customXml" Target="../ink/ink2459.xml"/><Relationship Id="rId26" Type="http://schemas.openxmlformats.org/officeDocument/2006/relationships/customXml" Target="../ink/ink2460.xml"/><Relationship Id="rId27" Type="http://schemas.openxmlformats.org/officeDocument/2006/relationships/customXml" Target="../ink/ink2461.xml"/><Relationship Id="rId28" Type="http://schemas.openxmlformats.org/officeDocument/2006/relationships/customXml" Target="../ink/ink2462.xml"/><Relationship Id="rId29" Type="http://schemas.openxmlformats.org/officeDocument/2006/relationships/customXml" Target="../ink/ink2463.xml"/><Relationship Id="rId30" Type="http://schemas.openxmlformats.org/officeDocument/2006/relationships/customXml" Target="../ink/ink2464.xml"/><Relationship Id="rId31" Type="http://schemas.openxmlformats.org/officeDocument/2006/relationships/customXml" Target="../ink/ink2465.xml"/><Relationship Id="rId32" Type="http://schemas.openxmlformats.org/officeDocument/2006/relationships/customXml" Target="../ink/ink2466.xml"/><Relationship Id="rId33" Type="http://schemas.openxmlformats.org/officeDocument/2006/relationships/customXml" Target="../ink/ink2467.xml"/><Relationship Id="rId34" Type="http://schemas.openxmlformats.org/officeDocument/2006/relationships/customXml" Target="../ink/ink2468.xml"/><Relationship Id="rId35" Type="http://schemas.openxmlformats.org/officeDocument/2006/relationships/customXml" Target="../ink/ink2469.xml"/><Relationship Id="rId36" Type="http://schemas.openxmlformats.org/officeDocument/2006/relationships/customXml" Target="../ink/ink2470.xml"/><Relationship Id="rId37" Type="http://schemas.openxmlformats.org/officeDocument/2006/relationships/customXml" Target="../ink/ink2471.xml"/><Relationship Id="rId38" Type="http://schemas.openxmlformats.org/officeDocument/2006/relationships/customXml" Target="../ink/ink2472.xml"/><Relationship Id="rId39" Type="http://schemas.openxmlformats.org/officeDocument/2006/relationships/customXml" Target="../ink/ink2473.xml"/><Relationship Id="rId40" Type="http://schemas.openxmlformats.org/officeDocument/2006/relationships/customXml" Target="../ink/ink2474.xml"/><Relationship Id="rId41" Type="http://schemas.openxmlformats.org/officeDocument/2006/relationships/customXml" Target="../ink/ink2475.xml"/><Relationship Id="rId42" Type="http://schemas.openxmlformats.org/officeDocument/2006/relationships/customXml" Target="../ink/ink2476.xml"/><Relationship Id="rId43" Type="http://schemas.openxmlformats.org/officeDocument/2006/relationships/customXml" Target="../ink/ink2477.xml"/><Relationship Id="rId44" Type="http://schemas.openxmlformats.org/officeDocument/2006/relationships/customXml" Target="../ink/ink2478.xml"/><Relationship Id="rId45" Type="http://schemas.openxmlformats.org/officeDocument/2006/relationships/customXml" Target="../ink/ink2479.xml"/><Relationship Id="rId46" Type="http://schemas.openxmlformats.org/officeDocument/2006/relationships/customXml" Target="../ink/ink2480.xml"/><Relationship Id="rId47" Type="http://schemas.openxmlformats.org/officeDocument/2006/relationships/customXml" Target="../ink/ink2481.xml"/><Relationship Id="rId48" Type="http://schemas.openxmlformats.org/officeDocument/2006/relationships/customXml" Target="../ink/ink2482.xml"/><Relationship Id="rId49" Type="http://schemas.openxmlformats.org/officeDocument/2006/relationships/customXml" Target="../ink/ink2483.xml"/><Relationship Id="rId50" Type="http://schemas.openxmlformats.org/officeDocument/2006/relationships/customXml" Target="../ink/ink2484.xml"/><Relationship Id="rId51" Type="http://schemas.openxmlformats.org/officeDocument/2006/relationships/customXml" Target="../ink/ink2485.xml"/><Relationship Id="rId52" Type="http://schemas.openxmlformats.org/officeDocument/2006/relationships/customXml" Target="../ink/ink2486.xml"/><Relationship Id="rId53" Type="http://schemas.openxmlformats.org/officeDocument/2006/relationships/customXml" Target="../ink/ink2487.xml"/><Relationship Id="rId54" Type="http://schemas.openxmlformats.org/officeDocument/2006/relationships/customXml" Target="../ink/ink2488.xml"/><Relationship Id="rId55" Type="http://schemas.openxmlformats.org/officeDocument/2006/relationships/customXml" Target="../ink/ink2489.xml"/><Relationship Id="rId56" Type="http://schemas.openxmlformats.org/officeDocument/2006/relationships/customXml" Target="../ink/ink2490.xml"/><Relationship Id="rId57" Type="http://schemas.openxmlformats.org/officeDocument/2006/relationships/customXml" Target="../ink/ink2491.xml"/><Relationship Id="rId58" Type="http://schemas.openxmlformats.org/officeDocument/2006/relationships/customXml" Target="../ink/ink2492.xml"/><Relationship Id="rId59" Type="http://schemas.openxmlformats.org/officeDocument/2006/relationships/customXml" Target="../ink/ink2493.xml"/><Relationship Id="rId60" Type="http://schemas.openxmlformats.org/officeDocument/2006/relationships/customXml" Target="../ink/ink2494.xml"/><Relationship Id="rId61" Type="http://schemas.openxmlformats.org/officeDocument/2006/relationships/customXml" Target="../ink/ink2495.xml"/><Relationship Id="rId62" Type="http://schemas.openxmlformats.org/officeDocument/2006/relationships/customXml" Target="../ink/ink2496.xml"/><Relationship Id="rId63" Type="http://schemas.openxmlformats.org/officeDocument/2006/relationships/customXml" Target="../ink/ink2497.xml"/><Relationship Id="rId64" Type="http://schemas.openxmlformats.org/officeDocument/2006/relationships/customXml" Target="../ink/ink2498.xml"/><Relationship Id="rId65" Type="http://schemas.openxmlformats.org/officeDocument/2006/relationships/customXml" Target="../ink/ink2499.xml"/><Relationship Id="rId66" Type="http://schemas.openxmlformats.org/officeDocument/2006/relationships/customXml" Target="../ink/ink2500.xml"/><Relationship Id="rId67" Type="http://schemas.openxmlformats.org/officeDocument/2006/relationships/customXml" Target="../ink/ink2501.xml"/><Relationship Id="rId68" Type="http://schemas.openxmlformats.org/officeDocument/2006/relationships/customXml" Target="../ink/ink2502.xml"/><Relationship Id="rId69" Type="http://schemas.openxmlformats.org/officeDocument/2006/relationships/customXml" Target="../ink/ink2503.xml"/><Relationship Id="rId70" Type="http://schemas.openxmlformats.org/officeDocument/2006/relationships/customXml" Target="../ink/ink2504.xml"/><Relationship Id="rId71" Type="http://schemas.openxmlformats.org/officeDocument/2006/relationships/customXml" Target="../ink/ink2505.xml"/><Relationship Id="rId72" Type="http://schemas.openxmlformats.org/officeDocument/2006/relationships/customXml" Target="../ink/ink2506.xml"/><Relationship Id="rId73" Type="http://schemas.openxmlformats.org/officeDocument/2006/relationships/customXml" Target="../ink/ink2507.xml"/><Relationship Id="rId74" Type="http://schemas.openxmlformats.org/officeDocument/2006/relationships/customXml" Target="../ink/ink2508.xml"/><Relationship Id="rId75" Type="http://schemas.openxmlformats.org/officeDocument/2006/relationships/customXml" Target="../ink/ink2509.xml"/><Relationship Id="rId76" Type="http://schemas.openxmlformats.org/officeDocument/2006/relationships/customXml" Target="../ink/ink2510.xml"/><Relationship Id="rId77" Type="http://schemas.openxmlformats.org/officeDocument/2006/relationships/customXml" Target="../ink/ink2511.xml"/><Relationship Id="rId78" Type="http://schemas.openxmlformats.org/officeDocument/2006/relationships/customXml" Target="../ink/ink2512.xml"/><Relationship Id="rId79" Type="http://schemas.openxmlformats.org/officeDocument/2006/relationships/customXml" Target="../ink/ink2513.xml"/><Relationship Id="rId80" Type="http://schemas.openxmlformats.org/officeDocument/2006/relationships/customXml" Target="../ink/ink2514.xml"/><Relationship Id="rId81" Type="http://schemas.openxmlformats.org/officeDocument/2006/relationships/customXml" Target="../ink/ink2515.xml"/><Relationship Id="rId82" Type="http://schemas.openxmlformats.org/officeDocument/2006/relationships/customXml" Target="../ink/ink2516.xml"/><Relationship Id="rId83" Type="http://schemas.openxmlformats.org/officeDocument/2006/relationships/customXml" Target="../ink/ink2517.xml"/><Relationship Id="rId84" Type="http://schemas.openxmlformats.org/officeDocument/2006/relationships/customXml" Target="../ink/ink2518.xml"/><Relationship Id="rId85" Type="http://schemas.openxmlformats.org/officeDocument/2006/relationships/customXml" Target="../ink/ink2519.xml"/><Relationship Id="rId86" Type="http://schemas.openxmlformats.org/officeDocument/2006/relationships/customXml" Target="../ink/ink2520.xml"/><Relationship Id="rId87" Type="http://schemas.openxmlformats.org/officeDocument/2006/relationships/customXml" Target="../ink/ink2521.xml"/><Relationship Id="rId88" Type="http://schemas.openxmlformats.org/officeDocument/2006/relationships/customXml" Target="../ink/ink2522.xml"/><Relationship Id="rId89" Type="http://schemas.openxmlformats.org/officeDocument/2006/relationships/customXml" Target="../ink/ink2523.xml"/><Relationship Id="rId90" Type="http://schemas.openxmlformats.org/officeDocument/2006/relationships/customXml" Target="../ink/ink2524.xml"/><Relationship Id="rId91" Type="http://schemas.openxmlformats.org/officeDocument/2006/relationships/customXml" Target="../ink/ink2525.xml"/><Relationship Id="rId92" Type="http://schemas.openxmlformats.org/officeDocument/2006/relationships/customXml" Target="../ink/ink2526.xml"/><Relationship Id="rId93" Type="http://schemas.openxmlformats.org/officeDocument/2006/relationships/customXml" Target="../ink/ink2527.xml"/><Relationship Id="rId94" Type="http://schemas.openxmlformats.org/officeDocument/2006/relationships/customXml" Target="../ink/ink2528.xml"/><Relationship Id="rId95" Type="http://schemas.openxmlformats.org/officeDocument/2006/relationships/customXml" Target="../ink/ink2529.xml"/><Relationship Id="rId96" Type="http://schemas.openxmlformats.org/officeDocument/2006/relationships/customXml" Target="../ink/ink2530.xml"/><Relationship Id="rId97" Type="http://schemas.openxmlformats.org/officeDocument/2006/relationships/customXml" Target="../ink/ink2531.xml"/><Relationship Id="rId98" Type="http://schemas.openxmlformats.org/officeDocument/2006/relationships/customXml" Target="../ink/ink2532.xml"/><Relationship Id="rId99" Type="http://schemas.openxmlformats.org/officeDocument/2006/relationships/customXml" Target="../ink/ink2533.xml"/><Relationship Id="rId100" Type="http://schemas.openxmlformats.org/officeDocument/2006/relationships/customXml" Target="../ink/ink2534.xml"/><Relationship Id="rId101" Type="http://schemas.openxmlformats.org/officeDocument/2006/relationships/customXml" Target="../ink/ink2535.xml"/><Relationship Id="rId102" Type="http://schemas.openxmlformats.org/officeDocument/2006/relationships/customXml" Target="../ink/ink2536.xml"/><Relationship Id="rId103" Type="http://schemas.openxmlformats.org/officeDocument/2006/relationships/customXml" Target="../ink/ink2537.xml"/><Relationship Id="rId104" Type="http://schemas.openxmlformats.org/officeDocument/2006/relationships/customXml" Target="../ink/ink2538.xml"/><Relationship Id="rId105" Type="http://schemas.openxmlformats.org/officeDocument/2006/relationships/customXml" Target="../ink/ink2539.xml"/><Relationship Id="rId106" Type="http://schemas.openxmlformats.org/officeDocument/2006/relationships/customXml" Target="../ink/ink2540.xml"/><Relationship Id="rId107" Type="http://schemas.openxmlformats.org/officeDocument/2006/relationships/customXml" Target="../ink/ink2541.xml"/><Relationship Id="rId108" Type="http://schemas.openxmlformats.org/officeDocument/2006/relationships/customXml" Target="../ink/ink2542.xml"/><Relationship Id="rId109" Type="http://schemas.openxmlformats.org/officeDocument/2006/relationships/customXml" Target="../ink/ink2543.xml"/><Relationship Id="rId110" Type="http://schemas.openxmlformats.org/officeDocument/2006/relationships/customXml" Target="../ink/ink2544.xml"/><Relationship Id="rId111" Type="http://schemas.openxmlformats.org/officeDocument/2006/relationships/customXml" Target="../ink/ink2545.xml"/><Relationship Id="rId112" Type="http://schemas.openxmlformats.org/officeDocument/2006/relationships/customXml" Target="../ink/ink2546.xml"/><Relationship Id="rId113" Type="http://schemas.openxmlformats.org/officeDocument/2006/relationships/customXml" Target="../ink/ink2547.xml"/><Relationship Id="rId114" Type="http://schemas.openxmlformats.org/officeDocument/2006/relationships/customXml" Target="../ink/ink2548.xml"/><Relationship Id="rId115" Type="http://schemas.openxmlformats.org/officeDocument/2006/relationships/customXml" Target="../ink/ink2549.xml"/><Relationship Id="rId116" Type="http://schemas.openxmlformats.org/officeDocument/2006/relationships/customXml" Target="../ink/ink2550.xml"/><Relationship Id="rId117" Type="http://schemas.openxmlformats.org/officeDocument/2006/relationships/customXml" Target="../ink/ink2551.xml"/><Relationship Id="rId118" Type="http://schemas.openxmlformats.org/officeDocument/2006/relationships/customXml" Target="../ink/ink2552.xml"/><Relationship Id="rId119" Type="http://schemas.openxmlformats.org/officeDocument/2006/relationships/customXml" Target="../ink/ink2553.xml"/><Relationship Id="rId120" Type="http://schemas.openxmlformats.org/officeDocument/2006/relationships/customXml" Target="../ink/ink2554.xml"/><Relationship Id="rId121" Type="http://schemas.openxmlformats.org/officeDocument/2006/relationships/customXml" Target="../ink/ink2555.xml"/><Relationship Id="rId122" Type="http://schemas.openxmlformats.org/officeDocument/2006/relationships/customXml" Target="../ink/ink2556.xml"/><Relationship Id="rId123" Type="http://schemas.openxmlformats.org/officeDocument/2006/relationships/customXml" Target="../ink/ink2557.xml"/><Relationship Id="rId124" Type="http://schemas.openxmlformats.org/officeDocument/2006/relationships/customXml" Target="../ink/ink2558.xml"/><Relationship Id="rId125" Type="http://schemas.openxmlformats.org/officeDocument/2006/relationships/customXml" Target="../ink/ink2559.xml"/><Relationship Id="rId126" Type="http://schemas.openxmlformats.org/officeDocument/2006/relationships/customXml" Target="../ink/ink2560.xml"/><Relationship Id="rId127" Type="http://schemas.openxmlformats.org/officeDocument/2006/relationships/customXml" Target="../ink/ink2561.xml"/><Relationship Id="rId128" Type="http://schemas.openxmlformats.org/officeDocument/2006/relationships/customXml" Target="../ink/ink2562.xml"/><Relationship Id="rId129" Type="http://schemas.openxmlformats.org/officeDocument/2006/relationships/customXml" Target="../ink/ink2563.xml"/><Relationship Id="rId130" Type="http://schemas.openxmlformats.org/officeDocument/2006/relationships/customXml" Target="../ink/ink2564.xml"/><Relationship Id="rId131" Type="http://schemas.openxmlformats.org/officeDocument/2006/relationships/customXml" Target="../ink/ink2565.xml"/><Relationship Id="rId132" Type="http://schemas.openxmlformats.org/officeDocument/2006/relationships/customXml" Target="../ink/ink2566.xml"/><Relationship Id="rId133" Type="http://schemas.openxmlformats.org/officeDocument/2006/relationships/customXml" Target="../ink/ink2567.xml"/><Relationship Id="rId134" Type="http://schemas.openxmlformats.org/officeDocument/2006/relationships/customXml" Target="../ink/ink2568.xml"/><Relationship Id="rId135" Type="http://schemas.openxmlformats.org/officeDocument/2006/relationships/customXml" Target="../ink/ink2569.xml"/><Relationship Id="rId136" Type="http://schemas.openxmlformats.org/officeDocument/2006/relationships/customXml" Target="../ink/ink2570.xml"/><Relationship Id="rId137" Type="http://schemas.openxmlformats.org/officeDocument/2006/relationships/customXml" Target="../ink/ink2571.xml"/><Relationship Id="rId138" Type="http://schemas.openxmlformats.org/officeDocument/2006/relationships/customXml" Target="../ink/ink2572.xml"/><Relationship Id="rId139" Type="http://schemas.openxmlformats.org/officeDocument/2006/relationships/customXml" Target="../ink/ink2573.xml"/><Relationship Id="rId140" Type="http://schemas.openxmlformats.org/officeDocument/2006/relationships/customXml" Target="../ink/ink2574.xml"/><Relationship Id="rId141" Type="http://schemas.openxmlformats.org/officeDocument/2006/relationships/customXml" Target="../ink/ink2575.xml"/><Relationship Id="rId142" Type="http://schemas.openxmlformats.org/officeDocument/2006/relationships/customXml" Target="../ink/ink2576.xml"/><Relationship Id="rId143" Type="http://schemas.openxmlformats.org/officeDocument/2006/relationships/customXml" Target="../ink/ink2577.xml"/><Relationship Id="rId144" Type="http://schemas.openxmlformats.org/officeDocument/2006/relationships/customXml" Target="../ink/ink2578.xml"/><Relationship Id="rId145" Type="http://schemas.openxmlformats.org/officeDocument/2006/relationships/customXml" Target="../ink/ink2579.xml"/><Relationship Id="rId146" Type="http://schemas.openxmlformats.org/officeDocument/2006/relationships/customXml" Target="../ink/ink2580.xml"/><Relationship Id="rId147" Type="http://schemas.openxmlformats.org/officeDocument/2006/relationships/customXml" Target="../ink/ink2581.xml"/><Relationship Id="rId148" Type="http://schemas.openxmlformats.org/officeDocument/2006/relationships/customXml" Target="../ink/ink2582.xml"/><Relationship Id="rId149" Type="http://schemas.openxmlformats.org/officeDocument/2006/relationships/customXml" Target="../ink/ink2583.xml"/><Relationship Id="rId150" Type="http://schemas.openxmlformats.org/officeDocument/2006/relationships/customXml" Target="../ink/ink2584.xml"/><Relationship Id="rId151" Type="http://schemas.openxmlformats.org/officeDocument/2006/relationships/customXml" Target="../ink/ink2585.xml"/><Relationship Id="rId152" Type="http://schemas.openxmlformats.org/officeDocument/2006/relationships/customXml" Target="../ink/ink2586.xml"/><Relationship Id="rId153" Type="http://schemas.openxmlformats.org/officeDocument/2006/relationships/customXml" Target="../ink/ink2587.xml"/><Relationship Id="rId154" Type="http://schemas.openxmlformats.org/officeDocument/2006/relationships/customXml" Target="../ink/ink2588.xml"/><Relationship Id="rId155" Type="http://schemas.openxmlformats.org/officeDocument/2006/relationships/customXml" Target="../ink/ink2589.xml"/><Relationship Id="rId156" Type="http://schemas.openxmlformats.org/officeDocument/2006/relationships/customXml" Target="../ink/ink2590.xml"/><Relationship Id="rId157" Type="http://schemas.openxmlformats.org/officeDocument/2006/relationships/customXml" Target="../ink/ink2591.xml"/><Relationship Id="rId158" Type="http://schemas.openxmlformats.org/officeDocument/2006/relationships/customXml" Target="../ink/ink2592.xml"/><Relationship Id="rId159" Type="http://schemas.openxmlformats.org/officeDocument/2006/relationships/customXml" Target="../ink/ink2593.xml"/><Relationship Id="rId160" Type="http://schemas.openxmlformats.org/officeDocument/2006/relationships/customXml" Target="../ink/ink2594.xml"/><Relationship Id="rId161" Type="http://schemas.openxmlformats.org/officeDocument/2006/relationships/customXml" Target="../ink/ink2595.xml"/><Relationship Id="rId162" Type="http://schemas.openxmlformats.org/officeDocument/2006/relationships/customXml" Target="../ink/ink2596.xml"/><Relationship Id="rId163" Type="http://schemas.openxmlformats.org/officeDocument/2006/relationships/customXml" Target="../ink/ink2597.xml"/><Relationship Id="rId164" Type="http://schemas.openxmlformats.org/officeDocument/2006/relationships/customXml" Target="../ink/ink2598.xml"/><Relationship Id="rId165" Type="http://schemas.openxmlformats.org/officeDocument/2006/relationships/customXml" Target="../ink/ink2599.xml"/><Relationship Id="rId166" Type="http://schemas.openxmlformats.org/officeDocument/2006/relationships/customXml" Target="../ink/ink2600.xml"/><Relationship Id="rId167" Type="http://schemas.openxmlformats.org/officeDocument/2006/relationships/customXml" Target="../ink/ink2601.xml"/><Relationship Id="rId168" Type="http://schemas.openxmlformats.org/officeDocument/2006/relationships/customXml" Target="../ink/ink2602.xml"/><Relationship Id="rId169" Type="http://schemas.openxmlformats.org/officeDocument/2006/relationships/customXml" Target="../ink/ink2603.xml"/><Relationship Id="rId170" Type="http://schemas.openxmlformats.org/officeDocument/2006/relationships/customXml" Target="../ink/ink2604.xml"/><Relationship Id="rId171" Type="http://schemas.openxmlformats.org/officeDocument/2006/relationships/customXml" Target="../ink/ink2605.xml"/><Relationship Id="rId172" Type="http://schemas.openxmlformats.org/officeDocument/2006/relationships/customXml" Target="../ink/ink2606.xml"/><Relationship Id="rId173" Type="http://schemas.openxmlformats.org/officeDocument/2006/relationships/customXml" Target="../ink/ink2607.xml"/><Relationship Id="rId174" Type="http://schemas.openxmlformats.org/officeDocument/2006/relationships/customXml" Target="../ink/ink2608.xml"/><Relationship Id="rId175" Type="http://schemas.openxmlformats.org/officeDocument/2006/relationships/customXml" Target="../ink/ink2609.xml"/><Relationship Id="rId176" Type="http://schemas.openxmlformats.org/officeDocument/2006/relationships/customXml" Target="../ink/ink2610.xml"/><Relationship Id="rId177" Type="http://schemas.openxmlformats.org/officeDocument/2006/relationships/customXml" Target="../ink/ink2611.xml"/><Relationship Id="rId178" Type="http://schemas.openxmlformats.org/officeDocument/2006/relationships/customXml" Target="../ink/ink2612.xml"/><Relationship Id="rId179" Type="http://schemas.openxmlformats.org/officeDocument/2006/relationships/customXml" Target="../ink/ink2613.xml"/><Relationship Id="rId180" Type="http://schemas.openxmlformats.org/officeDocument/2006/relationships/customXml" Target="../ink/ink2614.xml"/><Relationship Id="rId181" Type="http://schemas.openxmlformats.org/officeDocument/2006/relationships/customXml" Target="../ink/ink2615.xml"/><Relationship Id="rId182" Type="http://schemas.openxmlformats.org/officeDocument/2006/relationships/customXml" Target="../ink/ink2616.xml"/><Relationship Id="rId183" Type="http://schemas.openxmlformats.org/officeDocument/2006/relationships/customXml" Target="../ink/ink2617.xml"/><Relationship Id="rId184" Type="http://schemas.openxmlformats.org/officeDocument/2006/relationships/customXml" Target="../ink/ink2618.xml"/><Relationship Id="rId185" Type="http://schemas.openxmlformats.org/officeDocument/2006/relationships/customXml" Target="../ink/ink2619.xml"/><Relationship Id="rId186" Type="http://schemas.openxmlformats.org/officeDocument/2006/relationships/customXml" Target="../ink/ink2620.xml"/><Relationship Id="rId187" Type="http://schemas.openxmlformats.org/officeDocument/2006/relationships/customXml" Target="../ink/ink2621.xml"/><Relationship Id="rId188" Type="http://schemas.openxmlformats.org/officeDocument/2006/relationships/customXml" Target="../ink/ink2622.xml"/><Relationship Id="rId189" Type="http://schemas.openxmlformats.org/officeDocument/2006/relationships/customXml" Target="../ink/ink2623.xml"/><Relationship Id="rId190" Type="http://schemas.openxmlformats.org/officeDocument/2006/relationships/customXml" Target="../ink/ink2624.xml"/><Relationship Id="rId191" Type="http://schemas.openxmlformats.org/officeDocument/2006/relationships/customXml" Target="../ink/ink2625.xml"/><Relationship Id="rId192" Type="http://schemas.openxmlformats.org/officeDocument/2006/relationships/customXml" Target="../ink/ink2626.xml"/><Relationship Id="rId193" Type="http://schemas.openxmlformats.org/officeDocument/2006/relationships/customXml" Target="../ink/ink2627.xml"/><Relationship Id="rId194" Type="http://schemas.openxmlformats.org/officeDocument/2006/relationships/customXml" Target="../ink/ink2628.xml"/><Relationship Id="rId195" Type="http://schemas.openxmlformats.org/officeDocument/2006/relationships/customXml" Target="../ink/ink2629.xml"/><Relationship Id="rId196" Type="http://schemas.openxmlformats.org/officeDocument/2006/relationships/customXml" Target="../ink/ink2630.xml"/><Relationship Id="rId197" Type="http://schemas.openxmlformats.org/officeDocument/2006/relationships/customXml" Target="../ink/ink2631.xml"/><Relationship Id="rId198" Type="http://schemas.openxmlformats.org/officeDocument/2006/relationships/customXml" Target="../ink/ink2632.xml"/><Relationship Id="rId199" Type="http://schemas.openxmlformats.org/officeDocument/2006/relationships/customXml" Target="../ink/ink2633.xml"/><Relationship Id="rId200" Type="http://schemas.openxmlformats.org/officeDocument/2006/relationships/customXml" Target="../ink/ink2634.xml"/><Relationship Id="rId201" Type="http://schemas.openxmlformats.org/officeDocument/2006/relationships/customXml" Target="../ink/ink2635.xml"/><Relationship Id="rId202" Type="http://schemas.openxmlformats.org/officeDocument/2006/relationships/customXml" Target="../ink/ink2636.xml"/><Relationship Id="rId203" Type="http://schemas.openxmlformats.org/officeDocument/2006/relationships/customXml" Target="../ink/ink2637.xml"/><Relationship Id="rId204" Type="http://schemas.openxmlformats.org/officeDocument/2006/relationships/customXml" Target="../ink/ink2638.xml"/><Relationship Id="rId205" Type="http://schemas.openxmlformats.org/officeDocument/2006/relationships/customXml" Target="../ink/ink2639.xml"/><Relationship Id="rId206" Type="http://schemas.openxmlformats.org/officeDocument/2006/relationships/customXml" Target="../ink/ink2640.xml"/><Relationship Id="rId207" Type="http://schemas.openxmlformats.org/officeDocument/2006/relationships/customXml" Target="../ink/ink2641.xml"/><Relationship Id="rId208" Type="http://schemas.openxmlformats.org/officeDocument/2006/relationships/customXml" Target="../ink/ink2642.xml"/><Relationship Id="rId209" Type="http://schemas.openxmlformats.org/officeDocument/2006/relationships/customXml" Target="../ink/ink2643.xml"/><Relationship Id="rId210" Type="http://schemas.openxmlformats.org/officeDocument/2006/relationships/customXml" Target="../ink/ink2644.xml"/><Relationship Id="rId211" Type="http://schemas.openxmlformats.org/officeDocument/2006/relationships/customXml" Target="../ink/ink2645.xml"/><Relationship Id="rId212" Type="http://schemas.openxmlformats.org/officeDocument/2006/relationships/customXml" Target="../ink/ink2646.xml"/><Relationship Id="rId213" Type="http://schemas.openxmlformats.org/officeDocument/2006/relationships/customXml" Target="../ink/ink2647.xml"/><Relationship Id="rId214" Type="http://schemas.openxmlformats.org/officeDocument/2006/relationships/customXml" Target="../ink/ink2648.xml"/><Relationship Id="rId215" Type="http://schemas.openxmlformats.org/officeDocument/2006/relationships/customXml" Target="../ink/ink2649.xml"/><Relationship Id="rId216" Type="http://schemas.openxmlformats.org/officeDocument/2006/relationships/customXml" Target="../ink/ink2650.xml"/><Relationship Id="rId217" Type="http://schemas.openxmlformats.org/officeDocument/2006/relationships/customXml" Target="../ink/ink2651.xml"/><Relationship Id="rId218" Type="http://schemas.openxmlformats.org/officeDocument/2006/relationships/customXml" Target="../ink/ink2652.xml"/><Relationship Id="rId219" Type="http://schemas.openxmlformats.org/officeDocument/2006/relationships/customXml" Target="../ink/ink2653.xml"/><Relationship Id="rId220" Type="http://schemas.openxmlformats.org/officeDocument/2006/relationships/customXml" Target="../ink/ink2654.xml"/><Relationship Id="rId221" Type="http://schemas.openxmlformats.org/officeDocument/2006/relationships/customXml" Target="../ink/ink2655.xml"/><Relationship Id="rId222" Type="http://schemas.openxmlformats.org/officeDocument/2006/relationships/customXml" Target="../ink/ink2656.xml"/><Relationship Id="rId223" Type="http://schemas.openxmlformats.org/officeDocument/2006/relationships/customXml" Target="../ink/ink2657.xml"/><Relationship Id="rId224" Type="http://schemas.openxmlformats.org/officeDocument/2006/relationships/customXml" Target="../ink/ink2658.xml"/><Relationship Id="rId225" Type="http://schemas.openxmlformats.org/officeDocument/2006/relationships/customXml" Target="../ink/ink2659.xml"/><Relationship Id="rId226" Type="http://schemas.openxmlformats.org/officeDocument/2006/relationships/customXml" Target="../ink/ink2660.xml"/><Relationship Id="rId227" Type="http://schemas.openxmlformats.org/officeDocument/2006/relationships/customXml" Target="../ink/ink2661.xml"/><Relationship Id="rId228" Type="http://schemas.openxmlformats.org/officeDocument/2006/relationships/customXml" Target="../ink/ink2662.xml"/><Relationship Id="rId229" Type="http://schemas.openxmlformats.org/officeDocument/2006/relationships/customXml" Target="../ink/ink2663.xml"/><Relationship Id="rId230" Type="http://schemas.openxmlformats.org/officeDocument/2006/relationships/customXml" Target="../ink/ink2664.xml"/><Relationship Id="rId231" Type="http://schemas.openxmlformats.org/officeDocument/2006/relationships/customXml" Target="../ink/ink2665.xml"/><Relationship Id="rId232" Type="http://schemas.openxmlformats.org/officeDocument/2006/relationships/customXml" Target="../ink/ink2666.xml"/><Relationship Id="rId233" Type="http://schemas.openxmlformats.org/officeDocument/2006/relationships/customXml" Target="../ink/ink2667.xml"/><Relationship Id="rId234" Type="http://schemas.openxmlformats.org/officeDocument/2006/relationships/customXml" Target="../ink/ink2668.xml"/><Relationship Id="rId235" Type="http://schemas.openxmlformats.org/officeDocument/2006/relationships/customXml" Target="../ink/ink2669.xml"/><Relationship Id="rId236" Type="http://schemas.openxmlformats.org/officeDocument/2006/relationships/customXml" Target="../ink/ink2670.xml"/><Relationship Id="rId237" Type="http://schemas.openxmlformats.org/officeDocument/2006/relationships/customXml" Target="../ink/ink2671.xml"/><Relationship Id="rId238" Type="http://schemas.openxmlformats.org/officeDocument/2006/relationships/customXml" Target="../ink/ink2672.xml"/><Relationship Id="rId239" Type="http://schemas.openxmlformats.org/officeDocument/2006/relationships/customXml" Target="../ink/ink2673.xml"/><Relationship Id="rId240" Type="http://schemas.openxmlformats.org/officeDocument/2006/relationships/customXml" Target="../ink/ink2674.xml"/><Relationship Id="rId241" Type="http://schemas.openxmlformats.org/officeDocument/2006/relationships/customXml" Target="../ink/ink2675.xml"/><Relationship Id="rId242" Type="http://schemas.openxmlformats.org/officeDocument/2006/relationships/customXml" Target="../ink/ink2676.xml"/><Relationship Id="rId243" Type="http://schemas.openxmlformats.org/officeDocument/2006/relationships/customXml" Target="../ink/ink2677.xml"/><Relationship Id="rId244" Type="http://schemas.openxmlformats.org/officeDocument/2006/relationships/customXml" Target="../ink/ink2678.xml"/><Relationship Id="rId245" Type="http://schemas.openxmlformats.org/officeDocument/2006/relationships/customXml" Target="../ink/ink2679.xml"/><Relationship Id="rId246" Type="http://schemas.openxmlformats.org/officeDocument/2006/relationships/customXml" Target="../ink/ink2680.xml"/><Relationship Id="rId247" Type="http://schemas.openxmlformats.org/officeDocument/2006/relationships/customXml" Target="../ink/ink2681.xml"/><Relationship Id="rId248" Type="http://schemas.openxmlformats.org/officeDocument/2006/relationships/customXml" Target="../ink/ink2682.xml"/><Relationship Id="rId249" Type="http://schemas.openxmlformats.org/officeDocument/2006/relationships/customXml" Target="../ink/ink2683.xml"/><Relationship Id="rId250" Type="http://schemas.openxmlformats.org/officeDocument/2006/relationships/customXml" Target="../ink/ink2684.xml"/><Relationship Id="rId251" Type="http://schemas.openxmlformats.org/officeDocument/2006/relationships/customXml" Target="../ink/ink2685.xml"/><Relationship Id="rId252" Type="http://schemas.openxmlformats.org/officeDocument/2006/relationships/customXml" Target="../ink/ink2686.xml"/><Relationship Id="rId253" Type="http://schemas.openxmlformats.org/officeDocument/2006/relationships/customXml" Target="../ink/ink2687.xml"/><Relationship Id="rId254" Type="http://schemas.openxmlformats.org/officeDocument/2006/relationships/customXml" Target="../ink/ink2688.xml"/><Relationship Id="rId255" Type="http://schemas.openxmlformats.org/officeDocument/2006/relationships/customXml" Target="../ink/ink2689.xml"/><Relationship Id="rId256" Type="http://schemas.openxmlformats.org/officeDocument/2006/relationships/customXml" Target="../ink/ink2690.xml"/><Relationship Id="rId257" Type="http://schemas.openxmlformats.org/officeDocument/2006/relationships/customXml" Target="../ink/ink2691.xml"/><Relationship Id="rId258" Type="http://schemas.openxmlformats.org/officeDocument/2006/relationships/customXml" Target="../ink/ink2692.xml"/><Relationship Id="rId259" Type="http://schemas.openxmlformats.org/officeDocument/2006/relationships/customXml" Target="../ink/ink2693.xml"/><Relationship Id="rId260" Type="http://schemas.openxmlformats.org/officeDocument/2006/relationships/customXml" Target="../ink/ink2694.xml"/><Relationship Id="rId261" Type="http://schemas.openxmlformats.org/officeDocument/2006/relationships/customXml" Target="../ink/ink2695.xml"/><Relationship Id="rId262" Type="http://schemas.openxmlformats.org/officeDocument/2006/relationships/customXml" Target="../ink/ink2696.xml"/><Relationship Id="rId263" Type="http://schemas.openxmlformats.org/officeDocument/2006/relationships/customXml" Target="../ink/ink2697.xml"/><Relationship Id="rId264" Type="http://schemas.openxmlformats.org/officeDocument/2006/relationships/customXml" Target="../ink/ink2698.xml"/><Relationship Id="rId265" Type="http://schemas.openxmlformats.org/officeDocument/2006/relationships/customXml" Target="../ink/ink2699.xml"/><Relationship Id="rId266" Type="http://schemas.openxmlformats.org/officeDocument/2006/relationships/customXml" Target="../ink/ink2700.xml"/><Relationship Id="rId267" Type="http://schemas.openxmlformats.org/officeDocument/2006/relationships/customXml" Target="../ink/ink2701.xml"/><Relationship Id="rId268" Type="http://schemas.openxmlformats.org/officeDocument/2006/relationships/customXml" Target="../ink/ink2702.xml"/><Relationship Id="rId269" Type="http://schemas.openxmlformats.org/officeDocument/2006/relationships/customXml" Target="../ink/ink2703.xml"/><Relationship Id="rId270" Type="http://schemas.openxmlformats.org/officeDocument/2006/relationships/customXml" Target="../ink/ink2704.xml"/><Relationship Id="rId271" Type="http://schemas.openxmlformats.org/officeDocument/2006/relationships/customXml" Target="../ink/ink2705.xml"/><Relationship Id="rId272" Type="http://schemas.openxmlformats.org/officeDocument/2006/relationships/customXml" Target="../ink/ink2706.xml"/><Relationship Id="rId273" Type="http://schemas.openxmlformats.org/officeDocument/2006/relationships/customXml" Target="../ink/ink2707.xml"/><Relationship Id="rId274" Type="http://schemas.openxmlformats.org/officeDocument/2006/relationships/customXml" Target="../ink/ink2708.xml"/><Relationship Id="rId275" Type="http://schemas.openxmlformats.org/officeDocument/2006/relationships/customXml" Target="../ink/ink2709.xml"/><Relationship Id="rId276" Type="http://schemas.openxmlformats.org/officeDocument/2006/relationships/customXml" Target="../ink/ink2710.xml"/><Relationship Id="rId277" Type="http://schemas.openxmlformats.org/officeDocument/2006/relationships/customXml" Target="../ink/ink2711.xml"/><Relationship Id="rId278" Type="http://schemas.openxmlformats.org/officeDocument/2006/relationships/customXml" Target="../ink/ink2712.xml"/><Relationship Id="rId279" Type="http://schemas.openxmlformats.org/officeDocument/2006/relationships/customXml" Target="../ink/ink2713.xml"/><Relationship Id="rId280" Type="http://schemas.openxmlformats.org/officeDocument/2006/relationships/customXml" Target="../ink/ink2714.xml"/><Relationship Id="rId281" Type="http://schemas.openxmlformats.org/officeDocument/2006/relationships/customXml" Target="../ink/ink2715.xml"/><Relationship Id="rId282" Type="http://schemas.openxmlformats.org/officeDocument/2006/relationships/customXml" Target="../ink/ink2716.xml"/><Relationship Id="rId283" Type="http://schemas.openxmlformats.org/officeDocument/2006/relationships/customXml" Target="../ink/ink2717.xml"/><Relationship Id="rId284" Type="http://schemas.openxmlformats.org/officeDocument/2006/relationships/customXml" Target="../ink/ink2718.xml"/><Relationship Id="rId285" Type="http://schemas.openxmlformats.org/officeDocument/2006/relationships/customXml" Target="../ink/ink2719.xml"/><Relationship Id="rId286" Type="http://schemas.openxmlformats.org/officeDocument/2006/relationships/customXml" Target="../ink/ink2720.xml"/><Relationship Id="rId287" Type="http://schemas.openxmlformats.org/officeDocument/2006/relationships/customXml" Target="../ink/ink2721.xml"/><Relationship Id="rId288" Type="http://schemas.openxmlformats.org/officeDocument/2006/relationships/customXml" Target="../ink/ink2722.xml"/><Relationship Id="rId289" Type="http://schemas.openxmlformats.org/officeDocument/2006/relationships/customXml" Target="../ink/ink2723.xml"/><Relationship Id="rId290" Type="http://schemas.openxmlformats.org/officeDocument/2006/relationships/customXml" Target="../ink/ink2724.xml"/><Relationship Id="rId291" Type="http://schemas.openxmlformats.org/officeDocument/2006/relationships/customXml" Target="../ink/ink2725.xml"/><Relationship Id="rId292" Type="http://schemas.openxmlformats.org/officeDocument/2006/relationships/customXml" Target="../ink/ink2726.xml"/><Relationship Id="rId293" Type="http://schemas.openxmlformats.org/officeDocument/2006/relationships/customXml" Target="../ink/ink2727.xml"/><Relationship Id="rId294" Type="http://schemas.openxmlformats.org/officeDocument/2006/relationships/customXml" Target="../ink/ink2728.xml"/><Relationship Id="rId295" Type="http://schemas.openxmlformats.org/officeDocument/2006/relationships/customXml" Target="../ink/ink2729.xml"/><Relationship Id="rId296" Type="http://schemas.openxmlformats.org/officeDocument/2006/relationships/customXml" Target="../ink/ink2730.xml"/><Relationship Id="rId297" Type="http://schemas.openxmlformats.org/officeDocument/2006/relationships/customXml" Target="../ink/ink2731.xml"/><Relationship Id="rId298" Type="http://schemas.openxmlformats.org/officeDocument/2006/relationships/customXml" Target="../ink/ink2732.xml"/><Relationship Id="rId299" Type="http://schemas.openxmlformats.org/officeDocument/2006/relationships/customXml" Target="../ink/ink2733.xml"/><Relationship Id="rId300" Type="http://schemas.openxmlformats.org/officeDocument/2006/relationships/customXml" Target="../ink/ink2734.xml"/><Relationship Id="rId301" Type="http://schemas.openxmlformats.org/officeDocument/2006/relationships/customXml" Target="../ink/ink2735.xml"/><Relationship Id="rId302" Type="http://schemas.openxmlformats.org/officeDocument/2006/relationships/customXml" Target="../ink/ink2736.xml"/><Relationship Id="rId303" Type="http://schemas.openxmlformats.org/officeDocument/2006/relationships/customXml" Target="../ink/ink2737.xml"/><Relationship Id="rId304" Type="http://schemas.openxmlformats.org/officeDocument/2006/relationships/customXml" Target="../ink/ink2738.xml"/><Relationship Id="rId305" Type="http://schemas.openxmlformats.org/officeDocument/2006/relationships/customXml" Target="../ink/ink2739.xml"/><Relationship Id="rId306" Type="http://schemas.openxmlformats.org/officeDocument/2006/relationships/customXml" Target="../ink/ink2740.xml"/><Relationship Id="rId307" Type="http://schemas.openxmlformats.org/officeDocument/2006/relationships/customXml" Target="../ink/ink2741.xml"/><Relationship Id="rId308" Type="http://schemas.openxmlformats.org/officeDocument/2006/relationships/customXml" Target="../ink/ink2742.xml"/><Relationship Id="rId309" Type="http://schemas.openxmlformats.org/officeDocument/2006/relationships/customXml" Target="../ink/ink2743.xml"/><Relationship Id="rId310" Type="http://schemas.openxmlformats.org/officeDocument/2006/relationships/customXml" Target="../ink/ink2744.xml"/><Relationship Id="rId311" Type="http://schemas.openxmlformats.org/officeDocument/2006/relationships/customXml" Target="../ink/ink2745.xml"/><Relationship Id="rId312" Type="http://schemas.openxmlformats.org/officeDocument/2006/relationships/customXml" Target="../ink/ink2746.xml"/><Relationship Id="rId313" Type="http://schemas.openxmlformats.org/officeDocument/2006/relationships/customXml" Target="../ink/ink2747.xml"/><Relationship Id="rId314" Type="http://schemas.openxmlformats.org/officeDocument/2006/relationships/customXml" Target="../ink/ink2748.xml"/><Relationship Id="rId315" Type="http://schemas.openxmlformats.org/officeDocument/2006/relationships/customXml" Target="../ink/ink2749.xml"/><Relationship Id="rId316" Type="http://schemas.openxmlformats.org/officeDocument/2006/relationships/customXml" Target="../ink/ink2750.xml"/><Relationship Id="rId317" Type="http://schemas.openxmlformats.org/officeDocument/2006/relationships/customXml" Target="../ink/ink2751.xml"/><Relationship Id="rId318" Type="http://schemas.openxmlformats.org/officeDocument/2006/relationships/customXml" Target="../ink/ink2752.xml"/><Relationship Id="rId319" Type="http://schemas.openxmlformats.org/officeDocument/2006/relationships/customXml" Target="../ink/ink2753.xml"/><Relationship Id="rId320" Type="http://schemas.openxmlformats.org/officeDocument/2006/relationships/customXml" Target="../ink/ink2754.xml"/><Relationship Id="rId321" Type="http://schemas.openxmlformats.org/officeDocument/2006/relationships/customXml" Target="../ink/ink2755.xml"/><Relationship Id="rId322" Type="http://schemas.openxmlformats.org/officeDocument/2006/relationships/customXml" Target="../ink/ink2756.xml"/><Relationship Id="rId323" Type="http://schemas.openxmlformats.org/officeDocument/2006/relationships/customXml" Target="../ink/ink2757.xml"/><Relationship Id="rId324" Type="http://schemas.openxmlformats.org/officeDocument/2006/relationships/customXml" Target="../ink/ink2758.xml"/><Relationship Id="rId325" Type="http://schemas.openxmlformats.org/officeDocument/2006/relationships/customXml" Target="../ink/ink2759.xml"/><Relationship Id="rId326" Type="http://schemas.openxmlformats.org/officeDocument/2006/relationships/customXml" Target="../ink/ink2760.xml"/><Relationship Id="rId327"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customXml" Target="../ink/ink2761.xml"/><Relationship Id="rId2" Type="http://schemas.openxmlformats.org/officeDocument/2006/relationships/customXml" Target="../ink/ink2762.xml"/><Relationship Id="rId3" Type="http://schemas.openxmlformats.org/officeDocument/2006/relationships/customXml" Target="../ink/ink2763.xml"/><Relationship Id="rId4" Type="http://schemas.openxmlformats.org/officeDocument/2006/relationships/customXml" Target="../ink/ink2764.xml"/><Relationship Id="rId5" Type="http://schemas.openxmlformats.org/officeDocument/2006/relationships/customXml" Target="../ink/ink2765.xml"/><Relationship Id="rId6" Type="http://schemas.openxmlformats.org/officeDocument/2006/relationships/customXml" Target="../ink/ink2766.xml"/><Relationship Id="rId7" Type="http://schemas.openxmlformats.org/officeDocument/2006/relationships/customXml" Target="../ink/ink2767.xml"/><Relationship Id="rId8" Type="http://schemas.openxmlformats.org/officeDocument/2006/relationships/customXml" Target="../ink/ink2768.xml"/><Relationship Id="rId9" Type="http://schemas.openxmlformats.org/officeDocument/2006/relationships/customXml" Target="../ink/ink2769.xml"/><Relationship Id="rId10" Type="http://schemas.openxmlformats.org/officeDocument/2006/relationships/customXml" Target="../ink/ink2770.xml"/><Relationship Id="rId11" Type="http://schemas.openxmlformats.org/officeDocument/2006/relationships/customXml" Target="../ink/ink2771.xml"/><Relationship Id="rId12" Type="http://schemas.openxmlformats.org/officeDocument/2006/relationships/customXml" Target="../ink/ink2772.xml"/><Relationship Id="rId13" Type="http://schemas.openxmlformats.org/officeDocument/2006/relationships/customXml" Target="../ink/ink2773.xml"/><Relationship Id="rId14" Type="http://schemas.openxmlformats.org/officeDocument/2006/relationships/customXml" Target="../ink/ink2774.xml"/><Relationship Id="rId15" Type="http://schemas.openxmlformats.org/officeDocument/2006/relationships/customXml" Target="../ink/ink2775.xml"/><Relationship Id="rId16" Type="http://schemas.openxmlformats.org/officeDocument/2006/relationships/customXml" Target="../ink/ink2776.xml"/><Relationship Id="rId17" Type="http://schemas.openxmlformats.org/officeDocument/2006/relationships/customXml" Target="../ink/ink2777.xml"/><Relationship Id="rId18" Type="http://schemas.openxmlformats.org/officeDocument/2006/relationships/customXml" Target="../ink/ink2778.xml"/><Relationship Id="rId19" Type="http://schemas.openxmlformats.org/officeDocument/2006/relationships/customXml" Target="../ink/ink2779.xml"/><Relationship Id="rId20" Type="http://schemas.openxmlformats.org/officeDocument/2006/relationships/customXml" Target="../ink/ink2780.xml"/><Relationship Id="rId21" Type="http://schemas.openxmlformats.org/officeDocument/2006/relationships/customXml" Target="../ink/ink2781.xml"/><Relationship Id="rId22" Type="http://schemas.openxmlformats.org/officeDocument/2006/relationships/customXml" Target="../ink/ink2782.xml"/><Relationship Id="rId23" Type="http://schemas.openxmlformats.org/officeDocument/2006/relationships/customXml" Target="../ink/ink2783.xml"/><Relationship Id="rId24" Type="http://schemas.openxmlformats.org/officeDocument/2006/relationships/customXml" Target="../ink/ink2784.xml"/><Relationship Id="rId25" Type="http://schemas.openxmlformats.org/officeDocument/2006/relationships/customXml" Target="../ink/ink2785.xml"/><Relationship Id="rId26" Type="http://schemas.openxmlformats.org/officeDocument/2006/relationships/customXml" Target="../ink/ink2786.xml"/><Relationship Id="rId27" Type="http://schemas.openxmlformats.org/officeDocument/2006/relationships/customXml" Target="../ink/ink2787.xml"/><Relationship Id="rId28" Type="http://schemas.openxmlformats.org/officeDocument/2006/relationships/customXml" Target="../ink/ink2788.xml"/><Relationship Id="rId29" Type="http://schemas.openxmlformats.org/officeDocument/2006/relationships/customXml" Target="../ink/ink2789.xml"/><Relationship Id="rId30" Type="http://schemas.openxmlformats.org/officeDocument/2006/relationships/customXml" Target="../ink/ink2790.xml"/><Relationship Id="rId31" Type="http://schemas.openxmlformats.org/officeDocument/2006/relationships/customXml" Target="../ink/ink2791.xml"/><Relationship Id="rId32" Type="http://schemas.openxmlformats.org/officeDocument/2006/relationships/customXml" Target="../ink/ink2792.xml"/><Relationship Id="rId33" Type="http://schemas.openxmlformats.org/officeDocument/2006/relationships/customXml" Target="../ink/ink2793.xml"/><Relationship Id="rId34" Type="http://schemas.openxmlformats.org/officeDocument/2006/relationships/customXml" Target="../ink/ink2794.xml"/><Relationship Id="rId35" Type="http://schemas.openxmlformats.org/officeDocument/2006/relationships/customXml" Target="../ink/ink2795.xml"/><Relationship Id="rId36" Type="http://schemas.openxmlformats.org/officeDocument/2006/relationships/customXml" Target="../ink/ink2796.xml"/><Relationship Id="rId37" Type="http://schemas.openxmlformats.org/officeDocument/2006/relationships/customXml" Target="../ink/ink2797.xml"/><Relationship Id="rId38" Type="http://schemas.openxmlformats.org/officeDocument/2006/relationships/customXml" Target="../ink/ink2798.xml"/><Relationship Id="rId39" Type="http://schemas.openxmlformats.org/officeDocument/2006/relationships/customXml" Target="../ink/ink2799.xml"/><Relationship Id="rId40" Type="http://schemas.openxmlformats.org/officeDocument/2006/relationships/customXml" Target="../ink/ink2800.xml"/><Relationship Id="rId41" Type="http://schemas.openxmlformats.org/officeDocument/2006/relationships/customXml" Target="../ink/ink2801.xml"/><Relationship Id="rId42" Type="http://schemas.openxmlformats.org/officeDocument/2006/relationships/customXml" Target="../ink/ink2802.xml"/><Relationship Id="rId43" Type="http://schemas.openxmlformats.org/officeDocument/2006/relationships/customXml" Target="../ink/ink2803.xml"/><Relationship Id="rId44" Type="http://schemas.openxmlformats.org/officeDocument/2006/relationships/customXml" Target="../ink/ink2804.xml"/><Relationship Id="rId45" Type="http://schemas.openxmlformats.org/officeDocument/2006/relationships/customXml" Target="../ink/ink2805.xml"/><Relationship Id="rId46" Type="http://schemas.openxmlformats.org/officeDocument/2006/relationships/customXml" Target="../ink/ink2806.xml"/><Relationship Id="rId47" Type="http://schemas.openxmlformats.org/officeDocument/2006/relationships/customXml" Target="../ink/ink2807.xml"/><Relationship Id="rId48" Type="http://schemas.openxmlformats.org/officeDocument/2006/relationships/customXml" Target="../ink/ink2808.xml"/><Relationship Id="rId49" Type="http://schemas.openxmlformats.org/officeDocument/2006/relationships/customXml" Target="../ink/ink2809.xml"/><Relationship Id="rId50" Type="http://schemas.openxmlformats.org/officeDocument/2006/relationships/customXml" Target="../ink/ink2810.xml"/><Relationship Id="rId51" Type="http://schemas.openxmlformats.org/officeDocument/2006/relationships/customXml" Target="../ink/ink2811.xml"/><Relationship Id="rId52" Type="http://schemas.openxmlformats.org/officeDocument/2006/relationships/customXml" Target="../ink/ink2812.xml"/><Relationship Id="rId53" Type="http://schemas.openxmlformats.org/officeDocument/2006/relationships/customXml" Target="../ink/ink2813.xml"/><Relationship Id="rId54" Type="http://schemas.openxmlformats.org/officeDocument/2006/relationships/customXml" Target="../ink/ink2814.xml"/><Relationship Id="rId55" Type="http://schemas.openxmlformats.org/officeDocument/2006/relationships/customXml" Target="../ink/ink2815.xml"/><Relationship Id="rId56" Type="http://schemas.openxmlformats.org/officeDocument/2006/relationships/customXml" Target="../ink/ink2816.xml"/><Relationship Id="rId57" Type="http://schemas.openxmlformats.org/officeDocument/2006/relationships/customXml" Target="../ink/ink2817.xml"/><Relationship Id="rId58" Type="http://schemas.openxmlformats.org/officeDocument/2006/relationships/customXml" Target="../ink/ink2818.xml"/><Relationship Id="rId59" Type="http://schemas.openxmlformats.org/officeDocument/2006/relationships/customXml" Target="../ink/ink2819.xml"/><Relationship Id="rId60" Type="http://schemas.openxmlformats.org/officeDocument/2006/relationships/customXml" Target="../ink/ink2820.xml"/><Relationship Id="rId61" Type="http://schemas.openxmlformats.org/officeDocument/2006/relationships/customXml" Target="../ink/ink2821.xml"/><Relationship Id="rId62" Type="http://schemas.openxmlformats.org/officeDocument/2006/relationships/customXml" Target="../ink/ink2822.xml"/><Relationship Id="rId63" Type="http://schemas.openxmlformats.org/officeDocument/2006/relationships/customXml" Target="../ink/ink2823.xml"/><Relationship Id="rId64" Type="http://schemas.openxmlformats.org/officeDocument/2006/relationships/customXml" Target="../ink/ink2824.xml"/><Relationship Id="rId65" Type="http://schemas.openxmlformats.org/officeDocument/2006/relationships/customXml" Target="../ink/ink2825.xml"/><Relationship Id="rId66" Type="http://schemas.openxmlformats.org/officeDocument/2006/relationships/customXml" Target="../ink/ink2826.xml"/><Relationship Id="rId67" Type="http://schemas.openxmlformats.org/officeDocument/2006/relationships/customXml" Target="../ink/ink2827.xml"/><Relationship Id="rId68" Type="http://schemas.openxmlformats.org/officeDocument/2006/relationships/customXml" Target="../ink/ink2828.xml"/><Relationship Id="rId69" Type="http://schemas.openxmlformats.org/officeDocument/2006/relationships/customXml" Target="../ink/ink2829.xml"/><Relationship Id="rId70" Type="http://schemas.openxmlformats.org/officeDocument/2006/relationships/customXml" Target="../ink/ink2830.xml"/><Relationship Id="rId71" Type="http://schemas.openxmlformats.org/officeDocument/2006/relationships/customXml" Target="../ink/ink2831.xml"/><Relationship Id="rId72" Type="http://schemas.openxmlformats.org/officeDocument/2006/relationships/customXml" Target="../ink/ink2832.xml"/><Relationship Id="rId73" Type="http://schemas.openxmlformats.org/officeDocument/2006/relationships/customXml" Target="../ink/ink2833.xml"/><Relationship Id="rId74" Type="http://schemas.openxmlformats.org/officeDocument/2006/relationships/customXml" Target="../ink/ink2834.xml"/><Relationship Id="rId75" Type="http://schemas.openxmlformats.org/officeDocument/2006/relationships/customXml" Target="../ink/ink2835.xml"/><Relationship Id="rId76" Type="http://schemas.openxmlformats.org/officeDocument/2006/relationships/customXml" Target="../ink/ink2836.xml"/><Relationship Id="rId77" Type="http://schemas.openxmlformats.org/officeDocument/2006/relationships/customXml" Target="../ink/ink2837.xml"/><Relationship Id="rId78" Type="http://schemas.openxmlformats.org/officeDocument/2006/relationships/customXml" Target="../ink/ink2838.xml"/><Relationship Id="rId79" Type="http://schemas.openxmlformats.org/officeDocument/2006/relationships/customXml" Target="../ink/ink2839.xml"/><Relationship Id="rId80" Type="http://schemas.openxmlformats.org/officeDocument/2006/relationships/customXml" Target="../ink/ink2840.xml"/><Relationship Id="rId81" Type="http://schemas.openxmlformats.org/officeDocument/2006/relationships/customXml" Target="../ink/ink2841.xml"/><Relationship Id="rId82" Type="http://schemas.openxmlformats.org/officeDocument/2006/relationships/customXml" Target="../ink/ink2842.xml"/><Relationship Id="rId83" Type="http://schemas.openxmlformats.org/officeDocument/2006/relationships/customXml" Target="../ink/ink2843.xml"/><Relationship Id="rId84" Type="http://schemas.openxmlformats.org/officeDocument/2006/relationships/customXml" Target="../ink/ink2844.xml"/><Relationship Id="rId85" Type="http://schemas.openxmlformats.org/officeDocument/2006/relationships/customXml" Target="../ink/ink2845.xml"/><Relationship Id="rId86" Type="http://schemas.openxmlformats.org/officeDocument/2006/relationships/customXml" Target="../ink/ink2846.xml"/><Relationship Id="rId87" Type="http://schemas.openxmlformats.org/officeDocument/2006/relationships/customXml" Target="../ink/ink2847.xml"/><Relationship Id="rId88" Type="http://schemas.openxmlformats.org/officeDocument/2006/relationships/customXml" Target="../ink/ink2848.xml"/><Relationship Id="rId89" Type="http://schemas.openxmlformats.org/officeDocument/2006/relationships/customXml" Target="../ink/ink2849.xml"/><Relationship Id="rId90" Type="http://schemas.openxmlformats.org/officeDocument/2006/relationships/customXml" Target="../ink/ink2850.xml"/><Relationship Id="rId91" Type="http://schemas.openxmlformats.org/officeDocument/2006/relationships/customXml" Target="../ink/ink2851.xml"/><Relationship Id="rId92" Type="http://schemas.openxmlformats.org/officeDocument/2006/relationships/customXml" Target="../ink/ink2852.xml"/><Relationship Id="rId93" Type="http://schemas.openxmlformats.org/officeDocument/2006/relationships/customXml" Target="../ink/ink2853.xml"/><Relationship Id="rId94" Type="http://schemas.openxmlformats.org/officeDocument/2006/relationships/customXml" Target="../ink/ink2854.xml"/><Relationship Id="rId95" Type="http://schemas.openxmlformats.org/officeDocument/2006/relationships/customXml" Target="../ink/ink2855.xml"/><Relationship Id="rId96" Type="http://schemas.openxmlformats.org/officeDocument/2006/relationships/customXml" Target="../ink/ink2856.xml"/><Relationship Id="rId97" Type="http://schemas.openxmlformats.org/officeDocument/2006/relationships/customXml" Target="../ink/ink2857.xml"/><Relationship Id="rId98" Type="http://schemas.openxmlformats.org/officeDocument/2006/relationships/customXml" Target="../ink/ink2858.xml"/><Relationship Id="rId99" Type="http://schemas.openxmlformats.org/officeDocument/2006/relationships/customXml" Target="../ink/ink2859.xml"/><Relationship Id="rId100" Type="http://schemas.openxmlformats.org/officeDocument/2006/relationships/customXml" Target="../ink/ink2860.xml"/><Relationship Id="rId101" Type="http://schemas.openxmlformats.org/officeDocument/2006/relationships/customXml" Target="../ink/ink2861.xml"/><Relationship Id="rId102" Type="http://schemas.openxmlformats.org/officeDocument/2006/relationships/customXml" Target="../ink/ink2862.xml"/><Relationship Id="rId103" Type="http://schemas.openxmlformats.org/officeDocument/2006/relationships/customXml" Target="../ink/ink2863.xml"/><Relationship Id="rId104" Type="http://schemas.openxmlformats.org/officeDocument/2006/relationships/customXml" Target="../ink/ink2864.xml"/><Relationship Id="rId105" Type="http://schemas.openxmlformats.org/officeDocument/2006/relationships/customXml" Target="../ink/ink2865.xml"/><Relationship Id="rId106" Type="http://schemas.openxmlformats.org/officeDocument/2006/relationships/customXml" Target="../ink/ink2866.xml"/><Relationship Id="rId107" Type="http://schemas.openxmlformats.org/officeDocument/2006/relationships/customXml" Target="../ink/ink2867.xml"/><Relationship Id="rId108" Type="http://schemas.openxmlformats.org/officeDocument/2006/relationships/customXml" Target="../ink/ink2868.xml"/><Relationship Id="rId109" Type="http://schemas.openxmlformats.org/officeDocument/2006/relationships/customXml" Target="../ink/ink2869.xml"/><Relationship Id="rId110" Type="http://schemas.openxmlformats.org/officeDocument/2006/relationships/customXml" Target="../ink/ink2870.xml"/><Relationship Id="rId111" Type="http://schemas.openxmlformats.org/officeDocument/2006/relationships/customXml" Target="../ink/ink2871.xml"/><Relationship Id="rId112" Type="http://schemas.openxmlformats.org/officeDocument/2006/relationships/customXml" Target="../ink/ink2872.xml"/><Relationship Id="rId113" Type="http://schemas.openxmlformats.org/officeDocument/2006/relationships/customXml" Target="../ink/ink2873.xml"/><Relationship Id="rId114" Type="http://schemas.openxmlformats.org/officeDocument/2006/relationships/customXml" Target="../ink/ink2874.xml"/><Relationship Id="rId115" Type="http://schemas.openxmlformats.org/officeDocument/2006/relationships/customXml" Target="../ink/ink2875.xml"/><Relationship Id="rId116" Type="http://schemas.openxmlformats.org/officeDocument/2006/relationships/customXml" Target="../ink/ink2876.xml"/><Relationship Id="rId117" Type="http://schemas.openxmlformats.org/officeDocument/2006/relationships/customXml" Target="../ink/ink2877.xml"/><Relationship Id="rId118" Type="http://schemas.openxmlformats.org/officeDocument/2006/relationships/customXml" Target="../ink/ink2878.xml"/><Relationship Id="rId119" Type="http://schemas.openxmlformats.org/officeDocument/2006/relationships/customXml" Target="../ink/ink2879.xml"/><Relationship Id="rId120" Type="http://schemas.openxmlformats.org/officeDocument/2006/relationships/customXml" Target="../ink/ink2880.xml"/><Relationship Id="rId121" Type="http://schemas.openxmlformats.org/officeDocument/2006/relationships/customXml" Target="../ink/ink2881.xml"/><Relationship Id="rId122" Type="http://schemas.openxmlformats.org/officeDocument/2006/relationships/customXml" Target="../ink/ink2882.xml"/><Relationship Id="rId123" Type="http://schemas.openxmlformats.org/officeDocument/2006/relationships/customXml" Target="../ink/ink2883.xml"/><Relationship Id="rId124" Type="http://schemas.openxmlformats.org/officeDocument/2006/relationships/customXml" Target="../ink/ink2884.xml"/><Relationship Id="rId125" Type="http://schemas.openxmlformats.org/officeDocument/2006/relationships/customXml" Target="../ink/ink2885.xml"/><Relationship Id="rId126" Type="http://schemas.openxmlformats.org/officeDocument/2006/relationships/customXml" Target="../ink/ink2886.xml"/><Relationship Id="rId127" Type="http://schemas.openxmlformats.org/officeDocument/2006/relationships/customXml" Target="../ink/ink2887.xml"/><Relationship Id="rId128" Type="http://schemas.openxmlformats.org/officeDocument/2006/relationships/customXml" Target="../ink/ink2888.xml"/><Relationship Id="rId129" Type="http://schemas.openxmlformats.org/officeDocument/2006/relationships/customXml" Target="../ink/ink2889.xml"/><Relationship Id="rId130" Type="http://schemas.openxmlformats.org/officeDocument/2006/relationships/customXml" Target="../ink/ink2890.xml"/><Relationship Id="rId131" Type="http://schemas.openxmlformats.org/officeDocument/2006/relationships/customXml" Target="../ink/ink2891.xml"/><Relationship Id="rId132" Type="http://schemas.openxmlformats.org/officeDocument/2006/relationships/customXml" Target="../ink/ink2892.xml"/><Relationship Id="rId133" Type="http://schemas.openxmlformats.org/officeDocument/2006/relationships/customXml" Target="../ink/ink2893.xml"/><Relationship Id="rId134" Type="http://schemas.openxmlformats.org/officeDocument/2006/relationships/customXml" Target="../ink/ink2894.xml"/><Relationship Id="rId135" Type="http://schemas.openxmlformats.org/officeDocument/2006/relationships/customXml" Target="../ink/ink2895.xml"/><Relationship Id="rId136" Type="http://schemas.openxmlformats.org/officeDocument/2006/relationships/customXml" Target="../ink/ink2896.xml"/><Relationship Id="rId137" Type="http://schemas.openxmlformats.org/officeDocument/2006/relationships/customXml" Target="../ink/ink2897.xml"/><Relationship Id="rId138" Type="http://schemas.openxmlformats.org/officeDocument/2006/relationships/customXml" Target="../ink/ink2898.xml"/><Relationship Id="rId139" Type="http://schemas.openxmlformats.org/officeDocument/2006/relationships/customXml" Target="../ink/ink2899.xml"/><Relationship Id="rId140" Type="http://schemas.openxmlformats.org/officeDocument/2006/relationships/customXml" Target="../ink/ink2900.xml"/><Relationship Id="rId141" Type="http://schemas.openxmlformats.org/officeDocument/2006/relationships/customXml" Target="../ink/ink2901.xml"/><Relationship Id="rId142" Type="http://schemas.openxmlformats.org/officeDocument/2006/relationships/customXml" Target="../ink/ink2902.xml"/><Relationship Id="rId143" Type="http://schemas.openxmlformats.org/officeDocument/2006/relationships/customXml" Target="../ink/ink2903.xml"/><Relationship Id="rId144" Type="http://schemas.openxmlformats.org/officeDocument/2006/relationships/customXml" Target="../ink/ink2904.xml"/><Relationship Id="rId145" Type="http://schemas.openxmlformats.org/officeDocument/2006/relationships/customXml" Target="../ink/ink2905.xml"/><Relationship Id="rId146" Type="http://schemas.openxmlformats.org/officeDocument/2006/relationships/customXml" Target="../ink/ink2906.xml"/><Relationship Id="rId147" Type="http://schemas.openxmlformats.org/officeDocument/2006/relationships/customXml" Target="../ink/ink2907.xml"/><Relationship Id="rId148" Type="http://schemas.openxmlformats.org/officeDocument/2006/relationships/customXml" Target="../ink/ink2908.xml"/><Relationship Id="rId149" Type="http://schemas.openxmlformats.org/officeDocument/2006/relationships/customXml" Target="../ink/ink2909.xml"/><Relationship Id="rId150" Type="http://schemas.openxmlformats.org/officeDocument/2006/relationships/customXml" Target="../ink/ink2910.xml"/><Relationship Id="rId151" Type="http://schemas.openxmlformats.org/officeDocument/2006/relationships/customXml" Target="../ink/ink2911.xml"/><Relationship Id="rId152" Type="http://schemas.openxmlformats.org/officeDocument/2006/relationships/customXml" Target="../ink/ink2912.xml"/><Relationship Id="rId153" Type="http://schemas.openxmlformats.org/officeDocument/2006/relationships/customXml" Target="../ink/ink2913.xml"/><Relationship Id="rId154" Type="http://schemas.openxmlformats.org/officeDocument/2006/relationships/customXml" Target="../ink/ink2914.xml"/><Relationship Id="rId155" Type="http://schemas.openxmlformats.org/officeDocument/2006/relationships/customXml" Target="../ink/ink2915.xml"/><Relationship Id="rId156" Type="http://schemas.openxmlformats.org/officeDocument/2006/relationships/customXml" Target="../ink/ink2916.xml"/><Relationship Id="rId157" Type="http://schemas.openxmlformats.org/officeDocument/2006/relationships/customXml" Target="../ink/ink2917.xml"/><Relationship Id="rId158" Type="http://schemas.openxmlformats.org/officeDocument/2006/relationships/customXml" Target="../ink/ink2918.xml"/><Relationship Id="rId159" Type="http://schemas.openxmlformats.org/officeDocument/2006/relationships/customXml" Target="../ink/ink2919.xml"/><Relationship Id="rId160" Type="http://schemas.openxmlformats.org/officeDocument/2006/relationships/customXml" Target="../ink/ink2920.xml"/><Relationship Id="rId161" Type="http://schemas.openxmlformats.org/officeDocument/2006/relationships/customXml" Target="../ink/ink2921.xml"/><Relationship Id="rId162" Type="http://schemas.openxmlformats.org/officeDocument/2006/relationships/customXml" Target="../ink/ink2922.xml"/><Relationship Id="rId163" Type="http://schemas.openxmlformats.org/officeDocument/2006/relationships/customXml" Target="../ink/ink2923.xml"/><Relationship Id="rId164" Type="http://schemas.openxmlformats.org/officeDocument/2006/relationships/customXml" Target="../ink/ink2924.xml"/><Relationship Id="rId165" Type="http://schemas.openxmlformats.org/officeDocument/2006/relationships/customXml" Target="../ink/ink2925.xml"/><Relationship Id="rId166" Type="http://schemas.openxmlformats.org/officeDocument/2006/relationships/customXml" Target="../ink/ink2926.xml"/><Relationship Id="rId167" Type="http://schemas.openxmlformats.org/officeDocument/2006/relationships/customXml" Target="../ink/ink2927.xml"/><Relationship Id="rId168" Type="http://schemas.openxmlformats.org/officeDocument/2006/relationships/customXml" Target="../ink/ink2928.xml"/><Relationship Id="rId169" Type="http://schemas.openxmlformats.org/officeDocument/2006/relationships/customXml" Target="../ink/ink2929.xml"/><Relationship Id="rId170" Type="http://schemas.openxmlformats.org/officeDocument/2006/relationships/customXml" Target="../ink/ink2930.xml"/><Relationship Id="rId171" Type="http://schemas.openxmlformats.org/officeDocument/2006/relationships/customXml" Target="../ink/ink2931.xml"/><Relationship Id="rId172" Type="http://schemas.openxmlformats.org/officeDocument/2006/relationships/customXml" Target="../ink/ink2932.xml"/><Relationship Id="rId173" Type="http://schemas.openxmlformats.org/officeDocument/2006/relationships/customXml" Target="../ink/ink2933.xml"/><Relationship Id="rId174" Type="http://schemas.openxmlformats.org/officeDocument/2006/relationships/customXml" Target="../ink/ink2934.xml"/><Relationship Id="rId175" Type="http://schemas.openxmlformats.org/officeDocument/2006/relationships/customXml" Target="../ink/ink2935.xml"/><Relationship Id="rId176" Type="http://schemas.openxmlformats.org/officeDocument/2006/relationships/customXml" Target="../ink/ink2936.xml"/><Relationship Id="rId177" Type="http://schemas.openxmlformats.org/officeDocument/2006/relationships/customXml" Target="../ink/ink2937.xml"/><Relationship Id="rId178" Type="http://schemas.openxmlformats.org/officeDocument/2006/relationships/customXml" Target="../ink/ink2938.xml"/><Relationship Id="rId179" Type="http://schemas.openxmlformats.org/officeDocument/2006/relationships/customXml" Target="../ink/ink2939.xml"/><Relationship Id="rId180" Type="http://schemas.openxmlformats.org/officeDocument/2006/relationships/customXml" Target="../ink/ink2940.xml"/><Relationship Id="rId181" Type="http://schemas.openxmlformats.org/officeDocument/2006/relationships/customXml" Target="../ink/ink2941.xml"/><Relationship Id="rId182" Type="http://schemas.openxmlformats.org/officeDocument/2006/relationships/customXml" Target="../ink/ink2942.xml"/><Relationship Id="rId183" Type="http://schemas.openxmlformats.org/officeDocument/2006/relationships/customXml" Target="../ink/ink2943.xml"/><Relationship Id="rId184" Type="http://schemas.openxmlformats.org/officeDocument/2006/relationships/customXml" Target="../ink/ink2944.xml"/><Relationship Id="rId185" Type="http://schemas.openxmlformats.org/officeDocument/2006/relationships/customXml" Target="../ink/ink2945.xml"/><Relationship Id="rId186" Type="http://schemas.openxmlformats.org/officeDocument/2006/relationships/customXml" Target="../ink/ink2946.xml"/><Relationship Id="rId187" Type="http://schemas.openxmlformats.org/officeDocument/2006/relationships/customXml" Target="../ink/ink2947.xml"/><Relationship Id="rId188" Type="http://schemas.openxmlformats.org/officeDocument/2006/relationships/customXml" Target="../ink/ink2948.xml"/><Relationship Id="rId189" Type="http://schemas.openxmlformats.org/officeDocument/2006/relationships/customXml" Target="../ink/ink2949.xml"/><Relationship Id="rId190" Type="http://schemas.openxmlformats.org/officeDocument/2006/relationships/customXml" Target="../ink/ink2950.xml"/><Relationship Id="rId191" Type="http://schemas.openxmlformats.org/officeDocument/2006/relationships/customXml" Target="../ink/ink2951.xml"/><Relationship Id="rId192" Type="http://schemas.openxmlformats.org/officeDocument/2006/relationships/customXml" Target="../ink/ink2952.xml"/><Relationship Id="rId193" Type="http://schemas.openxmlformats.org/officeDocument/2006/relationships/customXml" Target="../ink/ink2953.xml"/><Relationship Id="rId194" Type="http://schemas.openxmlformats.org/officeDocument/2006/relationships/customXml" Target="../ink/ink2954.xml"/><Relationship Id="rId195" Type="http://schemas.openxmlformats.org/officeDocument/2006/relationships/customXml" Target="../ink/ink2955.xml"/><Relationship Id="rId196" Type="http://schemas.openxmlformats.org/officeDocument/2006/relationships/customXml" Target="../ink/ink2956.xml"/><Relationship Id="rId197" Type="http://schemas.openxmlformats.org/officeDocument/2006/relationships/customXml" Target="../ink/ink2957.xml"/><Relationship Id="rId198" Type="http://schemas.openxmlformats.org/officeDocument/2006/relationships/customXml" Target="../ink/ink2958.xml"/><Relationship Id="rId199" Type="http://schemas.openxmlformats.org/officeDocument/2006/relationships/customXml" Target="../ink/ink2959.xml"/><Relationship Id="rId200" Type="http://schemas.openxmlformats.org/officeDocument/2006/relationships/customXml" Target="../ink/ink2960.xml"/><Relationship Id="rId201" Type="http://schemas.openxmlformats.org/officeDocument/2006/relationships/customXml" Target="../ink/ink2961.xml"/><Relationship Id="rId202" Type="http://schemas.openxmlformats.org/officeDocument/2006/relationships/customXml" Target="../ink/ink2962.xml"/><Relationship Id="rId203" Type="http://schemas.openxmlformats.org/officeDocument/2006/relationships/customXml" Target="../ink/ink2963.xml"/><Relationship Id="rId204" Type="http://schemas.openxmlformats.org/officeDocument/2006/relationships/customXml" Target="../ink/ink2964.xml"/><Relationship Id="rId205" Type="http://schemas.openxmlformats.org/officeDocument/2006/relationships/customXml" Target="../ink/ink2965.xml"/><Relationship Id="rId206" Type="http://schemas.openxmlformats.org/officeDocument/2006/relationships/customXml" Target="../ink/ink2966.xml"/><Relationship Id="rId207" Type="http://schemas.openxmlformats.org/officeDocument/2006/relationships/customXml" Target="../ink/ink2967.xml"/><Relationship Id="rId208" Type="http://schemas.openxmlformats.org/officeDocument/2006/relationships/customXml" Target="../ink/ink2968.xml"/><Relationship Id="rId209" Type="http://schemas.openxmlformats.org/officeDocument/2006/relationships/customXml" Target="../ink/ink2969.xml"/><Relationship Id="rId210" Type="http://schemas.openxmlformats.org/officeDocument/2006/relationships/customXml" Target="../ink/ink2970.xml"/><Relationship Id="rId211" Type="http://schemas.openxmlformats.org/officeDocument/2006/relationships/customXml" Target="../ink/ink2971.xml"/><Relationship Id="rId212" Type="http://schemas.openxmlformats.org/officeDocument/2006/relationships/customXml" Target="../ink/ink2972.xml"/><Relationship Id="rId213" Type="http://schemas.openxmlformats.org/officeDocument/2006/relationships/customXml" Target="../ink/ink2973.xml"/><Relationship Id="rId214" Type="http://schemas.openxmlformats.org/officeDocument/2006/relationships/customXml" Target="../ink/ink2974.xml"/><Relationship Id="rId215" Type="http://schemas.openxmlformats.org/officeDocument/2006/relationships/customXml" Target="../ink/ink2975.xml"/><Relationship Id="rId216" Type="http://schemas.openxmlformats.org/officeDocument/2006/relationships/customXml" Target="../ink/ink2976.xml"/><Relationship Id="rId217" Type="http://schemas.openxmlformats.org/officeDocument/2006/relationships/customXml" Target="../ink/ink2977.xml"/><Relationship Id="rId218" Type="http://schemas.openxmlformats.org/officeDocument/2006/relationships/customXml" Target="../ink/ink2978.xml"/><Relationship Id="rId219" Type="http://schemas.openxmlformats.org/officeDocument/2006/relationships/customXml" Target="../ink/ink2979.xml"/><Relationship Id="rId220" Type="http://schemas.openxmlformats.org/officeDocument/2006/relationships/customXml" Target="../ink/ink2980.xml"/><Relationship Id="rId221" Type="http://schemas.openxmlformats.org/officeDocument/2006/relationships/customXml" Target="../ink/ink2981.xml"/><Relationship Id="rId222" Type="http://schemas.openxmlformats.org/officeDocument/2006/relationships/customXml" Target="../ink/ink2982.xml"/><Relationship Id="rId223" Type="http://schemas.openxmlformats.org/officeDocument/2006/relationships/customXml" Target="../ink/ink2983.xml"/><Relationship Id="rId224" Type="http://schemas.openxmlformats.org/officeDocument/2006/relationships/customXml" Target="../ink/ink2984.xml"/><Relationship Id="rId225" Type="http://schemas.openxmlformats.org/officeDocument/2006/relationships/customXml" Target="../ink/ink2985.xml"/><Relationship Id="rId226" Type="http://schemas.openxmlformats.org/officeDocument/2006/relationships/customXml" Target="../ink/ink2986.xml"/><Relationship Id="rId227" Type="http://schemas.openxmlformats.org/officeDocument/2006/relationships/customXml" Target="../ink/ink2987.xml"/><Relationship Id="rId228" Type="http://schemas.openxmlformats.org/officeDocument/2006/relationships/customXml" Target="../ink/ink2988.xml"/><Relationship Id="rId229" Type="http://schemas.openxmlformats.org/officeDocument/2006/relationships/customXml" Target="../ink/ink2989.xml"/><Relationship Id="rId230" Type="http://schemas.openxmlformats.org/officeDocument/2006/relationships/customXml" Target="../ink/ink2990.xml"/><Relationship Id="rId231" Type="http://schemas.openxmlformats.org/officeDocument/2006/relationships/customXml" Target="../ink/ink2991.xml"/><Relationship Id="rId232" Type="http://schemas.openxmlformats.org/officeDocument/2006/relationships/customXml" Target="../ink/ink2992.xml"/><Relationship Id="rId233" Type="http://schemas.openxmlformats.org/officeDocument/2006/relationships/customXml" Target="../ink/ink2993.xml"/><Relationship Id="rId234" Type="http://schemas.openxmlformats.org/officeDocument/2006/relationships/customXml" Target="../ink/ink2994.xml"/><Relationship Id="rId235" Type="http://schemas.openxmlformats.org/officeDocument/2006/relationships/customXml" Target="../ink/ink2995.xml"/><Relationship Id="rId236" Type="http://schemas.openxmlformats.org/officeDocument/2006/relationships/customXml" Target="../ink/ink2996.xml"/><Relationship Id="rId237" Type="http://schemas.openxmlformats.org/officeDocument/2006/relationships/customXml" Target="../ink/ink2997.xml"/><Relationship Id="rId238" Type="http://schemas.openxmlformats.org/officeDocument/2006/relationships/customXml" Target="../ink/ink2998.xml"/><Relationship Id="rId239" Type="http://schemas.openxmlformats.org/officeDocument/2006/relationships/customXml" Target="../ink/ink2999.xml"/><Relationship Id="rId240" Type="http://schemas.openxmlformats.org/officeDocument/2006/relationships/customXml" Target="../ink/ink3000.xml"/><Relationship Id="rId241" Type="http://schemas.openxmlformats.org/officeDocument/2006/relationships/customXml" Target="../ink/ink3001.xml"/><Relationship Id="rId242" Type="http://schemas.openxmlformats.org/officeDocument/2006/relationships/customXml" Target="../ink/ink3002.xml"/><Relationship Id="rId243" Type="http://schemas.openxmlformats.org/officeDocument/2006/relationships/customXml" Target="../ink/ink3003.xml"/><Relationship Id="rId244" Type="http://schemas.openxmlformats.org/officeDocument/2006/relationships/customXml" Target="../ink/ink3004.xml"/><Relationship Id="rId245" Type="http://schemas.openxmlformats.org/officeDocument/2006/relationships/customXml" Target="../ink/ink3005.xml"/><Relationship Id="rId246" Type="http://schemas.openxmlformats.org/officeDocument/2006/relationships/customXml" Target="../ink/ink3006.xml"/><Relationship Id="rId247" Type="http://schemas.openxmlformats.org/officeDocument/2006/relationships/customXml" Target="../ink/ink3007.xml"/><Relationship Id="rId248" Type="http://schemas.openxmlformats.org/officeDocument/2006/relationships/customXml" Target="../ink/ink3008.xml"/><Relationship Id="rId249" Type="http://schemas.openxmlformats.org/officeDocument/2006/relationships/customXml" Target="../ink/ink3009.xml"/><Relationship Id="rId250" Type="http://schemas.openxmlformats.org/officeDocument/2006/relationships/customXml" Target="../ink/ink3010.xml"/><Relationship Id="rId251" Type="http://schemas.openxmlformats.org/officeDocument/2006/relationships/customXml" Target="../ink/ink3011.xml"/><Relationship Id="rId25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customXml" Target="../ink/ink3012.xml"/><Relationship Id="rId8" Type="http://schemas.openxmlformats.org/officeDocument/2006/relationships/customXml" Target="../ink/ink3013.xml"/><Relationship Id="rId9" Type="http://schemas.openxmlformats.org/officeDocument/2006/relationships/customXml" Target="../ink/ink3014.xml"/><Relationship Id="rId10" Type="http://schemas.openxmlformats.org/officeDocument/2006/relationships/customXml" Target="../ink/ink3015.xml"/><Relationship Id="rId11" Type="http://schemas.openxmlformats.org/officeDocument/2006/relationships/customXml" Target="../ink/ink3016.xml"/><Relationship Id="rId12" Type="http://schemas.openxmlformats.org/officeDocument/2006/relationships/customXml" Target="../ink/ink3017.xml"/><Relationship Id="rId13" Type="http://schemas.openxmlformats.org/officeDocument/2006/relationships/customXml" Target="../ink/ink3018.xml"/><Relationship Id="rId14" Type="http://schemas.openxmlformats.org/officeDocument/2006/relationships/customXml" Target="../ink/ink3019.xml"/><Relationship Id="rId15" Type="http://schemas.openxmlformats.org/officeDocument/2006/relationships/customXml" Target="../ink/ink3020.xml"/><Relationship Id="rId16" Type="http://schemas.openxmlformats.org/officeDocument/2006/relationships/customXml" Target="../ink/ink3021.xml"/><Relationship Id="rId17" Type="http://schemas.openxmlformats.org/officeDocument/2006/relationships/customXml" Target="../ink/ink3022.xml"/><Relationship Id="rId18" Type="http://schemas.openxmlformats.org/officeDocument/2006/relationships/customXml" Target="../ink/ink3023.xml"/><Relationship Id="rId19" Type="http://schemas.openxmlformats.org/officeDocument/2006/relationships/customXml" Target="../ink/ink3024.xml"/><Relationship Id="rId20" Type="http://schemas.openxmlformats.org/officeDocument/2006/relationships/customXml" Target="../ink/ink3025.xml"/><Relationship Id="rId21" Type="http://schemas.openxmlformats.org/officeDocument/2006/relationships/customXml" Target="../ink/ink3026.xml"/><Relationship Id="rId22" Type="http://schemas.openxmlformats.org/officeDocument/2006/relationships/customXml" Target="../ink/ink3027.xml"/><Relationship Id="rId23" Type="http://schemas.openxmlformats.org/officeDocument/2006/relationships/customXml" Target="../ink/ink3028.xml"/><Relationship Id="rId24" Type="http://schemas.openxmlformats.org/officeDocument/2006/relationships/customXml" Target="../ink/ink3029.xml"/><Relationship Id="rId25" Type="http://schemas.openxmlformats.org/officeDocument/2006/relationships/customXml" Target="../ink/ink3030.xml"/><Relationship Id="rId26" Type="http://schemas.openxmlformats.org/officeDocument/2006/relationships/customXml" Target="../ink/ink3031.xml"/><Relationship Id="rId27" Type="http://schemas.openxmlformats.org/officeDocument/2006/relationships/customXml" Target="../ink/ink3032.xml"/><Relationship Id="rId28" Type="http://schemas.openxmlformats.org/officeDocument/2006/relationships/customXml" Target="../ink/ink3033.xml"/><Relationship Id="rId29" Type="http://schemas.openxmlformats.org/officeDocument/2006/relationships/customXml" Target="../ink/ink3034.xml"/><Relationship Id="rId30" Type="http://schemas.openxmlformats.org/officeDocument/2006/relationships/customXml" Target="../ink/ink3035.xml"/><Relationship Id="rId31" Type="http://schemas.openxmlformats.org/officeDocument/2006/relationships/customXml" Target="../ink/ink3036.xml"/><Relationship Id="rId32" Type="http://schemas.openxmlformats.org/officeDocument/2006/relationships/customXml" Target="../ink/ink3037.xml"/><Relationship Id="rId33" Type="http://schemas.openxmlformats.org/officeDocument/2006/relationships/customXml" Target="../ink/ink3038.xml"/><Relationship Id="rId34" Type="http://schemas.openxmlformats.org/officeDocument/2006/relationships/customXml" Target="../ink/ink3039.xml"/><Relationship Id="rId35" Type="http://schemas.openxmlformats.org/officeDocument/2006/relationships/customXml" Target="../ink/ink3040.xml"/><Relationship Id="rId36" Type="http://schemas.openxmlformats.org/officeDocument/2006/relationships/customXml" Target="../ink/ink3041.xml"/><Relationship Id="rId37" Type="http://schemas.openxmlformats.org/officeDocument/2006/relationships/customXml" Target="../ink/ink3042.xml"/><Relationship Id="rId38" Type="http://schemas.openxmlformats.org/officeDocument/2006/relationships/customXml" Target="../ink/ink3043.xml"/><Relationship Id="rId39" Type="http://schemas.openxmlformats.org/officeDocument/2006/relationships/customXml" Target="../ink/ink3044.xml"/><Relationship Id="rId40" Type="http://schemas.openxmlformats.org/officeDocument/2006/relationships/customXml" Target="../ink/ink3045.xml"/><Relationship Id="rId41" Type="http://schemas.openxmlformats.org/officeDocument/2006/relationships/customXml" Target="../ink/ink3046.xml"/><Relationship Id="rId42" Type="http://schemas.openxmlformats.org/officeDocument/2006/relationships/customXml" Target="../ink/ink3047.xml"/><Relationship Id="rId43" Type="http://schemas.openxmlformats.org/officeDocument/2006/relationships/customXml" Target="../ink/ink3048.xml"/><Relationship Id="rId44" Type="http://schemas.openxmlformats.org/officeDocument/2006/relationships/customXml" Target="../ink/ink3049.xml"/><Relationship Id="rId45" Type="http://schemas.openxmlformats.org/officeDocument/2006/relationships/customXml" Target="../ink/ink3050.xml"/><Relationship Id="rId46" Type="http://schemas.openxmlformats.org/officeDocument/2006/relationships/customXml" Target="../ink/ink3051.xml"/><Relationship Id="rId47" Type="http://schemas.openxmlformats.org/officeDocument/2006/relationships/customXml" Target="../ink/ink3052.xml"/><Relationship Id="rId48" Type="http://schemas.openxmlformats.org/officeDocument/2006/relationships/customXml" Target="../ink/ink3053.xml"/><Relationship Id="rId49" Type="http://schemas.openxmlformats.org/officeDocument/2006/relationships/customXml" Target="../ink/ink3054.xml"/><Relationship Id="rId50" Type="http://schemas.openxmlformats.org/officeDocument/2006/relationships/customXml" Target="../ink/ink3055.xml"/><Relationship Id="rId51" Type="http://schemas.openxmlformats.org/officeDocument/2006/relationships/customXml" Target="../ink/ink3056.xml"/><Relationship Id="rId52" Type="http://schemas.openxmlformats.org/officeDocument/2006/relationships/customXml" Target="../ink/ink3057.xml"/><Relationship Id="rId53" Type="http://schemas.openxmlformats.org/officeDocument/2006/relationships/customXml" Target="../ink/ink3058.xml"/><Relationship Id="rId54" Type="http://schemas.openxmlformats.org/officeDocument/2006/relationships/customXml" Target="../ink/ink3059.xml"/><Relationship Id="rId55" Type="http://schemas.openxmlformats.org/officeDocument/2006/relationships/customXml" Target="../ink/ink3060.xml"/><Relationship Id="rId56" Type="http://schemas.openxmlformats.org/officeDocument/2006/relationships/customXml" Target="../ink/ink3061.xml"/><Relationship Id="rId57" Type="http://schemas.openxmlformats.org/officeDocument/2006/relationships/customXml" Target="../ink/ink3062.xml"/><Relationship Id="rId58" Type="http://schemas.openxmlformats.org/officeDocument/2006/relationships/customXml" Target="../ink/ink3063.xml"/><Relationship Id="rId59" Type="http://schemas.openxmlformats.org/officeDocument/2006/relationships/customXml" Target="../ink/ink3064.xml"/><Relationship Id="rId60" Type="http://schemas.openxmlformats.org/officeDocument/2006/relationships/customXml" Target="../ink/ink3065.xml"/><Relationship Id="rId61" Type="http://schemas.openxmlformats.org/officeDocument/2006/relationships/customXml" Target="../ink/ink3066.xml"/><Relationship Id="rId62" Type="http://schemas.openxmlformats.org/officeDocument/2006/relationships/customXml" Target="../ink/ink3067.xml"/><Relationship Id="rId63" Type="http://schemas.openxmlformats.org/officeDocument/2006/relationships/customXml" Target="../ink/ink3068.xml"/><Relationship Id="rId64" Type="http://schemas.openxmlformats.org/officeDocument/2006/relationships/customXml" Target="../ink/ink3069.xml"/><Relationship Id="rId65" Type="http://schemas.openxmlformats.org/officeDocument/2006/relationships/customXml" Target="../ink/ink3070.xml"/><Relationship Id="rId66" Type="http://schemas.openxmlformats.org/officeDocument/2006/relationships/customXml" Target="../ink/ink3071.xml"/><Relationship Id="rId67" Type="http://schemas.openxmlformats.org/officeDocument/2006/relationships/customXml" Target="../ink/ink3072.xml"/><Relationship Id="rId68" Type="http://schemas.openxmlformats.org/officeDocument/2006/relationships/customXml" Target="../ink/ink3073.xml"/><Relationship Id="rId69" Type="http://schemas.openxmlformats.org/officeDocument/2006/relationships/customXml" Target="../ink/ink3074.xml"/><Relationship Id="rId70" Type="http://schemas.openxmlformats.org/officeDocument/2006/relationships/customXml" Target="../ink/ink3075.xml"/><Relationship Id="rId71" Type="http://schemas.openxmlformats.org/officeDocument/2006/relationships/customXml" Target="../ink/ink3076.xml"/><Relationship Id="rId7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customXml" Target="../ink/ink3077.xml"/><Relationship Id="rId2" Type="http://schemas.openxmlformats.org/officeDocument/2006/relationships/customXml" Target="../ink/ink3078.xml"/><Relationship Id="rId3" Type="http://schemas.openxmlformats.org/officeDocument/2006/relationships/customXml" Target="../ink/ink3079.xml"/><Relationship Id="rId4" Type="http://schemas.openxmlformats.org/officeDocument/2006/relationships/customXml" Target="../ink/ink3080.xml"/><Relationship Id="rId5" Type="http://schemas.openxmlformats.org/officeDocument/2006/relationships/customXml" Target="../ink/ink3081.xml"/><Relationship Id="rId6" Type="http://schemas.openxmlformats.org/officeDocument/2006/relationships/customXml" Target="../ink/ink3082.xml"/><Relationship Id="rId7" Type="http://schemas.openxmlformats.org/officeDocument/2006/relationships/customXml" Target="../ink/ink3083.xml"/><Relationship Id="rId8" Type="http://schemas.openxmlformats.org/officeDocument/2006/relationships/customXml" Target="../ink/ink3084.xml"/><Relationship Id="rId9" Type="http://schemas.openxmlformats.org/officeDocument/2006/relationships/customXml" Target="../ink/ink3085.xml"/><Relationship Id="rId10" Type="http://schemas.openxmlformats.org/officeDocument/2006/relationships/customXml" Target="../ink/ink3086.xml"/><Relationship Id="rId11" Type="http://schemas.openxmlformats.org/officeDocument/2006/relationships/customXml" Target="../ink/ink3087.xml"/><Relationship Id="rId12" Type="http://schemas.openxmlformats.org/officeDocument/2006/relationships/customXml" Target="../ink/ink3088.xml"/><Relationship Id="rId13" Type="http://schemas.openxmlformats.org/officeDocument/2006/relationships/customXml" Target="../ink/ink3089.xml"/><Relationship Id="rId14" Type="http://schemas.openxmlformats.org/officeDocument/2006/relationships/customXml" Target="../ink/ink3090.xml"/><Relationship Id="rId15" Type="http://schemas.openxmlformats.org/officeDocument/2006/relationships/customXml" Target="../ink/ink3091.xml"/><Relationship Id="rId16" Type="http://schemas.openxmlformats.org/officeDocument/2006/relationships/customXml" Target="../ink/ink3092.xml"/><Relationship Id="rId17" Type="http://schemas.openxmlformats.org/officeDocument/2006/relationships/customXml" Target="../ink/ink3093.xml"/><Relationship Id="rId18" Type="http://schemas.openxmlformats.org/officeDocument/2006/relationships/customXml" Target="../ink/ink3094.xml"/><Relationship Id="rId19" Type="http://schemas.openxmlformats.org/officeDocument/2006/relationships/customXml" Target="../ink/ink3095.xml"/><Relationship Id="rId20" Type="http://schemas.openxmlformats.org/officeDocument/2006/relationships/customXml" Target="../ink/ink3096.xml"/><Relationship Id="rId21" Type="http://schemas.openxmlformats.org/officeDocument/2006/relationships/customXml" Target="../ink/ink3097.xml"/><Relationship Id="rId22" Type="http://schemas.openxmlformats.org/officeDocument/2006/relationships/customXml" Target="../ink/ink3098.xml"/><Relationship Id="rId23" Type="http://schemas.openxmlformats.org/officeDocument/2006/relationships/customXml" Target="../ink/ink3099.xml"/><Relationship Id="rId24" Type="http://schemas.openxmlformats.org/officeDocument/2006/relationships/customXml" Target="../ink/ink3100.xml"/><Relationship Id="rId25" Type="http://schemas.openxmlformats.org/officeDocument/2006/relationships/customXml" Target="../ink/ink3101.xml"/><Relationship Id="rId26" Type="http://schemas.openxmlformats.org/officeDocument/2006/relationships/customXml" Target="../ink/ink3102.xml"/><Relationship Id="rId27" Type="http://schemas.openxmlformats.org/officeDocument/2006/relationships/customXml" Target="../ink/ink3103.xml"/><Relationship Id="rId28" Type="http://schemas.openxmlformats.org/officeDocument/2006/relationships/customXml" Target="../ink/ink3104.xml"/><Relationship Id="rId29" Type="http://schemas.openxmlformats.org/officeDocument/2006/relationships/customXml" Target="../ink/ink3105.xml"/><Relationship Id="rId30" Type="http://schemas.openxmlformats.org/officeDocument/2006/relationships/customXml" Target="../ink/ink3106.xml"/><Relationship Id="rId31" Type="http://schemas.openxmlformats.org/officeDocument/2006/relationships/customXml" Target="../ink/ink3107.xml"/><Relationship Id="rId32" Type="http://schemas.openxmlformats.org/officeDocument/2006/relationships/customXml" Target="../ink/ink3108.xml"/><Relationship Id="rId33" Type="http://schemas.openxmlformats.org/officeDocument/2006/relationships/customXml" Target="../ink/ink3109.xml"/><Relationship Id="rId34" Type="http://schemas.openxmlformats.org/officeDocument/2006/relationships/customXml" Target="../ink/ink3110.xml"/><Relationship Id="rId35" Type="http://schemas.openxmlformats.org/officeDocument/2006/relationships/customXml" Target="../ink/ink3111.xml"/><Relationship Id="rId36" Type="http://schemas.openxmlformats.org/officeDocument/2006/relationships/customXml" Target="../ink/ink3112.xml"/><Relationship Id="rId37" Type="http://schemas.openxmlformats.org/officeDocument/2006/relationships/customXml" Target="../ink/ink3113.xml"/><Relationship Id="rId38" Type="http://schemas.openxmlformats.org/officeDocument/2006/relationships/customXml" Target="../ink/ink3114.xml"/><Relationship Id="rId39" Type="http://schemas.openxmlformats.org/officeDocument/2006/relationships/customXml" Target="../ink/ink3115.xml"/><Relationship Id="rId40" Type="http://schemas.openxmlformats.org/officeDocument/2006/relationships/customXml" Target="../ink/ink3116.xml"/><Relationship Id="rId41" Type="http://schemas.openxmlformats.org/officeDocument/2006/relationships/customXml" Target="../ink/ink3117.xml"/><Relationship Id="rId42" Type="http://schemas.openxmlformats.org/officeDocument/2006/relationships/customXml" Target="../ink/ink3118.xml"/><Relationship Id="rId43" Type="http://schemas.openxmlformats.org/officeDocument/2006/relationships/customXml" Target="../ink/ink3119.xml"/><Relationship Id="rId44" Type="http://schemas.openxmlformats.org/officeDocument/2006/relationships/customXml" Target="../ink/ink3120.xml"/><Relationship Id="rId45" Type="http://schemas.openxmlformats.org/officeDocument/2006/relationships/customXml" Target="../ink/ink3121.xml"/><Relationship Id="rId46" Type="http://schemas.openxmlformats.org/officeDocument/2006/relationships/customXml" Target="../ink/ink3122.xml"/><Relationship Id="rId47" Type="http://schemas.openxmlformats.org/officeDocument/2006/relationships/customXml" Target="../ink/ink3123.xml"/><Relationship Id="rId48" Type="http://schemas.openxmlformats.org/officeDocument/2006/relationships/customXml" Target="../ink/ink3124.xml"/><Relationship Id="rId49" Type="http://schemas.openxmlformats.org/officeDocument/2006/relationships/customXml" Target="../ink/ink3125.xml"/><Relationship Id="rId50" Type="http://schemas.openxmlformats.org/officeDocument/2006/relationships/customXml" Target="../ink/ink3126.xml"/><Relationship Id="rId51" Type="http://schemas.openxmlformats.org/officeDocument/2006/relationships/customXml" Target="../ink/ink3127.xml"/><Relationship Id="rId52" Type="http://schemas.openxmlformats.org/officeDocument/2006/relationships/customXml" Target="../ink/ink3128.xml"/><Relationship Id="rId53" Type="http://schemas.openxmlformats.org/officeDocument/2006/relationships/customXml" Target="../ink/ink3129.xml"/><Relationship Id="rId54" Type="http://schemas.openxmlformats.org/officeDocument/2006/relationships/customXml" Target="../ink/ink3130.xml"/><Relationship Id="rId55" Type="http://schemas.openxmlformats.org/officeDocument/2006/relationships/customXml" Target="../ink/ink3131.xml"/><Relationship Id="rId56" Type="http://schemas.openxmlformats.org/officeDocument/2006/relationships/customXml" Target="../ink/ink3132.xml"/><Relationship Id="rId57" Type="http://schemas.openxmlformats.org/officeDocument/2006/relationships/customXml" Target="../ink/ink3133.xml"/><Relationship Id="rId58" Type="http://schemas.openxmlformats.org/officeDocument/2006/relationships/customXml" Target="../ink/ink3134.xml"/><Relationship Id="rId59" Type="http://schemas.openxmlformats.org/officeDocument/2006/relationships/customXml" Target="../ink/ink3135.xml"/><Relationship Id="rId60" Type="http://schemas.openxmlformats.org/officeDocument/2006/relationships/customXml" Target="../ink/ink3136.xml"/><Relationship Id="rId61" Type="http://schemas.openxmlformats.org/officeDocument/2006/relationships/customXml" Target="../ink/ink3137.xml"/><Relationship Id="rId62" Type="http://schemas.openxmlformats.org/officeDocument/2006/relationships/customXml" Target="../ink/ink3138.xml"/><Relationship Id="rId63" Type="http://schemas.openxmlformats.org/officeDocument/2006/relationships/customXml" Target="../ink/ink3139.xml"/><Relationship Id="rId64" Type="http://schemas.openxmlformats.org/officeDocument/2006/relationships/customXml" Target="../ink/ink3140.xml"/><Relationship Id="rId65" Type="http://schemas.openxmlformats.org/officeDocument/2006/relationships/customXml" Target="../ink/ink3141.xml"/><Relationship Id="rId66" Type="http://schemas.openxmlformats.org/officeDocument/2006/relationships/customXml" Target="../ink/ink3142.xml"/><Relationship Id="rId67" Type="http://schemas.openxmlformats.org/officeDocument/2006/relationships/customXml" Target="../ink/ink3143.xml"/><Relationship Id="rId68" Type="http://schemas.openxmlformats.org/officeDocument/2006/relationships/customXml" Target="../ink/ink3144.xml"/><Relationship Id="rId69" Type="http://schemas.openxmlformats.org/officeDocument/2006/relationships/customXml" Target="../ink/ink3145.xml"/><Relationship Id="rId70" Type="http://schemas.openxmlformats.org/officeDocument/2006/relationships/customXml" Target="../ink/ink3146.xml"/><Relationship Id="rId71" Type="http://schemas.openxmlformats.org/officeDocument/2006/relationships/customXml" Target="../ink/ink3147.xml"/><Relationship Id="rId72" Type="http://schemas.openxmlformats.org/officeDocument/2006/relationships/customXml" Target="../ink/ink3148.xml"/><Relationship Id="rId73" Type="http://schemas.openxmlformats.org/officeDocument/2006/relationships/customXml" Target="../ink/ink3149.xml"/><Relationship Id="rId74" Type="http://schemas.openxmlformats.org/officeDocument/2006/relationships/customXml" Target="../ink/ink3150.xml"/><Relationship Id="rId75" Type="http://schemas.openxmlformats.org/officeDocument/2006/relationships/customXml" Target="../ink/ink3151.xml"/><Relationship Id="rId76" Type="http://schemas.openxmlformats.org/officeDocument/2006/relationships/customXml" Target="../ink/ink3152.xml"/><Relationship Id="rId77" Type="http://schemas.openxmlformats.org/officeDocument/2006/relationships/customXml" Target="../ink/ink3153.xml"/><Relationship Id="rId78" Type="http://schemas.openxmlformats.org/officeDocument/2006/relationships/customXml" Target="../ink/ink3154.xml"/><Relationship Id="rId79" Type="http://schemas.openxmlformats.org/officeDocument/2006/relationships/customXml" Target="../ink/ink3155.xml"/><Relationship Id="rId80" Type="http://schemas.openxmlformats.org/officeDocument/2006/relationships/customXml" Target="../ink/ink3156.xml"/><Relationship Id="rId81" Type="http://schemas.openxmlformats.org/officeDocument/2006/relationships/customXml" Target="../ink/ink3157.xml"/><Relationship Id="rId82" Type="http://schemas.openxmlformats.org/officeDocument/2006/relationships/customXml" Target="../ink/ink3158.xml"/><Relationship Id="rId83" Type="http://schemas.openxmlformats.org/officeDocument/2006/relationships/customXml" Target="../ink/ink3159.xml"/><Relationship Id="rId84" Type="http://schemas.openxmlformats.org/officeDocument/2006/relationships/customXml" Target="../ink/ink3160.xml"/><Relationship Id="rId85" Type="http://schemas.openxmlformats.org/officeDocument/2006/relationships/customXml" Target="../ink/ink3161.xml"/><Relationship Id="rId86" Type="http://schemas.openxmlformats.org/officeDocument/2006/relationships/customXml" Target="../ink/ink3162.xml"/><Relationship Id="rId87" Type="http://schemas.openxmlformats.org/officeDocument/2006/relationships/customXml" Target="../ink/ink3163.xml"/><Relationship Id="rId88" Type="http://schemas.openxmlformats.org/officeDocument/2006/relationships/customXml" Target="../ink/ink3164.xml"/><Relationship Id="rId89" Type="http://schemas.openxmlformats.org/officeDocument/2006/relationships/customXml" Target="../ink/ink3165.xml"/><Relationship Id="rId90" Type="http://schemas.openxmlformats.org/officeDocument/2006/relationships/customXml" Target="../ink/ink3166.xml"/><Relationship Id="rId91" Type="http://schemas.openxmlformats.org/officeDocument/2006/relationships/customXml" Target="../ink/ink3167.xml"/><Relationship Id="rId92" Type="http://schemas.openxmlformats.org/officeDocument/2006/relationships/customXml" Target="../ink/ink3168.xml"/><Relationship Id="rId93" Type="http://schemas.openxmlformats.org/officeDocument/2006/relationships/customXml" Target="../ink/ink3169.xml"/><Relationship Id="rId94" Type="http://schemas.openxmlformats.org/officeDocument/2006/relationships/customXml" Target="../ink/ink3170.xml"/><Relationship Id="rId95" Type="http://schemas.openxmlformats.org/officeDocument/2006/relationships/customXml" Target="../ink/ink3171.xml"/><Relationship Id="rId96" Type="http://schemas.openxmlformats.org/officeDocument/2006/relationships/customXml" Target="../ink/ink3172.xml"/><Relationship Id="rId97" Type="http://schemas.openxmlformats.org/officeDocument/2006/relationships/customXml" Target="../ink/ink3173.xml"/><Relationship Id="rId98" Type="http://schemas.openxmlformats.org/officeDocument/2006/relationships/customXml" Target="../ink/ink3174.xml"/><Relationship Id="rId99" Type="http://schemas.openxmlformats.org/officeDocument/2006/relationships/customXml" Target="../ink/ink3175.xml"/><Relationship Id="rId100" Type="http://schemas.openxmlformats.org/officeDocument/2006/relationships/customXml" Target="../ink/ink3176.xml"/><Relationship Id="rId101" Type="http://schemas.openxmlformats.org/officeDocument/2006/relationships/customXml" Target="../ink/ink3177.xml"/><Relationship Id="rId102" Type="http://schemas.openxmlformats.org/officeDocument/2006/relationships/customXml" Target="../ink/ink3178.xml"/><Relationship Id="rId103" Type="http://schemas.openxmlformats.org/officeDocument/2006/relationships/customXml" Target="../ink/ink3179.xml"/><Relationship Id="rId104" Type="http://schemas.openxmlformats.org/officeDocument/2006/relationships/customXml" Target="../ink/ink3180.xml"/><Relationship Id="rId105" Type="http://schemas.openxmlformats.org/officeDocument/2006/relationships/customXml" Target="../ink/ink3181.xml"/><Relationship Id="rId106" Type="http://schemas.openxmlformats.org/officeDocument/2006/relationships/customXml" Target="../ink/ink3182.xml"/><Relationship Id="rId107" Type="http://schemas.openxmlformats.org/officeDocument/2006/relationships/customXml" Target="../ink/ink3183.xml"/><Relationship Id="rId108" Type="http://schemas.openxmlformats.org/officeDocument/2006/relationships/customXml" Target="../ink/ink3184.xml"/><Relationship Id="rId109" Type="http://schemas.openxmlformats.org/officeDocument/2006/relationships/customXml" Target="../ink/ink3185.xml"/><Relationship Id="rId110" Type="http://schemas.openxmlformats.org/officeDocument/2006/relationships/customXml" Target="../ink/ink3186.xml"/><Relationship Id="rId111" Type="http://schemas.openxmlformats.org/officeDocument/2006/relationships/customXml" Target="../ink/ink3187.xml"/><Relationship Id="rId112" Type="http://schemas.openxmlformats.org/officeDocument/2006/relationships/customXml" Target="../ink/ink3188.xml"/><Relationship Id="rId113" Type="http://schemas.openxmlformats.org/officeDocument/2006/relationships/customXml" Target="../ink/ink3189.xml"/><Relationship Id="rId114" Type="http://schemas.openxmlformats.org/officeDocument/2006/relationships/customXml" Target="../ink/ink3190.xml"/><Relationship Id="rId115" Type="http://schemas.openxmlformats.org/officeDocument/2006/relationships/customXml" Target="../ink/ink3191.xml"/><Relationship Id="rId116" Type="http://schemas.openxmlformats.org/officeDocument/2006/relationships/customXml" Target="../ink/ink3192.xml"/><Relationship Id="rId117" Type="http://schemas.openxmlformats.org/officeDocument/2006/relationships/customXml" Target="../ink/ink3193.xml"/><Relationship Id="rId118" Type="http://schemas.openxmlformats.org/officeDocument/2006/relationships/customXml" Target="../ink/ink3194.xml"/><Relationship Id="rId119" Type="http://schemas.openxmlformats.org/officeDocument/2006/relationships/customXml" Target="../ink/ink3195.xml"/><Relationship Id="rId120" Type="http://schemas.openxmlformats.org/officeDocument/2006/relationships/customXml" Target="../ink/ink3196.xml"/><Relationship Id="rId121" Type="http://schemas.openxmlformats.org/officeDocument/2006/relationships/customXml" Target="../ink/ink3197.xml"/><Relationship Id="rId122" Type="http://schemas.openxmlformats.org/officeDocument/2006/relationships/customXml" Target="../ink/ink3198.xml"/><Relationship Id="rId123" Type="http://schemas.openxmlformats.org/officeDocument/2006/relationships/customXml" Target="../ink/ink3199.xml"/><Relationship Id="rId124" Type="http://schemas.openxmlformats.org/officeDocument/2006/relationships/customXml" Target="../ink/ink3200.xml"/><Relationship Id="rId125" Type="http://schemas.openxmlformats.org/officeDocument/2006/relationships/customXml" Target="../ink/ink3201.xml"/><Relationship Id="rId126" Type="http://schemas.openxmlformats.org/officeDocument/2006/relationships/customXml" Target="../ink/ink3202.xml"/><Relationship Id="rId127" Type="http://schemas.openxmlformats.org/officeDocument/2006/relationships/customXml" Target="../ink/ink3203.xml"/><Relationship Id="rId128" Type="http://schemas.openxmlformats.org/officeDocument/2006/relationships/customXml" Target="../ink/ink3204.xml"/><Relationship Id="rId129" Type="http://schemas.openxmlformats.org/officeDocument/2006/relationships/customXml" Target="../ink/ink3205.xml"/><Relationship Id="rId130" Type="http://schemas.openxmlformats.org/officeDocument/2006/relationships/customXml" Target="../ink/ink3206.xml"/><Relationship Id="rId131" Type="http://schemas.openxmlformats.org/officeDocument/2006/relationships/customXml" Target="../ink/ink3207.xml"/><Relationship Id="rId132" Type="http://schemas.openxmlformats.org/officeDocument/2006/relationships/customXml" Target="../ink/ink3208.xml"/><Relationship Id="rId133" Type="http://schemas.openxmlformats.org/officeDocument/2006/relationships/customXml" Target="../ink/ink3209.xml"/><Relationship Id="rId134" Type="http://schemas.openxmlformats.org/officeDocument/2006/relationships/customXml" Target="../ink/ink3210.xml"/><Relationship Id="rId135" Type="http://schemas.openxmlformats.org/officeDocument/2006/relationships/customXml" Target="../ink/ink3211.xml"/><Relationship Id="rId136" Type="http://schemas.openxmlformats.org/officeDocument/2006/relationships/customXml" Target="../ink/ink3212.xml"/><Relationship Id="rId137" Type="http://schemas.openxmlformats.org/officeDocument/2006/relationships/customXml" Target="../ink/ink3213.xml"/><Relationship Id="rId138" Type="http://schemas.openxmlformats.org/officeDocument/2006/relationships/customXml" Target="../ink/ink3214.xml"/><Relationship Id="rId139" Type="http://schemas.openxmlformats.org/officeDocument/2006/relationships/customXml" Target="../ink/ink3215.xml"/><Relationship Id="rId140" Type="http://schemas.openxmlformats.org/officeDocument/2006/relationships/customXml" Target="../ink/ink3216.xml"/><Relationship Id="rId141" Type="http://schemas.openxmlformats.org/officeDocument/2006/relationships/customXml" Target="../ink/ink3217.xml"/><Relationship Id="rId142" Type="http://schemas.openxmlformats.org/officeDocument/2006/relationships/customXml" Target="../ink/ink3218.xml"/><Relationship Id="rId143" Type="http://schemas.openxmlformats.org/officeDocument/2006/relationships/customXml" Target="../ink/ink3219.xml"/><Relationship Id="rId144" Type="http://schemas.openxmlformats.org/officeDocument/2006/relationships/customXml" Target="../ink/ink3220.xml"/><Relationship Id="rId145" Type="http://schemas.openxmlformats.org/officeDocument/2006/relationships/customXml" Target="../ink/ink3221.xml"/><Relationship Id="rId146" Type="http://schemas.openxmlformats.org/officeDocument/2006/relationships/customXml" Target="../ink/ink3222.xml"/><Relationship Id="rId147" Type="http://schemas.openxmlformats.org/officeDocument/2006/relationships/customXml" Target="../ink/ink3223.xml"/><Relationship Id="rId148" Type="http://schemas.openxmlformats.org/officeDocument/2006/relationships/customXml" Target="../ink/ink3224.xml"/><Relationship Id="rId149" Type="http://schemas.openxmlformats.org/officeDocument/2006/relationships/customXml" Target="../ink/ink3225.xml"/><Relationship Id="rId150" Type="http://schemas.openxmlformats.org/officeDocument/2006/relationships/customXml" Target="../ink/ink3226.xml"/><Relationship Id="rId151" Type="http://schemas.openxmlformats.org/officeDocument/2006/relationships/customXml" Target="../ink/ink3227.xml"/><Relationship Id="rId152" Type="http://schemas.openxmlformats.org/officeDocument/2006/relationships/customXml" Target="../ink/ink3228.xml"/><Relationship Id="rId153" Type="http://schemas.openxmlformats.org/officeDocument/2006/relationships/customXml" Target="../ink/ink3229.xml"/><Relationship Id="rId154" Type="http://schemas.openxmlformats.org/officeDocument/2006/relationships/customXml" Target="../ink/ink3230.xml"/><Relationship Id="rId155" Type="http://schemas.openxmlformats.org/officeDocument/2006/relationships/customXml" Target="../ink/ink3231.xml"/><Relationship Id="rId156" Type="http://schemas.openxmlformats.org/officeDocument/2006/relationships/customXml" Target="../ink/ink3232.xml"/><Relationship Id="rId157" Type="http://schemas.openxmlformats.org/officeDocument/2006/relationships/customXml" Target="../ink/ink3233.xml"/><Relationship Id="rId158" Type="http://schemas.openxmlformats.org/officeDocument/2006/relationships/customXml" Target="../ink/ink3234.xml"/><Relationship Id="rId159" Type="http://schemas.openxmlformats.org/officeDocument/2006/relationships/customXml" Target="../ink/ink3235.xml"/><Relationship Id="rId160" Type="http://schemas.openxmlformats.org/officeDocument/2006/relationships/customXml" Target="../ink/ink3236.xml"/><Relationship Id="rId161" Type="http://schemas.openxmlformats.org/officeDocument/2006/relationships/customXml" Target="../ink/ink3237.xml"/><Relationship Id="rId162" Type="http://schemas.openxmlformats.org/officeDocument/2006/relationships/customXml" Target="../ink/ink3238.xml"/><Relationship Id="rId163" Type="http://schemas.openxmlformats.org/officeDocument/2006/relationships/customXml" Target="../ink/ink3239.xml"/><Relationship Id="rId164" Type="http://schemas.openxmlformats.org/officeDocument/2006/relationships/customXml" Target="../ink/ink3240.xml"/><Relationship Id="rId165" Type="http://schemas.openxmlformats.org/officeDocument/2006/relationships/customXml" Target="../ink/ink3241.xml"/><Relationship Id="rId166" Type="http://schemas.openxmlformats.org/officeDocument/2006/relationships/customXml" Target="../ink/ink3242.xml"/><Relationship Id="rId167" Type="http://schemas.openxmlformats.org/officeDocument/2006/relationships/customXml" Target="../ink/ink3243.xml"/><Relationship Id="rId168" Type="http://schemas.openxmlformats.org/officeDocument/2006/relationships/customXml" Target="../ink/ink3244.xml"/><Relationship Id="rId169" Type="http://schemas.openxmlformats.org/officeDocument/2006/relationships/customXml" Target="../ink/ink3245.xml"/><Relationship Id="rId170" Type="http://schemas.openxmlformats.org/officeDocument/2006/relationships/customXml" Target="../ink/ink3246.xml"/><Relationship Id="rId171" Type="http://schemas.openxmlformats.org/officeDocument/2006/relationships/customXml" Target="../ink/ink3247.xml"/><Relationship Id="rId172" Type="http://schemas.openxmlformats.org/officeDocument/2006/relationships/customXml" Target="../ink/ink3248.xml"/><Relationship Id="rId173" Type="http://schemas.openxmlformats.org/officeDocument/2006/relationships/customXml" Target="../ink/ink3249.xml"/><Relationship Id="rId174" Type="http://schemas.openxmlformats.org/officeDocument/2006/relationships/customXml" Target="../ink/ink3250.xml"/><Relationship Id="rId175" Type="http://schemas.openxmlformats.org/officeDocument/2006/relationships/customXml" Target="../ink/ink3251.xml"/><Relationship Id="rId176" Type="http://schemas.openxmlformats.org/officeDocument/2006/relationships/customXml" Target="../ink/ink3252.xml"/><Relationship Id="rId177" Type="http://schemas.openxmlformats.org/officeDocument/2006/relationships/customXml" Target="../ink/ink3253.xml"/><Relationship Id="rId178" Type="http://schemas.openxmlformats.org/officeDocument/2006/relationships/customXml" Target="../ink/ink3254.xml"/><Relationship Id="rId179" Type="http://schemas.openxmlformats.org/officeDocument/2006/relationships/customXml" Target="../ink/ink3255.xml"/><Relationship Id="rId180" Type="http://schemas.openxmlformats.org/officeDocument/2006/relationships/customXml" Target="../ink/ink3256.xml"/><Relationship Id="rId181" Type="http://schemas.openxmlformats.org/officeDocument/2006/relationships/customXml" Target="../ink/ink3257.xml"/><Relationship Id="rId182" Type="http://schemas.openxmlformats.org/officeDocument/2006/relationships/customXml" Target="../ink/ink3258.xml"/><Relationship Id="rId183" Type="http://schemas.openxmlformats.org/officeDocument/2006/relationships/customXml" Target="../ink/ink3259.xml"/><Relationship Id="rId184" Type="http://schemas.openxmlformats.org/officeDocument/2006/relationships/customXml" Target="../ink/ink3260.xml"/><Relationship Id="rId185" Type="http://schemas.openxmlformats.org/officeDocument/2006/relationships/customXml" Target="../ink/ink3261.xml"/><Relationship Id="rId186" Type="http://schemas.openxmlformats.org/officeDocument/2006/relationships/customXml" Target="../ink/ink3262.xml"/><Relationship Id="rId187" Type="http://schemas.openxmlformats.org/officeDocument/2006/relationships/customXml" Target="../ink/ink3263.xml"/><Relationship Id="rId188" Type="http://schemas.openxmlformats.org/officeDocument/2006/relationships/customXml" Target="../ink/ink3264.xml"/><Relationship Id="rId189" Type="http://schemas.openxmlformats.org/officeDocument/2006/relationships/customXml" Target="../ink/ink3265.xml"/><Relationship Id="rId190" Type="http://schemas.openxmlformats.org/officeDocument/2006/relationships/customXml" Target="../ink/ink3266.xml"/><Relationship Id="rId191" Type="http://schemas.openxmlformats.org/officeDocument/2006/relationships/customXml" Target="../ink/ink3267.xml"/><Relationship Id="rId192" Type="http://schemas.openxmlformats.org/officeDocument/2006/relationships/customXml" Target="../ink/ink3268.xml"/><Relationship Id="rId193" Type="http://schemas.openxmlformats.org/officeDocument/2006/relationships/customXml" Target="../ink/ink3269.xml"/><Relationship Id="rId194" Type="http://schemas.openxmlformats.org/officeDocument/2006/relationships/customXml" Target="../ink/ink3270.xml"/><Relationship Id="rId195" Type="http://schemas.openxmlformats.org/officeDocument/2006/relationships/customXml" Target="../ink/ink3271.xml"/><Relationship Id="rId196" Type="http://schemas.openxmlformats.org/officeDocument/2006/relationships/customXml" Target="../ink/ink3272.xml"/><Relationship Id="rId197" Type="http://schemas.openxmlformats.org/officeDocument/2006/relationships/customXml" Target="../ink/ink3273.xml"/><Relationship Id="rId198" Type="http://schemas.openxmlformats.org/officeDocument/2006/relationships/customXml" Target="../ink/ink3274.xml"/><Relationship Id="rId199" Type="http://schemas.openxmlformats.org/officeDocument/2006/relationships/customXml" Target="../ink/ink3275.xml"/><Relationship Id="rId200" Type="http://schemas.openxmlformats.org/officeDocument/2006/relationships/customXml" Target="../ink/ink3276.xml"/><Relationship Id="rId201" Type="http://schemas.openxmlformats.org/officeDocument/2006/relationships/customXml" Target="../ink/ink3277.xml"/><Relationship Id="rId202" Type="http://schemas.openxmlformats.org/officeDocument/2006/relationships/customXml" Target="../ink/ink3278.xml"/><Relationship Id="rId203" Type="http://schemas.openxmlformats.org/officeDocument/2006/relationships/customXml" Target="../ink/ink3279.xml"/><Relationship Id="rId204" Type="http://schemas.openxmlformats.org/officeDocument/2006/relationships/customXml" Target="../ink/ink3280.xml"/><Relationship Id="rId205" Type="http://schemas.openxmlformats.org/officeDocument/2006/relationships/customXml" Target="../ink/ink3281.xml"/><Relationship Id="rId206" Type="http://schemas.openxmlformats.org/officeDocument/2006/relationships/customXml" Target="../ink/ink3282.xml"/><Relationship Id="rId207" Type="http://schemas.openxmlformats.org/officeDocument/2006/relationships/customXml" Target="../ink/ink3283.xml"/><Relationship Id="rId208" Type="http://schemas.openxmlformats.org/officeDocument/2006/relationships/customXml" Target="../ink/ink3284.xml"/><Relationship Id="rId209" Type="http://schemas.openxmlformats.org/officeDocument/2006/relationships/customXml" Target="../ink/ink3285.xml"/><Relationship Id="rId210" Type="http://schemas.openxmlformats.org/officeDocument/2006/relationships/customXml" Target="../ink/ink3286.xml"/><Relationship Id="rId211" Type="http://schemas.openxmlformats.org/officeDocument/2006/relationships/customXml" Target="../ink/ink3287.xml"/><Relationship Id="rId212" Type="http://schemas.openxmlformats.org/officeDocument/2006/relationships/customXml" Target="../ink/ink3288.xml"/><Relationship Id="rId213" Type="http://schemas.openxmlformats.org/officeDocument/2006/relationships/customXml" Target="../ink/ink3289.xml"/><Relationship Id="rId214" Type="http://schemas.openxmlformats.org/officeDocument/2006/relationships/customXml" Target="../ink/ink3290.xml"/><Relationship Id="rId215" Type="http://schemas.openxmlformats.org/officeDocument/2006/relationships/customXml" Target="../ink/ink3291.xml"/><Relationship Id="rId216" Type="http://schemas.openxmlformats.org/officeDocument/2006/relationships/customXml" Target="../ink/ink3292.xml"/><Relationship Id="rId217" Type="http://schemas.openxmlformats.org/officeDocument/2006/relationships/customXml" Target="../ink/ink3293.xml"/><Relationship Id="rId218" Type="http://schemas.openxmlformats.org/officeDocument/2006/relationships/customXml" Target="../ink/ink3294.xml"/><Relationship Id="rId219" Type="http://schemas.openxmlformats.org/officeDocument/2006/relationships/customXml" Target="../ink/ink3295.xml"/><Relationship Id="rId220" Type="http://schemas.openxmlformats.org/officeDocument/2006/relationships/customXml" Target="../ink/ink3296.xml"/><Relationship Id="rId221" Type="http://schemas.openxmlformats.org/officeDocument/2006/relationships/customXml" Target="../ink/ink3297.xml"/><Relationship Id="rId222" Type="http://schemas.openxmlformats.org/officeDocument/2006/relationships/customXml" Target="../ink/ink3298.xml"/><Relationship Id="rId223" Type="http://schemas.openxmlformats.org/officeDocument/2006/relationships/customXml" Target="../ink/ink3299.xml"/><Relationship Id="rId224" Type="http://schemas.openxmlformats.org/officeDocument/2006/relationships/customXml" Target="../ink/ink3300.xml"/><Relationship Id="rId225" Type="http://schemas.openxmlformats.org/officeDocument/2006/relationships/customXml" Target="../ink/ink3301.xml"/><Relationship Id="rId226" Type="http://schemas.openxmlformats.org/officeDocument/2006/relationships/customXml" Target="../ink/ink3302.xml"/><Relationship Id="rId227" Type="http://schemas.openxmlformats.org/officeDocument/2006/relationships/customXml" Target="../ink/ink3303.xml"/><Relationship Id="rId228" Type="http://schemas.openxmlformats.org/officeDocument/2006/relationships/customXml" Target="../ink/ink3304.xml"/><Relationship Id="rId229" Type="http://schemas.openxmlformats.org/officeDocument/2006/relationships/customXml" Target="../ink/ink3305.xml"/><Relationship Id="rId230" Type="http://schemas.openxmlformats.org/officeDocument/2006/relationships/customXml" Target="../ink/ink3306.xml"/><Relationship Id="rId231" Type="http://schemas.openxmlformats.org/officeDocument/2006/relationships/customXml" Target="../ink/ink3307.xml"/><Relationship Id="rId232" Type="http://schemas.openxmlformats.org/officeDocument/2006/relationships/customXml" Target="../ink/ink3308.xml"/><Relationship Id="rId233" Type="http://schemas.openxmlformats.org/officeDocument/2006/relationships/customXml" Target="../ink/ink3309.xml"/><Relationship Id="rId234" Type="http://schemas.openxmlformats.org/officeDocument/2006/relationships/customXml" Target="../ink/ink3310.xml"/><Relationship Id="rId235" Type="http://schemas.openxmlformats.org/officeDocument/2006/relationships/customXml" Target="../ink/ink3311.xml"/><Relationship Id="rId236" Type="http://schemas.openxmlformats.org/officeDocument/2006/relationships/customXml" Target="../ink/ink3312.xml"/><Relationship Id="rId237" Type="http://schemas.openxmlformats.org/officeDocument/2006/relationships/customXml" Target="../ink/ink3313.xml"/><Relationship Id="rId238" Type="http://schemas.openxmlformats.org/officeDocument/2006/relationships/customXml" Target="../ink/ink3314.xml"/><Relationship Id="rId239" Type="http://schemas.openxmlformats.org/officeDocument/2006/relationships/customXml" Target="../ink/ink3315.xml"/><Relationship Id="rId240" Type="http://schemas.openxmlformats.org/officeDocument/2006/relationships/customXml" Target="../ink/ink3316.xml"/><Relationship Id="rId241" Type="http://schemas.openxmlformats.org/officeDocument/2006/relationships/customXml" Target="../ink/ink3317.xml"/><Relationship Id="rId242" Type="http://schemas.openxmlformats.org/officeDocument/2006/relationships/customXml" Target="../ink/ink3318.xml"/><Relationship Id="rId243" Type="http://schemas.openxmlformats.org/officeDocument/2006/relationships/customXml" Target="../ink/ink3319.xml"/><Relationship Id="rId244" Type="http://schemas.openxmlformats.org/officeDocument/2006/relationships/customXml" Target="../ink/ink3320.xml"/><Relationship Id="rId245" Type="http://schemas.openxmlformats.org/officeDocument/2006/relationships/customXml" Target="../ink/ink3321.xml"/><Relationship Id="rId246" Type="http://schemas.openxmlformats.org/officeDocument/2006/relationships/customXml" Target="../ink/ink3322.xml"/><Relationship Id="rId247" Type="http://schemas.openxmlformats.org/officeDocument/2006/relationships/customXml" Target="../ink/ink3323.xml"/><Relationship Id="rId248" Type="http://schemas.openxmlformats.org/officeDocument/2006/relationships/customXml" Target="../ink/ink3324.xml"/><Relationship Id="rId249" Type="http://schemas.openxmlformats.org/officeDocument/2006/relationships/customXml" Target="../ink/ink3325.xml"/><Relationship Id="rId250" Type="http://schemas.openxmlformats.org/officeDocument/2006/relationships/customXml" Target="../ink/ink3326.xml"/><Relationship Id="rId251" Type="http://schemas.openxmlformats.org/officeDocument/2006/relationships/customXml" Target="../ink/ink3327.xml"/><Relationship Id="rId252" Type="http://schemas.openxmlformats.org/officeDocument/2006/relationships/customXml" Target="../ink/ink3328.xml"/><Relationship Id="rId253" Type="http://schemas.openxmlformats.org/officeDocument/2006/relationships/customXml" Target="../ink/ink3329.xml"/><Relationship Id="rId254" Type="http://schemas.openxmlformats.org/officeDocument/2006/relationships/customXml" Target="../ink/ink3330.xml"/><Relationship Id="rId255" Type="http://schemas.openxmlformats.org/officeDocument/2006/relationships/customXml" Target="../ink/ink3331.xml"/><Relationship Id="rId256" Type="http://schemas.openxmlformats.org/officeDocument/2006/relationships/customXml" Target="../ink/ink3332.xml"/><Relationship Id="rId257"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customXml" Target="../ink/ink1235.xml"/><Relationship Id="rId2" Type="http://schemas.openxmlformats.org/officeDocument/2006/relationships/customXml" Target="../ink/ink1236.xml"/><Relationship Id="rId3" Type="http://schemas.openxmlformats.org/officeDocument/2006/relationships/customXml" Target="../ink/ink1237.xml"/><Relationship Id="rId4" Type="http://schemas.openxmlformats.org/officeDocument/2006/relationships/customXml" Target="../ink/ink1238.xml"/><Relationship Id="rId5" Type="http://schemas.openxmlformats.org/officeDocument/2006/relationships/customXml" Target="../ink/ink1239.xml"/><Relationship Id="rId6" Type="http://schemas.openxmlformats.org/officeDocument/2006/relationships/customXml" Target="../ink/ink1240.xml"/><Relationship Id="rId7" Type="http://schemas.openxmlformats.org/officeDocument/2006/relationships/customXml" Target="../ink/ink1241.xml"/><Relationship Id="rId8" Type="http://schemas.openxmlformats.org/officeDocument/2006/relationships/customXml" Target="../ink/ink1242.xml"/><Relationship Id="rId9" Type="http://schemas.openxmlformats.org/officeDocument/2006/relationships/customXml" Target="../ink/ink1243.xml"/><Relationship Id="rId10" Type="http://schemas.openxmlformats.org/officeDocument/2006/relationships/customXml" Target="../ink/ink1244.xml"/><Relationship Id="rId11" Type="http://schemas.openxmlformats.org/officeDocument/2006/relationships/customXml" Target="../ink/ink1245.xml"/><Relationship Id="rId12" Type="http://schemas.openxmlformats.org/officeDocument/2006/relationships/customXml" Target="../ink/ink1246.xml"/><Relationship Id="rId13" Type="http://schemas.openxmlformats.org/officeDocument/2006/relationships/customXml" Target="../ink/ink1247.xml"/><Relationship Id="rId14" Type="http://schemas.openxmlformats.org/officeDocument/2006/relationships/customXml" Target="../ink/ink1248.xml"/><Relationship Id="rId15" Type="http://schemas.openxmlformats.org/officeDocument/2006/relationships/customXml" Target="../ink/ink1249.xml"/><Relationship Id="rId16" Type="http://schemas.openxmlformats.org/officeDocument/2006/relationships/customXml" Target="../ink/ink1250.xml"/><Relationship Id="rId17" Type="http://schemas.openxmlformats.org/officeDocument/2006/relationships/customXml" Target="../ink/ink1251.xml"/><Relationship Id="rId18" Type="http://schemas.openxmlformats.org/officeDocument/2006/relationships/customXml" Target="../ink/ink1252.xml"/><Relationship Id="rId19" Type="http://schemas.openxmlformats.org/officeDocument/2006/relationships/customXml" Target="../ink/ink1253.xml"/><Relationship Id="rId20" Type="http://schemas.openxmlformats.org/officeDocument/2006/relationships/customXml" Target="../ink/ink1254.xml"/><Relationship Id="rId21" Type="http://schemas.openxmlformats.org/officeDocument/2006/relationships/customXml" Target="../ink/ink1255.xml"/><Relationship Id="rId22" Type="http://schemas.openxmlformats.org/officeDocument/2006/relationships/customXml" Target="../ink/ink1256.xml"/><Relationship Id="rId23" Type="http://schemas.openxmlformats.org/officeDocument/2006/relationships/customXml" Target="../ink/ink1257.xml"/><Relationship Id="rId24" Type="http://schemas.openxmlformats.org/officeDocument/2006/relationships/customXml" Target="../ink/ink1258.xml"/><Relationship Id="rId25" Type="http://schemas.openxmlformats.org/officeDocument/2006/relationships/customXml" Target="../ink/ink1259.xml"/><Relationship Id="rId26" Type="http://schemas.openxmlformats.org/officeDocument/2006/relationships/customXml" Target="../ink/ink1260.xml"/><Relationship Id="rId27" Type="http://schemas.openxmlformats.org/officeDocument/2006/relationships/customXml" Target="../ink/ink1261.xml"/><Relationship Id="rId28" Type="http://schemas.openxmlformats.org/officeDocument/2006/relationships/customXml" Target="../ink/ink1262.xml"/><Relationship Id="rId29" Type="http://schemas.openxmlformats.org/officeDocument/2006/relationships/customXml" Target="../ink/ink1263.xml"/><Relationship Id="rId30" Type="http://schemas.openxmlformats.org/officeDocument/2006/relationships/customXml" Target="../ink/ink1264.xml"/><Relationship Id="rId31" Type="http://schemas.openxmlformats.org/officeDocument/2006/relationships/customXml" Target="../ink/ink1265.xml"/><Relationship Id="rId32" Type="http://schemas.openxmlformats.org/officeDocument/2006/relationships/customXml" Target="../ink/ink1266.xml"/><Relationship Id="rId33" Type="http://schemas.openxmlformats.org/officeDocument/2006/relationships/customXml" Target="../ink/ink1267.xml"/><Relationship Id="rId34" Type="http://schemas.openxmlformats.org/officeDocument/2006/relationships/customXml" Target="../ink/ink1268.xml"/><Relationship Id="rId35" Type="http://schemas.openxmlformats.org/officeDocument/2006/relationships/customXml" Target="../ink/ink1269.xml"/><Relationship Id="rId36" Type="http://schemas.openxmlformats.org/officeDocument/2006/relationships/customXml" Target="../ink/ink1270.xml"/><Relationship Id="rId37" Type="http://schemas.openxmlformats.org/officeDocument/2006/relationships/customXml" Target="../ink/ink1271.xml"/><Relationship Id="rId38" Type="http://schemas.openxmlformats.org/officeDocument/2006/relationships/customXml" Target="../ink/ink1272.xml"/><Relationship Id="rId39" Type="http://schemas.openxmlformats.org/officeDocument/2006/relationships/customXml" Target="../ink/ink1273.xml"/><Relationship Id="rId40" Type="http://schemas.openxmlformats.org/officeDocument/2006/relationships/customXml" Target="../ink/ink1274.xml"/><Relationship Id="rId41" Type="http://schemas.openxmlformats.org/officeDocument/2006/relationships/customXml" Target="../ink/ink1275.xml"/><Relationship Id="rId42" Type="http://schemas.openxmlformats.org/officeDocument/2006/relationships/customXml" Target="../ink/ink1276.xml"/><Relationship Id="rId43" Type="http://schemas.openxmlformats.org/officeDocument/2006/relationships/customXml" Target="../ink/ink1277.xml"/><Relationship Id="rId44" Type="http://schemas.openxmlformats.org/officeDocument/2006/relationships/customXml" Target="../ink/ink1278.xml"/><Relationship Id="rId45" Type="http://schemas.openxmlformats.org/officeDocument/2006/relationships/customXml" Target="../ink/ink1279.xml"/><Relationship Id="rId46" Type="http://schemas.openxmlformats.org/officeDocument/2006/relationships/customXml" Target="../ink/ink1280.xml"/><Relationship Id="rId47" Type="http://schemas.openxmlformats.org/officeDocument/2006/relationships/customXml" Target="../ink/ink1281.xml"/><Relationship Id="rId48" Type="http://schemas.openxmlformats.org/officeDocument/2006/relationships/customXml" Target="../ink/ink1282.xml"/><Relationship Id="rId49" Type="http://schemas.openxmlformats.org/officeDocument/2006/relationships/customXml" Target="../ink/ink1283.xml"/><Relationship Id="rId50" Type="http://schemas.openxmlformats.org/officeDocument/2006/relationships/customXml" Target="../ink/ink1284.xml"/><Relationship Id="rId51" Type="http://schemas.openxmlformats.org/officeDocument/2006/relationships/customXml" Target="../ink/ink1285.xml"/><Relationship Id="rId52" Type="http://schemas.openxmlformats.org/officeDocument/2006/relationships/customXml" Target="../ink/ink1286.xml"/><Relationship Id="rId53" Type="http://schemas.openxmlformats.org/officeDocument/2006/relationships/customXml" Target="../ink/ink1287.xml"/><Relationship Id="rId54" Type="http://schemas.openxmlformats.org/officeDocument/2006/relationships/customXml" Target="../ink/ink1288.xml"/><Relationship Id="rId55" Type="http://schemas.openxmlformats.org/officeDocument/2006/relationships/customXml" Target="../ink/ink1289.xml"/><Relationship Id="rId56" Type="http://schemas.openxmlformats.org/officeDocument/2006/relationships/customXml" Target="../ink/ink1290.xml"/><Relationship Id="rId57" Type="http://schemas.openxmlformats.org/officeDocument/2006/relationships/customXml" Target="../ink/ink1291.xml"/><Relationship Id="rId58" Type="http://schemas.openxmlformats.org/officeDocument/2006/relationships/customXml" Target="../ink/ink1292.xml"/><Relationship Id="rId59" Type="http://schemas.openxmlformats.org/officeDocument/2006/relationships/customXml" Target="../ink/ink1293.xml"/><Relationship Id="rId60" Type="http://schemas.openxmlformats.org/officeDocument/2006/relationships/customXml" Target="../ink/ink1294.xml"/><Relationship Id="rId61" Type="http://schemas.openxmlformats.org/officeDocument/2006/relationships/customXml" Target="../ink/ink1295.xml"/><Relationship Id="rId62" Type="http://schemas.openxmlformats.org/officeDocument/2006/relationships/customXml" Target="../ink/ink1296.xml"/><Relationship Id="rId63" Type="http://schemas.openxmlformats.org/officeDocument/2006/relationships/customXml" Target="../ink/ink1297.xml"/><Relationship Id="rId64" Type="http://schemas.openxmlformats.org/officeDocument/2006/relationships/customXml" Target="../ink/ink1298.xml"/><Relationship Id="rId65" Type="http://schemas.openxmlformats.org/officeDocument/2006/relationships/customXml" Target="../ink/ink1299.xml"/><Relationship Id="rId66" Type="http://schemas.openxmlformats.org/officeDocument/2006/relationships/customXml" Target="../ink/ink1300.xml"/><Relationship Id="rId67" Type="http://schemas.openxmlformats.org/officeDocument/2006/relationships/customXml" Target="../ink/ink1301.xml"/><Relationship Id="rId68" Type="http://schemas.openxmlformats.org/officeDocument/2006/relationships/customXml" Target="../ink/ink1302.xml"/><Relationship Id="rId69" Type="http://schemas.openxmlformats.org/officeDocument/2006/relationships/customXml" Target="../ink/ink1303.xml"/><Relationship Id="rId70" Type="http://schemas.openxmlformats.org/officeDocument/2006/relationships/customXml" Target="../ink/ink1304.xml"/><Relationship Id="rId71" Type="http://schemas.openxmlformats.org/officeDocument/2006/relationships/customXml" Target="../ink/ink1305.xml"/><Relationship Id="rId72" Type="http://schemas.openxmlformats.org/officeDocument/2006/relationships/customXml" Target="../ink/ink1306.xml"/><Relationship Id="rId73" Type="http://schemas.openxmlformats.org/officeDocument/2006/relationships/customXml" Target="../ink/ink1307.xml"/><Relationship Id="rId74" Type="http://schemas.openxmlformats.org/officeDocument/2006/relationships/customXml" Target="../ink/ink1308.xml"/><Relationship Id="rId75" Type="http://schemas.openxmlformats.org/officeDocument/2006/relationships/customXml" Target="../ink/ink1309.xml"/><Relationship Id="rId76" Type="http://schemas.openxmlformats.org/officeDocument/2006/relationships/customXml" Target="../ink/ink1310.xml"/><Relationship Id="rId77" Type="http://schemas.openxmlformats.org/officeDocument/2006/relationships/customXml" Target="../ink/ink1311.xml"/><Relationship Id="rId78" Type="http://schemas.openxmlformats.org/officeDocument/2006/relationships/customXml" Target="../ink/ink1312.xml"/><Relationship Id="rId79" Type="http://schemas.openxmlformats.org/officeDocument/2006/relationships/customXml" Target="../ink/ink1313.xml"/><Relationship Id="rId80" Type="http://schemas.openxmlformats.org/officeDocument/2006/relationships/customXml" Target="../ink/ink1314.xml"/><Relationship Id="rId81" Type="http://schemas.openxmlformats.org/officeDocument/2006/relationships/customXml" Target="../ink/ink1315.xml"/><Relationship Id="rId82" Type="http://schemas.openxmlformats.org/officeDocument/2006/relationships/customXml" Target="../ink/ink1316.xml"/><Relationship Id="rId83" Type="http://schemas.openxmlformats.org/officeDocument/2006/relationships/customXml" Target="../ink/ink1317.xml"/><Relationship Id="rId84" Type="http://schemas.openxmlformats.org/officeDocument/2006/relationships/customXml" Target="../ink/ink1318.xml"/><Relationship Id="rId85" Type="http://schemas.openxmlformats.org/officeDocument/2006/relationships/customXml" Target="../ink/ink1319.xml"/><Relationship Id="rId86" Type="http://schemas.openxmlformats.org/officeDocument/2006/relationships/customXml" Target="../ink/ink1320.xml"/><Relationship Id="rId87" Type="http://schemas.openxmlformats.org/officeDocument/2006/relationships/customXml" Target="../ink/ink1321.xml"/><Relationship Id="rId88" Type="http://schemas.openxmlformats.org/officeDocument/2006/relationships/customXml" Target="../ink/ink1322.xml"/><Relationship Id="rId89" Type="http://schemas.openxmlformats.org/officeDocument/2006/relationships/customXml" Target="../ink/ink1323.xml"/><Relationship Id="rId90" Type="http://schemas.openxmlformats.org/officeDocument/2006/relationships/customXml" Target="../ink/ink1324.xml"/><Relationship Id="rId91" Type="http://schemas.openxmlformats.org/officeDocument/2006/relationships/customXml" Target="../ink/ink1325.xml"/><Relationship Id="rId92" Type="http://schemas.openxmlformats.org/officeDocument/2006/relationships/customXml" Target="../ink/ink1326.xml"/><Relationship Id="rId93" Type="http://schemas.openxmlformats.org/officeDocument/2006/relationships/customXml" Target="../ink/ink1327.xml"/><Relationship Id="rId94" Type="http://schemas.openxmlformats.org/officeDocument/2006/relationships/customXml" Target="../ink/ink1328.xml"/><Relationship Id="rId95" Type="http://schemas.openxmlformats.org/officeDocument/2006/relationships/customXml" Target="../ink/ink1329.xml"/><Relationship Id="rId96" Type="http://schemas.openxmlformats.org/officeDocument/2006/relationships/customXml" Target="../ink/ink1330.xml"/><Relationship Id="rId97" Type="http://schemas.openxmlformats.org/officeDocument/2006/relationships/customXml" Target="../ink/ink1331.xml"/><Relationship Id="rId98" Type="http://schemas.openxmlformats.org/officeDocument/2006/relationships/customXml" Target="../ink/ink1332.xml"/><Relationship Id="rId99" Type="http://schemas.openxmlformats.org/officeDocument/2006/relationships/customXml" Target="../ink/ink1333.xml"/><Relationship Id="rId100" Type="http://schemas.openxmlformats.org/officeDocument/2006/relationships/customXml" Target="../ink/ink1334.xml"/><Relationship Id="rId101" Type="http://schemas.openxmlformats.org/officeDocument/2006/relationships/customXml" Target="../ink/ink1335.xml"/><Relationship Id="rId102" Type="http://schemas.openxmlformats.org/officeDocument/2006/relationships/customXml" Target="../ink/ink1336.xml"/><Relationship Id="rId103" Type="http://schemas.openxmlformats.org/officeDocument/2006/relationships/customXml" Target="../ink/ink1337.xml"/><Relationship Id="rId104" Type="http://schemas.openxmlformats.org/officeDocument/2006/relationships/customXml" Target="../ink/ink1338.xml"/><Relationship Id="rId105" Type="http://schemas.openxmlformats.org/officeDocument/2006/relationships/customXml" Target="../ink/ink1339.xml"/><Relationship Id="rId106" Type="http://schemas.openxmlformats.org/officeDocument/2006/relationships/customXml" Target="../ink/ink1340.xml"/><Relationship Id="rId107" Type="http://schemas.openxmlformats.org/officeDocument/2006/relationships/customXml" Target="../ink/ink1341.xml"/><Relationship Id="rId108" Type="http://schemas.openxmlformats.org/officeDocument/2006/relationships/customXml" Target="../ink/ink1342.xml"/><Relationship Id="rId109" Type="http://schemas.openxmlformats.org/officeDocument/2006/relationships/customXml" Target="../ink/ink1343.xml"/><Relationship Id="rId110" Type="http://schemas.openxmlformats.org/officeDocument/2006/relationships/customXml" Target="../ink/ink1344.xml"/><Relationship Id="rId111" Type="http://schemas.openxmlformats.org/officeDocument/2006/relationships/customXml" Target="../ink/ink1345.xml"/><Relationship Id="rId112" Type="http://schemas.openxmlformats.org/officeDocument/2006/relationships/customXml" Target="../ink/ink1346.xml"/><Relationship Id="rId113" Type="http://schemas.openxmlformats.org/officeDocument/2006/relationships/customXml" Target="../ink/ink1347.xml"/><Relationship Id="rId114" Type="http://schemas.openxmlformats.org/officeDocument/2006/relationships/customXml" Target="../ink/ink1348.xml"/><Relationship Id="rId115" Type="http://schemas.openxmlformats.org/officeDocument/2006/relationships/customXml" Target="../ink/ink1349.xml"/><Relationship Id="rId116" Type="http://schemas.openxmlformats.org/officeDocument/2006/relationships/customXml" Target="../ink/ink1350.xml"/><Relationship Id="rId117" Type="http://schemas.openxmlformats.org/officeDocument/2006/relationships/customXml" Target="../ink/ink1351.xml"/><Relationship Id="rId118" Type="http://schemas.openxmlformats.org/officeDocument/2006/relationships/customXml" Target="../ink/ink1352.xml"/><Relationship Id="rId119" Type="http://schemas.openxmlformats.org/officeDocument/2006/relationships/customXml" Target="../ink/ink1353.xml"/><Relationship Id="rId120" Type="http://schemas.openxmlformats.org/officeDocument/2006/relationships/customXml" Target="../ink/ink1354.xml"/><Relationship Id="rId121" Type="http://schemas.openxmlformats.org/officeDocument/2006/relationships/customXml" Target="../ink/ink1355.xml"/><Relationship Id="rId122" Type="http://schemas.openxmlformats.org/officeDocument/2006/relationships/customXml" Target="../ink/ink1356.xml"/><Relationship Id="rId123" Type="http://schemas.openxmlformats.org/officeDocument/2006/relationships/customXml" Target="../ink/ink1357.xml"/><Relationship Id="rId124" Type="http://schemas.openxmlformats.org/officeDocument/2006/relationships/customXml" Target="../ink/ink1358.xml"/><Relationship Id="rId125" Type="http://schemas.openxmlformats.org/officeDocument/2006/relationships/customXml" Target="../ink/ink1359.xml"/><Relationship Id="rId126" Type="http://schemas.openxmlformats.org/officeDocument/2006/relationships/customXml" Target="../ink/ink1360.xml"/><Relationship Id="rId127" Type="http://schemas.openxmlformats.org/officeDocument/2006/relationships/customXml" Target="../ink/ink1361.xml"/><Relationship Id="rId128" Type="http://schemas.openxmlformats.org/officeDocument/2006/relationships/customXml" Target="../ink/ink1362.xml"/><Relationship Id="rId129" Type="http://schemas.openxmlformats.org/officeDocument/2006/relationships/customXml" Target="../ink/ink1363.xml"/><Relationship Id="rId130" Type="http://schemas.openxmlformats.org/officeDocument/2006/relationships/customXml" Target="../ink/ink1364.xml"/><Relationship Id="rId131" Type="http://schemas.openxmlformats.org/officeDocument/2006/relationships/customXml" Target="../ink/ink1365.xml"/><Relationship Id="rId132" Type="http://schemas.openxmlformats.org/officeDocument/2006/relationships/customXml" Target="../ink/ink1366.xml"/><Relationship Id="rId133" Type="http://schemas.openxmlformats.org/officeDocument/2006/relationships/customXml" Target="../ink/ink1367.xml"/><Relationship Id="rId134" Type="http://schemas.openxmlformats.org/officeDocument/2006/relationships/customXml" Target="../ink/ink1368.xml"/><Relationship Id="rId135" Type="http://schemas.openxmlformats.org/officeDocument/2006/relationships/customXml" Target="../ink/ink1369.xml"/><Relationship Id="rId136" Type="http://schemas.openxmlformats.org/officeDocument/2006/relationships/customXml" Target="../ink/ink1370.xml"/><Relationship Id="rId137" Type="http://schemas.openxmlformats.org/officeDocument/2006/relationships/customXml" Target="../ink/ink1371.xml"/><Relationship Id="rId138" Type="http://schemas.openxmlformats.org/officeDocument/2006/relationships/customXml" Target="../ink/ink1372.xml"/><Relationship Id="rId139" Type="http://schemas.openxmlformats.org/officeDocument/2006/relationships/customXml" Target="../ink/ink1373.xml"/><Relationship Id="rId140" Type="http://schemas.openxmlformats.org/officeDocument/2006/relationships/customXml" Target="../ink/ink1374.xml"/><Relationship Id="rId141" Type="http://schemas.openxmlformats.org/officeDocument/2006/relationships/customXml" Target="../ink/ink1375.xml"/><Relationship Id="rId142" Type="http://schemas.openxmlformats.org/officeDocument/2006/relationships/customXml" Target="../ink/ink1376.xml"/><Relationship Id="rId143" Type="http://schemas.openxmlformats.org/officeDocument/2006/relationships/customXml" Target="../ink/ink1377.xml"/><Relationship Id="rId144" Type="http://schemas.openxmlformats.org/officeDocument/2006/relationships/customXml" Target="../ink/ink1378.xml"/><Relationship Id="rId145" Type="http://schemas.openxmlformats.org/officeDocument/2006/relationships/customXml" Target="../ink/ink1379.xml"/><Relationship Id="rId146" Type="http://schemas.openxmlformats.org/officeDocument/2006/relationships/customXml" Target="../ink/ink1380.xml"/><Relationship Id="rId147" Type="http://schemas.openxmlformats.org/officeDocument/2006/relationships/customXml" Target="../ink/ink1381.xml"/><Relationship Id="rId148" Type="http://schemas.openxmlformats.org/officeDocument/2006/relationships/customXml" Target="../ink/ink1382.xml"/><Relationship Id="rId149" Type="http://schemas.openxmlformats.org/officeDocument/2006/relationships/customXml" Target="../ink/ink1383.xml"/><Relationship Id="rId150" Type="http://schemas.openxmlformats.org/officeDocument/2006/relationships/customXml" Target="../ink/ink1384.xml"/><Relationship Id="rId151" Type="http://schemas.openxmlformats.org/officeDocument/2006/relationships/customXml" Target="../ink/ink1385.xml"/><Relationship Id="rId152" Type="http://schemas.openxmlformats.org/officeDocument/2006/relationships/customXml" Target="../ink/ink1386.xml"/><Relationship Id="rId153" Type="http://schemas.openxmlformats.org/officeDocument/2006/relationships/customXml" Target="../ink/ink1387.xml"/><Relationship Id="rId154" Type="http://schemas.openxmlformats.org/officeDocument/2006/relationships/customXml" Target="../ink/ink1388.xml"/><Relationship Id="rId155" Type="http://schemas.openxmlformats.org/officeDocument/2006/relationships/customXml" Target="../ink/ink1389.xml"/><Relationship Id="rId156" Type="http://schemas.openxmlformats.org/officeDocument/2006/relationships/customXml" Target="../ink/ink1390.xml"/><Relationship Id="rId157" Type="http://schemas.openxmlformats.org/officeDocument/2006/relationships/customXml" Target="../ink/ink1391.xml"/><Relationship Id="rId158" Type="http://schemas.openxmlformats.org/officeDocument/2006/relationships/customXml" Target="../ink/ink1392.xml"/><Relationship Id="rId159" Type="http://schemas.openxmlformats.org/officeDocument/2006/relationships/customXml" Target="../ink/ink1393.xml"/><Relationship Id="rId160" Type="http://schemas.openxmlformats.org/officeDocument/2006/relationships/customXml" Target="../ink/ink1394.xml"/><Relationship Id="rId161" Type="http://schemas.openxmlformats.org/officeDocument/2006/relationships/customXml" Target="../ink/ink1395.xml"/><Relationship Id="rId162" Type="http://schemas.openxmlformats.org/officeDocument/2006/relationships/customXml" Target="../ink/ink1396.xml"/><Relationship Id="rId163" Type="http://schemas.openxmlformats.org/officeDocument/2006/relationships/customXml" Target="../ink/ink1397.xml"/><Relationship Id="rId164" Type="http://schemas.openxmlformats.org/officeDocument/2006/relationships/customXml" Target="../ink/ink1398.xml"/><Relationship Id="rId165" Type="http://schemas.openxmlformats.org/officeDocument/2006/relationships/customXml" Target="../ink/ink1399.xml"/><Relationship Id="rId166" Type="http://schemas.openxmlformats.org/officeDocument/2006/relationships/customXml" Target="../ink/ink1400.xml"/><Relationship Id="rId167" Type="http://schemas.openxmlformats.org/officeDocument/2006/relationships/customXml" Target="../ink/ink1401.xml"/><Relationship Id="rId168" Type="http://schemas.openxmlformats.org/officeDocument/2006/relationships/customXml" Target="../ink/ink1402.xml"/><Relationship Id="rId169" Type="http://schemas.openxmlformats.org/officeDocument/2006/relationships/customXml" Target="../ink/ink1403.xml"/><Relationship Id="rId170" Type="http://schemas.openxmlformats.org/officeDocument/2006/relationships/customXml" Target="../ink/ink1404.xml"/><Relationship Id="rId171" Type="http://schemas.openxmlformats.org/officeDocument/2006/relationships/customXml" Target="../ink/ink1405.xml"/><Relationship Id="rId172" Type="http://schemas.openxmlformats.org/officeDocument/2006/relationships/customXml" Target="../ink/ink1406.xml"/><Relationship Id="rId173" Type="http://schemas.openxmlformats.org/officeDocument/2006/relationships/customXml" Target="../ink/ink1407.xml"/><Relationship Id="rId174" Type="http://schemas.openxmlformats.org/officeDocument/2006/relationships/customXml" Target="../ink/ink1408.xml"/><Relationship Id="rId175" Type="http://schemas.openxmlformats.org/officeDocument/2006/relationships/customXml" Target="../ink/ink1409.xml"/><Relationship Id="rId176" Type="http://schemas.openxmlformats.org/officeDocument/2006/relationships/customXml" Target="../ink/ink1410.xml"/><Relationship Id="rId177" Type="http://schemas.openxmlformats.org/officeDocument/2006/relationships/customXml" Target="../ink/ink1411.xml"/><Relationship Id="rId178" Type="http://schemas.openxmlformats.org/officeDocument/2006/relationships/customXml" Target="../ink/ink1412.xml"/><Relationship Id="rId179" Type="http://schemas.openxmlformats.org/officeDocument/2006/relationships/customXml" Target="../ink/ink1413.xml"/><Relationship Id="rId180" Type="http://schemas.openxmlformats.org/officeDocument/2006/relationships/customXml" Target="../ink/ink1414.xml"/><Relationship Id="rId181" Type="http://schemas.openxmlformats.org/officeDocument/2006/relationships/customXml" Target="../ink/ink1415.xml"/><Relationship Id="rId182" Type="http://schemas.openxmlformats.org/officeDocument/2006/relationships/customXml" Target="../ink/ink1416.xml"/><Relationship Id="rId183" Type="http://schemas.openxmlformats.org/officeDocument/2006/relationships/customXml" Target="../ink/ink1417.xml"/><Relationship Id="rId184" Type="http://schemas.openxmlformats.org/officeDocument/2006/relationships/customXml" Target="../ink/ink1418.xml"/><Relationship Id="rId185" Type="http://schemas.openxmlformats.org/officeDocument/2006/relationships/customXml" Target="../ink/ink1419.xml"/><Relationship Id="rId186" Type="http://schemas.openxmlformats.org/officeDocument/2006/relationships/customXml" Target="../ink/ink1420.xml"/><Relationship Id="rId187" Type="http://schemas.openxmlformats.org/officeDocument/2006/relationships/customXml" Target="../ink/ink1421.xml"/><Relationship Id="rId188" Type="http://schemas.openxmlformats.org/officeDocument/2006/relationships/customXml" Target="../ink/ink1422.xml"/><Relationship Id="rId189" Type="http://schemas.openxmlformats.org/officeDocument/2006/relationships/customXml" Target="../ink/ink1423.xml"/><Relationship Id="rId190" Type="http://schemas.openxmlformats.org/officeDocument/2006/relationships/customXml" Target="../ink/ink1424.xml"/><Relationship Id="rId191" Type="http://schemas.openxmlformats.org/officeDocument/2006/relationships/customXml" Target="../ink/ink1425.xml"/><Relationship Id="rId192" Type="http://schemas.openxmlformats.org/officeDocument/2006/relationships/customXml" Target="../ink/ink1426.xml"/><Relationship Id="rId193" Type="http://schemas.openxmlformats.org/officeDocument/2006/relationships/customXml" Target="../ink/ink1427.xml"/><Relationship Id="rId194" Type="http://schemas.openxmlformats.org/officeDocument/2006/relationships/customXml" Target="../ink/ink1428.xml"/><Relationship Id="rId195" Type="http://schemas.openxmlformats.org/officeDocument/2006/relationships/customXml" Target="../ink/ink1429.xml"/><Relationship Id="rId196"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customXml" Target="../ink/ink1430.xml"/><Relationship Id="rId2" Type="http://schemas.openxmlformats.org/officeDocument/2006/relationships/customXml" Target="../ink/ink1431.xml"/><Relationship Id="rId3" Type="http://schemas.openxmlformats.org/officeDocument/2006/relationships/customXml" Target="../ink/ink1432.xml"/><Relationship Id="rId4" Type="http://schemas.openxmlformats.org/officeDocument/2006/relationships/customXml" Target="../ink/ink1433.xml"/><Relationship Id="rId5" Type="http://schemas.openxmlformats.org/officeDocument/2006/relationships/customXml" Target="../ink/ink1434.xml"/><Relationship Id="rId6" Type="http://schemas.openxmlformats.org/officeDocument/2006/relationships/customXml" Target="../ink/ink1435.xml"/><Relationship Id="rId7" Type="http://schemas.openxmlformats.org/officeDocument/2006/relationships/customXml" Target="../ink/ink1436.xml"/><Relationship Id="rId8" Type="http://schemas.openxmlformats.org/officeDocument/2006/relationships/customXml" Target="../ink/ink1437.xml"/><Relationship Id="rId9" Type="http://schemas.openxmlformats.org/officeDocument/2006/relationships/customXml" Target="../ink/ink1438.xml"/><Relationship Id="rId10" Type="http://schemas.openxmlformats.org/officeDocument/2006/relationships/customXml" Target="../ink/ink1439.xml"/><Relationship Id="rId11" Type="http://schemas.openxmlformats.org/officeDocument/2006/relationships/customXml" Target="../ink/ink1440.xml"/><Relationship Id="rId12" Type="http://schemas.openxmlformats.org/officeDocument/2006/relationships/customXml" Target="../ink/ink1441.xml"/><Relationship Id="rId13" Type="http://schemas.openxmlformats.org/officeDocument/2006/relationships/customXml" Target="../ink/ink1442.xml"/><Relationship Id="rId14" Type="http://schemas.openxmlformats.org/officeDocument/2006/relationships/customXml" Target="../ink/ink1443.xml"/><Relationship Id="rId15" Type="http://schemas.openxmlformats.org/officeDocument/2006/relationships/customXml" Target="../ink/ink1444.xml"/><Relationship Id="rId16" Type="http://schemas.openxmlformats.org/officeDocument/2006/relationships/customXml" Target="../ink/ink1445.xml"/><Relationship Id="rId17" Type="http://schemas.openxmlformats.org/officeDocument/2006/relationships/customXml" Target="../ink/ink1446.xml"/><Relationship Id="rId18" Type="http://schemas.openxmlformats.org/officeDocument/2006/relationships/customXml" Target="../ink/ink1447.xml"/><Relationship Id="rId19" Type="http://schemas.openxmlformats.org/officeDocument/2006/relationships/customXml" Target="../ink/ink1448.xml"/><Relationship Id="rId20" Type="http://schemas.openxmlformats.org/officeDocument/2006/relationships/customXml" Target="../ink/ink1449.xml"/><Relationship Id="rId21" Type="http://schemas.openxmlformats.org/officeDocument/2006/relationships/customXml" Target="../ink/ink1450.xml"/><Relationship Id="rId22" Type="http://schemas.openxmlformats.org/officeDocument/2006/relationships/customXml" Target="../ink/ink1451.xml"/><Relationship Id="rId23" Type="http://schemas.openxmlformats.org/officeDocument/2006/relationships/customXml" Target="../ink/ink1452.xml"/><Relationship Id="rId24" Type="http://schemas.openxmlformats.org/officeDocument/2006/relationships/customXml" Target="../ink/ink1453.xml"/><Relationship Id="rId25" Type="http://schemas.openxmlformats.org/officeDocument/2006/relationships/customXml" Target="../ink/ink1454.xml"/><Relationship Id="rId26" Type="http://schemas.openxmlformats.org/officeDocument/2006/relationships/customXml" Target="../ink/ink1455.xml"/><Relationship Id="rId27" Type="http://schemas.openxmlformats.org/officeDocument/2006/relationships/customXml" Target="../ink/ink1456.xml"/><Relationship Id="rId28" Type="http://schemas.openxmlformats.org/officeDocument/2006/relationships/customXml" Target="../ink/ink1457.xml"/><Relationship Id="rId29" Type="http://schemas.openxmlformats.org/officeDocument/2006/relationships/customXml" Target="../ink/ink1458.xml"/><Relationship Id="rId30" Type="http://schemas.openxmlformats.org/officeDocument/2006/relationships/customXml" Target="../ink/ink1459.xml"/><Relationship Id="rId31" Type="http://schemas.openxmlformats.org/officeDocument/2006/relationships/customXml" Target="../ink/ink1460.xml"/><Relationship Id="rId32" Type="http://schemas.openxmlformats.org/officeDocument/2006/relationships/customXml" Target="../ink/ink1461.xml"/><Relationship Id="rId33" Type="http://schemas.openxmlformats.org/officeDocument/2006/relationships/customXml" Target="../ink/ink1462.xml"/><Relationship Id="rId34" Type="http://schemas.openxmlformats.org/officeDocument/2006/relationships/customXml" Target="../ink/ink1463.xml"/><Relationship Id="rId35" Type="http://schemas.openxmlformats.org/officeDocument/2006/relationships/customXml" Target="../ink/ink1464.xml"/><Relationship Id="rId36" Type="http://schemas.openxmlformats.org/officeDocument/2006/relationships/customXml" Target="../ink/ink1465.xml"/><Relationship Id="rId37" Type="http://schemas.openxmlformats.org/officeDocument/2006/relationships/customXml" Target="../ink/ink1466.xml"/><Relationship Id="rId38" Type="http://schemas.openxmlformats.org/officeDocument/2006/relationships/customXml" Target="../ink/ink1467.xml"/><Relationship Id="rId39" Type="http://schemas.openxmlformats.org/officeDocument/2006/relationships/customXml" Target="../ink/ink1468.xml"/><Relationship Id="rId40" Type="http://schemas.openxmlformats.org/officeDocument/2006/relationships/customXml" Target="../ink/ink1469.xml"/><Relationship Id="rId41" Type="http://schemas.openxmlformats.org/officeDocument/2006/relationships/customXml" Target="../ink/ink1470.xml"/><Relationship Id="rId42" Type="http://schemas.openxmlformats.org/officeDocument/2006/relationships/customXml" Target="../ink/ink1471.xml"/><Relationship Id="rId43" Type="http://schemas.openxmlformats.org/officeDocument/2006/relationships/customXml" Target="../ink/ink1472.xml"/><Relationship Id="rId44" Type="http://schemas.openxmlformats.org/officeDocument/2006/relationships/customXml" Target="../ink/ink1473.xml"/><Relationship Id="rId45" Type="http://schemas.openxmlformats.org/officeDocument/2006/relationships/customXml" Target="../ink/ink1474.xml"/><Relationship Id="rId46" Type="http://schemas.openxmlformats.org/officeDocument/2006/relationships/customXml" Target="../ink/ink1475.xml"/><Relationship Id="rId47" Type="http://schemas.openxmlformats.org/officeDocument/2006/relationships/customXml" Target="../ink/ink1476.xml"/><Relationship Id="rId48" Type="http://schemas.openxmlformats.org/officeDocument/2006/relationships/customXml" Target="../ink/ink1477.xml"/><Relationship Id="rId49" Type="http://schemas.openxmlformats.org/officeDocument/2006/relationships/customXml" Target="../ink/ink1478.xml"/><Relationship Id="rId50" Type="http://schemas.openxmlformats.org/officeDocument/2006/relationships/customXml" Target="../ink/ink1479.xml"/><Relationship Id="rId51" Type="http://schemas.openxmlformats.org/officeDocument/2006/relationships/customXml" Target="../ink/ink1480.xml"/><Relationship Id="rId52" Type="http://schemas.openxmlformats.org/officeDocument/2006/relationships/customXml" Target="../ink/ink1481.xml"/><Relationship Id="rId53" Type="http://schemas.openxmlformats.org/officeDocument/2006/relationships/customXml" Target="../ink/ink1482.xml"/><Relationship Id="rId54" Type="http://schemas.openxmlformats.org/officeDocument/2006/relationships/customXml" Target="../ink/ink1483.xml"/><Relationship Id="rId55" Type="http://schemas.openxmlformats.org/officeDocument/2006/relationships/customXml" Target="../ink/ink1484.xml"/><Relationship Id="rId56" Type="http://schemas.openxmlformats.org/officeDocument/2006/relationships/customXml" Target="../ink/ink1485.xml"/><Relationship Id="rId57" Type="http://schemas.openxmlformats.org/officeDocument/2006/relationships/customXml" Target="../ink/ink1486.xml"/><Relationship Id="rId58" Type="http://schemas.openxmlformats.org/officeDocument/2006/relationships/customXml" Target="../ink/ink1487.xml"/><Relationship Id="rId59" Type="http://schemas.openxmlformats.org/officeDocument/2006/relationships/customXml" Target="../ink/ink1488.xml"/><Relationship Id="rId60" Type="http://schemas.openxmlformats.org/officeDocument/2006/relationships/customXml" Target="../ink/ink1489.xml"/><Relationship Id="rId61" Type="http://schemas.openxmlformats.org/officeDocument/2006/relationships/customXml" Target="../ink/ink1490.xml"/><Relationship Id="rId62" Type="http://schemas.openxmlformats.org/officeDocument/2006/relationships/customXml" Target="../ink/ink1491.xml"/><Relationship Id="rId63" Type="http://schemas.openxmlformats.org/officeDocument/2006/relationships/customXml" Target="../ink/ink1492.xml"/><Relationship Id="rId64" Type="http://schemas.openxmlformats.org/officeDocument/2006/relationships/customXml" Target="../ink/ink1493.xml"/><Relationship Id="rId65" Type="http://schemas.openxmlformats.org/officeDocument/2006/relationships/customXml" Target="../ink/ink1494.xml"/><Relationship Id="rId66" Type="http://schemas.openxmlformats.org/officeDocument/2006/relationships/customXml" Target="../ink/ink1495.xml"/><Relationship Id="rId67" Type="http://schemas.openxmlformats.org/officeDocument/2006/relationships/customXml" Target="../ink/ink1496.xml"/><Relationship Id="rId68" Type="http://schemas.openxmlformats.org/officeDocument/2006/relationships/customXml" Target="../ink/ink1497.xml"/><Relationship Id="rId69" Type="http://schemas.openxmlformats.org/officeDocument/2006/relationships/customXml" Target="../ink/ink1498.xml"/><Relationship Id="rId70" Type="http://schemas.openxmlformats.org/officeDocument/2006/relationships/customXml" Target="../ink/ink1499.xml"/><Relationship Id="rId71" Type="http://schemas.openxmlformats.org/officeDocument/2006/relationships/customXml" Target="../ink/ink1500.xml"/><Relationship Id="rId72" Type="http://schemas.openxmlformats.org/officeDocument/2006/relationships/customXml" Target="../ink/ink1501.xml"/><Relationship Id="rId73" Type="http://schemas.openxmlformats.org/officeDocument/2006/relationships/customXml" Target="../ink/ink1502.xml"/><Relationship Id="rId74" Type="http://schemas.openxmlformats.org/officeDocument/2006/relationships/customXml" Target="../ink/ink1503.xml"/><Relationship Id="rId75" Type="http://schemas.openxmlformats.org/officeDocument/2006/relationships/customXml" Target="../ink/ink1504.xml"/><Relationship Id="rId76" Type="http://schemas.openxmlformats.org/officeDocument/2006/relationships/customXml" Target="../ink/ink1505.xml"/><Relationship Id="rId77" Type="http://schemas.openxmlformats.org/officeDocument/2006/relationships/customXml" Target="../ink/ink1506.xml"/><Relationship Id="rId78" Type="http://schemas.openxmlformats.org/officeDocument/2006/relationships/customXml" Target="../ink/ink1507.xml"/><Relationship Id="rId79" Type="http://schemas.openxmlformats.org/officeDocument/2006/relationships/customXml" Target="../ink/ink1508.xml"/><Relationship Id="rId80" Type="http://schemas.openxmlformats.org/officeDocument/2006/relationships/customXml" Target="../ink/ink1509.xml"/><Relationship Id="rId81" Type="http://schemas.openxmlformats.org/officeDocument/2006/relationships/customXml" Target="../ink/ink1510.xml"/><Relationship Id="rId82" Type="http://schemas.openxmlformats.org/officeDocument/2006/relationships/customXml" Target="../ink/ink1511.xml"/><Relationship Id="rId83" Type="http://schemas.openxmlformats.org/officeDocument/2006/relationships/customXml" Target="../ink/ink1512.xml"/><Relationship Id="rId84" Type="http://schemas.openxmlformats.org/officeDocument/2006/relationships/customXml" Target="../ink/ink1513.xml"/><Relationship Id="rId85" Type="http://schemas.openxmlformats.org/officeDocument/2006/relationships/customXml" Target="../ink/ink1514.xml"/><Relationship Id="rId86" Type="http://schemas.openxmlformats.org/officeDocument/2006/relationships/customXml" Target="../ink/ink1515.xml"/><Relationship Id="rId87" Type="http://schemas.openxmlformats.org/officeDocument/2006/relationships/customXml" Target="../ink/ink1516.xml"/><Relationship Id="rId88" Type="http://schemas.openxmlformats.org/officeDocument/2006/relationships/customXml" Target="../ink/ink1517.xml"/><Relationship Id="rId89" Type="http://schemas.openxmlformats.org/officeDocument/2006/relationships/customXml" Target="../ink/ink1518.xml"/><Relationship Id="rId90" Type="http://schemas.openxmlformats.org/officeDocument/2006/relationships/customXml" Target="../ink/ink1519.xml"/><Relationship Id="rId91" Type="http://schemas.openxmlformats.org/officeDocument/2006/relationships/customXml" Target="../ink/ink1520.xml"/><Relationship Id="rId92" Type="http://schemas.openxmlformats.org/officeDocument/2006/relationships/customXml" Target="../ink/ink1521.xml"/><Relationship Id="rId93" Type="http://schemas.openxmlformats.org/officeDocument/2006/relationships/customXml" Target="../ink/ink1522.xml"/><Relationship Id="rId94" Type="http://schemas.openxmlformats.org/officeDocument/2006/relationships/customXml" Target="../ink/ink1523.xml"/><Relationship Id="rId95" Type="http://schemas.openxmlformats.org/officeDocument/2006/relationships/customXml" Target="../ink/ink1524.xml"/><Relationship Id="rId96" Type="http://schemas.openxmlformats.org/officeDocument/2006/relationships/customXml" Target="../ink/ink1525.xml"/><Relationship Id="rId97" Type="http://schemas.openxmlformats.org/officeDocument/2006/relationships/customXml" Target="../ink/ink1526.xml"/><Relationship Id="rId98" Type="http://schemas.openxmlformats.org/officeDocument/2006/relationships/customXml" Target="../ink/ink1527.xml"/><Relationship Id="rId99" Type="http://schemas.openxmlformats.org/officeDocument/2006/relationships/customXml" Target="../ink/ink1528.xml"/><Relationship Id="rId100" Type="http://schemas.openxmlformats.org/officeDocument/2006/relationships/customXml" Target="../ink/ink1529.xml"/><Relationship Id="rId101" Type="http://schemas.openxmlformats.org/officeDocument/2006/relationships/customXml" Target="../ink/ink1530.xml"/><Relationship Id="rId102" Type="http://schemas.openxmlformats.org/officeDocument/2006/relationships/customXml" Target="../ink/ink1531.xml"/><Relationship Id="rId103" Type="http://schemas.openxmlformats.org/officeDocument/2006/relationships/customXml" Target="../ink/ink1532.xml"/><Relationship Id="rId104" Type="http://schemas.openxmlformats.org/officeDocument/2006/relationships/customXml" Target="../ink/ink1533.xml"/><Relationship Id="rId105" Type="http://schemas.openxmlformats.org/officeDocument/2006/relationships/customXml" Target="../ink/ink1534.xml"/><Relationship Id="rId106" Type="http://schemas.openxmlformats.org/officeDocument/2006/relationships/customXml" Target="../ink/ink1535.xml"/><Relationship Id="rId107" Type="http://schemas.openxmlformats.org/officeDocument/2006/relationships/customXml" Target="../ink/ink1536.xml"/><Relationship Id="rId108" Type="http://schemas.openxmlformats.org/officeDocument/2006/relationships/customXml" Target="../ink/ink1537.xml"/><Relationship Id="rId109" Type="http://schemas.openxmlformats.org/officeDocument/2006/relationships/customXml" Target="../ink/ink1538.xml"/><Relationship Id="rId110" Type="http://schemas.openxmlformats.org/officeDocument/2006/relationships/customXml" Target="../ink/ink1539.xml"/><Relationship Id="rId111" Type="http://schemas.openxmlformats.org/officeDocument/2006/relationships/customXml" Target="../ink/ink1540.xml"/><Relationship Id="rId112" Type="http://schemas.openxmlformats.org/officeDocument/2006/relationships/customXml" Target="../ink/ink1541.xml"/><Relationship Id="rId113" Type="http://schemas.openxmlformats.org/officeDocument/2006/relationships/customXml" Target="../ink/ink1542.xml"/><Relationship Id="rId114" Type="http://schemas.openxmlformats.org/officeDocument/2006/relationships/customXml" Target="../ink/ink1543.xml"/><Relationship Id="rId115" Type="http://schemas.openxmlformats.org/officeDocument/2006/relationships/customXml" Target="../ink/ink1544.xml"/><Relationship Id="rId116" Type="http://schemas.openxmlformats.org/officeDocument/2006/relationships/customXml" Target="../ink/ink1545.xml"/><Relationship Id="rId117" Type="http://schemas.openxmlformats.org/officeDocument/2006/relationships/customXml" Target="../ink/ink1546.xml"/><Relationship Id="rId118" Type="http://schemas.openxmlformats.org/officeDocument/2006/relationships/customXml" Target="../ink/ink1547.xml"/><Relationship Id="rId119" Type="http://schemas.openxmlformats.org/officeDocument/2006/relationships/customXml" Target="../ink/ink1548.xml"/><Relationship Id="rId120" Type="http://schemas.openxmlformats.org/officeDocument/2006/relationships/customXml" Target="../ink/ink1549.xml"/><Relationship Id="rId121" Type="http://schemas.openxmlformats.org/officeDocument/2006/relationships/customXml" Target="../ink/ink1550.xml"/><Relationship Id="rId122" Type="http://schemas.openxmlformats.org/officeDocument/2006/relationships/customXml" Target="../ink/ink1551.xml"/><Relationship Id="rId123" Type="http://schemas.openxmlformats.org/officeDocument/2006/relationships/customXml" Target="../ink/ink1552.xml"/><Relationship Id="rId124" Type="http://schemas.openxmlformats.org/officeDocument/2006/relationships/customXml" Target="../ink/ink1553.xml"/><Relationship Id="rId125" Type="http://schemas.openxmlformats.org/officeDocument/2006/relationships/customXml" Target="../ink/ink1554.xml"/><Relationship Id="rId126" Type="http://schemas.openxmlformats.org/officeDocument/2006/relationships/customXml" Target="../ink/ink1555.xml"/><Relationship Id="rId127" Type="http://schemas.openxmlformats.org/officeDocument/2006/relationships/customXml" Target="../ink/ink1556.xml"/><Relationship Id="rId128" Type="http://schemas.openxmlformats.org/officeDocument/2006/relationships/customXml" Target="../ink/ink1557.xml"/><Relationship Id="rId129" Type="http://schemas.openxmlformats.org/officeDocument/2006/relationships/customXml" Target="../ink/ink1558.xml"/><Relationship Id="rId130" Type="http://schemas.openxmlformats.org/officeDocument/2006/relationships/customXml" Target="../ink/ink1559.xml"/><Relationship Id="rId131" Type="http://schemas.openxmlformats.org/officeDocument/2006/relationships/customXml" Target="../ink/ink1560.xml"/><Relationship Id="rId132" Type="http://schemas.openxmlformats.org/officeDocument/2006/relationships/customXml" Target="../ink/ink1561.xml"/><Relationship Id="rId133" Type="http://schemas.openxmlformats.org/officeDocument/2006/relationships/customXml" Target="../ink/ink1562.xml"/><Relationship Id="rId134" Type="http://schemas.openxmlformats.org/officeDocument/2006/relationships/customXml" Target="../ink/ink1563.xml"/><Relationship Id="rId135" Type="http://schemas.openxmlformats.org/officeDocument/2006/relationships/customXml" Target="../ink/ink1564.xml"/><Relationship Id="rId136" Type="http://schemas.openxmlformats.org/officeDocument/2006/relationships/customXml" Target="../ink/ink1565.xml"/><Relationship Id="rId137" Type="http://schemas.openxmlformats.org/officeDocument/2006/relationships/customXml" Target="../ink/ink1566.xml"/><Relationship Id="rId138" Type="http://schemas.openxmlformats.org/officeDocument/2006/relationships/customXml" Target="../ink/ink1567.xml"/><Relationship Id="rId139" Type="http://schemas.openxmlformats.org/officeDocument/2006/relationships/customXml" Target="../ink/ink1568.xml"/><Relationship Id="rId140" Type="http://schemas.openxmlformats.org/officeDocument/2006/relationships/customXml" Target="../ink/ink1569.xml"/><Relationship Id="rId141" Type="http://schemas.openxmlformats.org/officeDocument/2006/relationships/customXml" Target="../ink/ink1570.xml"/><Relationship Id="rId142" Type="http://schemas.openxmlformats.org/officeDocument/2006/relationships/customXml" Target="../ink/ink1571.xml"/><Relationship Id="rId143" Type="http://schemas.openxmlformats.org/officeDocument/2006/relationships/customXml" Target="../ink/ink1572.xml"/><Relationship Id="rId144" Type="http://schemas.openxmlformats.org/officeDocument/2006/relationships/customXml" Target="../ink/ink1573.xml"/><Relationship Id="rId145" Type="http://schemas.openxmlformats.org/officeDocument/2006/relationships/customXml" Target="../ink/ink1574.xml"/><Relationship Id="rId146" Type="http://schemas.openxmlformats.org/officeDocument/2006/relationships/customXml" Target="../ink/ink1575.xml"/><Relationship Id="rId147" Type="http://schemas.openxmlformats.org/officeDocument/2006/relationships/customXml" Target="../ink/ink1576.xml"/><Relationship Id="rId148" Type="http://schemas.openxmlformats.org/officeDocument/2006/relationships/customXml" Target="../ink/ink1577.xml"/><Relationship Id="rId149" Type="http://schemas.openxmlformats.org/officeDocument/2006/relationships/customXml" Target="../ink/ink1578.xml"/><Relationship Id="rId150" Type="http://schemas.openxmlformats.org/officeDocument/2006/relationships/customXml" Target="../ink/ink1579.xml"/><Relationship Id="rId151" Type="http://schemas.openxmlformats.org/officeDocument/2006/relationships/customXml" Target="../ink/ink1580.xml"/><Relationship Id="rId152" Type="http://schemas.openxmlformats.org/officeDocument/2006/relationships/customXml" Target="../ink/ink1581.xml"/><Relationship Id="rId153" Type="http://schemas.openxmlformats.org/officeDocument/2006/relationships/customXml" Target="../ink/ink1582.xml"/><Relationship Id="rId154" Type="http://schemas.openxmlformats.org/officeDocument/2006/relationships/customXml" Target="../ink/ink1583.xml"/><Relationship Id="rId155" Type="http://schemas.openxmlformats.org/officeDocument/2006/relationships/customXml" Target="../ink/ink1584.xml"/><Relationship Id="rId156" Type="http://schemas.openxmlformats.org/officeDocument/2006/relationships/customXml" Target="../ink/ink1585.xml"/><Relationship Id="rId157" Type="http://schemas.openxmlformats.org/officeDocument/2006/relationships/customXml" Target="../ink/ink1586.xml"/><Relationship Id="rId158" Type="http://schemas.openxmlformats.org/officeDocument/2006/relationships/customXml" Target="../ink/ink1587.xml"/><Relationship Id="rId159" Type="http://schemas.openxmlformats.org/officeDocument/2006/relationships/customXml" Target="../ink/ink1588.xml"/><Relationship Id="rId160" Type="http://schemas.openxmlformats.org/officeDocument/2006/relationships/customXml" Target="../ink/ink1589.xml"/><Relationship Id="rId161" Type="http://schemas.openxmlformats.org/officeDocument/2006/relationships/customXml" Target="../ink/ink1590.xml"/><Relationship Id="rId162" Type="http://schemas.openxmlformats.org/officeDocument/2006/relationships/customXml" Target="../ink/ink1591.xml"/><Relationship Id="rId163" Type="http://schemas.openxmlformats.org/officeDocument/2006/relationships/customXml" Target="../ink/ink1592.xml"/><Relationship Id="rId164" Type="http://schemas.openxmlformats.org/officeDocument/2006/relationships/customXml" Target="../ink/ink1593.xml"/><Relationship Id="rId165" Type="http://schemas.openxmlformats.org/officeDocument/2006/relationships/customXml" Target="../ink/ink1594.xml"/><Relationship Id="rId166" Type="http://schemas.openxmlformats.org/officeDocument/2006/relationships/customXml" Target="../ink/ink1595.xml"/><Relationship Id="rId167" Type="http://schemas.openxmlformats.org/officeDocument/2006/relationships/customXml" Target="../ink/ink1596.xml"/><Relationship Id="rId168" Type="http://schemas.openxmlformats.org/officeDocument/2006/relationships/customXml" Target="../ink/ink1597.xml"/><Relationship Id="rId169" Type="http://schemas.openxmlformats.org/officeDocument/2006/relationships/customXml" Target="../ink/ink1598.xml"/><Relationship Id="rId170" Type="http://schemas.openxmlformats.org/officeDocument/2006/relationships/customXml" Target="../ink/ink1599.xml"/><Relationship Id="rId171" Type="http://schemas.openxmlformats.org/officeDocument/2006/relationships/customXml" Target="../ink/ink1600.xml"/><Relationship Id="rId172" Type="http://schemas.openxmlformats.org/officeDocument/2006/relationships/customXml" Target="../ink/ink1601.xml"/><Relationship Id="rId173" Type="http://schemas.openxmlformats.org/officeDocument/2006/relationships/customXml" Target="../ink/ink1602.xml"/><Relationship Id="rId174" Type="http://schemas.openxmlformats.org/officeDocument/2006/relationships/customXml" Target="../ink/ink1603.xml"/><Relationship Id="rId175" Type="http://schemas.openxmlformats.org/officeDocument/2006/relationships/customXml" Target="../ink/ink1604.xml"/><Relationship Id="rId176" Type="http://schemas.openxmlformats.org/officeDocument/2006/relationships/customXml" Target="../ink/ink1605.xml"/><Relationship Id="rId177" Type="http://schemas.openxmlformats.org/officeDocument/2006/relationships/customXml" Target="../ink/ink1606.xml"/><Relationship Id="rId178" Type="http://schemas.openxmlformats.org/officeDocument/2006/relationships/customXml" Target="../ink/ink1607.xml"/><Relationship Id="rId179" Type="http://schemas.openxmlformats.org/officeDocument/2006/relationships/customXml" Target="../ink/ink1608.xml"/><Relationship Id="rId180" Type="http://schemas.openxmlformats.org/officeDocument/2006/relationships/customXml" Target="../ink/ink1609.xml"/><Relationship Id="rId181" Type="http://schemas.openxmlformats.org/officeDocument/2006/relationships/customXml" Target="../ink/ink1610.xml"/><Relationship Id="rId182" Type="http://schemas.openxmlformats.org/officeDocument/2006/relationships/customXml" Target="../ink/ink1611.xml"/><Relationship Id="rId183" Type="http://schemas.openxmlformats.org/officeDocument/2006/relationships/customXml" Target="../ink/ink1612.xml"/><Relationship Id="rId184" Type="http://schemas.openxmlformats.org/officeDocument/2006/relationships/customXml" Target="../ink/ink1613.xml"/><Relationship Id="rId185" Type="http://schemas.openxmlformats.org/officeDocument/2006/relationships/customXml" Target="../ink/ink1614.xml"/><Relationship Id="rId186" Type="http://schemas.openxmlformats.org/officeDocument/2006/relationships/customXml" Target="../ink/ink1615.xml"/><Relationship Id="rId187" Type="http://schemas.openxmlformats.org/officeDocument/2006/relationships/customXml" Target="../ink/ink1616.xml"/><Relationship Id="rId188" Type="http://schemas.openxmlformats.org/officeDocument/2006/relationships/customXml" Target="../ink/ink1617.xml"/><Relationship Id="rId189" Type="http://schemas.openxmlformats.org/officeDocument/2006/relationships/customXml" Target="../ink/ink1618.xml"/><Relationship Id="rId190" Type="http://schemas.openxmlformats.org/officeDocument/2006/relationships/customXml" Target="../ink/ink1619.xml"/><Relationship Id="rId191" Type="http://schemas.openxmlformats.org/officeDocument/2006/relationships/customXml" Target="../ink/ink1620.xml"/><Relationship Id="rId192" Type="http://schemas.openxmlformats.org/officeDocument/2006/relationships/customXml" Target="../ink/ink1621.xml"/><Relationship Id="rId193" Type="http://schemas.openxmlformats.org/officeDocument/2006/relationships/customXml" Target="../ink/ink1622.xml"/><Relationship Id="rId194" Type="http://schemas.openxmlformats.org/officeDocument/2006/relationships/customXml" Target="../ink/ink1623.xml"/><Relationship Id="rId195" Type="http://schemas.openxmlformats.org/officeDocument/2006/relationships/customXml" Target="../ink/ink1624.xml"/><Relationship Id="rId196" Type="http://schemas.openxmlformats.org/officeDocument/2006/relationships/customXml" Target="../ink/ink1625.xml"/><Relationship Id="rId197" Type="http://schemas.openxmlformats.org/officeDocument/2006/relationships/customXml" Target="../ink/ink1626.xml"/><Relationship Id="rId198" Type="http://schemas.openxmlformats.org/officeDocument/2006/relationships/customXml" Target="../ink/ink1627.xml"/><Relationship Id="rId199" Type="http://schemas.openxmlformats.org/officeDocument/2006/relationships/customXml" Target="../ink/ink1628.xml"/><Relationship Id="rId200" Type="http://schemas.openxmlformats.org/officeDocument/2006/relationships/customXml" Target="../ink/ink1629.xml"/><Relationship Id="rId201" Type="http://schemas.openxmlformats.org/officeDocument/2006/relationships/customXml" Target="../ink/ink1630.xml"/><Relationship Id="rId202" Type="http://schemas.openxmlformats.org/officeDocument/2006/relationships/customXml" Target="../ink/ink1631.xml"/><Relationship Id="rId203" Type="http://schemas.openxmlformats.org/officeDocument/2006/relationships/customXml" Target="../ink/ink1632.xml"/><Relationship Id="rId204" Type="http://schemas.openxmlformats.org/officeDocument/2006/relationships/customXml" Target="../ink/ink1633.xml"/><Relationship Id="rId205" Type="http://schemas.openxmlformats.org/officeDocument/2006/relationships/customXml" Target="../ink/ink1634.xml"/><Relationship Id="rId206" Type="http://schemas.openxmlformats.org/officeDocument/2006/relationships/customXml" Target="../ink/ink1635.xml"/><Relationship Id="rId207" Type="http://schemas.openxmlformats.org/officeDocument/2006/relationships/customXml" Target="../ink/ink1636.xml"/><Relationship Id="rId208" Type="http://schemas.openxmlformats.org/officeDocument/2006/relationships/customXml" Target="../ink/ink1637.xml"/><Relationship Id="rId209" Type="http://schemas.openxmlformats.org/officeDocument/2006/relationships/customXml" Target="../ink/ink1638.xml"/><Relationship Id="rId210" Type="http://schemas.openxmlformats.org/officeDocument/2006/relationships/customXml" Target="../ink/ink1639.xml"/><Relationship Id="rId211" Type="http://schemas.openxmlformats.org/officeDocument/2006/relationships/customXml" Target="../ink/ink1640.xml"/><Relationship Id="rId212" Type="http://schemas.openxmlformats.org/officeDocument/2006/relationships/customXml" Target="../ink/ink1641.xml"/><Relationship Id="rId213" Type="http://schemas.openxmlformats.org/officeDocument/2006/relationships/customXml" Target="../ink/ink1642.xml"/><Relationship Id="rId214" Type="http://schemas.openxmlformats.org/officeDocument/2006/relationships/customXml" Target="../ink/ink1643.xml"/><Relationship Id="rId215" Type="http://schemas.openxmlformats.org/officeDocument/2006/relationships/customXml" Target="../ink/ink1644.xml"/><Relationship Id="rId216" Type="http://schemas.openxmlformats.org/officeDocument/2006/relationships/customXml" Target="../ink/ink1645.xml"/><Relationship Id="rId217" Type="http://schemas.openxmlformats.org/officeDocument/2006/relationships/customXml" Target="../ink/ink1646.xml"/><Relationship Id="rId218" Type="http://schemas.openxmlformats.org/officeDocument/2006/relationships/customXml" Target="../ink/ink1647.xml"/><Relationship Id="rId219" Type="http://schemas.openxmlformats.org/officeDocument/2006/relationships/customXml" Target="../ink/ink1648.xml"/><Relationship Id="rId220" Type="http://schemas.openxmlformats.org/officeDocument/2006/relationships/customXml" Target="../ink/ink1649.xml"/><Relationship Id="rId221" Type="http://schemas.openxmlformats.org/officeDocument/2006/relationships/customXml" Target="../ink/ink1650.xml"/><Relationship Id="rId222" Type="http://schemas.openxmlformats.org/officeDocument/2006/relationships/customXml" Target="../ink/ink1651.xml"/><Relationship Id="rId223" Type="http://schemas.openxmlformats.org/officeDocument/2006/relationships/customXml" Target="../ink/ink1652.xml"/><Relationship Id="rId224" Type="http://schemas.openxmlformats.org/officeDocument/2006/relationships/customXml" Target="../ink/ink1653.xml"/><Relationship Id="rId225" Type="http://schemas.openxmlformats.org/officeDocument/2006/relationships/customXml" Target="../ink/ink1654.xml"/><Relationship Id="rId226" Type="http://schemas.openxmlformats.org/officeDocument/2006/relationships/customXml" Target="../ink/ink1655.xml"/><Relationship Id="rId227" Type="http://schemas.openxmlformats.org/officeDocument/2006/relationships/customXml" Target="../ink/ink1656.xml"/><Relationship Id="rId228" Type="http://schemas.openxmlformats.org/officeDocument/2006/relationships/customXml" Target="../ink/ink1657.xml"/><Relationship Id="rId229" Type="http://schemas.openxmlformats.org/officeDocument/2006/relationships/customXml" Target="../ink/ink1658.xml"/><Relationship Id="rId230" Type="http://schemas.openxmlformats.org/officeDocument/2006/relationships/customXml" Target="../ink/ink1659.xml"/><Relationship Id="rId231" Type="http://schemas.openxmlformats.org/officeDocument/2006/relationships/customXml" Target="../ink/ink1660.xml"/><Relationship Id="rId232" Type="http://schemas.openxmlformats.org/officeDocument/2006/relationships/customXml" Target="../ink/ink1661.xml"/><Relationship Id="rId233" Type="http://schemas.openxmlformats.org/officeDocument/2006/relationships/customXml" Target="../ink/ink1662.xml"/><Relationship Id="rId234" Type="http://schemas.openxmlformats.org/officeDocument/2006/relationships/customXml" Target="../ink/ink1663.xml"/><Relationship Id="rId235" Type="http://schemas.openxmlformats.org/officeDocument/2006/relationships/customXml" Target="../ink/ink1664.xml"/><Relationship Id="rId236" Type="http://schemas.openxmlformats.org/officeDocument/2006/relationships/customXml" Target="../ink/ink1665.xml"/><Relationship Id="rId237" Type="http://schemas.openxmlformats.org/officeDocument/2006/relationships/customXml" Target="../ink/ink1666.xml"/><Relationship Id="rId238" Type="http://schemas.openxmlformats.org/officeDocument/2006/relationships/customXml" Target="../ink/ink1667.xml"/><Relationship Id="rId239" Type="http://schemas.openxmlformats.org/officeDocument/2006/relationships/customXml" Target="../ink/ink1668.xml"/><Relationship Id="rId240" Type="http://schemas.openxmlformats.org/officeDocument/2006/relationships/customXml" Target="../ink/ink1669.xml"/><Relationship Id="rId241" Type="http://schemas.openxmlformats.org/officeDocument/2006/relationships/customXml" Target="../ink/ink1670.xml"/><Relationship Id="rId242" Type="http://schemas.openxmlformats.org/officeDocument/2006/relationships/customXml" Target="../ink/ink1671.xml"/><Relationship Id="rId243" Type="http://schemas.openxmlformats.org/officeDocument/2006/relationships/customXml" Target="../ink/ink1672.xml"/><Relationship Id="rId244" Type="http://schemas.openxmlformats.org/officeDocument/2006/relationships/customXml" Target="../ink/ink1673.xml"/><Relationship Id="rId245" Type="http://schemas.openxmlformats.org/officeDocument/2006/relationships/customXml" Target="../ink/ink1674.xml"/><Relationship Id="rId246" Type="http://schemas.openxmlformats.org/officeDocument/2006/relationships/customXml" Target="../ink/ink1675.xml"/><Relationship Id="rId247" Type="http://schemas.openxmlformats.org/officeDocument/2006/relationships/customXml" Target="../ink/ink1676.xml"/><Relationship Id="rId248" Type="http://schemas.openxmlformats.org/officeDocument/2006/relationships/customXml" Target="../ink/ink1677.xml"/><Relationship Id="rId249" Type="http://schemas.openxmlformats.org/officeDocument/2006/relationships/customXml" Target="../ink/ink1678.xml"/><Relationship Id="rId250" Type="http://schemas.openxmlformats.org/officeDocument/2006/relationships/customXml" Target="../ink/ink1679.xml"/><Relationship Id="rId251" Type="http://schemas.openxmlformats.org/officeDocument/2006/relationships/customXml" Target="../ink/ink1680.xml"/><Relationship Id="rId252" Type="http://schemas.openxmlformats.org/officeDocument/2006/relationships/customXml" Target="../ink/ink1681.xml"/><Relationship Id="rId253" Type="http://schemas.openxmlformats.org/officeDocument/2006/relationships/customXml" Target="../ink/ink1682.xml"/><Relationship Id="rId254" Type="http://schemas.openxmlformats.org/officeDocument/2006/relationships/customXml" Target="../ink/ink1683.xml"/><Relationship Id="rId255" Type="http://schemas.openxmlformats.org/officeDocument/2006/relationships/customXml" Target="../ink/ink1684.xml"/><Relationship Id="rId256" Type="http://schemas.openxmlformats.org/officeDocument/2006/relationships/customXml" Target="../ink/ink1685.xml"/><Relationship Id="rId257" Type="http://schemas.openxmlformats.org/officeDocument/2006/relationships/customXml" Target="../ink/ink1686.xml"/><Relationship Id="rId258" Type="http://schemas.openxmlformats.org/officeDocument/2006/relationships/customXml" Target="../ink/ink1687.xml"/><Relationship Id="rId259" Type="http://schemas.openxmlformats.org/officeDocument/2006/relationships/customXml" Target="../ink/ink1688.xml"/><Relationship Id="rId260" Type="http://schemas.openxmlformats.org/officeDocument/2006/relationships/customXml" Target="../ink/ink1689.xml"/><Relationship Id="rId26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customXml" Target="../ink/ink1851.xml"/><Relationship Id="rId2" Type="http://schemas.openxmlformats.org/officeDocument/2006/relationships/customXml" Target="../ink/ink1852.xml"/><Relationship Id="rId3" Type="http://schemas.openxmlformats.org/officeDocument/2006/relationships/customXml" Target="../ink/ink1853.xml"/><Relationship Id="rId4" Type="http://schemas.openxmlformats.org/officeDocument/2006/relationships/customXml" Target="../ink/ink1854.xml"/><Relationship Id="rId5" Type="http://schemas.openxmlformats.org/officeDocument/2006/relationships/customXml" Target="../ink/ink1855.xml"/><Relationship Id="rId6" Type="http://schemas.openxmlformats.org/officeDocument/2006/relationships/customXml" Target="../ink/ink1856.xml"/><Relationship Id="rId7" Type="http://schemas.openxmlformats.org/officeDocument/2006/relationships/customXml" Target="../ink/ink1857.xml"/><Relationship Id="rId8" Type="http://schemas.openxmlformats.org/officeDocument/2006/relationships/customXml" Target="../ink/ink1858.xml"/><Relationship Id="rId9" Type="http://schemas.openxmlformats.org/officeDocument/2006/relationships/customXml" Target="../ink/ink1859.xml"/><Relationship Id="rId10" Type="http://schemas.openxmlformats.org/officeDocument/2006/relationships/customXml" Target="../ink/ink1860.xml"/><Relationship Id="rId11" Type="http://schemas.openxmlformats.org/officeDocument/2006/relationships/customXml" Target="../ink/ink1861.xml"/><Relationship Id="rId12" Type="http://schemas.openxmlformats.org/officeDocument/2006/relationships/customXml" Target="../ink/ink1862.xml"/><Relationship Id="rId13" Type="http://schemas.openxmlformats.org/officeDocument/2006/relationships/customXml" Target="../ink/ink1863.xml"/><Relationship Id="rId14" Type="http://schemas.openxmlformats.org/officeDocument/2006/relationships/customXml" Target="../ink/ink1864.xml"/><Relationship Id="rId15" Type="http://schemas.openxmlformats.org/officeDocument/2006/relationships/customXml" Target="../ink/ink1865.xml"/><Relationship Id="rId16" Type="http://schemas.openxmlformats.org/officeDocument/2006/relationships/customXml" Target="../ink/ink1866.xml"/><Relationship Id="rId17" Type="http://schemas.openxmlformats.org/officeDocument/2006/relationships/customXml" Target="../ink/ink1867.xml"/><Relationship Id="rId18" Type="http://schemas.openxmlformats.org/officeDocument/2006/relationships/customXml" Target="../ink/ink1868.xml"/><Relationship Id="rId19" Type="http://schemas.openxmlformats.org/officeDocument/2006/relationships/customXml" Target="../ink/ink1869.xml"/><Relationship Id="rId20" Type="http://schemas.openxmlformats.org/officeDocument/2006/relationships/customXml" Target="../ink/ink1870.xml"/><Relationship Id="rId21" Type="http://schemas.openxmlformats.org/officeDocument/2006/relationships/customXml" Target="../ink/ink1871.xml"/><Relationship Id="rId22" Type="http://schemas.openxmlformats.org/officeDocument/2006/relationships/customXml" Target="../ink/ink1872.xml"/><Relationship Id="rId23" Type="http://schemas.openxmlformats.org/officeDocument/2006/relationships/customXml" Target="../ink/ink1873.xml"/><Relationship Id="rId24" Type="http://schemas.openxmlformats.org/officeDocument/2006/relationships/customXml" Target="../ink/ink1874.xml"/><Relationship Id="rId25" Type="http://schemas.openxmlformats.org/officeDocument/2006/relationships/customXml" Target="../ink/ink1875.xml"/><Relationship Id="rId26" Type="http://schemas.openxmlformats.org/officeDocument/2006/relationships/customXml" Target="../ink/ink1876.xml"/><Relationship Id="rId27" Type="http://schemas.openxmlformats.org/officeDocument/2006/relationships/customXml" Target="../ink/ink1877.xml"/><Relationship Id="rId28" Type="http://schemas.openxmlformats.org/officeDocument/2006/relationships/customXml" Target="../ink/ink1878.xml"/><Relationship Id="rId29" Type="http://schemas.openxmlformats.org/officeDocument/2006/relationships/customXml" Target="../ink/ink1879.xml"/><Relationship Id="rId30" Type="http://schemas.openxmlformats.org/officeDocument/2006/relationships/customXml" Target="../ink/ink1880.xml"/><Relationship Id="rId31" Type="http://schemas.openxmlformats.org/officeDocument/2006/relationships/customXml" Target="../ink/ink1881.xml"/><Relationship Id="rId32" Type="http://schemas.openxmlformats.org/officeDocument/2006/relationships/customXml" Target="../ink/ink1882.xml"/><Relationship Id="rId33" Type="http://schemas.openxmlformats.org/officeDocument/2006/relationships/customXml" Target="../ink/ink1883.xml"/><Relationship Id="rId34" Type="http://schemas.openxmlformats.org/officeDocument/2006/relationships/customXml" Target="../ink/ink1884.xml"/><Relationship Id="rId35" Type="http://schemas.openxmlformats.org/officeDocument/2006/relationships/customXml" Target="../ink/ink1885.xml"/><Relationship Id="rId36" Type="http://schemas.openxmlformats.org/officeDocument/2006/relationships/customXml" Target="../ink/ink1886.xml"/><Relationship Id="rId37" Type="http://schemas.openxmlformats.org/officeDocument/2006/relationships/customXml" Target="../ink/ink1887.xml"/><Relationship Id="rId38" Type="http://schemas.openxmlformats.org/officeDocument/2006/relationships/customXml" Target="../ink/ink1888.xml"/><Relationship Id="rId39" Type="http://schemas.openxmlformats.org/officeDocument/2006/relationships/customXml" Target="../ink/ink1889.xml"/><Relationship Id="rId40" Type="http://schemas.openxmlformats.org/officeDocument/2006/relationships/customXml" Target="../ink/ink1890.xml"/><Relationship Id="rId41" Type="http://schemas.openxmlformats.org/officeDocument/2006/relationships/customXml" Target="../ink/ink1891.xml"/><Relationship Id="rId42" Type="http://schemas.openxmlformats.org/officeDocument/2006/relationships/customXml" Target="../ink/ink1892.xml"/><Relationship Id="rId43" Type="http://schemas.openxmlformats.org/officeDocument/2006/relationships/customXml" Target="../ink/ink1893.xml"/><Relationship Id="rId44" Type="http://schemas.openxmlformats.org/officeDocument/2006/relationships/customXml" Target="../ink/ink1894.xml"/><Relationship Id="rId45" Type="http://schemas.openxmlformats.org/officeDocument/2006/relationships/customXml" Target="../ink/ink1895.xml"/><Relationship Id="rId46" Type="http://schemas.openxmlformats.org/officeDocument/2006/relationships/customXml" Target="../ink/ink1896.xml"/><Relationship Id="rId47" Type="http://schemas.openxmlformats.org/officeDocument/2006/relationships/customXml" Target="../ink/ink1897.xml"/><Relationship Id="rId48" Type="http://schemas.openxmlformats.org/officeDocument/2006/relationships/customXml" Target="../ink/ink1898.xml"/><Relationship Id="rId49" Type="http://schemas.openxmlformats.org/officeDocument/2006/relationships/customXml" Target="../ink/ink1899.xml"/><Relationship Id="rId50" Type="http://schemas.openxmlformats.org/officeDocument/2006/relationships/customXml" Target="../ink/ink1900.xml"/><Relationship Id="rId51" Type="http://schemas.openxmlformats.org/officeDocument/2006/relationships/customXml" Target="../ink/ink1901.xml"/><Relationship Id="rId52" Type="http://schemas.openxmlformats.org/officeDocument/2006/relationships/customXml" Target="../ink/ink1902.xml"/><Relationship Id="rId53" Type="http://schemas.openxmlformats.org/officeDocument/2006/relationships/customXml" Target="../ink/ink1903.xml"/><Relationship Id="rId54" Type="http://schemas.openxmlformats.org/officeDocument/2006/relationships/customXml" Target="../ink/ink1904.xml"/><Relationship Id="rId55" Type="http://schemas.openxmlformats.org/officeDocument/2006/relationships/customXml" Target="../ink/ink1905.xml"/><Relationship Id="rId56" Type="http://schemas.openxmlformats.org/officeDocument/2006/relationships/customXml" Target="../ink/ink1906.xml"/><Relationship Id="rId57" Type="http://schemas.openxmlformats.org/officeDocument/2006/relationships/customXml" Target="../ink/ink1907.xml"/><Relationship Id="rId58" Type="http://schemas.openxmlformats.org/officeDocument/2006/relationships/customXml" Target="../ink/ink1908.xml"/><Relationship Id="rId59" Type="http://schemas.openxmlformats.org/officeDocument/2006/relationships/customXml" Target="../ink/ink1909.xml"/><Relationship Id="rId60" Type="http://schemas.openxmlformats.org/officeDocument/2006/relationships/customXml" Target="../ink/ink1910.xml"/><Relationship Id="rId61" Type="http://schemas.openxmlformats.org/officeDocument/2006/relationships/customXml" Target="../ink/ink1911.xml"/><Relationship Id="rId62" Type="http://schemas.openxmlformats.org/officeDocument/2006/relationships/customXml" Target="../ink/ink1912.xml"/><Relationship Id="rId63" Type="http://schemas.openxmlformats.org/officeDocument/2006/relationships/customXml" Target="../ink/ink1913.xml"/><Relationship Id="rId64" Type="http://schemas.openxmlformats.org/officeDocument/2006/relationships/customXml" Target="../ink/ink1914.xml"/><Relationship Id="rId65" Type="http://schemas.openxmlformats.org/officeDocument/2006/relationships/customXml" Target="../ink/ink1915.xml"/><Relationship Id="rId66" Type="http://schemas.openxmlformats.org/officeDocument/2006/relationships/customXml" Target="../ink/ink1916.xml"/><Relationship Id="rId67" Type="http://schemas.openxmlformats.org/officeDocument/2006/relationships/customXml" Target="../ink/ink1917.xml"/><Relationship Id="rId68" Type="http://schemas.openxmlformats.org/officeDocument/2006/relationships/customXml" Target="../ink/ink1918.xml"/><Relationship Id="rId69" Type="http://schemas.openxmlformats.org/officeDocument/2006/relationships/customXml" Target="../ink/ink1919.xml"/><Relationship Id="rId70" Type="http://schemas.openxmlformats.org/officeDocument/2006/relationships/customXml" Target="../ink/ink1920.xml"/><Relationship Id="rId71" Type="http://schemas.openxmlformats.org/officeDocument/2006/relationships/customXml" Target="../ink/ink1921.xml"/><Relationship Id="rId72" Type="http://schemas.openxmlformats.org/officeDocument/2006/relationships/customXml" Target="../ink/ink1922.xml"/><Relationship Id="rId73" Type="http://schemas.openxmlformats.org/officeDocument/2006/relationships/customXml" Target="../ink/ink1923.xml"/><Relationship Id="rId74" Type="http://schemas.openxmlformats.org/officeDocument/2006/relationships/customXml" Target="../ink/ink1924.xml"/><Relationship Id="rId75" Type="http://schemas.openxmlformats.org/officeDocument/2006/relationships/customXml" Target="../ink/ink1925.xml"/><Relationship Id="rId76" Type="http://schemas.openxmlformats.org/officeDocument/2006/relationships/customXml" Target="../ink/ink1926.xml"/><Relationship Id="rId77" Type="http://schemas.openxmlformats.org/officeDocument/2006/relationships/customXml" Target="../ink/ink1927.xml"/><Relationship Id="rId78" Type="http://schemas.openxmlformats.org/officeDocument/2006/relationships/customXml" Target="../ink/ink1928.xml"/><Relationship Id="rId79" Type="http://schemas.openxmlformats.org/officeDocument/2006/relationships/customXml" Target="../ink/ink1929.xml"/><Relationship Id="rId80" Type="http://schemas.openxmlformats.org/officeDocument/2006/relationships/customXml" Target="../ink/ink1930.xml"/><Relationship Id="rId81" Type="http://schemas.openxmlformats.org/officeDocument/2006/relationships/customXml" Target="../ink/ink1931.xml"/><Relationship Id="rId82" Type="http://schemas.openxmlformats.org/officeDocument/2006/relationships/customXml" Target="../ink/ink1932.xml"/><Relationship Id="rId83" Type="http://schemas.openxmlformats.org/officeDocument/2006/relationships/customXml" Target="../ink/ink1933.xml"/><Relationship Id="rId84" Type="http://schemas.openxmlformats.org/officeDocument/2006/relationships/customXml" Target="../ink/ink1934.xml"/><Relationship Id="rId85" Type="http://schemas.openxmlformats.org/officeDocument/2006/relationships/customXml" Target="../ink/ink1935.xml"/><Relationship Id="rId86" Type="http://schemas.openxmlformats.org/officeDocument/2006/relationships/customXml" Target="../ink/ink1936.xml"/><Relationship Id="rId87" Type="http://schemas.openxmlformats.org/officeDocument/2006/relationships/customXml" Target="../ink/ink1937.xml"/><Relationship Id="rId88" Type="http://schemas.openxmlformats.org/officeDocument/2006/relationships/customXml" Target="../ink/ink1938.xml"/><Relationship Id="rId89" Type="http://schemas.openxmlformats.org/officeDocument/2006/relationships/customXml" Target="../ink/ink1939.xml"/><Relationship Id="rId90" Type="http://schemas.openxmlformats.org/officeDocument/2006/relationships/customXml" Target="../ink/ink1940.xml"/><Relationship Id="rId91" Type="http://schemas.openxmlformats.org/officeDocument/2006/relationships/customXml" Target="../ink/ink1941.xml"/><Relationship Id="rId92" Type="http://schemas.openxmlformats.org/officeDocument/2006/relationships/customXml" Target="../ink/ink1942.xml"/><Relationship Id="rId93" Type="http://schemas.openxmlformats.org/officeDocument/2006/relationships/customXml" Target="../ink/ink1943.xml"/><Relationship Id="rId94" Type="http://schemas.openxmlformats.org/officeDocument/2006/relationships/customXml" Target="../ink/ink1944.xml"/><Relationship Id="rId95" Type="http://schemas.openxmlformats.org/officeDocument/2006/relationships/customXml" Target="../ink/ink1945.xml"/><Relationship Id="rId96" Type="http://schemas.openxmlformats.org/officeDocument/2006/relationships/customXml" Target="../ink/ink1946.xml"/><Relationship Id="rId97" Type="http://schemas.openxmlformats.org/officeDocument/2006/relationships/customXml" Target="../ink/ink1947.xml"/><Relationship Id="rId98" Type="http://schemas.openxmlformats.org/officeDocument/2006/relationships/customXml" Target="../ink/ink1948.xml"/><Relationship Id="rId99" Type="http://schemas.openxmlformats.org/officeDocument/2006/relationships/customXml" Target="../ink/ink1949.xml"/><Relationship Id="rId100" Type="http://schemas.openxmlformats.org/officeDocument/2006/relationships/customXml" Target="../ink/ink1950.xml"/><Relationship Id="rId101" Type="http://schemas.openxmlformats.org/officeDocument/2006/relationships/customXml" Target="../ink/ink1951.xml"/><Relationship Id="rId102" Type="http://schemas.openxmlformats.org/officeDocument/2006/relationships/customXml" Target="../ink/ink1952.xml"/><Relationship Id="rId103" Type="http://schemas.openxmlformats.org/officeDocument/2006/relationships/customXml" Target="../ink/ink1953.xml"/><Relationship Id="rId104" Type="http://schemas.openxmlformats.org/officeDocument/2006/relationships/customXml" Target="../ink/ink1954.xml"/><Relationship Id="rId105" Type="http://schemas.openxmlformats.org/officeDocument/2006/relationships/customXml" Target="../ink/ink1955.xml"/><Relationship Id="rId106" Type="http://schemas.openxmlformats.org/officeDocument/2006/relationships/customXml" Target="../ink/ink1956.xml"/><Relationship Id="rId107" Type="http://schemas.openxmlformats.org/officeDocument/2006/relationships/customXml" Target="../ink/ink1957.xml"/><Relationship Id="rId108" Type="http://schemas.openxmlformats.org/officeDocument/2006/relationships/customXml" Target="../ink/ink1958.xml"/><Relationship Id="rId109" Type="http://schemas.openxmlformats.org/officeDocument/2006/relationships/customXml" Target="../ink/ink1959.xml"/><Relationship Id="rId110" Type="http://schemas.openxmlformats.org/officeDocument/2006/relationships/customXml" Target="../ink/ink1960.xml"/><Relationship Id="rId111" Type="http://schemas.openxmlformats.org/officeDocument/2006/relationships/customXml" Target="../ink/ink1961.xml"/><Relationship Id="rId112" Type="http://schemas.openxmlformats.org/officeDocument/2006/relationships/customXml" Target="../ink/ink1962.xml"/><Relationship Id="rId113" Type="http://schemas.openxmlformats.org/officeDocument/2006/relationships/customXml" Target="../ink/ink1963.xml"/><Relationship Id="rId114" Type="http://schemas.openxmlformats.org/officeDocument/2006/relationships/customXml" Target="../ink/ink1964.xml"/><Relationship Id="rId115" Type="http://schemas.openxmlformats.org/officeDocument/2006/relationships/customXml" Target="../ink/ink1965.xml"/><Relationship Id="rId116" Type="http://schemas.openxmlformats.org/officeDocument/2006/relationships/customXml" Target="../ink/ink1966.xml"/><Relationship Id="rId117" Type="http://schemas.openxmlformats.org/officeDocument/2006/relationships/customXml" Target="../ink/ink1967.xml"/><Relationship Id="rId118" Type="http://schemas.openxmlformats.org/officeDocument/2006/relationships/customXml" Target="../ink/ink1968.xml"/><Relationship Id="rId119" Type="http://schemas.openxmlformats.org/officeDocument/2006/relationships/customXml" Target="../ink/ink1969.xml"/><Relationship Id="rId120" Type="http://schemas.openxmlformats.org/officeDocument/2006/relationships/customXml" Target="../ink/ink1970.xml"/><Relationship Id="rId121" Type="http://schemas.openxmlformats.org/officeDocument/2006/relationships/customXml" Target="../ink/ink1971.xml"/><Relationship Id="rId122" Type="http://schemas.openxmlformats.org/officeDocument/2006/relationships/customXml" Target="../ink/ink1972.xml"/><Relationship Id="rId123" Type="http://schemas.openxmlformats.org/officeDocument/2006/relationships/customXml" Target="../ink/ink1973.xml"/><Relationship Id="rId124" Type="http://schemas.openxmlformats.org/officeDocument/2006/relationships/customXml" Target="../ink/ink1974.xml"/><Relationship Id="rId125" Type="http://schemas.openxmlformats.org/officeDocument/2006/relationships/customXml" Target="../ink/ink1975.xml"/><Relationship Id="rId126" Type="http://schemas.openxmlformats.org/officeDocument/2006/relationships/customXml" Target="../ink/ink1976.xml"/><Relationship Id="rId127" Type="http://schemas.openxmlformats.org/officeDocument/2006/relationships/customXml" Target="../ink/ink1977.xml"/><Relationship Id="rId128" Type="http://schemas.openxmlformats.org/officeDocument/2006/relationships/customXml" Target="../ink/ink1978.xml"/><Relationship Id="rId129" Type="http://schemas.openxmlformats.org/officeDocument/2006/relationships/customXml" Target="../ink/ink1979.xml"/><Relationship Id="rId130" Type="http://schemas.openxmlformats.org/officeDocument/2006/relationships/customXml" Target="../ink/ink1980.xml"/><Relationship Id="rId131" Type="http://schemas.openxmlformats.org/officeDocument/2006/relationships/customXml" Target="../ink/ink1981.xml"/><Relationship Id="rId132" Type="http://schemas.openxmlformats.org/officeDocument/2006/relationships/customXml" Target="../ink/ink1982.xml"/><Relationship Id="rId133" Type="http://schemas.openxmlformats.org/officeDocument/2006/relationships/customXml" Target="../ink/ink1983.xml"/><Relationship Id="rId134" Type="http://schemas.openxmlformats.org/officeDocument/2006/relationships/customXml" Target="../ink/ink1984.xml"/><Relationship Id="rId135" Type="http://schemas.openxmlformats.org/officeDocument/2006/relationships/customXml" Target="../ink/ink1985.xml"/><Relationship Id="rId136" Type="http://schemas.openxmlformats.org/officeDocument/2006/relationships/customXml" Target="../ink/ink1986.xml"/><Relationship Id="rId137" Type="http://schemas.openxmlformats.org/officeDocument/2006/relationships/customXml" Target="../ink/ink1987.xml"/><Relationship Id="rId138" Type="http://schemas.openxmlformats.org/officeDocument/2006/relationships/customXml" Target="../ink/ink1988.xml"/><Relationship Id="rId139" Type="http://schemas.openxmlformats.org/officeDocument/2006/relationships/customXml" Target="../ink/ink1989.xml"/><Relationship Id="rId140" Type="http://schemas.openxmlformats.org/officeDocument/2006/relationships/customXml" Target="../ink/ink1990.xml"/><Relationship Id="rId141" Type="http://schemas.openxmlformats.org/officeDocument/2006/relationships/customXml" Target="../ink/ink1991.xml"/><Relationship Id="rId142" Type="http://schemas.openxmlformats.org/officeDocument/2006/relationships/customXml" Target="../ink/ink1992.xml"/><Relationship Id="rId143" Type="http://schemas.openxmlformats.org/officeDocument/2006/relationships/customXml" Target="../ink/ink1993.xml"/><Relationship Id="rId144" Type="http://schemas.openxmlformats.org/officeDocument/2006/relationships/customXml" Target="../ink/ink1994.xml"/><Relationship Id="rId145" Type="http://schemas.openxmlformats.org/officeDocument/2006/relationships/customXml" Target="../ink/ink1995.xml"/><Relationship Id="rId146" Type="http://schemas.openxmlformats.org/officeDocument/2006/relationships/customXml" Target="../ink/ink1996.xml"/><Relationship Id="rId147" Type="http://schemas.openxmlformats.org/officeDocument/2006/relationships/customXml" Target="../ink/ink1997.xml"/><Relationship Id="rId148" Type="http://schemas.openxmlformats.org/officeDocument/2006/relationships/customXml" Target="../ink/ink1998.xml"/><Relationship Id="rId149" Type="http://schemas.openxmlformats.org/officeDocument/2006/relationships/customXml" Target="../ink/ink1999.xml"/><Relationship Id="rId150" Type="http://schemas.openxmlformats.org/officeDocument/2006/relationships/customXml" Target="../ink/ink2000.xml"/><Relationship Id="rId151" Type="http://schemas.openxmlformats.org/officeDocument/2006/relationships/customXml" Target="../ink/ink2001.xml"/><Relationship Id="rId152" Type="http://schemas.openxmlformats.org/officeDocument/2006/relationships/customXml" Target="../ink/ink2002.xml"/><Relationship Id="rId153" Type="http://schemas.openxmlformats.org/officeDocument/2006/relationships/customXml" Target="../ink/ink2003.xml"/><Relationship Id="rId154" Type="http://schemas.openxmlformats.org/officeDocument/2006/relationships/customXml" Target="../ink/ink2004.xml"/><Relationship Id="rId155" Type="http://schemas.openxmlformats.org/officeDocument/2006/relationships/customXml" Target="../ink/ink2005.xml"/><Relationship Id="rId156" Type="http://schemas.openxmlformats.org/officeDocument/2006/relationships/customXml" Target="../ink/ink2006.xml"/><Relationship Id="rId157" Type="http://schemas.openxmlformats.org/officeDocument/2006/relationships/customXml" Target="../ink/ink2007.xml"/><Relationship Id="rId158" Type="http://schemas.openxmlformats.org/officeDocument/2006/relationships/customXml" Target="../ink/ink2008.xml"/><Relationship Id="rId159" Type="http://schemas.openxmlformats.org/officeDocument/2006/relationships/customXml" Target="../ink/ink2009.xml"/><Relationship Id="rId160"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customXml" Target="../ink/ink1690.xml"/><Relationship Id="rId3" Type="http://schemas.openxmlformats.org/officeDocument/2006/relationships/customXml" Target="../ink/ink1691.xml"/><Relationship Id="rId4" Type="http://schemas.openxmlformats.org/officeDocument/2006/relationships/customXml" Target="../ink/ink1692.xml"/><Relationship Id="rId5" Type="http://schemas.openxmlformats.org/officeDocument/2006/relationships/customXml" Target="../ink/ink1693.xml"/><Relationship Id="rId6" Type="http://schemas.openxmlformats.org/officeDocument/2006/relationships/customXml" Target="../ink/ink1694.xml"/><Relationship Id="rId7" Type="http://schemas.openxmlformats.org/officeDocument/2006/relationships/customXml" Target="../ink/ink1695.xml"/><Relationship Id="rId8" Type="http://schemas.openxmlformats.org/officeDocument/2006/relationships/customXml" Target="../ink/ink1696.xml"/><Relationship Id="rId9" Type="http://schemas.openxmlformats.org/officeDocument/2006/relationships/customXml" Target="../ink/ink1697.xml"/><Relationship Id="rId10" Type="http://schemas.openxmlformats.org/officeDocument/2006/relationships/customXml" Target="../ink/ink1698.xml"/><Relationship Id="rId11" Type="http://schemas.openxmlformats.org/officeDocument/2006/relationships/customXml" Target="../ink/ink1699.xml"/><Relationship Id="rId12" Type="http://schemas.openxmlformats.org/officeDocument/2006/relationships/customXml" Target="../ink/ink1700.xml"/><Relationship Id="rId13" Type="http://schemas.openxmlformats.org/officeDocument/2006/relationships/customXml" Target="../ink/ink1701.xml"/><Relationship Id="rId14" Type="http://schemas.openxmlformats.org/officeDocument/2006/relationships/customXml" Target="../ink/ink1702.xml"/><Relationship Id="rId15" Type="http://schemas.openxmlformats.org/officeDocument/2006/relationships/customXml" Target="../ink/ink1703.xml"/><Relationship Id="rId16" Type="http://schemas.openxmlformats.org/officeDocument/2006/relationships/customXml" Target="../ink/ink1704.xml"/><Relationship Id="rId17" Type="http://schemas.openxmlformats.org/officeDocument/2006/relationships/customXml" Target="../ink/ink1705.xml"/><Relationship Id="rId18" Type="http://schemas.openxmlformats.org/officeDocument/2006/relationships/customXml" Target="../ink/ink1706.xml"/><Relationship Id="rId19" Type="http://schemas.openxmlformats.org/officeDocument/2006/relationships/customXml" Target="../ink/ink1707.xml"/><Relationship Id="rId20" Type="http://schemas.openxmlformats.org/officeDocument/2006/relationships/customXml" Target="../ink/ink1708.xml"/><Relationship Id="rId21" Type="http://schemas.openxmlformats.org/officeDocument/2006/relationships/customXml" Target="../ink/ink1709.xml"/><Relationship Id="rId22" Type="http://schemas.openxmlformats.org/officeDocument/2006/relationships/customXml" Target="../ink/ink1710.xml"/><Relationship Id="rId23" Type="http://schemas.openxmlformats.org/officeDocument/2006/relationships/customXml" Target="../ink/ink1711.xml"/><Relationship Id="rId24" Type="http://schemas.openxmlformats.org/officeDocument/2006/relationships/customXml" Target="../ink/ink1712.xml"/><Relationship Id="rId25" Type="http://schemas.openxmlformats.org/officeDocument/2006/relationships/customXml" Target="../ink/ink1713.xml"/><Relationship Id="rId26" Type="http://schemas.openxmlformats.org/officeDocument/2006/relationships/customXml" Target="../ink/ink1714.xml"/><Relationship Id="rId27" Type="http://schemas.openxmlformats.org/officeDocument/2006/relationships/customXml" Target="../ink/ink1715.xml"/><Relationship Id="rId28" Type="http://schemas.openxmlformats.org/officeDocument/2006/relationships/customXml" Target="../ink/ink1716.xml"/><Relationship Id="rId29" Type="http://schemas.openxmlformats.org/officeDocument/2006/relationships/customXml" Target="../ink/ink1717.xml"/><Relationship Id="rId30" Type="http://schemas.openxmlformats.org/officeDocument/2006/relationships/customXml" Target="../ink/ink1718.xml"/><Relationship Id="rId31" Type="http://schemas.openxmlformats.org/officeDocument/2006/relationships/customXml" Target="../ink/ink1719.xml"/><Relationship Id="rId32" Type="http://schemas.openxmlformats.org/officeDocument/2006/relationships/customXml" Target="../ink/ink1720.xml"/><Relationship Id="rId33" Type="http://schemas.openxmlformats.org/officeDocument/2006/relationships/customXml" Target="../ink/ink1721.xml"/><Relationship Id="rId34" Type="http://schemas.openxmlformats.org/officeDocument/2006/relationships/customXml" Target="../ink/ink1722.xml"/><Relationship Id="rId35" Type="http://schemas.openxmlformats.org/officeDocument/2006/relationships/customXml" Target="../ink/ink1723.xml"/><Relationship Id="rId36" Type="http://schemas.openxmlformats.org/officeDocument/2006/relationships/customXml" Target="../ink/ink1724.xml"/><Relationship Id="rId37" Type="http://schemas.openxmlformats.org/officeDocument/2006/relationships/customXml" Target="../ink/ink1725.xml"/><Relationship Id="rId38" Type="http://schemas.openxmlformats.org/officeDocument/2006/relationships/customXml" Target="../ink/ink1726.xml"/><Relationship Id="rId39" Type="http://schemas.openxmlformats.org/officeDocument/2006/relationships/customXml" Target="../ink/ink3349.xml"/><Relationship Id="rId40" Type="http://schemas.openxmlformats.org/officeDocument/2006/relationships/customXml" Target="../ink/ink3350.xml"/><Relationship Id="rId41" Type="http://schemas.openxmlformats.org/officeDocument/2006/relationships/customXml" Target="../ink/ink3351.xml"/><Relationship Id="rId42" Type="http://schemas.openxmlformats.org/officeDocument/2006/relationships/customXml" Target="../ink/ink3352.xml"/><Relationship Id="rId43"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customXml" Target="../ink/ink1727.xml"/><Relationship Id="rId2" Type="http://schemas.openxmlformats.org/officeDocument/2006/relationships/customXml" Target="../ink/ink1728.xml"/><Relationship Id="rId3" Type="http://schemas.openxmlformats.org/officeDocument/2006/relationships/customXml" Target="../ink/ink1729.xml"/><Relationship Id="rId4" Type="http://schemas.openxmlformats.org/officeDocument/2006/relationships/customXml" Target="../ink/ink1730.xml"/><Relationship Id="rId5" Type="http://schemas.openxmlformats.org/officeDocument/2006/relationships/customXml" Target="../ink/ink1731.xml"/><Relationship Id="rId6" Type="http://schemas.openxmlformats.org/officeDocument/2006/relationships/customXml" Target="../ink/ink1732.xml"/><Relationship Id="rId7" Type="http://schemas.openxmlformats.org/officeDocument/2006/relationships/customXml" Target="../ink/ink1733.xml"/><Relationship Id="rId8" Type="http://schemas.openxmlformats.org/officeDocument/2006/relationships/customXml" Target="../ink/ink1734.xml"/><Relationship Id="rId9" Type="http://schemas.openxmlformats.org/officeDocument/2006/relationships/customXml" Target="../ink/ink1735.xml"/><Relationship Id="rId10" Type="http://schemas.openxmlformats.org/officeDocument/2006/relationships/customXml" Target="../ink/ink1736.xml"/><Relationship Id="rId11" Type="http://schemas.openxmlformats.org/officeDocument/2006/relationships/customXml" Target="../ink/ink1737.xml"/><Relationship Id="rId12" Type="http://schemas.openxmlformats.org/officeDocument/2006/relationships/customXml" Target="../ink/ink1738.xml"/><Relationship Id="rId13" Type="http://schemas.openxmlformats.org/officeDocument/2006/relationships/customXml" Target="../ink/ink1739.xml"/><Relationship Id="rId14" Type="http://schemas.openxmlformats.org/officeDocument/2006/relationships/customXml" Target="../ink/ink1740.xml"/><Relationship Id="rId15" Type="http://schemas.openxmlformats.org/officeDocument/2006/relationships/customXml" Target="../ink/ink1741.xml"/><Relationship Id="rId16" Type="http://schemas.openxmlformats.org/officeDocument/2006/relationships/customXml" Target="../ink/ink1742.xml"/><Relationship Id="rId17" Type="http://schemas.openxmlformats.org/officeDocument/2006/relationships/customXml" Target="../ink/ink1743.xml"/><Relationship Id="rId18" Type="http://schemas.openxmlformats.org/officeDocument/2006/relationships/customXml" Target="../ink/ink1744.xml"/><Relationship Id="rId19" Type="http://schemas.openxmlformats.org/officeDocument/2006/relationships/customXml" Target="../ink/ink1745.xml"/><Relationship Id="rId20" Type="http://schemas.openxmlformats.org/officeDocument/2006/relationships/customXml" Target="../ink/ink1746.xml"/><Relationship Id="rId21" Type="http://schemas.openxmlformats.org/officeDocument/2006/relationships/customXml" Target="../ink/ink1747.xml"/><Relationship Id="rId22" Type="http://schemas.openxmlformats.org/officeDocument/2006/relationships/customXml" Target="../ink/ink1748.xml"/><Relationship Id="rId23" Type="http://schemas.openxmlformats.org/officeDocument/2006/relationships/customXml" Target="../ink/ink1749.xml"/><Relationship Id="rId24" Type="http://schemas.openxmlformats.org/officeDocument/2006/relationships/customXml" Target="../ink/ink1750.xml"/><Relationship Id="rId25" Type="http://schemas.openxmlformats.org/officeDocument/2006/relationships/customXml" Target="../ink/ink1751.xml"/><Relationship Id="rId26" Type="http://schemas.openxmlformats.org/officeDocument/2006/relationships/customXml" Target="../ink/ink1752.xml"/><Relationship Id="rId27" Type="http://schemas.openxmlformats.org/officeDocument/2006/relationships/customXml" Target="../ink/ink1753.xml"/><Relationship Id="rId28" Type="http://schemas.openxmlformats.org/officeDocument/2006/relationships/customXml" Target="../ink/ink1754.xml"/><Relationship Id="rId29" Type="http://schemas.openxmlformats.org/officeDocument/2006/relationships/customXml" Target="../ink/ink1755.xml"/><Relationship Id="rId30" Type="http://schemas.openxmlformats.org/officeDocument/2006/relationships/customXml" Target="../ink/ink1756.xml"/><Relationship Id="rId31" Type="http://schemas.openxmlformats.org/officeDocument/2006/relationships/customXml" Target="../ink/ink1757.xml"/><Relationship Id="rId32" Type="http://schemas.openxmlformats.org/officeDocument/2006/relationships/customXml" Target="../ink/ink1758.xml"/><Relationship Id="rId33" Type="http://schemas.openxmlformats.org/officeDocument/2006/relationships/customXml" Target="../ink/ink1759.xml"/><Relationship Id="rId34" Type="http://schemas.openxmlformats.org/officeDocument/2006/relationships/customXml" Target="../ink/ink1760.xml"/><Relationship Id="rId35" Type="http://schemas.openxmlformats.org/officeDocument/2006/relationships/customXml" Target="../ink/ink1761.xml"/><Relationship Id="rId36" Type="http://schemas.openxmlformats.org/officeDocument/2006/relationships/customXml" Target="../ink/ink1762.xml"/><Relationship Id="rId37" Type="http://schemas.openxmlformats.org/officeDocument/2006/relationships/customXml" Target="../ink/ink1763.xml"/><Relationship Id="rId38" Type="http://schemas.openxmlformats.org/officeDocument/2006/relationships/customXml" Target="../ink/ink1764.xml"/><Relationship Id="rId39" Type="http://schemas.openxmlformats.org/officeDocument/2006/relationships/customXml" Target="../ink/ink1765.xml"/><Relationship Id="rId40" Type="http://schemas.openxmlformats.org/officeDocument/2006/relationships/customXml" Target="../ink/ink1766.xml"/><Relationship Id="rId41" Type="http://schemas.openxmlformats.org/officeDocument/2006/relationships/customXml" Target="../ink/ink1767.xml"/><Relationship Id="rId42" Type="http://schemas.openxmlformats.org/officeDocument/2006/relationships/customXml" Target="../ink/ink1768.xml"/><Relationship Id="rId43" Type="http://schemas.openxmlformats.org/officeDocument/2006/relationships/customXml" Target="../ink/ink1769.xml"/><Relationship Id="rId44" Type="http://schemas.openxmlformats.org/officeDocument/2006/relationships/customXml" Target="../ink/ink1770.xml"/><Relationship Id="rId45" Type="http://schemas.openxmlformats.org/officeDocument/2006/relationships/customXml" Target="../ink/ink1771.xml"/><Relationship Id="rId46" Type="http://schemas.openxmlformats.org/officeDocument/2006/relationships/customXml" Target="../ink/ink1772.xml"/><Relationship Id="rId47" Type="http://schemas.openxmlformats.org/officeDocument/2006/relationships/customXml" Target="../ink/ink1773.xml"/><Relationship Id="rId48" Type="http://schemas.openxmlformats.org/officeDocument/2006/relationships/customXml" Target="../ink/ink1774.xml"/><Relationship Id="rId49" Type="http://schemas.openxmlformats.org/officeDocument/2006/relationships/customXml" Target="../ink/ink1775.xml"/><Relationship Id="rId50" Type="http://schemas.openxmlformats.org/officeDocument/2006/relationships/customXml" Target="../ink/ink1776.xml"/><Relationship Id="rId51" Type="http://schemas.openxmlformats.org/officeDocument/2006/relationships/customXml" Target="../ink/ink1777.xml"/><Relationship Id="rId52" Type="http://schemas.openxmlformats.org/officeDocument/2006/relationships/customXml" Target="../ink/ink1778.xml"/><Relationship Id="rId53" Type="http://schemas.openxmlformats.org/officeDocument/2006/relationships/customXml" Target="../ink/ink1779.xml"/><Relationship Id="rId54" Type="http://schemas.openxmlformats.org/officeDocument/2006/relationships/customXml" Target="../ink/ink1780.xml"/><Relationship Id="rId55" Type="http://schemas.openxmlformats.org/officeDocument/2006/relationships/customXml" Target="../ink/ink1781.xml"/><Relationship Id="rId56" Type="http://schemas.openxmlformats.org/officeDocument/2006/relationships/customXml" Target="../ink/ink1782.xml"/><Relationship Id="rId57" Type="http://schemas.openxmlformats.org/officeDocument/2006/relationships/customXml" Target="../ink/ink1783.xml"/><Relationship Id="rId58" Type="http://schemas.openxmlformats.org/officeDocument/2006/relationships/customXml" Target="../ink/ink1784.xml"/><Relationship Id="rId59" Type="http://schemas.openxmlformats.org/officeDocument/2006/relationships/customXml" Target="../ink/ink1785.xml"/><Relationship Id="rId60" Type="http://schemas.openxmlformats.org/officeDocument/2006/relationships/customXml" Target="../ink/ink1786.xml"/><Relationship Id="rId61" Type="http://schemas.openxmlformats.org/officeDocument/2006/relationships/customXml" Target="../ink/ink1787.xml"/><Relationship Id="rId62" Type="http://schemas.openxmlformats.org/officeDocument/2006/relationships/customXml" Target="../ink/ink1788.xml"/><Relationship Id="rId63" Type="http://schemas.openxmlformats.org/officeDocument/2006/relationships/customXml" Target="../ink/ink1789.xml"/><Relationship Id="rId64" Type="http://schemas.openxmlformats.org/officeDocument/2006/relationships/customXml" Target="../ink/ink1790.xml"/><Relationship Id="rId65" Type="http://schemas.openxmlformats.org/officeDocument/2006/relationships/customXml" Target="../ink/ink1791.xml"/><Relationship Id="rId66" Type="http://schemas.openxmlformats.org/officeDocument/2006/relationships/customXml" Target="../ink/ink1792.xml"/><Relationship Id="rId67" Type="http://schemas.openxmlformats.org/officeDocument/2006/relationships/customXml" Target="../ink/ink1793.xml"/><Relationship Id="rId68" Type="http://schemas.openxmlformats.org/officeDocument/2006/relationships/customXml" Target="../ink/ink1794.xml"/><Relationship Id="rId69" Type="http://schemas.openxmlformats.org/officeDocument/2006/relationships/customXml" Target="../ink/ink1795.xml"/><Relationship Id="rId70" Type="http://schemas.openxmlformats.org/officeDocument/2006/relationships/customXml" Target="../ink/ink1796.xml"/><Relationship Id="rId71" Type="http://schemas.openxmlformats.org/officeDocument/2006/relationships/customXml" Target="../ink/ink1797.xml"/><Relationship Id="rId72" Type="http://schemas.openxmlformats.org/officeDocument/2006/relationships/customXml" Target="../ink/ink1798.xml"/><Relationship Id="rId73" Type="http://schemas.openxmlformats.org/officeDocument/2006/relationships/customXml" Target="../ink/ink1799.xml"/><Relationship Id="rId74" Type="http://schemas.openxmlformats.org/officeDocument/2006/relationships/customXml" Target="../ink/ink1800.xml"/><Relationship Id="rId75" Type="http://schemas.openxmlformats.org/officeDocument/2006/relationships/customXml" Target="../ink/ink1801.xml"/><Relationship Id="rId76" Type="http://schemas.openxmlformats.org/officeDocument/2006/relationships/customXml" Target="../ink/ink1802.xml"/><Relationship Id="rId77" Type="http://schemas.openxmlformats.org/officeDocument/2006/relationships/customXml" Target="../ink/ink1803.xml"/><Relationship Id="rId78" Type="http://schemas.openxmlformats.org/officeDocument/2006/relationships/customXml" Target="../ink/ink1804.xml"/><Relationship Id="rId79" Type="http://schemas.openxmlformats.org/officeDocument/2006/relationships/customXml" Target="../ink/ink1805.xml"/><Relationship Id="rId80" Type="http://schemas.openxmlformats.org/officeDocument/2006/relationships/customXml" Target="../ink/ink1806.xml"/><Relationship Id="rId81" Type="http://schemas.openxmlformats.org/officeDocument/2006/relationships/customXml" Target="../ink/ink1807.xml"/><Relationship Id="rId82" Type="http://schemas.openxmlformats.org/officeDocument/2006/relationships/customXml" Target="../ink/ink1808.xml"/><Relationship Id="rId83" Type="http://schemas.openxmlformats.org/officeDocument/2006/relationships/customXml" Target="../ink/ink1809.xml"/><Relationship Id="rId84" Type="http://schemas.openxmlformats.org/officeDocument/2006/relationships/customXml" Target="../ink/ink1810.xml"/><Relationship Id="rId85" Type="http://schemas.openxmlformats.org/officeDocument/2006/relationships/customXml" Target="../ink/ink1811.xml"/><Relationship Id="rId86" Type="http://schemas.openxmlformats.org/officeDocument/2006/relationships/customXml" Target="../ink/ink1812.xml"/><Relationship Id="rId87" Type="http://schemas.openxmlformats.org/officeDocument/2006/relationships/customXml" Target="../ink/ink1813.xml"/><Relationship Id="rId88" Type="http://schemas.openxmlformats.org/officeDocument/2006/relationships/customXml" Target="../ink/ink1814.xml"/><Relationship Id="rId89" Type="http://schemas.openxmlformats.org/officeDocument/2006/relationships/customXml" Target="../ink/ink1815.xml"/><Relationship Id="rId90" Type="http://schemas.openxmlformats.org/officeDocument/2006/relationships/customXml" Target="../ink/ink1816.xml"/><Relationship Id="rId91" Type="http://schemas.openxmlformats.org/officeDocument/2006/relationships/customXml" Target="../ink/ink1817.xml"/><Relationship Id="rId92" Type="http://schemas.openxmlformats.org/officeDocument/2006/relationships/customXml" Target="../ink/ink1818.xml"/><Relationship Id="rId93" Type="http://schemas.openxmlformats.org/officeDocument/2006/relationships/customXml" Target="../ink/ink1819.xml"/><Relationship Id="rId94" Type="http://schemas.openxmlformats.org/officeDocument/2006/relationships/customXml" Target="../ink/ink1820.xml"/><Relationship Id="rId95" Type="http://schemas.openxmlformats.org/officeDocument/2006/relationships/customXml" Target="../ink/ink1821.xml"/><Relationship Id="rId96" Type="http://schemas.openxmlformats.org/officeDocument/2006/relationships/customXml" Target="../ink/ink1822.xml"/><Relationship Id="rId97" Type="http://schemas.openxmlformats.org/officeDocument/2006/relationships/customXml" Target="../ink/ink1823.xml"/><Relationship Id="rId98" Type="http://schemas.openxmlformats.org/officeDocument/2006/relationships/customXml" Target="../ink/ink1824.xml"/><Relationship Id="rId99" Type="http://schemas.openxmlformats.org/officeDocument/2006/relationships/customXml" Target="../ink/ink1825.xml"/><Relationship Id="rId100" Type="http://schemas.openxmlformats.org/officeDocument/2006/relationships/customXml" Target="../ink/ink1826.xml"/><Relationship Id="rId101" Type="http://schemas.openxmlformats.org/officeDocument/2006/relationships/customXml" Target="../ink/ink1827.xml"/><Relationship Id="rId102" Type="http://schemas.openxmlformats.org/officeDocument/2006/relationships/customXml" Target="../ink/ink1828.xml"/><Relationship Id="rId103" Type="http://schemas.openxmlformats.org/officeDocument/2006/relationships/customXml" Target="../ink/ink1829.xml"/><Relationship Id="rId104" Type="http://schemas.openxmlformats.org/officeDocument/2006/relationships/customXml" Target="../ink/ink1830.xml"/><Relationship Id="rId105" Type="http://schemas.openxmlformats.org/officeDocument/2006/relationships/customXml" Target="../ink/ink1831.xml"/><Relationship Id="rId106" Type="http://schemas.openxmlformats.org/officeDocument/2006/relationships/customXml" Target="../ink/ink1832.xml"/><Relationship Id="rId107" Type="http://schemas.openxmlformats.org/officeDocument/2006/relationships/customXml" Target="../ink/ink1833.xml"/><Relationship Id="rId108" Type="http://schemas.openxmlformats.org/officeDocument/2006/relationships/customXml" Target="../ink/ink1834.xml"/><Relationship Id="rId109" Type="http://schemas.openxmlformats.org/officeDocument/2006/relationships/customXml" Target="../ink/ink1835.xml"/><Relationship Id="rId110" Type="http://schemas.openxmlformats.org/officeDocument/2006/relationships/customXml" Target="../ink/ink1836.xml"/><Relationship Id="rId111" Type="http://schemas.openxmlformats.org/officeDocument/2006/relationships/customXml" Target="../ink/ink1837.xml"/><Relationship Id="rId112" Type="http://schemas.openxmlformats.org/officeDocument/2006/relationships/customXml" Target="../ink/ink1838.xml"/><Relationship Id="rId113" Type="http://schemas.openxmlformats.org/officeDocument/2006/relationships/customXml" Target="../ink/ink1839.xml"/><Relationship Id="rId114" Type="http://schemas.openxmlformats.org/officeDocument/2006/relationships/customXml" Target="../ink/ink1840.xml"/><Relationship Id="rId115" Type="http://schemas.openxmlformats.org/officeDocument/2006/relationships/customXml" Target="../ink/ink1841.xml"/><Relationship Id="rId116" Type="http://schemas.openxmlformats.org/officeDocument/2006/relationships/customXml" Target="../ink/ink1842.xml"/><Relationship Id="rId117" Type="http://schemas.openxmlformats.org/officeDocument/2006/relationships/customXml" Target="../ink/ink1843.xml"/><Relationship Id="rId118" Type="http://schemas.openxmlformats.org/officeDocument/2006/relationships/customXml" Target="../ink/ink1844.xml"/><Relationship Id="rId119" Type="http://schemas.openxmlformats.org/officeDocument/2006/relationships/customXml" Target="../ink/ink1845.xml"/><Relationship Id="rId120" Type="http://schemas.openxmlformats.org/officeDocument/2006/relationships/customXml" Target="../ink/ink1846.xml"/><Relationship Id="rId121" Type="http://schemas.openxmlformats.org/officeDocument/2006/relationships/customXml" Target="../ink/ink1847.xml"/><Relationship Id="rId122" Type="http://schemas.openxmlformats.org/officeDocument/2006/relationships/customXml" Target="../ink/ink1848.xml"/><Relationship Id="rId123" Type="http://schemas.openxmlformats.org/officeDocument/2006/relationships/customXml" Target="../ink/ink1849.xml"/><Relationship Id="rId124" Type="http://schemas.openxmlformats.org/officeDocument/2006/relationships/customXml" Target="../ink/ink1850.xml"/><Relationship Id="rId125"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customXml" Target="../ink/ink3353.xml"/><Relationship Id="rId3" Type="http://schemas.openxmlformats.org/officeDocument/2006/relationships/customXml" Target="../ink/ink3354.xml"/><Relationship Id="rId4" Type="http://schemas.openxmlformats.org/officeDocument/2006/relationships/customXml" Target="../ink/ink3355.xml"/><Relationship Id="rId5" Type="http://schemas.openxmlformats.org/officeDocument/2006/relationships/customXml" Target="../ink/ink3356.xml"/><Relationship Id="rId6" Type="http://schemas.openxmlformats.org/officeDocument/2006/relationships/customXml" Target="../ink/ink3357.xml"/><Relationship Id="rId7" Type="http://schemas.openxmlformats.org/officeDocument/2006/relationships/customXml" Target="../ink/ink3358.xml"/><Relationship Id="rId8" Type="http://schemas.openxmlformats.org/officeDocument/2006/relationships/customXml" Target="../ink/ink3359.xml"/><Relationship Id="rId9" Type="http://schemas.openxmlformats.org/officeDocument/2006/relationships/customXml" Target="../ink/ink3360.xml"/><Relationship Id="rId10" Type="http://schemas.openxmlformats.org/officeDocument/2006/relationships/customXml" Target="../ink/ink3361.xml"/><Relationship Id="rId11" Type="http://schemas.openxmlformats.org/officeDocument/2006/relationships/customXml" Target="../ink/ink3362.xml"/><Relationship Id="rId12" Type="http://schemas.openxmlformats.org/officeDocument/2006/relationships/customXml" Target="../ink/ink3363.xml"/><Relationship Id="rId13" Type="http://schemas.openxmlformats.org/officeDocument/2006/relationships/customXml" Target="../ink/ink3364.xml"/><Relationship Id="rId14" Type="http://schemas.openxmlformats.org/officeDocument/2006/relationships/customXml" Target="../ink/ink3365.xml"/><Relationship Id="rId15" Type="http://schemas.openxmlformats.org/officeDocument/2006/relationships/customXml" Target="../ink/ink3366.xml"/><Relationship Id="rId16" Type="http://schemas.openxmlformats.org/officeDocument/2006/relationships/customXml" Target="../ink/ink3367.xml"/><Relationship Id="rId17" Type="http://schemas.openxmlformats.org/officeDocument/2006/relationships/customXml" Target="../ink/ink3368.xml"/><Relationship Id="rId18" Type="http://schemas.openxmlformats.org/officeDocument/2006/relationships/customXml" Target="../ink/ink3369.xml"/><Relationship Id="rId19" Type="http://schemas.openxmlformats.org/officeDocument/2006/relationships/customXml" Target="../ink/ink3370.xml"/><Relationship Id="rId20" Type="http://schemas.openxmlformats.org/officeDocument/2006/relationships/customXml" Target="../ink/ink3371.xml"/><Relationship Id="rId21" Type="http://schemas.openxmlformats.org/officeDocument/2006/relationships/customXml" Target="../ink/ink3372.xml"/><Relationship Id="rId22" Type="http://schemas.openxmlformats.org/officeDocument/2006/relationships/customXml" Target="../ink/ink3373.xml"/><Relationship Id="rId23" Type="http://schemas.openxmlformats.org/officeDocument/2006/relationships/customXml" Target="../ink/ink3374.xml"/><Relationship Id="rId24" Type="http://schemas.openxmlformats.org/officeDocument/2006/relationships/customXml" Target="../ink/ink3375.xml"/><Relationship Id="rId25" Type="http://schemas.openxmlformats.org/officeDocument/2006/relationships/customXml" Target="../ink/ink3376.xml"/><Relationship Id="rId26" Type="http://schemas.openxmlformats.org/officeDocument/2006/relationships/customXml" Target="../ink/ink3377.xml"/><Relationship Id="rId27" Type="http://schemas.openxmlformats.org/officeDocument/2006/relationships/customXml" Target="../ink/ink3378.xml"/><Relationship Id="rId28" Type="http://schemas.openxmlformats.org/officeDocument/2006/relationships/customXml" Target="../ink/ink3379.xml"/><Relationship Id="rId29" Type="http://schemas.openxmlformats.org/officeDocument/2006/relationships/customXml" Target="../ink/ink3380.xml"/><Relationship Id="rId30" Type="http://schemas.openxmlformats.org/officeDocument/2006/relationships/customXml" Target="../ink/ink3381.xml"/><Relationship Id="rId31" Type="http://schemas.openxmlformats.org/officeDocument/2006/relationships/customXml" Target="../ink/ink3382.xml"/><Relationship Id="rId32" Type="http://schemas.openxmlformats.org/officeDocument/2006/relationships/customXml" Target="../ink/ink3383.xml"/><Relationship Id="rId33" Type="http://schemas.openxmlformats.org/officeDocument/2006/relationships/customXml" Target="../ink/ink3384.xml"/><Relationship Id="rId34" Type="http://schemas.openxmlformats.org/officeDocument/2006/relationships/customXml" Target="../ink/ink3385.xml"/><Relationship Id="rId35" Type="http://schemas.openxmlformats.org/officeDocument/2006/relationships/customXml" Target="../ink/ink3386.xml"/><Relationship Id="rId36" Type="http://schemas.openxmlformats.org/officeDocument/2006/relationships/customXml" Target="../ink/ink3387.xml"/><Relationship Id="rId37" Type="http://schemas.openxmlformats.org/officeDocument/2006/relationships/customXml" Target="../ink/ink3388.xml"/><Relationship Id="rId38" Type="http://schemas.openxmlformats.org/officeDocument/2006/relationships/customXml" Target="../ink/ink3389.xml"/><Relationship Id="rId39" Type="http://schemas.openxmlformats.org/officeDocument/2006/relationships/customXml" Target="../ink/ink3390.xml"/><Relationship Id="rId40" Type="http://schemas.openxmlformats.org/officeDocument/2006/relationships/customXml" Target="../ink/ink3391.xml"/><Relationship Id="rId41" Type="http://schemas.openxmlformats.org/officeDocument/2006/relationships/customXml" Target="../ink/ink3392.xml"/><Relationship Id="rId42" Type="http://schemas.openxmlformats.org/officeDocument/2006/relationships/customXml" Target="../ink/ink3393.xml"/><Relationship Id="rId43" Type="http://schemas.openxmlformats.org/officeDocument/2006/relationships/customXml" Target="../ink/ink3394.xml"/><Relationship Id="rId44" Type="http://schemas.openxmlformats.org/officeDocument/2006/relationships/customXml" Target="../ink/ink3395.xml"/><Relationship Id="rId45" Type="http://schemas.openxmlformats.org/officeDocument/2006/relationships/customXml" Target="../ink/ink3396.xml"/><Relationship Id="rId46" Type="http://schemas.openxmlformats.org/officeDocument/2006/relationships/customXml" Target="../ink/ink3397.xml"/><Relationship Id="rId47" Type="http://schemas.openxmlformats.org/officeDocument/2006/relationships/customXml" Target="../ink/ink3398.xml"/><Relationship Id="rId48" Type="http://schemas.openxmlformats.org/officeDocument/2006/relationships/customXml" Target="../ink/ink3399.xml"/><Relationship Id="rId4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customXml" Target="../ink/ink12.xml"/><Relationship Id="rId2" Type="http://schemas.openxmlformats.org/officeDocument/2006/relationships/customXml" Target="../ink/ink13.xml"/><Relationship Id="rId3" Type="http://schemas.openxmlformats.org/officeDocument/2006/relationships/customXml" Target="../ink/ink14.xml"/><Relationship Id="rId4" Type="http://schemas.openxmlformats.org/officeDocument/2006/relationships/customXml" Target="../ink/ink15.xml"/><Relationship Id="rId5" Type="http://schemas.openxmlformats.org/officeDocument/2006/relationships/customXml" Target="../ink/ink16.xml"/><Relationship Id="rId6" Type="http://schemas.openxmlformats.org/officeDocument/2006/relationships/customXml" Target="../ink/ink17.xml"/><Relationship Id="rId7" Type="http://schemas.openxmlformats.org/officeDocument/2006/relationships/customXml" Target="../ink/ink18.xml"/><Relationship Id="rId8" Type="http://schemas.openxmlformats.org/officeDocument/2006/relationships/customXml" Target="../ink/ink19.xml"/><Relationship Id="rId9" Type="http://schemas.openxmlformats.org/officeDocument/2006/relationships/customXml" Target="../ink/ink20.xml"/><Relationship Id="rId10" Type="http://schemas.openxmlformats.org/officeDocument/2006/relationships/customXml" Target="../ink/ink21.xml"/><Relationship Id="rId11" Type="http://schemas.openxmlformats.org/officeDocument/2006/relationships/customXml" Target="../ink/ink22.xml"/><Relationship Id="rId12" Type="http://schemas.openxmlformats.org/officeDocument/2006/relationships/customXml" Target="../ink/ink23.xml"/><Relationship Id="rId13" Type="http://schemas.openxmlformats.org/officeDocument/2006/relationships/customXml" Target="../ink/ink24.xml"/><Relationship Id="rId14" Type="http://schemas.openxmlformats.org/officeDocument/2006/relationships/customXml" Target="../ink/ink25.xml"/><Relationship Id="rId15" Type="http://schemas.openxmlformats.org/officeDocument/2006/relationships/customXml" Target="../ink/ink26.xml"/><Relationship Id="rId16" Type="http://schemas.openxmlformats.org/officeDocument/2006/relationships/customXml" Target="../ink/ink27.xml"/><Relationship Id="rId17" Type="http://schemas.openxmlformats.org/officeDocument/2006/relationships/customXml" Target="../ink/ink28.xml"/><Relationship Id="rId18" Type="http://schemas.openxmlformats.org/officeDocument/2006/relationships/customXml" Target="../ink/ink29.xml"/><Relationship Id="rId19" Type="http://schemas.openxmlformats.org/officeDocument/2006/relationships/customXml" Target="../ink/ink30.xml"/><Relationship Id="rId20" Type="http://schemas.openxmlformats.org/officeDocument/2006/relationships/customXml" Target="../ink/ink31.xml"/><Relationship Id="rId21" Type="http://schemas.openxmlformats.org/officeDocument/2006/relationships/customXml" Target="../ink/ink32.xml"/><Relationship Id="rId22" Type="http://schemas.openxmlformats.org/officeDocument/2006/relationships/customXml" Target="../ink/ink33.xml"/><Relationship Id="rId23" Type="http://schemas.openxmlformats.org/officeDocument/2006/relationships/customXml" Target="../ink/ink34.xml"/><Relationship Id="rId24" Type="http://schemas.openxmlformats.org/officeDocument/2006/relationships/customXml" Target="../ink/ink35.xml"/><Relationship Id="rId25" Type="http://schemas.openxmlformats.org/officeDocument/2006/relationships/customXml" Target="../ink/ink36.xml"/><Relationship Id="rId26" Type="http://schemas.openxmlformats.org/officeDocument/2006/relationships/customXml" Target="../ink/ink37.xml"/><Relationship Id="rId27" Type="http://schemas.openxmlformats.org/officeDocument/2006/relationships/customXml" Target="../ink/ink38.xml"/><Relationship Id="rId28" Type="http://schemas.openxmlformats.org/officeDocument/2006/relationships/customXml" Target="../ink/ink39.xml"/><Relationship Id="rId29" Type="http://schemas.openxmlformats.org/officeDocument/2006/relationships/customXml" Target="../ink/ink40.xml"/><Relationship Id="rId30" Type="http://schemas.openxmlformats.org/officeDocument/2006/relationships/customXml" Target="../ink/ink41.xml"/><Relationship Id="rId31" Type="http://schemas.openxmlformats.org/officeDocument/2006/relationships/customXml" Target="../ink/ink42.xml"/><Relationship Id="rId32" Type="http://schemas.openxmlformats.org/officeDocument/2006/relationships/customXml" Target="../ink/ink43.xml"/><Relationship Id="rId33" Type="http://schemas.openxmlformats.org/officeDocument/2006/relationships/customXml" Target="../ink/ink44.xml"/><Relationship Id="rId34" Type="http://schemas.openxmlformats.org/officeDocument/2006/relationships/customXml" Target="../ink/ink45.xml"/><Relationship Id="rId35" Type="http://schemas.openxmlformats.org/officeDocument/2006/relationships/customXml" Target="../ink/ink46.xml"/><Relationship Id="rId36" Type="http://schemas.openxmlformats.org/officeDocument/2006/relationships/customXml" Target="../ink/ink47.xml"/><Relationship Id="rId37" Type="http://schemas.openxmlformats.org/officeDocument/2006/relationships/customXml" Target="../ink/ink48.xml"/><Relationship Id="rId38" Type="http://schemas.openxmlformats.org/officeDocument/2006/relationships/customXml" Target="../ink/ink49.xml"/><Relationship Id="rId39" Type="http://schemas.openxmlformats.org/officeDocument/2006/relationships/customXml" Target="../ink/ink50.xml"/><Relationship Id="rId40" Type="http://schemas.openxmlformats.org/officeDocument/2006/relationships/customXml" Target="../ink/ink51.xml"/><Relationship Id="rId41" Type="http://schemas.openxmlformats.org/officeDocument/2006/relationships/customXml" Target="../ink/ink52.xml"/><Relationship Id="rId42" Type="http://schemas.openxmlformats.org/officeDocument/2006/relationships/customXml" Target="../ink/ink53.xml"/><Relationship Id="rId43" Type="http://schemas.openxmlformats.org/officeDocument/2006/relationships/customXml" Target="../ink/ink54.xml"/><Relationship Id="rId44" Type="http://schemas.openxmlformats.org/officeDocument/2006/relationships/customXml" Target="../ink/ink55.xml"/><Relationship Id="rId45" Type="http://schemas.openxmlformats.org/officeDocument/2006/relationships/customXml" Target="../ink/ink56.xml"/><Relationship Id="rId46" Type="http://schemas.openxmlformats.org/officeDocument/2006/relationships/customXml" Target="../ink/ink57.xml"/><Relationship Id="rId47" Type="http://schemas.openxmlformats.org/officeDocument/2006/relationships/customXml" Target="../ink/ink58.xml"/><Relationship Id="rId48" Type="http://schemas.openxmlformats.org/officeDocument/2006/relationships/customXml" Target="../ink/ink59.xml"/><Relationship Id="rId49" Type="http://schemas.openxmlformats.org/officeDocument/2006/relationships/customXml" Target="../ink/ink60.xml"/><Relationship Id="rId50" Type="http://schemas.openxmlformats.org/officeDocument/2006/relationships/customXml" Target="../ink/ink61.xml"/><Relationship Id="rId51" Type="http://schemas.openxmlformats.org/officeDocument/2006/relationships/customXml" Target="../ink/ink62.xml"/><Relationship Id="rId52" Type="http://schemas.openxmlformats.org/officeDocument/2006/relationships/customXml" Target="../ink/ink63.xml"/><Relationship Id="rId53" Type="http://schemas.openxmlformats.org/officeDocument/2006/relationships/customXml" Target="../ink/ink64.xml"/><Relationship Id="rId54" Type="http://schemas.openxmlformats.org/officeDocument/2006/relationships/customXml" Target="../ink/ink65.xml"/><Relationship Id="rId55" Type="http://schemas.openxmlformats.org/officeDocument/2006/relationships/customXml" Target="../ink/ink66.xml"/><Relationship Id="rId56" Type="http://schemas.openxmlformats.org/officeDocument/2006/relationships/customXml" Target="../ink/ink67.xml"/><Relationship Id="rId57" Type="http://schemas.openxmlformats.org/officeDocument/2006/relationships/customXml" Target="../ink/ink68.xml"/><Relationship Id="rId58" Type="http://schemas.openxmlformats.org/officeDocument/2006/relationships/customXml" Target="../ink/ink69.xml"/><Relationship Id="rId59" Type="http://schemas.openxmlformats.org/officeDocument/2006/relationships/customXml" Target="../ink/ink70.xml"/><Relationship Id="rId60" Type="http://schemas.openxmlformats.org/officeDocument/2006/relationships/customXml" Target="../ink/ink71.xml"/><Relationship Id="rId61" Type="http://schemas.openxmlformats.org/officeDocument/2006/relationships/customXml" Target="../ink/ink72.xml"/><Relationship Id="rId62" Type="http://schemas.openxmlformats.org/officeDocument/2006/relationships/customXml" Target="../ink/ink73.xml"/><Relationship Id="rId63" Type="http://schemas.openxmlformats.org/officeDocument/2006/relationships/customXml" Target="../ink/ink74.xml"/><Relationship Id="rId64" Type="http://schemas.openxmlformats.org/officeDocument/2006/relationships/customXml" Target="../ink/ink75.xml"/><Relationship Id="rId65" Type="http://schemas.openxmlformats.org/officeDocument/2006/relationships/customXml" Target="../ink/ink76.xml"/><Relationship Id="rId66" Type="http://schemas.openxmlformats.org/officeDocument/2006/relationships/customXml" Target="../ink/ink77.xml"/><Relationship Id="rId67" Type="http://schemas.openxmlformats.org/officeDocument/2006/relationships/customXml" Target="../ink/ink78.xml"/><Relationship Id="rId68" Type="http://schemas.openxmlformats.org/officeDocument/2006/relationships/customXml" Target="../ink/ink79.xml"/><Relationship Id="rId69" Type="http://schemas.openxmlformats.org/officeDocument/2006/relationships/customXml" Target="../ink/ink80.xml"/><Relationship Id="rId70" Type="http://schemas.openxmlformats.org/officeDocument/2006/relationships/customXml" Target="../ink/ink81.xml"/><Relationship Id="rId71" Type="http://schemas.openxmlformats.org/officeDocument/2006/relationships/customXml" Target="../ink/ink82.xml"/><Relationship Id="rId72" Type="http://schemas.openxmlformats.org/officeDocument/2006/relationships/customXml" Target="../ink/ink83.xml"/><Relationship Id="rId73" Type="http://schemas.openxmlformats.org/officeDocument/2006/relationships/customXml" Target="../ink/ink84.xml"/><Relationship Id="rId74" Type="http://schemas.openxmlformats.org/officeDocument/2006/relationships/customXml" Target="../ink/ink85.xml"/><Relationship Id="rId75" Type="http://schemas.openxmlformats.org/officeDocument/2006/relationships/customXml" Target="../ink/ink86.xml"/><Relationship Id="rId76" Type="http://schemas.openxmlformats.org/officeDocument/2006/relationships/customXml" Target="../ink/ink87.xml"/><Relationship Id="rId77" Type="http://schemas.openxmlformats.org/officeDocument/2006/relationships/customXml" Target="../ink/ink88.xml"/><Relationship Id="rId78" Type="http://schemas.openxmlformats.org/officeDocument/2006/relationships/customXml" Target="../ink/ink89.xml"/><Relationship Id="rId79" Type="http://schemas.openxmlformats.org/officeDocument/2006/relationships/customXml" Target="../ink/ink90.xml"/><Relationship Id="rId80" Type="http://schemas.openxmlformats.org/officeDocument/2006/relationships/customXml" Target="../ink/ink91.xml"/><Relationship Id="rId81" Type="http://schemas.openxmlformats.org/officeDocument/2006/relationships/customXml" Target="../ink/ink92.xml"/><Relationship Id="rId82" Type="http://schemas.openxmlformats.org/officeDocument/2006/relationships/customXml" Target="../ink/ink93.xml"/><Relationship Id="rId83" Type="http://schemas.openxmlformats.org/officeDocument/2006/relationships/customXml" Target="../ink/ink94.xml"/><Relationship Id="rId84" Type="http://schemas.openxmlformats.org/officeDocument/2006/relationships/customXml" Target="../ink/ink95.xml"/><Relationship Id="rId85" Type="http://schemas.openxmlformats.org/officeDocument/2006/relationships/customXml" Target="../ink/ink96.xml"/><Relationship Id="rId86" Type="http://schemas.openxmlformats.org/officeDocument/2006/relationships/customXml" Target="../ink/ink97.xml"/><Relationship Id="rId87" Type="http://schemas.openxmlformats.org/officeDocument/2006/relationships/customXml" Target="../ink/ink98.xml"/><Relationship Id="rId88" Type="http://schemas.openxmlformats.org/officeDocument/2006/relationships/customXml" Target="../ink/ink99.xml"/><Relationship Id="rId89" Type="http://schemas.openxmlformats.org/officeDocument/2006/relationships/customXml" Target="../ink/ink100.xml"/><Relationship Id="rId90" Type="http://schemas.openxmlformats.org/officeDocument/2006/relationships/customXml" Target="../ink/ink101.xml"/><Relationship Id="rId91" Type="http://schemas.openxmlformats.org/officeDocument/2006/relationships/customXml" Target="../ink/ink102.xml"/><Relationship Id="rId92" Type="http://schemas.openxmlformats.org/officeDocument/2006/relationships/customXml" Target="../ink/ink103.xml"/><Relationship Id="rId93" Type="http://schemas.openxmlformats.org/officeDocument/2006/relationships/customXml" Target="../ink/ink104.xml"/><Relationship Id="rId94" Type="http://schemas.openxmlformats.org/officeDocument/2006/relationships/customXml" Target="../ink/ink105.xml"/><Relationship Id="rId95" Type="http://schemas.openxmlformats.org/officeDocument/2006/relationships/customXml" Target="../ink/ink106.xml"/><Relationship Id="rId96" Type="http://schemas.openxmlformats.org/officeDocument/2006/relationships/customXml" Target="../ink/ink107.xml"/><Relationship Id="rId97" Type="http://schemas.openxmlformats.org/officeDocument/2006/relationships/customXml" Target="../ink/ink108.xml"/><Relationship Id="rId98" Type="http://schemas.openxmlformats.org/officeDocument/2006/relationships/customXml" Target="../ink/ink109.xml"/><Relationship Id="rId99" Type="http://schemas.openxmlformats.org/officeDocument/2006/relationships/customXml" Target="../ink/ink110.xml"/><Relationship Id="rId100" Type="http://schemas.openxmlformats.org/officeDocument/2006/relationships/customXml" Target="../ink/ink111.xml"/><Relationship Id="rId101" Type="http://schemas.openxmlformats.org/officeDocument/2006/relationships/customXml" Target="../ink/ink112.xml"/><Relationship Id="rId102" Type="http://schemas.openxmlformats.org/officeDocument/2006/relationships/customXml" Target="../ink/ink113.xml"/><Relationship Id="rId103" Type="http://schemas.openxmlformats.org/officeDocument/2006/relationships/customXml" Target="../ink/ink114.xml"/><Relationship Id="rId104" Type="http://schemas.openxmlformats.org/officeDocument/2006/relationships/customXml" Target="../ink/ink115.xml"/><Relationship Id="rId105" Type="http://schemas.openxmlformats.org/officeDocument/2006/relationships/customXml" Target="../ink/ink116.xml"/><Relationship Id="rId106" Type="http://schemas.openxmlformats.org/officeDocument/2006/relationships/customXml" Target="../ink/ink117.xml"/><Relationship Id="rId107" Type="http://schemas.openxmlformats.org/officeDocument/2006/relationships/customXml" Target="../ink/ink118.xml"/><Relationship Id="rId108" Type="http://schemas.openxmlformats.org/officeDocument/2006/relationships/customXml" Target="../ink/ink119.xml"/><Relationship Id="rId109" Type="http://schemas.openxmlformats.org/officeDocument/2006/relationships/customXml" Target="../ink/ink120.xml"/><Relationship Id="rId110" Type="http://schemas.openxmlformats.org/officeDocument/2006/relationships/customXml" Target="../ink/ink121.xml"/><Relationship Id="rId111" Type="http://schemas.openxmlformats.org/officeDocument/2006/relationships/customXml" Target="../ink/ink122.xml"/><Relationship Id="rId112" Type="http://schemas.openxmlformats.org/officeDocument/2006/relationships/customXml" Target="../ink/ink123.xml"/><Relationship Id="rId113" Type="http://schemas.openxmlformats.org/officeDocument/2006/relationships/customXml" Target="../ink/ink124.xml"/><Relationship Id="rId114" Type="http://schemas.openxmlformats.org/officeDocument/2006/relationships/customXml" Target="../ink/ink125.xml"/><Relationship Id="rId115" Type="http://schemas.openxmlformats.org/officeDocument/2006/relationships/customXml" Target="../ink/ink126.xml"/><Relationship Id="rId116" Type="http://schemas.openxmlformats.org/officeDocument/2006/relationships/customXml" Target="../ink/ink127.xml"/><Relationship Id="rId117" Type="http://schemas.openxmlformats.org/officeDocument/2006/relationships/customXml" Target="../ink/ink128.xml"/><Relationship Id="rId118" Type="http://schemas.openxmlformats.org/officeDocument/2006/relationships/customXml" Target="../ink/ink129.xml"/><Relationship Id="rId119" Type="http://schemas.openxmlformats.org/officeDocument/2006/relationships/customXml" Target="../ink/ink130.xml"/><Relationship Id="rId120" Type="http://schemas.openxmlformats.org/officeDocument/2006/relationships/customXml" Target="../ink/ink131.xml"/><Relationship Id="rId121" Type="http://schemas.openxmlformats.org/officeDocument/2006/relationships/customXml" Target="../ink/ink132.xml"/><Relationship Id="rId122" Type="http://schemas.openxmlformats.org/officeDocument/2006/relationships/customXml" Target="../ink/ink133.xml"/><Relationship Id="rId123" Type="http://schemas.openxmlformats.org/officeDocument/2006/relationships/customXml" Target="../ink/ink134.xml"/><Relationship Id="rId124" Type="http://schemas.openxmlformats.org/officeDocument/2006/relationships/customXml" Target="../ink/ink135.xml"/><Relationship Id="rId125" Type="http://schemas.openxmlformats.org/officeDocument/2006/relationships/customXml" Target="../ink/ink136.xml"/><Relationship Id="rId126" Type="http://schemas.openxmlformats.org/officeDocument/2006/relationships/customXml" Target="../ink/ink137.xml"/><Relationship Id="rId127" Type="http://schemas.openxmlformats.org/officeDocument/2006/relationships/customXml" Target="../ink/ink138.xml"/><Relationship Id="rId128" Type="http://schemas.openxmlformats.org/officeDocument/2006/relationships/customXml" Target="../ink/ink139.xml"/><Relationship Id="rId129" Type="http://schemas.openxmlformats.org/officeDocument/2006/relationships/customXml" Target="../ink/ink140.xml"/><Relationship Id="rId130" Type="http://schemas.openxmlformats.org/officeDocument/2006/relationships/customXml" Target="../ink/ink141.xml"/><Relationship Id="rId131" Type="http://schemas.openxmlformats.org/officeDocument/2006/relationships/customXml" Target="../ink/ink142.xml"/><Relationship Id="rId132" Type="http://schemas.openxmlformats.org/officeDocument/2006/relationships/customXml" Target="../ink/ink143.xml"/><Relationship Id="rId133" Type="http://schemas.openxmlformats.org/officeDocument/2006/relationships/customXml" Target="../ink/ink144.xml"/><Relationship Id="rId134" Type="http://schemas.openxmlformats.org/officeDocument/2006/relationships/customXml" Target="../ink/ink145.xml"/><Relationship Id="rId135" Type="http://schemas.openxmlformats.org/officeDocument/2006/relationships/customXml" Target="../ink/ink146.xml"/><Relationship Id="rId136" Type="http://schemas.openxmlformats.org/officeDocument/2006/relationships/customXml" Target="../ink/ink147.xml"/><Relationship Id="rId137" Type="http://schemas.openxmlformats.org/officeDocument/2006/relationships/customXml" Target="../ink/ink148.xml"/><Relationship Id="rId138" Type="http://schemas.openxmlformats.org/officeDocument/2006/relationships/customXml" Target="../ink/ink149.xml"/><Relationship Id="rId139" Type="http://schemas.openxmlformats.org/officeDocument/2006/relationships/customXml" Target="../ink/ink150.xml"/><Relationship Id="rId140" Type="http://schemas.openxmlformats.org/officeDocument/2006/relationships/customXml" Target="../ink/ink151.xml"/><Relationship Id="rId141" Type="http://schemas.openxmlformats.org/officeDocument/2006/relationships/customXml" Target="../ink/ink152.xml"/><Relationship Id="rId142" Type="http://schemas.openxmlformats.org/officeDocument/2006/relationships/customXml" Target="../ink/ink153.xml"/><Relationship Id="rId143" Type="http://schemas.openxmlformats.org/officeDocument/2006/relationships/customXml" Target="../ink/ink154.xml"/><Relationship Id="rId144" Type="http://schemas.openxmlformats.org/officeDocument/2006/relationships/customXml" Target="../ink/ink155.xml"/><Relationship Id="rId145" Type="http://schemas.openxmlformats.org/officeDocument/2006/relationships/customXml" Target="../ink/ink156.xml"/><Relationship Id="rId146" Type="http://schemas.openxmlformats.org/officeDocument/2006/relationships/customXml" Target="../ink/ink157.xml"/><Relationship Id="rId147" Type="http://schemas.openxmlformats.org/officeDocument/2006/relationships/customXml" Target="../ink/ink158.xml"/><Relationship Id="rId148" Type="http://schemas.openxmlformats.org/officeDocument/2006/relationships/customXml" Target="../ink/ink159.xml"/><Relationship Id="rId149" Type="http://schemas.openxmlformats.org/officeDocument/2006/relationships/customXml" Target="../ink/ink160.xml"/><Relationship Id="rId150" Type="http://schemas.openxmlformats.org/officeDocument/2006/relationships/customXml" Target="../ink/ink161.xml"/><Relationship Id="rId151" Type="http://schemas.openxmlformats.org/officeDocument/2006/relationships/customXml" Target="../ink/ink162.xml"/><Relationship Id="rId152" Type="http://schemas.openxmlformats.org/officeDocument/2006/relationships/customXml" Target="../ink/ink163.xml"/><Relationship Id="rId153" Type="http://schemas.openxmlformats.org/officeDocument/2006/relationships/customXml" Target="../ink/ink164.xml"/><Relationship Id="rId154" Type="http://schemas.openxmlformats.org/officeDocument/2006/relationships/customXml" Target="../ink/ink165.xml"/><Relationship Id="rId155" Type="http://schemas.openxmlformats.org/officeDocument/2006/relationships/customXml" Target="../ink/ink166.xml"/><Relationship Id="rId156" Type="http://schemas.openxmlformats.org/officeDocument/2006/relationships/customXml" Target="../ink/ink167.xml"/><Relationship Id="rId157" Type="http://schemas.openxmlformats.org/officeDocument/2006/relationships/customXml" Target="../ink/ink168.xml"/><Relationship Id="rId158" Type="http://schemas.openxmlformats.org/officeDocument/2006/relationships/customXml" Target="../ink/ink169.xml"/><Relationship Id="rId159" Type="http://schemas.openxmlformats.org/officeDocument/2006/relationships/customXml" Target="../ink/ink170.xml"/><Relationship Id="rId160" Type="http://schemas.openxmlformats.org/officeDocument/2006/relationships/customXml" Target="../ink/ink171.xml"/><Relationship Id="rId161" Type="http://schemas.openxmlformats.org/officeDocument/2006/relationships/customXml" Target="../ink/ink172.xml"/><Relationship Id="rId162" Type="http://schemas.openxmlformats.org/officeDocument/2006/relationships/customXml" Target="../ink/ink173.xml"/><Relationship Id="rId163" Type="http://schemas.openxmlformats.org/officeDocument/2006/relationships/customXml" Target="../ink/ink174.xml"/><Relationship Id="rId164" Type="http://schemas.openxmlformats.org/officeDocument/2006/relationships/customXml" Target="../ink/ink175.xml"/><Relationship Id="rId165" Type="http://schemas.openxmlformats.org/officeDocument/2006/relationships/customXml" Target="../ink/ink176.xml"/><Relationship Id="rId166" Type="http://schemas.openxmlformats.org/officeDocument/2006/relationships/customXml" Target="../ink/ink177.xml"/><Relationship Id="rId167" Type="http://schemas.openxmlformats.org/officeDocument/2006/relationships/customXml" Target="../ink/ink178.xml"/><Relationship Id="rId168" Type="http://schemas.openxmlformats.org/officeDocument/2006/relationships/customXml" Target="../ink/ink179.xml"/><Relationship Id="rId169" Type="http://schemas.openxmlformats.org/officeDocument/2006/relationships/customXml" Target="../ink/ink180.xml"/><Relationship Id="rId170" Type="http://schemas.openxmlformats.org/officeDocument/2006/relationships/customXml" Target="../ink/ink181.xml"/><Relationship Id="rId171" Type="http://schemas.openxmlformats.org/officeDocument/2006/relationships/customXml" Target="../ink/ink182.xml"/><Relationship Id="rId172" Type="http://schemas.openxmlformats.org/officeDocument/2006/relationships/customXml" Target="../ink/ink183.xml"/><Relationship Id="rId173" Type="http://schemas.openxmlformats.org/officeDocument/2006/relationships/customXml" Target="../ink/ink184.xml"/><Relationship Id="rId174" Type="http://schemas.openxmlformats.org/officeDocument/2006/relationships/customXml" Target="../ink/ink185.xml"/><Relationship Id="rId175" Type="http://schemas.openxmlformats.org/officeDocument/2006/relationships/customXml" Target="../ink/ink186.xml"/><Relationship Id="rId176" Type="http://schemas.openxmlformats.org/officeDocument/2006/relationships/customXml" Target="../ink/ink187.xml"/><Relationship Id="rId177" Type="http://schemas.openxmlformats.org/officeDocument/2006/relationships/customXml" Target="../ink/ink188.xml"/><Relationship Id="rId178" Type="http://schemas.openxmlformats.org/officeDocument/2006/relationships/customXml" Target="../ink/ink189.xml"/><Relationship Id="rId179" Type="http://schemas.openxmlformats.org/officeDocument/2006/relationships/customXml" Target="../ink/ink190.xml"/><Relationship Id="rId180" Type="http://schemas.openxmlformats.org/officeDocument/2006/relationships/customXml" Target="../ink/ink191.xml"/><Relationship Id="rId181" Type="http://schemas.openxmlformats.org/officeDocument/2006/relationships/customXml" Target="../ink/ink192.xml"/><Relationship Id="rId182" Type="http://schemas.openxmlformats.org/officeDocument/2006/relationships/customXml" Target="../ink/ink193.xml"/><Relationship Id="rId183" Type="http://schemas.openxmlformats.org/officeDocument/2006/relationships/customXml" Target="../ink/ink194.xml"/><Relationship Id="rId184" Type="http://schemas.openxmlformats.org/officeDocument/2006/relationships/customXml" Target="../ink/ink195.xml"/><Relationship Id="rId185" Type="http://schemas.openxmlformats.org/officeDocument/2006/relationships/customXml" Target="../ink/ink196.xml"/><Relationship Id="rId186" Type="http://schemas.openxmlformats.org/officeDocument/2006/relationships/customXml" Target="../ink/ink197.xml"/><Relationship Id="rId187" Type="http://schemas.openxmlformats.org/officeDocument/2006/relationships/customXml" Target="../ink/ink198.xml"/><Relationship Id="rId188" Type="http://schemas.openxmlformats.org/officeDocument/2006/relationships/customXml" Target="../ink/ink199.xml"/><Relationship Id="rId189" Type="http://schemas.openxmlformats.org/officeDocument/2006/relationships/customXml" Target="../ink/ink200.xml"/><Relationship Id="rId190" Type="http://schemas.openxmlformats.org/officeDocument/2006/relationships/customXml" Target="../ink/ink201.xml"/><Relationship Id="rId191" Type="http://schemas.openxmlformats.org/officeDocument/2006/relationships/customXml" Target="../ink/ink202.xml"/><Relationship Id="rId192" Type="http://schemas.openxmlformats.org/officeDocument/2006/relationships/customXml" Target="../ink/ink203.xml"/><Relationship Id="rId193" Type="http://schemas.openxmlformats.org/officeDocument/2006/relationships/customXml" Target="../ink/ink204.xml"/><Relationship Id="rId194" Type="http://schemas.openxmlformats.org/officeDocument/2006/relationships/customXml" Target="../ink/ink205.xml"/><Relationship Id="rId195" Type="http://schemas.openxmlformats.org/officeDocument/2006/relationships/customXml" Target="../ink/ink206.xml"/><Relationship Id="rId196" Type="http://schemas.openxmlformats.org/officeDocument/2006/relationships/customXml" Target="../ink/ink207.xml"/><Relationship Id="rId197" Type="http://schemas.openxmlformats.org/officeDocument/2006/relationships/customXml" Target="../ink/ink208.xml"/><Relationship Id="rId198" Type="http://schemas.openxmlformats.org/officeDocument/2006/relationships/customXml" Target="../ink/ink209.xml"/><Relationship Id="rId199" Type="http://schemas.openxmlformats.org/officeDocument/2006/relationships/customXml" Target="../ink/ink210.xml"/><Relationship Id="rId200" Type="http://schemas.openxmlformats.org/officeDocument/2006/relationships/customXml" Target="../ink/ink211.xml"/><Relationship Id="rId201" Type="http://schemas.openxmlformats.org/officeDocument/2006/relationships/customXml" Target="../ink/ink212.xml"/><Relationship Id="rId202" Type="http://schemas.openxmlformats.org/officeDocument/2006/relationships/customXml" Target="../ink/ink213.xml"/><Relationship Id="rId203" Type="http://schemas.openxmlformats.org/officeDocument/2006/relationships/customXml" Target="../ink/ink214.xml"/><Relationship Id="rId204" Type="http://schemas.openxmlformats.org/officeDocument/2006/relationships/customXml" Target="../ink/ink215.xml"/><Relationship Id="rId205" Type="http://schemas.openxmlformats.org/officeDocument/2006/relationships/customXml" Target="../ink/ink216.xml"/><Relationship Id="rId206" Type="http://schemas.openxmlformats.org/officeDocument/2006/relationships/customXml" Target="../ink/ink217.xml"/><Relationship Id="rId207"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customXml" Target="../ink/ink3400.xml"/><Relationship Id="rId2" Type="http://schemas.openxmlformats.org/officeDocument/2006/relationships/customXml" Target="../ink/ink3401.xml"/><Relationship Id="rId3" Type="http://schemas.openxmlformats.org/officeDocument/2006/relationships/customXml" Target="../ink/ink3402.xml"/><Relationship Id="rId4" Type="http://schemas.openxmlformats.org/officeDocument/2006/relationships/customXml" Target="../ink/ink3403.xml"/><Relationship Id="rId5" Type="http://schemas.openxmlformats.org/officeDocument/2006/relationships/customXml" Target="../ink/ink3404.xml"/><Relationship Id="rId6" Type="http://schemas.openxmlformats.org/officeDocument/2006/relationships/customXml" Target="../ink/ink3405.xml"/><Relationship Id="rId7" Type="http://schemas.openxmlformats.org/officeDocument/2006/relationships/customXml" Target="../ink/ink3406.xml"/><Relationship Id="rId8" Type="http://schemas.openxmlformats.org/officeDocument/2006/relationships/customXml" Target="../ink/ink3407.xml"/><Relationship Id="rId9" Type="http://schemas.openxmlformats.org/officeDocument/2006/relationships/customXml" Target="../ink/ink3408.xml"/><Relationship Id="rId10" Type="http://schemas.openxmlformats.org/officeDocument/2006/relationships/customXml" Target="../ink/ink3409.xml"/><Relationship Id="rId11" Type="http://schemas.openxmlformats.org/officeDocument/2006/relationships/customXml" Target="../ink/ink3410.xml"/><Relationship Id="rId12" Type="http://schemas.openxmlformats.org/officeDocument/2006/relationships/customXml" Target="../ink/ink3411.xml"/><Relationship Id="rId13" Type="http://schemas.openxmlformats.org/officeDocument/2006/relationships/customXml" Target="../ink/ink3412.xml"/><Relationship Id="rId14" Type="http://schemas.openxmlformats.org/officeDocument/2006/relationships/customXml" Target="../ink/ink3413.xml"/><Relationship Id="rId15" Type="http://schemas.openxmlformats.org/officeDocument/2006/relationships/customXml" Target="../ink/ink3414.xml"/><Relationship Id="rId16" Type="http://schemas.openxmlformats.org/officeDocument/2006/relationships/customXml" Target="../ink/ink3415.xml"/><Relationship Id="rId17" Type="http://schemas.openxmlformats.org/officeDocument/2006/relationships/customXml" Target="../ink/ink3416.xml"/><Relationship Id="rId18" Type="http://schemas.openxmlformats.org/officeDocument/2006/relationships/customXml" Target="../ink/ink3417.xml"/><Relationship Id="rId19" Type="http://schemas.openxmlformats.org/officeDocument/2006/relationships/customXml" Target="../ink/ink3418.xml"/><Relationship Id="rId20" Type="http://schemas.openxmlformats.org/officeDocument/2006/relationships/customXml" Target="../ink/ink3419.xml"/><Relationship Id="rId21" Type="http://schemas.openxmlformats.org/officeDocument/2006/relationships/customXml" Target="../ink/ink3420.xml"/><Relationship Id="rId22" Type="http://schemas.openxmlformats.org/officeDocument/2006/relationships/customXml" Target="../ink/ink3421.xml"/><Relationship Id="rId23" Type="http://schemas.openxmlformats.org/officeDocument/2006/relationships/customXml" Target="../ink/ink3422.xml"/><Relationship Id="rId24" Type="http://schemas.openxmlformats.org/officeDocument/2006/relationships/customXml" Target="../ink/ink3423.xml"/><Relationship Id="rId25" Type="http://schemas.openxmlformats.org/officeDocument/2006/relationships/customXml" Target="../ink/ink3424.xml"/><Relationship Id="rId26" Type="http://schemas.openxmlformats.org/officeDocument/2006/relationships/customXml" Target="../ink/ink3425.xml"/><Relationship Id="rId27" Type="http://schemas.openxmlformats.org/officeDocument/2006/relationships/customXml" Target="../ink/ink3426.xml"/><Relationship Id="rId28" Type="http://schemas.openxmlformats.org/officeDocument/2006/relationships/customXml" Target="../ink/ink3427.xml"/><Relationship Id="rId29" Type="http://schemas.openxmlformats.org/officeDocument/2006/relationships/customXml" Target="../ink/ink3428.xml"/><Relationship Id="rId30" Type="http://schemas.openxmlformats.org/officeDocument/2006/relationships/customXml" Target="../ink/ink3429.xml"/><Relationship Id="rId31" Type="http://schemas.openxmlformats.org/officeDocument/2006/relationships/customXml" Target="../ink/ink3431.xml"/><Relationship Id="rId32" Type="http://schemas.openxmlformats.org/officeDocument/2006/relationships/customXml" Target="../ink/ink3432.xml"/><Relationship Id="rId33" Type="http://schemas.openxmlformats.org/officeDocument/2006/relationships/customXml" Target="../ink/ink3433.xml"/><Relationship Id="rId34" Type="http://schemas.openxmlformats.org/officeDocument/2006/relationships/customXml" Target="../ink/ink3434.xml"/><Relationship Id="rId35" Type="http://schemas.openxmlformats.org/officeDocument/2006/relationships/customXml" Target="../ink/ink3435.xml"/><Relationship Id="rId36" Type="http://schemas.openxmlformats.org/officeDocument/2006/relationships/customXml" Target="../ink/ink3436.xml"/><Relationship Id="rId37" Type="http://schemas.openxmlformats.org/officeDocument/2006/relationships/customXml" Target="../ink/ink3437.xml"/><Relationship Id="rId38" Type="http://schemas.openxmlformats.org/officeDocument/2006/relationships/customXml" Target="../ink/ink3438.xml"/><Relationship Id="rId39" Type="http://schemas.openxmlformats.org/officeDocument/2006/relationships/customXml" Target="../ink/ink3439.xml"/><Relationship Id="rId40" Type="http://schemas.openxmlformats.org/officeDocument/2006/relationships/customXml" Target="../ink/ink3440.xml"/><Relationship Id="rId41" Type="http://schemas.openxmlformats.org/officeDocument/2006/relationships/customXml" Target="../ink/ink3441.xml"/><Relationship Id="rId42" Type="http://schemas.openxmlformats.org/officeDocument/2006/relationships/customXml" Target="../ink/ink3442.xml"/><Relationship Id="rId43" Type="http://schemas.openxmlformats.org/officeDocument/2006/relationships/customXml" Target="../ink/ink3443.xml"/><Relationship Id="rId44" Type="http://schemas.openxmlformats.org/officeDocument/2006/relationships/customXml" Target="../ink/ink3444.xml"/><Relationship Id="rId45" Type="http://schemas.openxmlformats.org/officeDocument/2006/relationships/customXml" Target="../ink/ink3445.xml"/><Relationship Id="rId46" Type="http://schemas.openxmlformats.org/officeDocument/2006/relationships/customXml" Target="../ink/ink3446.xml"/><Relationship Id="rId47" Type="http://schemas.openxmlformats.org/officeDocument/2006/relationships/customXml" Target="../ink/ink3447.xml"/><Relationship Id="rId48" Type="http://schemas.openxmlformats.org/officeDocument/2006/relationships/customXml" Target="../ink/ink3448.xml"/><Relationship Id="rId49" Type="http://schemas.openxmlformats.org/officeDocument/2006/relationships/customXml" Target="../ink/ink3449.xml"/><Relationship Id="rId50" Type="http://schemas.openxmlformats.org/officeDocument/2006/relationships/customXml" Target="../ink/ink3450.xml"/><Relationship Id="rId51" Type="http://schemas.openxmlformats.org/officeDocument/2006/relationships/customXml" Target="../ink/ink3451.xml"/><Relationship Id="rId52" Type="http://schemas.openxmlformats.org/officeDocument/2006/relationships/customXml" Target="../ink/ink3452.xml"/><Relationship Id="rId53" Type="http://schemas.openxmlformats.org/officeDocument/2006/relationships/customXml" Target="../ink/ink3453.xml"/><Relationship Id="rId54" Type="http://schemas.openxmlformats.org/officeDocument/2006/relationships/customXml" Target="../ink/ink3454.xml"/><Relationship Id="rId55" Type="http://schemas.openxmlformats.org/officeDocument/2006/relationships/customXml" Target="../ink/ink3455.xml"/><Relationship Id="rId56" Type="http://schemas.openxmlformats.org/officeDocument/2006/relationships/customXml" Target="../ink/ink3456.xml"/><Relationship Id="rId57" Type="http://schemas.openxmlformats.org/officeDocument/2006/relationships/customXml" Target="../ink/ink3457.xml"/><Relationship Id="rId58" Type="http://schemas.openxmlformats.org/officeDocument/2006/relationships/customXml" Target="../ink/ink3458.xml"/><Relationship Id="rId59" Type="http://schemas.openxmlformats.org/officeDocument/2006/relationships/customXml" Target="../ink/ink3459.xml"/><Relationship Id="rId60" Type="http://schemas.openxmlformats.org/officeDocument/2006/relationships/customXml" Target="../ink/ink3460.xml"/><Relationship Id="rId61" Type="http://schemas.openxmlformats.org/officeDocument/2006/relationships/customXml" Target="../ink/ink3461.xml"/><Relationship Id="rId62" Type="http://schemas.openxmlformats.org/officeDocument/2006/relationships/customXml" Target="../ink/ink3462.xml"/><Relationship Id="rId63" Type="http://schemas.openxmlformats.org/officeDocument/2006/relationships/customXml" Target="../ink/ink3463.xml"/><Relationship Id="rId64" Type="http://schemas.openxmlformats.org/officeDocument/2006/relationships/customXml" Target="../ink/ink3464.xml"/><Relationship Id="rId65" Type="http://schemas.openxmlformats.org/officeDocument/2006/relationships/customXml" Target="../ink/ink3465.xml"/><Relationship Id="rId66" Type="http://schemas.openxmlformats.org/officeDocument/2006/relationships/customXml" Target="../ink/ink3466.xml"/><Relationship Id="rId67" Type="http://schemas.openxmlformats.org/officeDocument/2006/relationships/customXml" Target="../ink/ink3467.xml"/><Relationship Id="rId68" Type="http://schemas.openxmlformats.org/officeDocument/2006/relationships/customXml" Target="../ink/ink3468.xml"/><Relationship Id="rId69" Type="http://schemas.openxmlformats.org/officeDocument/2006/relationships/customXml" Target="../ink/ink3469.xml"/><Relationship Id="rId70" Type="http://schemas.openxmlformats.org/officeDocument/2006/relationships/customXml" Target="../ink/ink3470.xml"/><Relationship Id="rId71" Type="http://schemas.openxmlformats.org/officeDocument/2006/relationships/customXml" Target="../ink/ink3471.xml"/><Relationship Id="rId72" Type="http://schemas.openxmlformats.org/officeDocument/2006/relationships/customXml" Target="../ink/ink3472.xml"/><Relationship Id="rId73" Type="http://schemas.openxmlformats.org/officeDocument/2006/relationships/customXml" Target="../ink/ink3473.xml"/><Relationship Id="rId74" Type="http://schemas.openxmlformats.org/officeDocument/2006/relationships/customXml" Target="../ink/ink3474.xml"/><Relationship Id="rId75" Type="http://schemas.openxmlformats.org/officeDocument/2006/relationships/customXml" Target="../ink/ink3475.xml"/><Relationship Id="rId76" Type="http://schemas.openxmlformats.org/officeDocument/2006/relationships/customXml" Target="../ink/ink3476.xml"/><Relationship Id="rId77" Type="http://schemas.openxmlformats.org/officeDocument/2006/relationships/customXml" Target="../ink/ink3477.xml"/><Relationship Id="rId78" Type="http://schemas.openxmlformats.org/officeDocument/2006/relationships/customXml" Target="../ink/ink3478.xml"/><Relationship Id="rId79" Type="http://schemas.openxmlformats.org/officeDocument/2006/relationships/customXml" Target="../ink/ink3479.xml"/><Relationship Id="rId80" Type="http://schemas.openxmlformats.org/officeDocument/2006/relationships/customXml" Target="../ink/ink3480.xml"/><Relationship Id="rId81" Type="http://schemas.openxmlformats.org/officeDocument/2006/relationships/customXml" Target="../ink/ink3481.xml"/><Relationship Id="rId82" Type="http://schemas.openxmlformats.org/officeDocument/2006/relationships/customXml" Target="../ink/ink3482.xml"/><Relationship Id="rId83" Type="http://schemas.openxmlformats.org/officeDocument/2006/relationships/customXml" Target="../ink/ink3483.xml"/><Relationship Id="rId84" Type="http://schemas.openxmlformats.org/officeDocument/2006/relationships/customXml" Target="../ink/ink3484.xml"/><Relationship Id="rId85" Type="http://schemas.openxmlformats.org/officeDocument/2006/relationships/customXml" Target="../ink/ink3485.xml"/><Relationship Id="rId86" Type="http://schemas.openxmlformats.org/officeDocument/2006/relationships/customXml" Target="../ink/ink3486.xml"/><Relationship Id="rId87" Type="http://schemas.openxmlformats.org/officeDocument/2006/relationships/customXml" Target="../ink/ink3487.xml"/><Relationship Id="rId88" Type="http://schemas.openxmlformats.org/officeDocument/2006/relationships/customXml" Target="../ink/ink3488.xml"/><Relationship Id="rId89" Type="http://schemas.openxmlformats.org/officeDocument/2006/relationships/customXml" Target="../ink/ink3489.xml"/><Relationship Id="rId90" Type="http://schemas.openxmlformats.org/officeDocument/2006/relationships/customXml" Target="../ink/ink3490.xml"/><Relationship Id="rId91" Type="http://schemas.openxmlformats.org/officeDocument/2006/relationships/customXml" Target="../ink/ink3491.xml"/><Relationship Id="rId92" Type="http://schemas.openxmlformats.org/officeDocument/2006/relationships/customXml" Target="../ink/ink3492.xml"/><Relationship Id="rId93" Type="http://schemas.openxmlformats.org/officeDocument/2006/relationships/customXml" Target="../ink/ink3493.xml"/><Relationship Id="rId94" Type="http://schemas.openxmlformats.org/officeDocument/2006/relationships/customXml" Target="../ink/ink3504.xml"/><Relationship Id="rId95" Type="http://schemas.openxmlformats.org/officeDocument/2006/relationships/customXml" Target="../ink/ink3505.xml"/><Relationship Id="rId96" Type="http://schemas.openxmlformats.org/officeDocument/2006/relationships/customXml" Target="../ink/ink3506.xml"/><Relationship Id="rId97" Type="http://schemas.openxmlformats.org/officeDocument/2006/relationships/customXml" Target="../ink/ink3507.xml"/><Relationship Id="rId98" Type="http://schemas.openxmlformats.org/officeDocument/2006/relationships/customXml" Target="../ink/ink3508.xml"/><Relationship Id="rId99" Type="http://schemas.openxmlformats.org/officeDocument/2006/relationships/customXml" Target="../ink/ink3509.xml"/><Relationship Id="rId100" Type="http://schemas.openxmlformats.org/officeDocument/2006/relationships/customXml" Target="../ink/ink3510.xml"/><Relationship Id="rId101" Type="http://schemas.openxmlformats.org/officeDocument/2006/relationships/customXml" Target="../ink/ink3511.xml"/><Relationship Id="rId102" Type="http://schemas.openxmlformats.org/officeDocument/2006/relationships/customXml" Target="../ink/ink3512.xml"/><Relationship Id="rId103" Type="http://schemas.openxmlformats.org/officeDocument/2006/relationships/customXml" Target="../ink/ink3513.xml"/><Relationship Id="rId104" Type="http://schemas.openxmlformats.org/officeDocument/2006/relationships/customXml" Target="../ink/ink3514.xml"/><Relationship Id="rId105" Type="http://schemas.openxmlformats.org/officeDocument/2006/relationships/customXml" Target="../ink/ink3515.xml"/><Relationship Id="rId106" Type="http://schemas.openxmlformats.org/officeDocument/2006/relationships/customXml" Target="../ink/ink3516.xml"/><Relationship Id="rId107" Type="http://schemas.openxmlformats.org/officeDocument/2006/relationships/customXml" Target="../ink/ink3517.xml"/><Relationship Id="rId108" Type="http://schemas.openxmlformats.org/officeDocument/2006/relationships/customXml" Target="../ink/ink3518.xml"/><Relationship Id="rId109" Type="http://schemas.openxmlformats.org/officeDocument/2006/relationships/customXml" Target="../ink/ink3519.xml"/><Relationship Id="rId110" Type="http://schemas.openxmlformats.org/officeDocument/2006/relationships/customXml" Target="../ink/ink3520.xml"/><Relationship Id="rId111" Type="http://schemas.openxmlformats.org/officeDocument/2006/relationships/customXml" Target="../ink/ink3521.xml"/><Relationship Id="rId112" Type="http://schemas.openxmlformats.org/officeDocument/2006/relationships/customXml" Target="../ink/ink3522.xml"/><Relationship Id="rId113" Type="http://schemas.openxmlformats.org/officeDocument/2006/relationships/customXml" Target="../ink/ink3523.xml"/><Relationship Id="rId114" Type="http://schemas.openxmlformats.org/officeDocument/2006/relationships/customXml" Target="../ink/ink3524.xml"/><Relationship Id="rId115" Type="http://schemas.openxmlformats.org/officeDocument/2006/relationships/customXml" Target="../ink/ink3525.xml"/><Relationship Id="rId116" Type="http://schemas.openxmlformats.org/officeDocument/2006/relationships/customXml" Target="../ink/ink3526.xml"/><Relationship Id="rId117" Type="http://schemas.openxmlformats.org/officeDocument/2006/relationships/customXml" Target="../ink/ink3534.xml"/><Relationship Id="rId118" Type="http://schemas.openxmlformats.org/officeDocument/2006/relationships/customXml" Target="../ink/ink3535.xml"/><Relationship Id="rId119" Type="http://schemas.openxmlformats.org/officeDocument/2006/relationships/customXml" Target="../ink/ink3536.xml"/><Relationship Id="rId120" Type="http://schemas.openxmlformats.org/officeDocument/2006/relationships/customXml" Target="../ink/ink3537.xml"/><Relationship Id="rId121" Type="http://schemas.openxmlformats.org/officeDocument/2006/relationships/customXml" Target="../ink/ink3538.xml"/><Relationship Id="rId122" Type="http://schemas.openxmlformats.org/officeDocument/2006/relationships/customXml" Target="../ink/ink3539.xml"/><Relationship Id="rId123" Type="http://schemas.openxmlformats.org/officeDocument/2006/relationships/customXml" Target="../ink/ink3540.xml"/><Relationship Id="rId124" Type="http://schemas.openxmlformats.org/officeDocument/2006/relationships/customXml" Target="../ink/ink3541.xml"/><Relationship Id="rId125" Type="http://schemas.openxmlformats.org/officeDocument/2006/relationships/customXml" Target="../ink/ink3542.xml"/><Relationship Id="rId126" Type="http://schemas.openxmlformats.org/officeDocument/2006/relationships/customXml" Target="../ink/ink3543.xml"/><Relationship Id="rId127" Type="http://schemas.openxmlformats.org/officeDocument/2006/relationships/customXml" Target="../ink/ink3544.xml"/><Relationship Id="rId128" Type="http://schemas.openxmlformats.org/officeDocument/2006/relationships/customXml" Target="../ink/ink3545.xml"/><Relationship Id="rId129" Type="http://schemas.openxmlformats.org/officeDocument/2006/relationships/customXml" Target="../ink/ink3546.xml"/><Relationship Id="rId130" Type="http://schemas.openxmlformats.org/officeDocument/2006/relationships/customXml" Target="../ink/ink3547.xml"/><Relationship Id="rId131" Type="http://schemas.openxmlformats.org/officeDocument/2006/relationships/customXml" Target="../ink/ink3548.xml"/><Relationship Id="rId132" Type="http://schemas.openxmlformats.org/officeDocument/2006/relationships/customXml" Target="../ink/ink3549.xml"/><Relationship Id="rId133" Type="http://schemas.openxmlformats.org/officeDocument/2006/relationships/customXml" Target="../ink/ink3550.xml"/><Relationship Id="rId134" Type="http://schemas.openxmlformats.org/officeDocument/2006/relationships/customXml" Target="../ink/ink3551.xml"/><Relationship Id="rId135" Type="http://schemas.openxmlformats.org/officeDocument/2006/relationships/customXml" Target="../ink/ink3552.xml"/><Relationship Id="rId136" Type="http://schemas.openxmlformats.org/officeDocument/2006/relationships/customXml" Target="../ink/ink3553.xml"/><Relationship Id="rId137" Type="http://schemas.openxmlformats.org/officeDocument/2006/relationships/customXml" Target="../ink/ink3554.xml"/><Relationship Id="rId138" Type="http://schemas.openxmlformats.org/officeDocument/2006/relationships/customXml" Target="../ink/ink3555.xml"/><Relationship Id="rId139" Type="http://schemas.openxmlformats.org/officeDocument/2006/relationships/customXml" Target="../ink/ink3556.xml"/><Relationship Id="rId140" Type="http://schemas.openxmlformats.org/officeDocument/2006/relationships/customXml" Target="../ink/ink3557.xml"/><Relationship Id="rId141" Type="http://schemas.openxmlformats.org/officeDocument/2006/relationships/customXml" Target="../ink/ink3558.xml"/><Relationship Id="rId142" Type="http://schemas.openxmlformats.org/officeDocument/2006/relationships/customXml" Target="../ink/ink3559.xml"/><Relationship Id="rId143" Type="http://schemas.openxmlformats.org/officeDocument/2006/relationships/customXml" Target="../ink/ink3560.xml"/><Relationship Id="rId144" Type="http://schemas.openxmlformats.org/officeDocument/2006/relationships/customXml" Target="../ink/ink3561.xml"/><Relationship Id="rId145" Type="http://schemas.openxmlformats.org/officeDocument/2006/relationships/customXml" Target="../ink/ink3562.xml"/><Relationship Id="rId146" Type="http://schemas.openxmlformats.org/officeDocument/2006/relationships/customXml" Target="../ink/ink3563.xml"/><Relationship Id="rId147" Type="http://schemas.openxmlformats.org/officeDocument/2006/relationships/customXml" Target="../ink/ink3564.xml"/><Relationship Id="rId148" Type="http://schemas.openxmlformats.org/officeDocument/2006/relationships/customXml" Target="../ink/ink3565.xml"/><Relationship Id="rId149" Type="http://schemas.openxmlformats.org/officeDocument/2006/relationships/customXml" Target="../ink/ink3566.xml"/><Relationship Id="rId150" Type="http://schemas.openxmlformats.org/officeDocument/2006/relationships/customXml" Target="../ink/ink3567.xml"/><Relationship Id="rId151" Type="http://schemas.openxmlformats.org/officeDocument/2006/relationships/customXml" Target="../ink/ink3568.xml"/><Relationship Id="rId152" Type="http://schemas.openxmlformats.org/officeDocument/2006/relationships/customXml" Target="../ink/ink3569.xml"/><Relationship Id="rId153" Type="http://schemas.openxmlformats.org/officeDocument/2006/relationships/customXml" Target="../ink/ink3570.xml"/><Relationship Id="rId154" Type="http://schemas.openxmlformats.org/officeDocument/2006/relationships/customXml" Target="../ink/ink3571.xml"/><Relationship Id="rId155" Type="http://schemas.openxmlformats.org/officeDocument/2006/relationships/customXml" Target="../ink/ink3572.xml"/><Relationship Id="rId156" Type="http://schemas.openxmlformats.org/officeDocument/2006/relationships/customXml" Target="../ink/ink3573.xml"/><Relationship Id="rId157" Type="http://schemas.openxmlformats.org/officeDocument/2006/relationships/customXml" Target="../ink/ink3574.xml"/><Relationship Id="rId158" Type="http://schemas.openxmlformats.org/officeDocument/2006/relationships/customXml" Target="../ink/ink3575.xml"/><Relationship Id="rId159" Type="http://schemas.openxmlformats.org/officeDocument/2006/relationships/customXml" Target="../ink/ink3576.xml"/><Relationship Id="rId160" Type="http://schemas.openxmlformats.org/officeDocument/2006/relationships/customXml" Target="../ink/ink3577.xml"/><Relationship Id="rId161" Type="http://schemas.openxmlformats.org/officeDocument/2006/relationships/customXml" Target="../ink/ink3578.xml"/><Relationship Id="rId162" Type="http://schemas.openxmlformats.org/officeDocument/2006/relationships/customXml" Target="../ink/ink3579.xml"/><Relationship Id="rId163" Type="http://schemas.openxmlformats.org/officeDocument/2006/relationships/customXml" Target="../ink/ink3580.xml"/><Relationship Id="rId164" Type="http://schemas.openxmlformats.org/officeDocument/2006/relationships/customXml" Target="../ink/ink3581.xml"/><Relationship Id="rId165" Type="http://schemas.openxmlformats.org/officeDocument/2006/relationships/customXml" Target="../ink/ink3582.xml"/><Relationship Id="rId166" Type="http://schemas.openxmlformats.org/officeDocument/2006/relationships/customXml" Target="../ink/ink3583.xml"/><Relationship Id="rId167" Type="http://schemas.openxmlformats.org/officeDocument/2006/relationships/customXml" Target="../ink/ink3584.xml"/><Relationship Id="rId168" Type="http://schemas.openxmlformats.org/officeDocument/2006/relationships/customXml" Target="../ink/ink3585.xml"/><Relationship Id="rId169" Type="http://schemas.openxmlformats.org/officeDocument/2006/relationships/customXml" Target="../ink/ink3586.xml"/><Relationship Id="rId170" Type="http://schemas.openxmlformats.org/officeDocument/2006/relationships/customXml" Target="../ink/ink3587.xml"/><Relationship Id="rId171" Type="http://schemas.openxmlformats.org/officeDocument/2006/relationships/customXml" Target="../ink/ink3588.xml"/><Relationship Id="rId172" Type="http://schemas.openxmlformats.org/officeDocument/2006/relationships/customXml" Target="../ink/ink3589.xml"/><Relationship Id="rId173" Type="http://schemas.openxmlformats.org/officeDocument/2006/relationships/customXml" Target="../ink/ink3590.xml"/><Relationship Id="rId174" Type="http://schemas.openxmlformats.org/officeDocument/2006/relationships/customXml" Target="../ink/ink3591.xml"/><Relationship Id="rId175" Type="http://schemas.openxmlformats.org/officeDocument/2006/relationships/customXml" Target="../ink/ink3592.xml"/><Relationship Id="rId176" Type="http://schemas.openxmlformats.org/officeDocument/2006/relationships/customXml" Target="../ink/ink3593.xml"/><Relationship Id="rId177" Type="http://schemas.openxmlformats.org/officeDocument/2006/relationships/customXml" Target="../ink/ink3594.xml"/><Relationship Id="rId178" Type="http://schemas.openxmlformats.org/officeDocument/2006/relationships/customXml" Target="../ink/ink3595.xml"/><Relationship Id="rId179" Type="http://schemas.openxmlformats.org/officeDocument/2006/relationships/customXml" Target="../ink/ink3596.xml"/><Relationship Id="rId180" Type="http://schemas.openxmlformats.org/officeDocument/2006/relationships/customXml" Target="../ink/ink3597.xml"/><Relationship Id="rId181" Type="http://schemas.openxmlformats.org/officeDocument/2006/relationships/customXml" Target="../ink/ink3598.xml"/><Relationship Id="rId182" Type="http://schemas.openxmlformats.org/officeDocument/2006/relationships/customXml" Target="../ink/ink3599.xml"/><Relationship Id="rId183" Type="http://schemas.openxmlformats.org/officeDocument/2006/relationships/customXml" Target="../ink/ink3600.xml"/><Relationship Id="rId184" Type="http://schemas.openxmlformats.org/officeDocument/2006/relationships/customXml" Target="../ink/ink3601.xml"/><Relationship Id="rId185" Type="http://schemas.openxmlformats.org/officeDocument/2006/relationships/customXml" Target="../ink/ink3602.xml"/><Relationship Id="rId186" Type="http://schemas.openxmlformats.org/officeDocument/2006/relationships/customXml" Target="../ink/ink3603.xml"/><Relationship Id="rId187" Type="http://schemas.openxmlformats.org/officeDocument/2006/relationships/customXml" Target="../ink/ink3604.xml"/><Relationship Id="rId188" Type="http://schemas.openxmlformats.org/officeDocument/2006/relationships/customXml" Target="../ink/ink3605.xml"/><Relationship Id="rId189" Type="http://schemas.openxmlformats.org/officeDocument/2006/relationships/customXml" Target="../ink/ink3606.xml"/><Relationship Id="rId190" Type="http://schemas.openxmlformats.org/officeDocument/2006/relationships/customXml" Target="../ink/ink3607.xml"/><Relationship Id="rId191" Type="http://schemas.openxmlformats.org/officeDocument/2006/relationships/customXml" Target="../ink/ink3608.xml"/><Relationship Id="rId192" Type="http://schemas.openxmlformats.org/officeDocument/2006/relationships/customXml" Target="../ink/ink3609.xml"/><Relationship Id="rId193" Type="http://schemas.openxmlformats.org/officeDocument/2006/relationships/customXml" Target="../ink/ink3610.xml"/><Relationship Id="rId194" Type="http://schemas.openxmlformats.org/officeDocument/2006/relationships/customXml" Target="../ink/ink3611.xml"/><Relationship Id="rId195" Type="http://schemas.openxmlformats.org/officeDocument/2006/relationships/customXml" Target="../ink/ink3612.xml"/><Relationship Id="rId196" Type="http://schemas.openxmlformats.org/officeDocument/2006/relationships/customXml" Target="../ink/ink3613.xml"/><Relationship Id="rId197" Type="http://schemas.openxmlformats.org/officeDocument/2006/relationships/customXml" Target="../ink/ink3614.xml"/><Relationship Id="rId198" Type="http://schemas.openxmlformats.org/officeDocument/2006/relationships/customXml" Target="../ink/ink3615.xml"/><Relationship Id="rId199" Type="http://schemas.openxmlformats.org/officeDocument/2006/relationships/customXml" Target="../ink/ink3616.xml"/><Relationship Id="rId200" Type="http://schemas.openxmlformats.org/officeDocument/2006/relationships/customXml" Target="../ink/ink3617.xml"/><Relationship Id="rId201" Type="http://schemas.openxmlformats.org/officeDocument/2006/relationships/customXml" Target="../ink/ink3618.xml"/><Relationship Id="rId202" Type="http://schemas.openxmlformats.org/officeDocument/2006/relationships/customXml" Target="../ink/ink3619.xml"/><Relationship Id="rId203" Type="http://schemas.openxmlformats.org/officeDocument/2006/relationships/customXml" Target="../ink/ink3620.xml"/><Relationship Id="rId204" Type="http://schemas.openxmlformats.org/officeDocument/2006/relationships/customXml" Target="../ink/ink3621.xml"/><Relationship Id="rId205" Type="http://schemas.openxmlformats.org/officeDocument/2006/relationships/customXml" Target="../ink/ink3622.xml"/><Relationship Id="rId206" Type="http://schemas.openxmlformats.org/officeDocument/2006/relationships/customXml" Target="../ink/ink3623.xml"/><Relationship Id="rId207" Type="http://schemas.openxmlformats.org/officeDocument/2006/relationships/customXml" Target="../ink/ink3624.xml"/><Relationship Id="rId208" Type="http://schemas.openxmlformats.org/officeDocument/2006/relationships/customXml" Target="../ink/ink3625.xml"/><Relationship Id="rId209" Type="http://schemas.openxmlformats.org/officeDocument/2006/relationships/customXml" Target="../ink/ink3626.xml"/><Relationship Id="rId210" Type="http://schemas.openxmlformats.org/officeDocument/2006/relationships/customXml" Target="../ink/ink3627.xml"/><Relationship Id="rId211" Type="http://schemas.openxmlformats.org/officeDocument/2006/relationships/customXml" Target="../ink/ink3628.xml"/><Relationship Id="rId212" Type="http://schemas.openxmlformats.org/officeDocument/2006/relationships/customXml" Target="../ink/ink3629.xml"/><Relationship Id="rId213" Type="http://schemas.openxmlformats.org/officeDocument/2006/relationships/customXml" Target="../ink/ink3630.xml"/><Relationship Id="rId214" Type="http://schemas.openxmlformats.org/officeDocument/2006/relationships/customXml" Target="../ink/ink3631.xml"/><Relationship Id="rId215" Type="http://schemas.openxmlformats.org/officeDocument/2006/relationships/customXml" Target="../ink/ink3632.xml"/><Relationship Id="rId216" Type="http://schemas.openxmlformats.org/officeDocument/2006/relationships/customXml" Target="../ink/ink3633.xml"/><Relationship Id="rId217" Type="http://schemas.openxmlformats.org/officeDocument/2006/relationships/customXml" Target="../ink/ink3634.xml"/><Relationship Id="rId218" Type="http://schemas.openxmlformats.org/officeDocument/2006/relationships/customXml" Target="../ink/ink3635.xml"/><Relationship Id="rId219" Type="http://schemas.openxmlformats.org/officeDocument/2006/relationships/customXml" Target="../ink/ink3636.xml"/><Relationship Id="rId220" Type="http://schemas.openxmlformats.org/officeDocument/2006/relationships/customXml" Target="../ink/ink3637.xml"/><Relationship Id="rId221" Type="http://schemas.openxmlformats.org/officeDocument/2006/relationships/customXml" Target="../ink/ink3638.xml"/><Relationship Id="rId222" Type="http://schemas.openxmlformats.org/officeDocument/2006/relationships/customXml" Target="../ink/ink3639.xml"/><Relationship Id="rId223" Type="http://schemas.openxmlformats.org/officeDocument/2006/relationships/customXml" Target="../ink/ink3640.xml"/><Relationship Id="rId224" Type="http://schemas.openxmlformats.org/officeDocument/2006/relationships/customXml" Target="../ink/ink3641.xml"/><Relationship Id="rId225" Type="http://schemas.openxmlformats.org/officeDocument/2006/relationships/customXml" Target="../ink/ink3642.xml"/><Relationship Id="rId226" Type="http://schemas.openxmlformats.org/officeDocument/2006/relationships/customXml" Target="../ink/ink3643.xml"/><Relationship Id="rId227" Type="http://schemas.openxmlformats.org/officeDocument/2006/relationships/customXml" Target="../ink/ink3644.xml"/><Relationship Id="rId228" Type="http://schemas.openxmlformats.org/officeDocument/2006/relationships/customXml" Target="../ink/ink3645.xml"/><Relationship Id="rId229" Type="http://schemas.openxmlformats.org/officeDocument/2006/relationships/customXml" Target="../ink/ink3646.xml"/><Relationship Id="rId230" Type="http://schemas.openxmlformats.org/officeDocument/2006/relationships/customXml" Target="../ink/ink3647.xml"/><Relationship Id="rId231" Type="http://schemas.openxmlformats.org/officeDocument/2006/relationships/customXml" Target="../ink/ink3648.xml"/><Relationship Id="rId232" Type="http://schemas.openxmlformats.org/officeDocument/2006/relationships/customXml" Target="../ink/ink3649.xml"/><Relationship Id="rId233" Type="http://schemas.openxmlformats.org/officeDocument/2006/relationships/customXml" Target="../ink/ink3650.xml"/><Relationship Id="rId234" Type="http://schemas.openxmlformats.org/officeDocument/2006/relationships/customXml" Target="../ink/ink3651.xml"/><Relationship Id="rId235" Type="http://schemas.openxmlformats.org/officeDocument/2006/relationships/customXml" Target="../ink/ink3652.xml"/><Relationship Id="rId236" Type="http://schemas.openxmlformats.org/officeDocument/2006/relationships/customXml" Target="../ink/ink3653.xml"/><Relationship Id="rId237" Type="http://schemas.openxmlformats.org/officeDocument/2006/relationships/customXml" Target="../ink/ink3654.xml"/><Relationship Id="rId238" Type="http://schemas.openxmlformats.org/officeDocument/2006/relationships/customXml" Target="../ink/ink3655.xml"/><Relationship Id="rId239" Type="http://schemas.openxmlformats.org/officeDocument/2006/relationships/customXml" Target="../ink/ink3656.xml"/><Relationship Id="rId240" Type="http://schemas.openxmlformats.org/officeDocument/2006/relationships/customXml" Target="../ink/ink3657.xml"/><Relationship Id="rId241" Type="http://schemas.openxmlformats.org/officeDocument/2006/relationships/customXml" Target="../ink/ink3658.xml"/><Relationship Id="rId242" Type="http://schemas.openxmlformats.org/officeDocument/2006/relationships/customXml" Target="../ink/ink3659.xml"/><Relationship Id="rId243" Type="http://schemas.openxmlformats.org/officeDocument/2006/relationships/customXml" Target="../ink/ink3660.xml"/><Relationship Id="rId244" Type="http://schemas.openxmlformats.org/officeDocument/2006/relationships/customXml" Target="../ink/ink3661.xml"/><Relationship Id="rId245" Type="http://schemas.openxmlformats.org/officeDocument/2006/relationships/customXml" Target="../ink/ink3662.xml"/><Relationship Id="rId246" Type="http://schemas.openxmlformats.org/officeDocument/2006/relationships/customXml" Target="../ink/ink3663.xml"/><Relationship Id="rId247" Type="http://schemas.openxmlformats.org/officeDocument/2006/relationships/customXml" Target="../ink/ink3664.xml"/><Relationship Id="rId248" Type="http://schemas.openxmlformats.org/officeDocument/2006/relationships/customXml" Target="../ink/ink3665.xml"/><Relationship Id="rId249" Type="http://schemas.openxmlformats.org/officeDocument/2006/relationships/customXml" Target="../ink/ink3666.xml"/><Relationship Id="rId250" Type="http://schemas.openxmlformats.org/officeDocument/2006/relationships/customXml" Target="../ink/ink3667.xml"/><Relationship Id="rId251" Type="http://schemas.openxmlformats.org/officeDocument/2006/relationships/customXml" Target="../ink/ink3668.xml"/><Relationship Id="rId252" Type="http://schemas.openxmlformats.org/officeDocument/2006/relationships/customXml" Target="../ink/ink3669.xml"/><Relationship Id="rId253" Type="http://schemas.openxmlformats.org/officeDocument/2006/relationships/customXml" Target="../ink/ink3670.xml"/><Relationship Id="rId254" Type="http://schemas.openxmlformats.org/officeDocument/2006/relationships/customXml" Target="../ink/ink3671.xml"/><Relationship Id="rId255" Type="http://schemas.openxmlformats.org/officeDocument/2006/relationships/customXml" Target="../ink/ink3672.xml"/><Relationship Id="rId256" Type="http://schemas.openxmlformats.org/officeDocument/2006/relationships/customXml" Target="../ink/ink3673.xml"/><Relationship Id="rId257" Type="http://schemas.openxmlformats.org/officeDocument/2006/relationships/customXml" Target="../ink/ink3674.xml"/><Relationship Id="rId258" Type="http://schemas.openxmlformats.org/officeDocument/2006/relationships/customXml" Target="../ink/ink3675.xml"/><Relationship Id="rId259" Type="http://schemas.openxmlformats.org/officeDocument/2006/relationships/customXml" Target="../ink/ink3676.xml"/><Relationship Id="rId260" Type="http://schemas.openxmlformats.org/officeDocument/2006/relationships/customXml" Target="../ink/ink3677.xml"/><Relationship Id="rId261" Type="http://schemas.openxmlformats.org/officeDocument/2006/relationships/customXml" Target="../ink/ink3678.xml"/><Relationship Id="rId262" Type="http://schemas.openxmlformats.org/officeDocument/2006/relationships/customXml" Target="../ink/ink3679.xml"/><Relationship Id="rId263" Type="http://schemas.openxmlformats.org/officeDocument/2006/relationships/customXml" Target="../ink/ink3680.xml"/><Relationship Id="rId264" Type="http://schemas.openxmlformats.org/officeDocument/2006/relationships/customXml" Target="../ink/ink3681.xml"/><Relationship Id="rId265" Type="http://schemas.openxmlformats.org/officeDocument/2006/relationships/customXml" Target="../ink/ink3682.xml"/><Relationship Id="rId266" Type="http://schemas.openxmlformats.org/officeDocument/2006/relationships/customXml" Target="../ink/ink3683.xml"/><Relationship Id="rId267" Type="http://schemas.openxmlformats.org/officeDocument/2006/relationships/customXml" Target="../ink/ink3684.xml"/><Relationship Id="rId268" Type="http://schemas.openxmlformats.org/officeDocument/2006/relationships/customXml" Target="../ink/ink3685.xml"/><Relationship Id="rId269" Type="http://schemas.openxmlformats.org/officeDocument/2006/relationships/customXml" Target="../ink/ink3686.xml"/><Relationship Id="rId270" Type="http://schemas.openxmlformats.org/officeDocument/2006/relationships/customXml" Target="../ink/ink3687.xml"/><Relationship Id="rId271" Type="http://schemas.openxmlformats.org/officeDocument/2006/relationships/customXml" Target="../ink/ink3688.xml"/><Relationship Id="rId272" Type="http://schemas.openxmlformats.org/officeDocument/2006/relationships/customXml" Target="../ink/ink3689.xml"/><Relationship Id="rId273" Type="http://schemas.openxmlformats.org/officeDocument/2006/relationships/customXml" Target="../ink/ink3690.xml"/><Relationship Id="rId274" Type="http://schemas.openxmlformats.org/officeDocument/2006/relationships/customXml" Target="../ink/ink3691.xml"/><Relationship Id="rId275" Type="http://schemas.openxmlformats.org/officeDocument/2006/relationships/customXml" Target="../ink/ink3692.xml"/><Relationship Id="rId276" Type="http://schemas.openxmlformats.org/officeDocument/2006/relationships/customXml" Target="../ink/ink3693.xml"/><Relationship Id="rId277" Type="http://schemas.openxmlformats.org/officeDocument/2006/relationships/customXml" Target="../ink/ink3694.xml"/><Relationship Id="rId278" Type="http://schemas.openxmlformats.org/officeDocument/2006/relationships/customXml" Target="../ink/ink3695.xml"/><Relationship Id="rId279" Type="http://schemas.openxmlformats.org/officeDocument/2006/relationships/customXml" Target="../ink/ink3696.xml"/><Relationship Id="rId280" Type="http://schemas.openxmlformats.org/officeDocument/2006/relationships/customXml" Target="../ink/ink3697.xml"/><Relationship Id="rId281" Type="http://schemas.openxmlformats.org/officeDocument/2006/relationships/customXml" Target="../ink/ink3698.xml"/><Relationship Id="rId282" Type="http://schemas.openxmlformats.org/officeDocument/2006/relationships/customXml" Target="../ink/ink3699.xml"/><Relationship Id="rId283" Type="http://schemas.openxmlformats.org/officeDocument/2006/relationships/customXml" Target="../ink/ink3700.xml"/><Relationship Id="rId284" Type="http://schemas.openxmlformats.org/officeDocument/2006/relationships/customXml" Target="../ink/ink3701.xml"/><Relationship Id="rId285" Type="http://schemas.openxmlformats.org/officeDocument/2006/relationships/customXml" Target="../ink/ink3702.xml"/><Relationship Id="rId286" Type="http://schemas.openxmlformats.org/officeDocument/2006/relationships/customXml" Target="../ink/ink3703.xml"/><Relationship Id="rId287" Type="http://schemas.openxmlformats.org/officeDocument/2006/relationships/customXml" Target="../ink/ink3704.xml"/><Relationship Id="rId288" Type="http://schemas.openxmlformats.org/officeDocument/2006/relationships/customXml" Target="../ink/ink3705.xml"/><Relationship Id="rId289" Type="http://schemas.openxmlformats.org/officeDocument/2006/relationships/customXml" Target="../ink/ink3706.xml"/><Relationship Id="rId290" Type="http://schemas.openxmlformats.org/officeDocument/2006/relationships/customXml" Target="../ink/ink3707.xml"/><Relationship Id="rId291" Type="http://schemas.openxmlformats.org/officeDocument/2006/relationships/customXml" Target="../ink/ink3708.xml"/><Relationship Id="rId292" Type="http://schemas.openxmlformats.org/officeDocument/2006/relationships/customXml" Target="../ink/ink3709.xml"/><Relationship Id="rId293" Type="http://schemas.openxmlformats.org/officeDocument/2006/relationships/customXml" Target="../ink/ink3710.xml"/><Relationship Id="rId294" Type="http://schemas.openxmlformats.org/officeDocument/2006/relationships/customXml" Target="../ink/ink3711.xml"/><Relationship Id="rId295" Type="http://schemas.openxmlformats.org/officeDocument/2006/relationships/customXml" Target="../ink/ink3712.xml"/><Relationship Id="rId296" Type="http://schemas.openxmlformats.org/officeDocument/2006/relationships/customXml" Target="../ink/ink3713.xml"/><Relationship Id="rId297" Type="http://schemas.openxmlformats.org/officeDocument/2006/relationships/customXml" Target="../ink/ink3714.xml"/><Relationship Id="rId298" Type="http://schemas.openxmlformats.org/officeDocument/2006/relationships/customXml" Target="../ink/ink3715.xml"/><Relationship Id="rId299" Type="http://schemas.openxmlformats.org/officeDocument/2006/relationships/customXml" Target="../ink/ink3716.xml"/><Relationship Id="rId300" Type="http://schemas.openxmlformats.org/officeDocument/2006/relationships/customXml" Target="../ink/ink3717.xml"/><Relationship Id="rId301" Type="http://schemas.openxmlformats.org/officeDocument/2006/relationships/customXml" Target="../ink/ink3718.xml"/><Relationship Id="rId302" Type="http://schemas.openxmlformats.org/officeDocument/2006/relationships/customXml" Target="../ink/ink3719.xml"/><Relationship Id="rId303" Type="http://schemas.openxmlformats.org/officeDocument/2006/relationships/customXml" Target="../ink/ink3720.xml"/><Relationship Id="rId30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customXml" Target="../ink/ink3527.xml"/><Relationship Id="rId7" Type="http://schemas.openxmlformats.org/officeDocument/2006/relationships/customXml" Target="../ink/ink3528.xml"/><Relationship Id="rId8" Type="http://schemas.openxmlformats.org/officeDocument/2006/relationships/customXml" Target="../ink/ink3529.xml"/><Relationship Id="rId9" Type="http://schemas.openxmlformats.org/officeDocument/2006/relationships/customXml" Target="../ink/ink3530.xml"/><Relationship Id="rId10" Type="http://schemas.openxmlformats.org/officeDocument/2006/relationships/customXml" Target="../ink/ink3531.xml"/><Relationship Id="rId11" Type="http://schemas.openxmlformats.org/officeDocument/2006/relationships/customXml" Target="../ink/ink3532.xml"/><Relationship Id="rId12" Type="http://schemas.openxmlformats.org/officeDocument/2006/relationships/customXml" Target="../ink/ink3533.xml"/><Relationship Id="rId13"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 Id="rId11" Type="http://schemas.openxmlformats.org/officeDocument/2006/relationships/customXml" Target="../ink/ink3333.xml"/><Relationship Id="rId12" Type="http://schemas.openxmlformats.org/officeDocument/2006/relationships/customXml" Target="../ink/ink3334.xml"/><Relationship Id="rId13" Type="http://schemas.openxmlformats.org/officeDocument/2006/relationships/customXml" Target="../ink/ink3335.xml"/><Relationship Id="rId14" Type="http://schemas.openxmlformats.org/officeDocument/2006/relationships/customXml" Target="../ink/ink3336.xml"/><Relationship Id="rId15" Type="http://schemas.openxmlformats.org/officeDocument/2006/relationships/customXml" Target="../ink/ink3337.xml"/><Relationship Id="rId16" Type="http://schemas.openxmlformats.org/officeDocument/2006/relationships/customXml" Target="../ink/ink3338.xml"/><Relationship Id="rId17" Type="http://schemas.openxmlformats.org/officeDocument/2006/relationships/customXml" Target="../ink/ink3721.xml"/><Relationship Id="rId18" Type="http://schemas.openxmlformats.org/officeDocument/2006/relationships/customXml" Target="../ink/ink3722.xml"/><Relationship Id="rId19" Type="http://schemas.openxmlformats.org/officeDocument/2006/relationships/customXml" Target="../ink/ink3723.xml"/><Relationship Id="rId20" Type="http://schemas.openxmlformats.org/officeDocument/2006/relationships/customXml" Target="../ink/ink3724.xml"/><Relationship Id="rId21" Type="http://schemas.openxmlformats.org/officeDocument/2006/relationships/customXml" Target="../ink/ink3725.xml"/><Relationship Id="rId22" Type="http://schemas.openxmlformats.org/officeDocument/2006/relationships/customXml" Target="../ink/ink3726.xml"/><Relationship Id="rId23" Type="http://schemas.openxmlformats.org/officeDocument/2006/relationships/customXml" Target="../ink/ink3727.xml"/><Relationship Id="rId24" Type="http://schemas.openxmlformats.org/officeDocument/2006/relationships/customXml" Target="../ink/ink3728.xml"/><Relationship Id="rId25" Type="http://schemas.openxmlformats.org/officeDocument/2006/relationships/customXml" Target="../ink/ink3729.xml"/><Relationship Id="rId26" Type="http://schemas.openxmlformats.org/officeDocument/2006/relationships/customXml" Target="../ink/ink3730.xml"/><Relationship Id="rId27" Type="http://schemas.openxmlformats.org/officeDocument/2006/relationships/customXml" Target="../ink/ink3731.xml"/><Relationship Id="rId28" Type="http://schemas.openxmlformats.org/officeDocument/2006/relationships/customXml" Target="../ink/ink3732.xml"/><Relationship Id="rId29" Type="http://schemas.openxmlformats.org/officeDocument/2006/relationships/customXml" Target="../ink/ink3733.xml"/><Relationship Id="rId30" Type="http://schemas.openxmlformats.org/officeDocument/2006/relationships/customXml" Target="../ink/ink3734.xml"/><Relationship Id="rId31" Type="http://schemas.openxmlformats.org/officeDocument/2006/relationships/customXml" Target="../ink/ink3874.xml"/><Relationship Id="rId32" Type="http://schemas.openxmlformats.org/officeDocument/2006/relationships/customXml" Target="../ink/ink3875.xml"/><Relationship Id="rId33" Type="http://schemas.openxmlformats.org/officeDocument/2006/relationships/customXml" Target="../ink/ink3876.xml"/><Relationship Id="rId34" Type="http://schemas.openxmlformats.org/officeDocument/2006/relationships/customXml" Target="../ink/ink3877.xml"/><Relationship Id="rId35" Type="http://schemas.openxmlformats.org/officeDocument/2006/relationships/customXml" Target="../ink/ink3878.xml"/><Relationship Id="rId36" Type="http://schemas.openxmlformats.org/officeDocument/2006/relationships/customXml" Target="../ink/ink3879.xml"/><Relationship Id="rId37" Type="http://schemas.openxmlformats.org/officeDocument/2006/relationships/customXml" Target="../ink/ink3880.xml"/><Relationship Id="rId38" Type="http://schemas.openxmlformats.org/officeDocument/2006/relationships/customXml" Target="../ink/ink3881.xml"/><Relationship Id="rId39" Type="http://schemas.openxmlformats.org/officeDocument/2006/relationships/customXml" Target="../ink/ink3882.xml"/><Relationship Id="rId40" Type="http://schemas.openxmlformats.org/officeDocument/2006/relationships/customXml" Target="../ink/ink3883.xml"/><Relationship Id="rId41" Type="http://schemas.openxmlformats.org/officeDocument/2006/relationships/customXml" Target="../ink/ink3884.xml"/><Relationship Id="rId42" Type="http://schemas.openxmlformats.org/officeDocument/2006/relationships/customXml" Target="../ink/ink3885.xml"/><Relationship Id="rId43" Type="http://schemas.openxmlformats.org/officeDocument/2006/relationships/customXml" Target="../ink/ink3886.xml"/><Relationship Id="rId44" Type="http://schemas.openxmlformats.org/officeDocument/2006/relationships/customXml" Target="../ink/ink3887.xml"/><Relationship Id="rId45" Type="http://schemas.openxmlformats.org/officeDocument/2006/relationships/customXml" Target="../ink/ink3888.xml"/><Relationship Id="rId46" Type="http://schemas.openxmlformats.org/officeDocument/2006/relationships/customXml" Target="../ink/ink3889.xml"/><Relationship Id="rId47" Type="http://schemas.openxmlformats.org/officeDocument/2006/relationships/customXml" Target="../ink/ink3890.xml"/><Relationship Id="rId48" Type="http://schemas.openxmlformats.org/officeDocument/2006/relationships/customXml" Target="../ink/ink3891.xml"/><Relationship Id="rId49" Type="http://schemas.openxmlformats.org/officeDocument/2006/relationships/customXml" Target="../ink/ink3892.xml"/><Relationship Id="rId50" Type="http://schemas.openxmlformats.org/officeDocument/2006/relationships/customXml" Target="../ink/ink3893.xml"/><Relationship Id="rId51" Type="http://schemas.openxmlformats.org/officeDocument/2006/relationships/customXml" Target="../ink/ink3894.xml"/><Relationship Id="rId52" Type="http://schemas.openxmlformats.org/officeDocument/2006/relationships/customXml" Target="../ink/ink3895.xml"/><Relationship Id="rId53" Type="http://schemas.openxmlformats.org/officeDocument/2006/relationships/customXml" Target="../ink/ink3896.xml"/><Relationship Id="rId54" Type="http://schemas.openxmlformats.org/officeDocument/2006/relationships/customXml" Target="../ink/ink3897.xml"/><Relationship Id="rId55"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customXml" Target="../ink/ink3735.xml"/><Relationship Id="rId2" Type="http://schemas.openxmlformats.org/officeDocument/2006/relationships/customXml" Target="../ink/ink3736.xml"/><Relationship Id="rId3" Type="http://schemas.openxmlformats.org/officeDocument/2006/relationships/customXml" Target="../ink/ink3737.xml"/><Relationship Id="rId4" Type="http://schemas.openxmlformats.org/officeDocument/2006/relationships/customXml" Target="../ink/ink3738.xml"/><Relationship Id="rId5" Type="http://schemas.openxmlformats.org/officeDocument/2006/relationships/customXml" Target="../ink/ink3739.xml"/><Relationship Id="rId6" Type="http://schemas.openxmlformats.org/officeDocument/2006/relationships/customXml" Target="../ink/ink3740.xml"/><Relationship Id="rId7" Type="http://schemas.openxmlformats.org/officeDocument/2006/relationships/customXml" Target="../ink/ink3741.xml"/><Relationship Id="rId8" Type="http://schemas.openxmlformats.org/officeDocument/2006/relationships/customXml" Target="../ink/ink3742.xml"/><Relationship Id="rId9" Type="http://schemas.openxmlformats.org/officeDocument/2006/relationships/customXml" Target="../ink/ink3743.xml"/><Relationship Id="rId10" Type="http://schemas.openxmlformats.org/officeDocument/2006/relationships/customXml" Target="../ink/ink3744.xml"/><Relationship Id="rId11" Type="http://schemas.openxmlformats.org/officeDocument/2006/relationships/customXml" Target="../ink/ink3745.xml"/><Relationship Id="rId12" Type="http://schemas.openxmlformats.org/officeDocument/2006/relationships/customXml" Target="../ink/ink3746.xml"/><Relationship Id="rId13" Type="http://schemas.openxmlformats.org/officeDocument/2006/relationships/customXml" Target="../ink/ink3747.xml"/><Relationship Id="rId14" Type="http://schemas.openxmlformats.org/officeDocument/2006/relationships/customXml" Target="../ink/ink3748.xml"/><Relationship Id="rId15" Type="http://schemas.openxmlformats.org/officeDocument/2006/relationships/customXml" Target="../ink/ink3749.xml"/><Relationship Id="rId16" Type="http://schemas.openxmlformats.org/officeDocument/2006/relationships/customXml" Target="../ink/ink3750.xml"/><Relationship Id="rId17" Type="http://schemas.openxmlformats.org/officeDocument/2006/relationships/customXml" Target="../ink/ink3751.xml"/><Relationship Id="rId18" Type="http://schemas.openxmlformats.org/officeDocument/2006/relationships/customXml" Target="../ink/ink3752.xml"/><Relationship Id="rId19" Type="http://schemas.openxmlformats.org/officeDocument/2006/relationships/customXml" Target="../ink/ink3753.xml"/><Relationship Id="rId20" Type="http://schemas.openxmlformats.org/officeDocument/2006/relationships/customXml" Target="../ink/ink3754.xml"/><Relationship Id="rId21" Type="http://schemas.openxmlformats.org/officeDocument/2006/relationships/customXml" Target="../ink/ink3755.xml"/><Relationship Id="rId22" Type="http://schemas.openxmlformats.org/officeDocument/2006/relationships/customXml" Target="../ink/ink3756.xml"/><Relationship Id="rId23" Type="http://schemas.openxmlformats.org/officeDocument/2006/relationships/customXml" Target="../ink/ink3757.xml"/><Relationship Id="rId24" Type="http://schemas.openxmlformats.org/officeDocument/2006/relationships/customXml" Target="../ink/ink3758.xml"/><Relationship Id="rId25" Type="http://schemas.openxmlformats.org/officeDocument/2006/relationships/customXml" Target="../ink/ink3759.xml"/><Relationship Id="rId26" Type="http://schemas.openxmlformats.org/officeDocument/2006/relationships/customXml" Target="../ink/ink3760.xml"/><Relationship Id="rId27" Type="http://schemas.openxmlformats.org/officeDocument/2006/relationships/customXml" Target="../ink/ink3761.xml"/><Relationship Id="rId28" Type="http://schemas.openxmlformats.org/officeDocument/2006/relationships/customXml" Target="../ink/ink3762.xml"/><Relationship Id="rId29" Type="http://schemas.openxmlformats.org/officeDocument/2006/relationships/customXml" Target="../ink/ink3763.xml"/><Relationship Id="rId30" Type="http://schemas.openxmlformats.org/officeDocument/2006/relationships/customXml" Target="../ink/ink3764.xml"/><Relationship Id="rId31" Type="http://schemas.openxmlformats.org/officeDocument/2006/relationships/customXml" Target="../ink/ink3765.xml"/><Relationship Id="rId32" Type="http://schemas.openxmlformats.org/officeDocument/2006/relationships/customXml" Target="../ink/ink3766.xml"/><Relationship Id="rId33" Type="http://schemas.openxmlformats.org/officeDocument/2006/relationships/customXml" Target="../ink/ink3767.xml"/><Relationship Id="rId34" Type="http://schemas.openxmlformats.org/officeDocument/2006/relationships/customXml" Target="../ink/ink3768.xml"/><Relationship Id="rId35" Type="http://schemas.openxmlformats.org/officeDocument/2006/relationships/customXml" Target="../ink/ink3769.xml"/><Relationship Id="rId36" Type="http://schemas.openxmlformats.org/officeDocument/2006/relationships/customXml" Target="../ink/ink3770.xml"/><Relationship Id="rId37" Type="http://schemas.openxmlformats.org/officeDocument/2006/relationships/customXml" Target="../ink/ink3771.xml"/><Relationship Id="rId38" Type="http://schemas.openxmlformats.org/officeDocument/2006/relationships/customXml" Target="../ink/ink3772.xml"/><Relationship Id="rId39" Type="http://schemas.openxmlformats.org/officeDocument/2006/relationships/customXml" Target="../ink/ink3773.xml"/><Relationship Id="rId40" Type="http://schemas.openxmlformats.org/officeDocument/2006/relationships/customXml" Target="../ink/ink3774.xml"/><Relationship Id="rId41" Type="http://schemas.openxmlformats.org/officeDocument/2006/relationships/customXml" Target="../ink/ink3775.xml"/><Relationship Id="rId42" Type="http://schemas.openxmlformats.org/officeDocument/2006/relationships/customXml" Target="../ink/ink3776.xml"/><Relationship Id="rId43" Type="http://schemas.openxmlformats.org/officeDocument/2006/relationships/customXml" Target="../ink/ink3777.xml"/><Relationship Id="rId44" Type="http://schemas.openxmlformats.org/officeDocument/2006/relationships/customXml" Target="../ink/ink3778.xml"/><Relationship Id="rId45" Type="http://schemas.openxmlformats.org/officeDocument/2006/relationships/customXml" Target="../ink/ink3779.xml"/><Relationship Id="rId46" Type="http://schemas.openxmlformats.org/officeDocument/2006/relationships/customXml" Target="../ink/ink3780.xml"/><Relationship Id="rId47" Type="http://schemas.openxmlformats.org/officeDocument/2006/relationships/customXml" Target="../ink/ink3781.xml"/><Relationship Id="rId48" Type="http://schemas.openxmlformats.org/officeDocument/2006/relationships/customXml" Target="../ink/ink3782.xml"/><Relationship Id="rId49" Type="http://schemas.openxmlformats.org/officeDocument/2006/relationships/customXml" Target="../ink/ink3783.xml"/><Relationship Id="rId50" Type="http://schemas.openxmlformats.org/officeDocument/2006/relationships/customXml" Target="../ink/ink3784.xml"/><Relationship Id="rId51" Type="http://schemas.openxmlformats.org/officeDocument/2006/relationships/customXml" Target="../ink/ink3785.xml"/><Relationship Id="rId52" Type="http://schemas.openxmlformats.org/officeDocument/2006/relationships/customXml" Target="../ink/ink3786.xml"/><Relationship Id="rId53" Type="http://schemas.openxmlformats.org/officeDocument/2006/relationships/customXml" Target="../ink/ink3787.xml"/><Relationship Id="rId54" Type="http://schemas.openxmlformats.org/officeDocument/2006/relationships/customXml" Target="../ink/ink3788.xml"/><Relationship Id="rId55" Type="http://schemas.openxmlformats.org/officeDocument/2006/relationships/customXml" Target="../ink/ink3789.xml"/><Relationship Id="rId56" Type="http://schemas.openxmlformats.org/officeDocument/2006/relationships/customXml" Target="../ink/ink3790.xml"/><Relationship Id="rId57" Type="http://schemas.openxmlformats.org/officeDocument/2006/relationships/customXml" Target="../ink/ink3791.xml"/><Relationship Id="rId58" Type="http://schemas.openxmlformats.org/officeDocument/2006/relationships/customXml" Target="../ink/ink3792.xml"/><Relationship Id="rId59" Type="http://schemas.openxmlformats.org/officeDocument/2006/relationships/customXml" Target="../ink/ink3793.xml"/><Relationship Id="rId60" Type="http://schemas.openxmlformats.org/officeDocument/2006/relationships/customXml" Target="../ink/ink3794.xml"/><Relationship Id="rId61" Type="http://schemas.openxmlformats.org/officeDocument/2006/relationships/customXml" Target="../ink/ink3795.xml"/><Relationship Id="rId62" Type="http://schemas.openxmlformats.org/officeDocument/2006/relationships/customXml" Target="../ink/ink3796.xml"/><Relationship Id="rId63" Type="http://schemas.openxmlformats.org/officeDocument/2006/relationships/customXml" Target="../ink/ink3797.xml"/><Relationship Id="rId64" Type="http://schemas.openxmlformats.org/officeDocument/2006/relationships/customXml" Target="../ink/ink3798.xml"/><Relationship Id="rId65" Type="http://schemas.openxmlformats.org/officeDocument/2006/relationships/customXml" Target="../ink/ink3799.xml"/><Relationship Id="rId66" Type="http://schemas.openxmlformats.org/officeDocument/2006/relationships/customXml" Target="../ink/ink3800.xml"/><Relationship Id="rId67" Type="http://schemas.openxmlformats.org/officeDocument/2006/relationships/customXml" Target="../ink/ink3801.xml"/><Relationship Id="rId68" Type="http://schemas.openxmlformats.org/officeDocument/2006/relationships/customXml" Target="../ink/ink3802.xml"/><Relationship Id="rId69" Type="http://schemas.openxmlformats.org/officeDocument/2006/relationships/customXml" Target="../ink/ink3803.xml"/><Relationship Id="rId70" Type="http://schemas.openxmlformats.org/officeDocument/2006/relationships/customXml" Target="../ink/ink3804.xml"/><Relationship Id="rId71" Type="http://schemas.openxmlformats.org/officeDocument/2006/relationships/customXml" Target="../ink/ink3805.xml"/><Relationship Id="rId72" Type="http://schemas.openxmlformats.org/officeDocument/2006/relationships/customXml" Target="../ink/ink3806.xml"/><Relationship Id="rId73" Type="http://schemas.openxmlformats.org/officeDocument/2006/relationships/customXml" Target="../ink/ink3807.xml"/><Relationship Id="rId74" Type="http://schemas.openxmlformats.org/officeDocument/2006/relationships/customXml" Target="../ink/ink3808.xml"/><Relationship Id="rId75" Type="http://schemas.openxmlformats.org/officeDocument/2006/relationships/customXml" Target="../ink/ink3809.xml"/><Relationship Id="rId76" Type="http://schemas.openxmlformats.org/officeDocument/2006/relationships/customXml" Target="../ink/ink3810.xml"/><Relationship Id="rId77" Type="http://schemas.openxmlformats.org/officeDocument/2006/relationships/customXml" Target="../ink/ink3811.xml"/><Relationship Id="rId78" Type="http://schemas.openxmlformats.org/officeDocument/2006/relationships/customXml" Target="../ink/ink3812.xml"/><Relationship Id="rId79" Type="http://schemas.openxmlformats.org/officeDocument/2006/relationships/customXml" Target="../ink/ink3813.xml"/><Relationship Id="rId80" Type="http://schemas.openxmlformats.org/officeDocument/2006/relationships/customXml" Target="../ink/ink3814.xml"/><Relationship Id="rId81" Type="http://schemas.openxmlformats.org/officeDocument/2006/relationships/customXml" Target="../ink/ink3815.xml"/><Relationship Id="rId82" Type="http://schemas.openxmlformats.org/officeDocument/2006/relationships/customXml" Target="../ink/ink3816.xml"/><Relationship Id="rId83" Type="http://schemas.openxmlformats.org/officeDocument/2006/relationships/customXml" Target="../ink/ink3817.xml"/><Relationship Id="rId84" Type="http://schemas.openxmlformats.org/officeDocument/2006/relationships/customXml" Target="../ink/ink3818.xml"/><Relationship Id="rId85" Type="http://schemas.openxmlformats.org/officeDocument/2006/relationships/customXml" Target="../ink/ink3819.xml"/><Relationship Id="rId86" Type="http://schemas.openxmlformats.org/officeDocument/2006/relationships/customXml" Target="../ink/ink3820.xml"/><Relationship Id="rId87" Type="http://schemas.openxmlformats.org/officeDocument/2006/relationships/customXml" Target="../ink/ink3821.xml"/><Relationship Id="rId88" Type="http://schemas.openxmlformats.org/officeDocument/2006/relationships/customXml" Target="../ink/ink3822.xml"/><Relationship Id="rId89" Type="http://schemas.openxmlformats.org/officeDocument/2006/relationships/customXml" Target="../ink/ink3823.xml"/><Relationship Id="rId90" Type="http://schemas.openxmlformats.org/officeDocument/2006/relationships/customXml" Target="../ink/ink3824.xml"/><Relationship Id="rId91" Type="http://schemas.openxmlformats.org/officeDocument/2006/relationships/customXml" Target="../ink/ink3825.xml"/><Relationship Id="rId92" Type="http://schemas.openxmlformats.org/officeDocument/2006/relationships/customXml" Target="../ink/ink3826.xml"/><Relationship Id="rId93" Type="http://schemas.openxmlformats.org/officeDocument/2006/relationships/customXml" Target="../ink/ink3827.xml"/><Relationship Id="rId94" Type="http://schemas.openxmlformats.org/officeDocument/2006/relationships/customXml" Target="../ink/ink3828.xml"/><Relationship Id="rId95" Type="http://schemas.openxmlformats.org/officeDocument/2006/relationships/customXml" Target="../ink/ink3829.xml"/><Relationship Id="rId96" Type="http://schemas.openxmlformats.org/officeDocument/2006/relationships/customXml" Target="../ink/ink3830.xml"/><Relationship Id="rId97" Type="http://schemas.openxmlformats.org/officeDocument/2006/relationships/customXml" Target="../ink/ink3831.xml"/><Relationship Id="rId98" Type="http://schemas.openxmlformats.org/officeDocument/2006/relationships/customXml" Target="../ink/ink3832.xml"/><Relationship Id="rId99" Type="http://schemas.openxmlformats.org/officeDocument/2006/relationships/customXml" Target="../ink/ink3833.xml"/><Relationship Id="rId100" Type="http://schemas.openxmlformats.org/officeDocument/2006/relationships/customXml" Target="../ink/ink3834.xml"/><Relationship Id="rId101" Type="http://schemas.openxmlformats.org/officeDocument/2006/relationships/customXml" Target="../ink/ink3835.xml"/><Relationship Id="rId102" Type="http://schemas.openxmlformats.org/officeDocument/2006/relationships/customXml" Target="../ink/ink3836.xml"/><Relationship Id="rId103" Type="http://schemas.openxmlformats.org/officeDocument/2006/relationships/customXml" Target="../ink/ink3837.xml"/><Relationship Id="rId104" Type="http://schemas.openxmlformats.org/officeDocument/2006/relationships/customXml" Target="../ink/ink3838.xml"/><Relationship Id="rId105" Type="http://schemas.openxmlformats.org/officeDocument/2006/relationships/customXml" Target="../ink/ink3839.xml"/><Relationship Id="rId106" Type="http://schemas.openxmlformats.org/officeDocument/2006/relationships/customXml" Target="../ink/ink3840.xml"/><Relationship Id="rId107" Type="http://schemas.openxmlformats.org/officeDocument/2006/relationships/customXml" Target="../ink/ink3841.xml"/><Relationship Id="rId108" Type="http://schemas.openxmlformats.org/officeDocument/2006/relationships/customXml" Target="../ink/ink3842.xml"/><Relationship Id="rId109" Type="http://schemas.openxmlformats.org/officeDocument/2006/relationships/customXml" Target="../ink/ink3843.xml"/><Relationship Id="rId110" Type="http://schemas.openxmlformats.org/officeDocument/2006/relationships/customXml" Target="../ink/ink3844.xml"/><Relationship Id="rId111" Type="http://schemas.openxmlformats.org/officeDocument/2006/relationships/customXml" Target="../ink/ink3845.xml"/><Relationship Id="rId112" Type="http://schemas.openxmlformats.org/officeDocument/2006/relationships/customXml" Target="../ink/ink3846.xml"/><Relationship Id="rId113" Type="http://schemas.openxmlformats.org/officeDocument/2006/relationships/customXml" Target="../ink/ink3847.xml"/><Relationship Id="rId114" Type="http://schemas.openxmlformats.org/officeDocument/2006/relationships/customXml" Target="../ink/ink3848.xml"/><Relationship Id="rId115" Type="http://schemas.openxmlformats.org/officeDocument/2006/relationships/customXml" Target="../ink/ink3849.xml"/><Relationship Id="rId116" Type="http://schemas.openxmlformats.org/officeDocument/2006/relationships/customXml" Target="../ink/ink3850.xml"/><Relationship Id="rId117" Type="http://schemas.openxmlformats.org/officeDocument/2006/relationships/customXml" Target="../ink/ink3851.xml"/><Relationship Id="rId118" Type="http://schemas.openxmlformats.org/officeDocument/2006/relationships/customXml" Target="../ink/ink3852.xml"/><Relationship Id="rId119" Type="http://schemas.openxmlformats.org/officeDocument/2006/relationships/customXml" Target="../ink/ink3853.xml"/><Relationship Id="rId120" Type="http://schemas.openxmlformats.org/officeDocument/2006/relationships/customXml" Target="../ink/ink3854.xml"/><Relationship Id="rId121" Type="http://schemas.openxmlformats.org/officeDocument/2006/relationships/customXml" Target="../ink/ink3855.xml"/><Relationship Id="rId122" Type="http://schemas.openxmlformats.org/officeDocument/2006/relationships/customXml" Target="../ink/ink3856.xml"/><Relationship Id="rId123" Type="http://schemas.openxmlformats.org/officeDocument/2006/relationships/customXml" Target="../ink/ink3857.xml"/><Relationship Id="rId124" Type="http://schemas.openxmlformats.org/officeDocument/2006/relationships/customXml" Target="../ink/ink3858.xml"/><Relationship Id="rId125" Type="http://schemas.openxmlformats.org/officeDocument/2006/relationships/customXml" Target="../ink/ink3859.xml"/><Relationship Id="rId126" Type="http://schemas.openxmlformats.org/officeDocument/2006/relationships/customXml" Target="../ink/ink3860.xml"/><Relationship Id="rId127" Type="http://schemas.openxmlformats.org/officeDocument/2006/relationships/customXml" Target="../ink/ink3861.xml"/><Relationship Id="rId128" Type="http://schemas.openxmlformats.org/officeDocument/2006/relationships/customXml" Target="../ink/ink3862.xml"/><Relationship Id="rId129" Type="http://schemas.openxmlformats.org/officeDocument/2006/relationships/customXml" Target="../ink/ink3863.xml"/><Relationship Id="rId130" Type="http://schemas.openxmlformats.org/officeDocument/2006/relationships/customXml" Target="../ink/ink3864.xml"/><Relationship Id="rId131" Type="http://schemas.openxmlformats.org/officeDocument/2006/relationships/customXml" Target="../ink/ink3865.xml"/><Relationship Id="rId132" Type="http://schemas.openxmlformats.org/officeDocument/2006/relationships/customXml" Target="../ink/ink3866.xml"/><Relationship Id="rId133" Type="http://schemas.openxmlformats.org/officeDocument/2006/relationships/customXml" Target="../ink/ink3867.xml"/><Relationship Id="rId134" Type="http://schemas.openxmlformats.org/officeDocument/2006/relationships/customXml" Target="../ink/ink3868.xml"/><Relationship Id="rId135" Type="http://schemas.openxmlformats.org/officeDocument/2006/relationships/customXml" Target="../ink/ink3869.xml"/><Relationship Id="rId136" Type="http://schemas.openxmlformats.org/officeDocument/2006/relationships/customXml" Target="../ink/ink3870.xml"/><Relationship Id="rId137" Type="http://schemas.openxmlformats.org/officeDocument/2006/relationships/customXml" Target="../ink/ink3871.xml"/><Relationship Id="rId138" Type="http://schemas.openxmlformats.org/officeDocument/2006/relationships/customXml" Target="../ink/ink3872.xml"/><Relationship Id="rId139" Type="http://schemas.openxmlformats.org/officeDocument/2006/relationships/customXml" Target="../ink/ink3873.xml"/><Relationship Id="rId140"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customXml" Target="../ink/ink3339.xml"/><Relationship Id="rId15" Type="http://schemas.openxmlformats.org/officeDocument/2006/relationships/customXml" Target="../ink/ink3898.xml"/><Relationship Id="rId16" Type="http://schemas.openxmlformats.org/officeDocument/2006/relationships/customXml" Target="../ink/ink3899.xml"/><Relationship Id="rId17" Type="http://schemas.openxmlformats.org/officeDocument/2006/relationships/customXml" Target="../ink/ink3900.xml"/><Relationship Id="rId18" Type="http://schemas.openxmlformats.org/officeDocument/2006/relationships/customXml" Target="../ink/ink3901.xml"/><Relationship Id="rId19" Type="http://schemas.openxmlformats.org/officeDocument/2006/relationships/customXml" Target="../ink/ink3902.xml"/><Relationship Id="rId20" Type="http://schemas.openxmlformats.org/officeDocument/2006/relationships/customXml" Target="../ink/ink3903.xml"/><Relationship Id="rId21" Type="http://schemas.openxmlformats.org/officeDocument/2006/relationships/customXml" Target="../ink/ink3904.xml"/><Relationship Id="rId22" Type="http://schemas.openxmlformats.org/officeDocument/2006/relationships/customXml" Target="../ink/ink3905.xml"/><Relationship Id="rId23" Type="http://schemas.openxmlformats.org/officeDocument/2006/relationships/customXml" Target="../ink/ink3906.xml"/><Relationship Id="rId24" Type="http://schemas.openxmlformats.org/officeDocument/2006/relationships/customXml" Target="../ink/ink3907.xml"/><Relationship Id="rId25" Type="http://schemas.openxmlformats.org/officeDocument/2006/relationships/customXml" Target="../ink/ink3908.xml"/><Relationship Id="rId26" Type="http://schemas.openxmlformats.org/officeDocument/2006/relationships/customXml" Target="../ink/ink3909.xml"/><Relationship Id="rId27" Type="http://schemas.openxmlformats.org/officeDocument/2006/relationships/customXml" Target="../ink/ink3910.xml"/><Relationship Id="rId28" Type="http://schemas.openxmlformats.org/officeDocument/2006/relationships/customXml" Target="../ink/ink3911.xml"/><Relationship Id="rId29" Type="http://schemas.openxmlformats.org/officeDocument/2006/relationships/customXml" Target="../ink/ink3912.xml"/><Relationship Id="rId30" Type="http://schemas.openxmlformats.org/officeDocument/2006/relationships/customXml" Target="../ink/ink3913.xml"/><Relationship Id="rId31" Type="http://schemas.openxmlformats.org/officeDocument/2006/relationships/customXml" Target="../ink/ink3914.xml"/><Relationship Id="rId32" Type="http://schemas.openxmlformats.org/officeDocument/2006/relationships/customXml" Target="../ink/ink3915.xml"/><Relationship Id="rId33" Type="http://schemas.openxmlformats.org/officeDocument/2006/relationships/customXml" Target="../ink/ink3916.xml"/><Relationship Id="rId34" Type="http://schemas.openxmlformats.org/officeDocument/2006/relationships/customXml" Target="../ink/ink3917.xml"/><Relationship Id="rId35" Type="http://schemas.openxmlformats.org/officeDocument/2006/relationships/customXml" Target="../ink/ink3918.xml"/><Relationship Id="rId36" Type="http://schemas.openxmlformats.org/officeDocument/2006/relationships/customXml" Target="../ink/ink3919.xml"/><Relationship Id="rId37" Type="http://schemas.openxmlformats.org/officeDocument/2006/relationships/customXml" Target="../ink/ink3920.xml"/><Relationship Id="rId38" Type="http://schemas.openxmlformats.org/officeDocument/2006/relationships/customXml" Target="../ink/ink3921.xml"/><Relationship Id="rId39" Type="http://schemas.openxmlformats.org/officeDocument/2006/relationships/customXml" Target="../ink/ink3922.xml"/><Relationship Id="rId40" Type="http://schemas.openxmlformats.org/officeDocument/2006/relationships/customXml" Target="../ink/ink3923.xml"/><Relationship Id="rId41" Type="http://schemas.openxmlformats.org/officeDocument/2006/relationships/customXml" Target="../ink/ink3924.xml"/><Relationship Id="rId42" Type="http://schemas.openxmlformats.org/officeDocument/2006/relationships/customXml" Target="../ink/ink3925.xml"/><Relationship Id="rId43" Type="http://schemas.openxmlformats.org/officeDocument/2006/relationships/customXml" Target="../ink/ink3926.xml"/><Relationship Id="rId44" Type="http://schemas.openxmlformats.org/officeDocument/2006/relationships/customXml" Target="../ink/ink3927.xml"/><Relationship Id="rId45" Type="http://schemas.openxmlformats.org/officeDocument/2006/relationships/customXml" Target="../ink/ink3928.xml"/><Relationship Id="rId46" Type="http://schemas.openxmlformats.org/officeDocument/2006/relationships/customXml" Target="../ink/ink3929.xml"/><Relationship Id="rId47" Type="http://schemas.openxmlformats.org/officeDocument/2006/relationships/customXml" Target="../ink/ink3930.xml"/><Relationship Id="rId48" Type="http://schemas.openxmlformats.org/officeDocument/2006/relationships/customXml" Target="../ink/ink3931.xml"/><Relationship Id="rId49" Type="http://schemas.openxmlformats.org/officeDocument/2006/relationships/customXml" Target="../ink/ink3932.xml"/><Relationship Id="rId50" Type="http://schemas.openxmlformats.org/officeDocument/2006/relationships/customXml" Target="../ink/ink3933.xml"/><Relationship Id="rId51" Type="http://schemas.openxmlformats.org/officeDocument/2006/relationships/customXml" Target="../ink/ink3934.xml"/><Relationship Id="rId52" Type="http://schemas.openxmlformats.org/officeDocument/2006/relationships/customXml" Target="../ink/ink3935.xml"/><Relationship Id="rId53" Type="http://schemas.openxmlformats.org/officeDocument/2006/relationships/customXml" Target="../ink/ink3936.xml"/><Relationship Id="rId54" Type="http://schemas.openxmlformats.org/officeDocument/2006/relationships/customXml" Target="../ink/ink3937.xml"/><Relationship Id="rId55" Type="http://schemas.openxmlformats.org/officeDocument/2006/relationships/customXml" Target="../ink/ink3938.xml"/><Relationship Id="rId56" Type="http://schemas.openxmlformats.org/officeDocument/2006/relationships/customXml" Target="../ink/ink3939.xml"/><Relationship Id="rId57" Type="http://schemas.openxmlformats.org/officeDocument/2006/relationships/customXml" Target="../ink/ink3940.xml"/><Relationship Id="rId58" Type="http://schemas.openxmlformats.org/officeDocument/2006/relationships/customXml" Target="../ink/ink3941.xml"/><Relationship Id="rId59" Type="http://schemas.openxmlformats.org/officeDocument/2006/relationships/customXml" Target="../ink/ink3942.xml"/><Relationship Id="rId60" Type="http://schemas.openxmlformats.org/officeDocument/2006/relationships/customXml" Target="../ink/ink3943.xml"/><Relationship Id="rId61" Type="http://schemas.openxmlformats.org/officeDocument/2006/relationships/customXml" Target="../ink/ink3944.xml"/><Relationship Id="rId62" Type="http://schemas.openxmlformats.org/officeDocument/2006/relationships/customXml" Target="../ink/ink3945.xml"/><Relationship Id="rId63" Type="http://schemas.openxmlformats.org/officeDocument/2006/relationships/customXml" Target="../ink/ink3946.xml"/><Relationship Id="rId64" Type="http://schemas.openxmlformats.org/officeDocument/2006/relationships/customXml" Target="../ink/ink3947.xml"/><Relationship Id="rId65" Type="http://schemas.openxmlformats.org/officeDocument/2006/relationships/customXml" Target="../ink/ink3948.xml"/><Relationship Id="rId66" Type="http://schemas.openxmlformats.org/officeDocument/2006/relationships/customXml" Target="../ink/ink3949.xml"/><Relationship Id="rId67" Type="http://schemas.openxmlformats.org/officeDocument/2006/relationships/customXml" Target="../ink/ink3950.xml"/><Relationship Id="rId68" Type="http://schemas.openxmlformats.org/officeDocument/2006/relationships/customXml" Target="../ink/ink3951.xml"/><Relationship Id="rId69" Type="http://schemas.openxmlformats.org/officeDocument/2006/relationships/customXml" Target="../ink/ink3952.xml"/><Relationship Id="rId70" Type="http://schemas.openxmlformats.org/officeDocument/2006/relationships/customXml" Target="../ink/ink3953.xml"/><Relationship Id="rId71" Type="http://schemas.openxmlformats.org/officeDocument/2006/relationships/customXml" Target="../ink/ink3954.xml"/><Relationship Id="rId72" Type="http://schemas.openxmlformats.org/officeDocument/2006/relationships/customXml" Target="../ink/ink3955.xml"/><Relationship Id="rId73" Type="http://schemas.openxmlformats.org/officeDocument/2006/relationships/customXml" Target="../ink/ink3956.xml"/><Relationship Id="rId74" Type="http://schemas.openxmlformats.org/officeDocument/2006/relationships/customXml" Target="../ink/ink3957.xml"/><Relationship Id="rId75" Type="http://schemas.openxmlformats.org/officeDocument/2006/relationships/customXml" Target="../ink/ink3958.xml"/><Relationship Id="rId76" Type="http://schemas.openxmlformats.org/officeDocument/2006/relationships/customXml" Target="../ink/ink3959.xml"/><Relationship Id="rId77" Type="http://schemas.openxmlformats.org/officeDocument/2006/relationships/customXml" Target="../ink/ink3960.xml"/><Relationship Id="rId78" Type="http://schemas.openxmlformats.org/officeDocument/2006/relationships/customXml" Target="../ink/ink3961.xml"/><Relationship Id="rId79" Type="http://schemas.openxmlformats.org/officeDocument/2006/relationships/customXml" Target="../ink/ink3962.xml"/><Relationship Id="rId80" Type="http://schemas.openxmlformats.org/officeDocument/2006/relationships/customXml" Target="../ink/ink3963.xml"/><Relationship Id="rId81" Type="http://schemas.openxmlformats.org/officeDocument/2006/relationships/customXml" Target="../ink/ink3964.xml"/><Relationship Id="rId82" Type="http://schemas.openxmlformats.org/officeDocument/2006/relationships/customXml" Target="../ink/ink3965.xml"/><Relationship Id="rId83" Type="http://schemas.openxmlformats.org/officeDocument/2006/relationships/customXml" Target="../ink/ink3966.xml"/><Relationship Id="rId84" Type="http://schemas.openxmlformats.org/officeDocument/2006/relationships/customXml" Target="../ink/ink3967.xml"/><Relationship Id="rId85" Type="http://schemas.openxmlformats.org/officeDocument/2006/relationships/customXml" Target="../ink/ink3968.xml"/><Relationship Id="rId86" Type="http://schemas.openxmlformats.org/officeDocument/2006/relationships/customXml" Target="../ink/ink3969.xml"/><Relationship Id="rId87" Type="http://schemas.openxmlformats.org/officeDocument/2006/relationships/customXml" Target="../ink/ink3970.xml"/><Relationship Id="rId88" Type="http://schemas.openxmlformats.org/officeDocument/2006/relationships/customXml" Target="../ink/ink3971.xml"/><Relationship Id="rId89" Type="http://schemas.openxmlformats.org/officeDocument/2006/relationships/customXml" Target="../ink/ink3972.xml"/><Relationship Id="rId90" Type="http://schemas.openxmlformats.org/officeDocument/2006/relationships/customXml" Target="../ink/ink3973.xml"/><Relationship Id="rId91" Type="http://schemas.openxmlformats.org/officeDocument/2006/relationships/customXml" Target="../ink/ink3974.xml"/><Relationship Id="rId92" Type="http://schemas.openxmlformats.org/officeDocument/2006/relationships/customXml" Target="../ink/ink3975.xml"/><Relationship Id="rId93" Type="http://schemas.openxmlformats.org/officeDocument/2006/relationships/customXml" Target="../ink/ink3976.xml"/><Relationship Id="rId94" Type="http://schemas.openxmlformats.org/officeDocument/2006/relationships/customXml" Target="../ink/ink3977.xml"/><Relationship Id="rId95" Type="http://schemas.openxmlformats.org/officeDocument/2006/relationships/customXml" Target="../ink/ink3978.xml"/><Relationship Id="rId96" Type="http://schemas.openxmlformats.org/officeDocument/2006/relationships/customXml" Target="../ink/ink3979.xml"/><Relationship Id="rId97" Type="http://schemas.openxmlformats.org/officeDocument/2006/relationships/customXml" Target="../ink/ink3980.xml"/><Relationship Id="rId98" Type="http://schemas.openxmlformats.org/officeDocument/2006/relationships/customXml" Target="../ink/ink3981.xml"/><Relationship Id="rId99" Type="http://schemas.openxmlformats.org/officeDocument/2006/relationships/customXml" Target="../ink/ink3982.xml"/><Relationship Id="rId100" Type="http://schemas.openxmlformats.org/officeDocument/2006/relationships/customXml" Target="../ink/ink3983.xml"/><Relationship Id="rId101" Type="http://schemas.openxmlformats.org/officeDocument/2006/relationships/customXml" Target="../ink/ink3984.xml"/><Relationship Id="rId102" Type="http://schemas.openxmlformats.org/officeDocument/2006/relationships/customXml" Target="../ink/ink3985.xml"/><Relationship Id="rId103" Type="http://schemas.openxmlformats.org/officeDocument/2006/relationships/customXml" Target="../ink/ink3986.xml"/><Relationship Id="rId104" Type="http://schemas.openxmlformats.org/officeDocument/2006/relationships/customXml" Target="../ink/ink3987.xml"/><Relationship Id="rId105" Type="http://schemas.openxmlformats.org/officeDocument/2006/relationships/customXml" Target="../ink/ink3988.xml"/><Relationship Id="rId106" Type="http://schemas.openxmlformats.org/officeDocument/2006/relationships/customXml" Target="../ink/ink3989.xml"/><Relationship Id="rId107" Type="http://schemas.openxmlformats.org/officeDocument/2006/relationships/customXml" Target="../ink/ink3990.xml"/><Relationship Id="rId108" Type="http://schemas.openxmlformats.org/officeDocument/2006/relationships/customXml" Target="../ink/ink3991.xml"/><Relationship Id="rId109" Type="http://schemas.openxmlformats.org/officeDocument/2006/relationships/customXml" Target="../ink/ink3992.xml"/><Relationship Id="rId110" Type="http://schemas.openxmlformats.org/officeDocument/2006/relationships/customXml" Target="../ink/ink3993.xml"/><Relationship Id="rId111" Type="http://schemas.openxmlformats.org/officeDocument/2006/relationships/customXml" Target="../ink/ink3994.xml"/><Relationship Id="rId112" Type="http://schemas.openxmlformats.org/officeDocument/2006/relationships/customXml" Target="../ink/ink3995.xml"/><Relationship Id="rId113" Type="http://schemas.openxmlformats.org/officeDocument/2006/relationships/customXml" Target="../ink/ink3996.xml"/><Relationship Id="rId11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0" Type="http://schemas.openxmlformats.org/officeDocument/2006/relationships/image" Target="../media/image126.png"/><Relationship Id="rId11" Type="http://schemas.openxmlformats.org/officeDocument/2006/relationships/image" Target="../media/image127.png"/><Relationship Id="rId12" Type="http://schemas.openxmlformats.org/officeDocument/2006/relationships/image" Target="../media/image128.png"/><Relationship Id="rId13" Type="http://schemas.openxmlformats.org/officeDocument/2006/relationships/image" Target="../media/image129.png"/><Relationship Id="rId14" Type="http://schemas.openxmlformats.org/officeDocument/2006/relationships/image" Target="../media/image130.png"/><Relationship Id="rId15" Type="http://schemas.openxmlformats.org/officeDocument/2006/relationships/customXml" Target="../ink/ink3340.xml"/><Relationship Id="rId16" Type="http://schemas.openxmlformats.org/officeDocument/2006/relationships/customXml" Target="../ink/ink3341.xml"/><Relationship Id="rId17" Type="http://schemas.openxmlformats.org/officeDocument/2006/relationships/customXml" Target="../ink/ink4096.xml"/><Relationship Id="rId18" Type="http://schemas.openxmlformats.org/officeDocument/2006/relationships/customXml" Target="../ink/ink4097.xml"/><Relationship Id="rId19" Type="http://schemas.openxmlformats.org/officeDocument/2006/relationships/customXml" Target="../ink/ink4098.xml"/><Relationship Id="rId20" Type="http://schemas.openxmlformats.org/officeDocument/2006/relationships/customXml" Target="../ink/ink4099.xml"/><Relationship Id="rId21" Type="http://schemas.openxmlformats.org/officeDocument/2006/relationships/customXml" Target="../ink/ink4100.xml"/><Relationship Id="rId22" Type="http://schemas.openxmlformats.org/officeDocument/2006/relationships/customXml" Target="../ink/ink4101.xml"/><Relationship Id="rId23" Type="http://schemas.openxmlformats.org/officeDocument/2006/relationships/customXml" Target="../ink/ink4102.xml"/><Relationship Id="rId24" Type="http://schemas.openxmlformats.org/officeDocument/2006/relationships/customXml" Target="../ink/ink4103.xml"/><Relationship Id="rId25" Type="http://schemas.openxmlformats.org/officeDocument/2006/relationships/customXml" Target="../ink/ink4104.xml"/><Relationship Id="rId26" Type="http://schemas.openxmlformats.org/officeDocument/2006/relationships/customXml" Target="../ink/ink4105.xml"/><Relationship Id="rId27" Type="http://schemas.openxmlformats.org/officeDocument/2006/relationships/customXml" Target="../ink/ink4106.xml"/><Relationship Id="rId28" Type="http://schemas.openxmlformats.org/officeDocument/2006/relationships/customXml" Target="../ink/ink4107.xml"/><Relationship Id="rId29" Type="http://schemas.openxmlformats.org/officeDocument/2006/relationships/customXml" Target="../ink/ink4108.xml"/><Relationship Id="rId30" Type="http://schemas.openxmlformats.org/officeDocument/2006/relationships/customXml" Target="../ink/ink4109.xml"/><Relationship Id="rId31" Type="http://schemas.openxmlformats.org/officeDocument/2006/relationships/customXml" Target="../ink/ink4110.xml"/><Relationship Id="rId32" Type="http://schemas.openxmlformats.org/officeDocument/2006/relationships/customXml" Target="../ink/ink4111.xml"/><Relationship Id="rId33" Type="http://schemas.openxmlformats.org/officeDocument/2006/relationships/customXml" Target="../ink/ink4112.xml"/><Relationship Id="rId34" Type="http://schemas.openxmlformats.org/officeDocument/2006/relationships/customXml" Target="../ink/ink4113.xml"/><Relationship Id="rId35" Type="http://schemas.openxmlformats.org/officeDocument/2006/relationships/customXml" Target="../ink/ink4114.xml"/><Relationship Id="rId36" Type="http://schemas.openxmlformats.org/officeDocument/2006/relationships/customXml" Target="../ink/ink4115.xml"/><Relationship Id="rId37" Type="http://schemas.openxmlformats.org/officeDocument/2006/relationships/customXml" Target="../ink/ink4116.xml"/><Relationship Id="rId38" Type="http://schemas.openxmlformats.org/officeDocument/2006/relationships/customXml" Target="../ink/ink4117.xml"/><Relationship Id="rId39" Type="http://schemas.openxmlformats.org/officeDocument/2006/relationships/customXml" Target="../ink/ink4118.xml"/><Relationship Id="rId40" Type="http://schemas.openxmlformats.org/officeDocument/2006/relationships/customXml" Target="../ink/ink4119.xml"/><Relationship Id="rId41" Type="http://schemas.openxmlformats.org/officeDocument/2006/relationships/customXml" Target="../ink/ink4120.xml"/><Relationship Id="rId4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customXml" Target="../ink/ink3997.xml"/><Relationship Id="rId2" Type="http://schemas.openxmlformats.org/officeDocument/2006/relationships/customXml" Target="../ink/ink3998.xml"/><Relationship Id="rId3" Type="http://schemas.openxmlformats.org/officeDocument/2006/relationships/customXml" Target="../ink/ink3999.xml"/><Relationship Id="rId4" Type="http://schemas.openxmlformats.org/officeDocument/2006/relationships/customXml" Target="../ink/ink4000.xml"/><Relationship Id="rId5" Type="http://schemas.openxmlformats.org/officeDocument/2006/relationships/customXml" Target="../ink/ink4001.xml"/><Relationship Id="rId6" Type="http://schemas.openxmlformats.org/officeDocument/2006/relationships/customXml" Target="../ink/ink4002.xml"/><Relationship Id="rId7" Type="http://schemas.openxmlformats.org/officeDocument/2006/relationships/customXml" Target="../ink/ink4003.xml"/><Relationship Id="rId8" Type="http://schemas.openxmlformats.org/officeDocument/2006/relationships/customXml" Target="../ink/ink4004.xml"/><Relationship Id="rId9" Type="http://schemas.openxmlformats.org/officeDocument/2006/relationships/customXml" Target="../ink/ink4005.xml"/><Relationship Id="rId10" Type="http://schemas.openxmlformats.org/officeDocument/2006/relationships/customXml" Target="../ink/ink4006.xml"/><Relationship Id="rId11" Type="http://schemas.openxmlformats.org/officeDocument/2006/relationships/customXml" Target="../ink/ink4007.xml"/><Relationship Id="rId12" Type="http://schemas.openxmlformats.org/officeDocument/2006/relationships/customXml" Target="../ink/ink4008.xml"/><Relationship Id="rId13" Type="http://schemas.openxmlformats.org/officeDocument/2006/relationships/customXml" Target="../ink/ink4009.xml"/><Relationship Id="rId14" Type="http://schemas.openxmlformats.org/officeDocument/2006/relationships/customXml" Target="../ink/ink4010.xml"/><Relationship Id="rId15" Type="http://schemas.openxmlformats.org/officeDocument/2006/relationships/customXml" Target="../ink/ink4011.xml"/><Relationship Id="rId16" Type="http://schemas.openxmlformats.org/officeDocument/2006/relationships/customXml" Target="../ink/ink4014.xml"/><Relationship Id="rId17" Type="http://schemas.openxmlformats.org/officeDocument/2006/relationships/customXml" Target="../ink/ink4015.xml"/><Relationship Id="rId18" Type="http://schemas.openxmlformats.org/officeDocument/2006/relationships/customXml" Target="../ink/ink4016.xml"/><Relationship Id="rId19" Type="http://schemas.openxmlformats.org/officeDocument/2006/relationships/customXml" Target="../ink/ink4017.xml"/><Relationship Id="rId20" Type="http://schemas.openxmlformats.org/officeDocument/2006/relationships/customXml" Target="../ink/ink4018.xml"/><Relationship Id="rId21" Type="http://schemas.openxmlformats.org/officeDocument/2006/relationships/customXml" Target="../ink/ink4019.xml"/><Relationship Id="rId22" Type="http://schemas.openxmlformats.org/officeDocument/2006/relationships/customXml" Target="../ink/ink4020.xml"/><Relationship Id="rId23" Type="http://schemas.openxmlformats.org/officeDocument/2006/relationships/customXml" Target="../ink/ink4021.xml"/><Relationship Id="rId24" Type="http://schemas.openxmlformats.org/officeDocument/2006/relationships/customXml" Target="../ink/ink4022.xml"/><Relationship Id="rId25" Type="http://schemas.openxmlformats.org/officeDocument/2006/relationships/customXml" Target="../ink/ink4023.xml"/><Relationship Id="rId26" Type="http://schemas.openxmlformats.org/officeDocument/2006/relationships/customXml" Target="../ink/ink4024.xml"/><Relationship Id="rId27" Type="http://schemas.openxmlformats.org/officeDocument/2006/relationships/customXml" Target="../ink/ink4025.xml"/><Relationship Id="rId28" Type="http://schemas.openxmlformats.org/officeDocument/2006/relationships/customXml" Target="../ink/ink4026.xml"/><Relationship Id="rId29" Type="http://schemas.openxmlformats.org/officeDocument/2006/relationships/customXml" Target="../ink/ink4027.xml"/><Relationship Id="rId30" Type="http://schemas.openxmlformats.org/officeDocument/2006/relationships/customXml" Target="../ink/ink4028.xml"/><Relationship Id="rId31" Type="http://schemas.openxmlformats.org/officeDocument/2006/relationships/customXml" Target="../ink/ink4029.xml"/><Relationship Id="rId32" Type="http://schemas.openxmlformats.org/officeDocument/2006/relationships/customXml" Target="../ink/ink4030.xml"/><Relationship Id="rId33" Type="http://schemas.openxmlformats.org/officeDocument/2006/relationships/customXml" Target="../ink/ink4031.xml"/><Relationship Id="rId34" Type="http://schemas.openxmlformats.org/officeDocument/2006/relationships/customXml" Target="../ink/ink4032.xml"/><Relationship Id="rId35" Type="http://schemas.openxmlformats.org/officeDocument/2006/relationships/customXml" Target="../ink/ink4033.xml"/><Relationship Id="rId36" Type="http://schemas.openxmlformats.org/officeDocument/2006/relationships/customXml" Target="../ink/ink4034.xml"/><Relationship Id="rId37" Type="http://schemas.openxmlformats.org/officeDocument/2006/relationships/customXml" Target="../ink/ink4035.xml"/><Relationship Id="rId38" Type="http://schemas.openxmlformats.org/officeDocument/2006/relationships/customXml" Target="../ink/ink4036.xml"/><Relationship Id="rId39" Type="http://schemas.openxmlformats.org/officeDocument/2006/relationships/customXml" Target="../ink/ink4037.xml"/><Relationship Id="rId40" Type="http://schemas.openxmlformats.org/officeDocument/2006/relationships/customXml" Target="../ink/ink4038.xml"/><Relationship Id="rId41" Type="http://schemas.openxmlformats.org/officeDocument/2006/relationships/customXml" Target="../ink/ink4039.xml"/><Relationship Id="rId42" Type="http://schemas.openxmlformats.org/officeDocument/2006/relationships/customXml" Target="../ink/ink4040.xml"/><Relationship Id="rId43" Type="http://schemas.openxmlformats.org/officeDocument/2006/relationships/customXml" Target="../ink/ink4041.xml"/><Relationship Id="rId44" Type="http://schemas.openxmlformats.org/officeDocument/2006/relationships/customXml" Target="../ink/ink4042.xml"/><Relationship Id="rId45" Type="http://schemas.openxmlformats.org/officeDocument/2006/relationships/customXml" Target="../ink/ink4043.xml"/><Relationship Id="rId46" Type="http://schemas.openxmlformats.org/officeDocument/2006/relationships/customXml" Target="../ink/ink4044.xml"/><Relationship Id="rId47" Type="http://schemas.openxmlformats.org/officeDocument/2006/relationships/customXml" Target="../ink/ink4045.xml"/><Relationship Id="rId48" Type="http://schemas.openxmlformats.org/officeDocument/2006/relationships/customXml" Target="../ink/ink4046.xml"/><Relationship Id="rId49" Type="http://schemas.openxmlformats.org/officeDocument/2006/relationships/customXml" Target="../ink/ink4047.xml"/><Relationship Id="rId50" Type="http://schemas.openxmlformats.org/officeDocument/2006/relationships/customXml" Target="../ink/ink4048.xml"/><Relationship Id="rId51" Type="http://schemas.openxmlformats.org/officeDocument/2006/relationships/customXml" Target="../ink/ink4049.xml"/><Relationship Id="rId52" Type="http://schemas.openxmlformats.org/officeDocument/2006/relationships/customXml" Target="../ink/ink4050.xml"/><Relationship Id="rId53" Type="http://schemas.openxmlformats.org/officeDocument/2006/relationships/customXml" Target="../ink/ink4051.xml"/><Relationship Id="rId54" Type="http://schemas.openxmlformats.org/officeDocument/2006/relationships/customXml" Target="../ink/ink4052.xml"/><Relationship Id="rId55" Type="http://schemas.openxmlformats.org/officeDocument/2006/relationships/customXml" Target="../ink/ink4053.xml"/><Relationship Id="rId56" Type="http://schemas.openxmlformats.org/officeDocument/2006/relationships/customXml" Target="../ink/ink4054.xml"/><Relationship Id="rId57" Type="http://schemas.openxmlformats.org/officeDocument/2006/relationships/customXml" Target="../ink/ink4055.xml"/><Relationship Id="rId58" Type="http://schemas.openxmlformats.org/officeDocument/2006/relationships/customXml" Target="../ink/ink4056.xml"/><Relationship Id="rId59" Type="http://schemas.openxmlformats.org/officeDocument/2006/relationships/customXml" Target="../ink/ink4057.xml"/><Relationship Id="rId60" Type="http://schemas.openxmlformats.org/officeDocument/2006/relationships/customXml" Target="../ink/ink4058.xml"/><Relationship Id="rId61" Type="http://schemas.openxmlformats.org/officeDocument/2006/relationships/customXml" Target="../ink/ink4059.xml"/><Relationship Id="rId62" Type="http://schemas.openxmlformats.org/officeDocument/2006/relationships/customXml" Target="../ink/ink4060.xml"/><Relationship Id="rId63" Type="http://schemas.openxmlformats.org/officeDocument/2006/relationships/customXml" Target="../ink/ink4061.xml"/><Relationship Id="rId64" Type="http://schemas.openxmlformats.org/officeDocument/2006/relationships/customXml" Target="../ink/ink4062.xml"/><Relationship Id="rId65" Type="http://schemas.openxmlformats.org/officeDocument/2006/relationships/customXml" Target="../ink/ink4063.xml"/><Relationship Id="rId66" Type="http://schemas.openxmlformats.org/officeDocument/2006/relationships/customXml" Target="../ink/ink4064.xml"/><Relationship Id="rId67" Type="http://schemas.openxmlformats.org/officeDocument/2006/relationships/customXml" Target="../ink/ink4065.xml"/><Relationship Id="rId68" Type="http://schemas.openxmlformats.org/officeDocument/2006/relationships/customXml" Target="../ink/ink4066.xml"/><Relationship Id="rId69" Type="http://schemas.openxmlformats.org/officeDocument/2006/relationships/customXml" Target="../ink/ink4067.xml"/><Relationship Id="rId70" Type="http://schemas.openxmlformats.org/officeDocument/2006/relationships/customXml" Target="../ink/ink4068.xml"/><Relationship Id="rId71" Type="http://schemas.openxmlformats.org/officeDocument/2006/relationships/customXml" Target="../ink/ink4069.xml"/><Relationship Id="rId72" Type="http://schemas.openxmlformats.org/officeDocument/2006/relationships/customXml" Target="../ink/ink4070.xml"/><Relationship Id="rId73" Type="http://schemas.openxmlformats.org/officeDocument/2006/relationships/customXml" Target="../ink/ink4071.xml"/><Relationship Id="rId74" Type="http://schemas.openxmlformats.org/officeDocument/2006/relationships/customXml" Target="../ink/ink4072.xml"/><Relationship Id="rId75" Type="http://schemas.openxmlformats.org/officeDocument/2006/relationships/customXml" Target="../ink/ink4073.xml"/><Relationship Id="rId76" Type="http://schemas.openxmlformats.org/officeDocument/2006/relationships/customXml" Target="../ink/ink4074.xml"/><Relationship Id="rId77" Type="http://schemas.openxmlformats.org/officeDocument/2006/relationships/customXml" Target="../ink/ink4075.xml"/><Relationship Id="rId78" Type="http://schemas.openxmlformats.org/officeDocument/2006/relationships/customXml" Target="../ink/ink4076.xml"/><Relationship Id="rId79" Type="http://schemas.openxmlformats.org/officeDocument/2006/relationships/customXml" Target="../ink/ink4077.xml"/><Relationship Id="rId80" Type="http://schemas.openxmlformats.org/officeDocument/2006/relationships/customXml" Target="../ink/ink4078.xml"/><Relationship Id="rId81" Type="http://schemas.openxmlformats.org/officeDocument/2006/relationships/customXml" Target="../ink/ink4079.xml"/><Relationship Id="rId82" Type="http://schemas.openxmlformats.org/officeDocument/2006/relationships/customXml" Target="../ink/ink4080.xml"/><Relationship Id="rId83" Type="http://schemas.openxmlformats.org/officeDocument/2006/relationships/customXml" Target="../ink/ink4081.xml"/><Relationship Id="rId84" Type="http://schemas.openxmlformats.org/officeDocument/2006/relationships/customXml" Target="../ink/ink4082.xml"/><Relationship Id="rId85" Type="http://schemas.openxmlformats.org/officeDocument/2006/relationships/customXml" Target="../ink/ink4083.xml"/><Relationship Id="rId86" Type="http://schemas.openxmlformats.org/officeDocument/2006/relationships/customXml" Target="../ink/ink4084.xml"/><Relationship Id="rId87" Type="http://schemas.openxmlformats.org/officeDocument/2006/relationships/customXml" Target="../ink/ink4085.xml"/><Relationship Id="rId88" Type="http://schemas.openxmlformats.org/officeDocument/2006/relationships/customXml" Target="../ink/ink4086.xml"/><Relationship Id="rId89" Type="http://schemas.openxmlformats.org/officeDocument/2006/relationships/customXml" Target="../ink/ink4087.xml"/><Relationship Id="rId90" Type="http://schemas.openxmlformats.org/officeDocument/2006/relationships/customXml" Target="../ink/ink4088.xml"/><Relationship Id="rId91" Type="http://schemas.openxmlformats.org/officeDocument/2006/relationships/customXml" Target="../ink/ink4089.xml"/><Relationship Id="rId92" Type="http://schemas.openxmlformats.org/officeDocument/2006/relationships/customXml" Target="../ink/ink4090.xml"/><Relationship Id="rId93" Type="http://schemas.openxmlformats.org/officeDocument/2006/relationships/customXml" Target="../ink/ink4091.xml"/><Relationship Id="rId94" Type="http://schemas.openxmlformats.org/officeDocument/2006/relationships/customXml" Target="../ink/ink4092.xml"/><Relationship Id="rId95" Type="http://schemas.openxmlformats.org/officeDocument/2006/relationships/customXml" Target="../ink/ink4093.xml"/><Relationship Id="rId96" Type="http://schemas.openxmlformats.org/officeDocument/2006/relationships/customXml" Target="../ink/ink4094.xml"/><Relationship Id="rId97" Type="http://schemas.openxmlformats.org/officeDocument/2006/relationships/customXml" Target="../ink/ink4095.xml"/><Relationship Id="rId98"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customXml" Target="../ink/ink4121.xml"/><Relationship Id="rId2" Type="http://schemas.openxmlformats.org/officeDocument/2006/relationships/customXml" Target="../ink/ink4122.xml"/><Relationship Id="rId3" Type="http://schemas.openxmlformats.org/officeDocument/2006/relationships/customXml" Target="../ink/ink4123.xml"/><Relationship Id="rId4" Type="http://schemas.openxmlformats.org/officeDocument/2006/relationships/customXml" Target="../ink/ink4124.xml"/><Relationship Id="rId5" Type="http://schemas.openxmlformats.org/officeDocument/2006/relationships/customXml" Target="../ink/ink4125.xml"/><Relationship Id="rId6" Type="http://schemas.openxmlformats.org/officeDocument/2006/relationships/customXml" Target="../ink/ink4126.xml"/><Relationship Id="rId7" Type="http://schemas.openxmlformats.org/officeDocument/2006/relationships/customXml" Target="../ink/ink4127.xml"/><Relationship Id="rId8" Type="http://schemas.openxmlformats.org/officeDocument/2006/relationships/customXml" Target="../ink/ink4128.xml"/><Relationship Id="rId9" Type="http://schemas.openxmlformats.org/officeDocument/2006/relationships/customXml" Target="../ink/ink4129.xml"/><Relationship Id="rId10" Type="http://schemas.openxmlformats.org/officeDocument/2006/relationships/customXml" Target="../ink/ink4130.xml"/><Relationship Id="rId11" Type="http://schemas.openxmlformats.org/officeDocument/2006/relationships/customXml" Target="../ink/ink4131.xml"/><Relationship Id="rId12" Type="http://schemas.openxmlformats.org/officeDocument/2006/relationships/customXml" Target="../ink/ink4132.xml"/><Relationship Id="rId13" Type="http://schemas.openxmlformats.org/officeDocument/2006/relationships/customXml" Target="../ink/ink4133.xml"/><Relationship Id="rId14" Type="http://schemas.openxmlformats.org/officeDocument/2006/relationships/customXml" Target="../ink/ink4134.xml"/><Relationship Id="rId15" Type="http://schemas.openxmlformats.org/officeDocument/2006/relationships/customXml" Target="../ink/ink4135.xml"/><Relationship Id="rId16" Type="http://schemas.openxmlformats.org/officeDocument/2006/relationships/customXml" Target="../ink/ink4136.xml"/><Relationship Id="rId17" Type="http://schemas.openxmlformats.org/officeDocument/2006/relationships/customXml" Target="../ink/ink4137.xml"/><Relationship Id="rId18" Type="http://schemas.openxmlformats.org/officeDocument/2006/relationships/customXml" Target="../ink/ink4138.xml"/><Relationship Id="rId19" Type="http://schemas.openxmlformats.org/officeDocument/2006/relationships/customXml" Target="../ink/ink4139.xml"/><Relationship Id="rId20" Type="http://schemas.openxmlformats.org/officeDocument/2006/relationships/customXml" Target="../ink/ink4140.xml"/><Relationship Id="rId21" Type="http://schemas.openxmlformats.org/officeDocument/2006/relationships/customXml" Target="../ink/ink4141.xml"/><Relationship Id="rId22" Type="http://schemas.openxmlformats.org/officeDocument/2006/relationships/customXml" Target="../ink/ink4142.xml"/><Relationship Id="rId23" Type="http://schemas.openxmlformats.org/officeDocument/2006/relationships/customXml" Target="../ink/ink4143.xml"/><Relationship Id="rId24" Type="http://schemas.openxmlformats.org/officeDocument/2006/relationships/customXml" Target="../ink/ink4144.xml"/><Relationship Id="rId25" Type="http://schemas.openxmlformats.org/officeDocument/2006/relationships/customXml" Target="../ink/ink4145.xml"/><Relationship Id="rId26" Type="http://schemas.openxmlformats.org/officeDocument/2006/relationships/customXml" Target="../ink/ink4146.xml"/><Relationship Id="rId27" Type="http://schemas.openxmlformats.org/officeDocument/2006/relationships/customXml" Target="../ink/ink4147.xml"/><Relationship Id="rId28" Type="http://schemas.openxmlformats.org/officeDocument/2006/relationships/customXml" Target="../ink/ink4148.xml"/><Relationship Id="rId29" Type="http://schemas.openxmlformats.org/officeDocument/2006/relationships/customXml" Target="../ink/ink4149.xml"/><Relationship Id="rId30" Type="http://schemas.openxmlformats.org/officeDocument/2006/relationships/customXml" Target="../ink/ink4150.xml"/><Relationship Id="rId31" Type="http://schemas.openxmlformats.org/officeDocument/2006/relationships/customXml" Target="../ink/ink4151.xml"/><Relationship Id="rId32" Type="http://schemas.openxmlformats.org/officeDocument/2006/relationships/customXml" Target="../ink/ink4152.xml"/><Relationship Id="rId33" Type="http://schemas.openxmlformats.org/officeDocument/2006/relationships/customXml" Target="../ink/ink4153.xml"/><Relationship Id="rId34" Type="http://schemas.openxmlformats.org/officeDocument/2006/relationships/customXml" Target="../ink/ink4154.xml"/><Relationship Id="rId35" Type="http://schemas.openxmlformats.org/officeDocument/2006/relationships/customXml" Target="../ink/ink4155.xml"/><Relationship Id="rId36" Type="http://schemas.openxmlformats.org/officeDocument/2006/relationships/customXml" Target="../ink/ink4156.xml"/><Relationship Id="rId37" Type="http://schemas.openxmlformats.org/officeDocument/2006/relationships/customXml" Target="../ink/ink4157.xml"/><Relationship Id="rId38" Type="http://schemas.openxmlformats.org/officeDocument/2006/relationships/customXml" Target="../ink/ink4158.xml"/><Relationship Id="rId39" Type="http://schemas.openxmlformats.org/officeDocument/2006/relationships/customXml" Target="../ink/ink4159.xml"/><Relationship Id="rId40" Type="http://schemas.openxmlformats.org/officeDocument/2006/relationships/customXml" Target="../ink/ink4160.xml"/><Relationship Id="rId41" Type="http://schemas.openxmlformats.org/officeDocument/2006/relationships/customXml" Target="../ink/ink4161.xml"/><Relationship Id="rId42" Type="http://schemas.openxmlformats.org/officeDocument/2006/relationships/customXml" Target="../ink/ink4162.xml"/><Relationship Id="rId43" Type="http://schemas.openxmlformats.org/officeDocument/2006/relationships/customXml" Target="../ink/ink4163.xml"/><Relationship Id="rId44" Type="http://schemas.openxmlformats.org/officeDocument/2006/relationships/customXml" Target="../ink/ink4164.xml"/><Relationship Id="rId45" Type="http://schemas.openxmlformats.org/officeDocument/2006/relationships/customXml" Target="../ink/ink4165.xml"/><Relationship Id="rId46" Type="http://schemas.openxmlformats.org/officeDocument/2006/relationships/customXml" Target="../ink/ink4166.xml"/><Relationship Id="rId47" Type="http://schemas.openxmlformats.org/officeDocument/2006/relationships/customXml" Target="../ink/ink4167.xml"/><Relationship Id="rId48" Type="http://schemas.openxmlformats.org/officeDocument/2006/relationships/customXml" Target="../ink/ink4168.xml"/><Relationship Id="rId49" Type="http://schemas.openxmlformats.org/officeDocument/2006/relationships/customXml" Target="../ink/ink4169.xml"/><Relationship Id="rId50" Type="http://schemas.openxmlformats.org/officeDocument/2006/relationships/customXml" Target="../ink/ink4170.xml"/><Relationship Id="rId51" Type="http://schemas.openxmlformats.org/officeDocument/2006/relationships/customXml" Target="../ink/ink4171.xml"/><Relationship Id="rId52" Type="http://schemas.openxmlformats.org/officeDocument/2006/relationships/customXml" Target="../ink/ink4172.xml"/><Relationship Id="rId53" Type="http://schemas.openxmlformats.org/officeDocument/2006/relationships/customXml" Target="../ink/ink4173.xml"/><Relationship Id="rId54" Type="http://schemas.openxmlformats.org/officeDocument/2006/relationships/customXml" Target="../ink/ink4174.xml"/><Relationship Id="rId55" Type="http://schemas.openxmlformats.org/officeDocument/2006/relationships/customXml" Target="../ink/ink4175.xml"/><Relationship Id="rId56" Type="http://schemas.openxmlformats.org/officeDocument/2006/relationships/customXml" Target="../ink/ink4176.xml"/><Relationship Id="rId57" Type="http://schemas.openxmlformats.org/officeDocument/2006/relationships/customXml" Target="../ink/ink4177.xml"/><Relationship Id="rId58" Type="http://schemas.openxmlformats.org/officeDocument/2006/relationships/customXml" Target="../ink/ink4178.xml"/><Relationship Id="rId59" Type="http://schemas.openxmlformats.org/officeDocument/2006/relationships/customXml" Target="../ink/ink4179.xml"/><Relationship Id="rId60" Type="http://schemas.openxmlformats.org/officeDocument/2006/relationships/customXml" Target="../ink/ink4180.xml"/><Relationship Id="rId61" Type="http://schemas.openxmlformats.org/officeDocument/2006/relationships/customXml" Target="../ink/ink4181.xml"/><Relationship Id="rId62" Type="http://schemas.openxmlformats.org/officeDocument/2006/relationships/customXml" Target="../ink/ink4182.xml"/><Relationship Id="rId63" Type="http://schemas.openxmlformats.org/officeDocument/2006/relationships/customXml" Target="../ink/ink4183.xml"/><Relationship Id="rId64" Type="http://schemas.openxmlformats.org/officeDocument/2006/relationships/customXml" Target="../ink/ink4184.xml"/><Relationship Id="rId65" Type="http://schemas.openxmlformats.org/officeDocument/2006/relationships/customXml" Target="../ink/ink4185.xml"/><Relationship Id="rId66" Type="http://schemas.openxmlformats.org/officeDocument/2006/relationships/customXml" Target="../ink/ink4186.xml"/><Relationship Id="rId67" Type="http://schemas.openxmlformats.org/officeDocument/2006/relationships/customXml" Target="../ink/ink4187.xml"/><Relationship Id="rId68" Type="http://schemas.openxmlformats.org/officeDocument/2006/relationships/customXml" Target="../ink/ink4188.xml"/><Relationship Id="rId69" Type="http://schemas.openxmlformats.org/officeDocument/2006/relationships/customXml" Target="../ink/ink4189.xml"/><Relationship Id="rId70" Type="http://schemas.openxmlformats.org/officeDocument/2006/relationships/customXml" Target="../ink/ink4190.xml"/><Relationship Id="rId71" Type="http://schemas.openxmlformats.org/officeDocument/2006/relationships/customXml" Target="../ink/ink4191.xml"/><Relationship Id="rId72" Type="http://schemas.openxmlformats.org/officeDocument/2006/relationships/customXml" Target="../ink/ink4192.xml"/><Relationship Id="rId73" Type="http://schemas.openxmlformats.org/officeDocument/2006/relationships/customXml" Target="../ink/ink4193.xml"/><Relationship Id="rId74" Type="http://schemas.openxmlformats.org/officeDocument/2006/relationships/customXml" Target="../ink/ink4194.xml"/><Relationship Id="rId75" Type="http://schemas.openxmlformats.org/officeDocument/2006/relationships/customXml" Target="../ink/ink4195.xml"/><Relationship Id="rId76" Type="http://schemas.openxmlformats.org/officeDocument/2006/relationships/customXml" Target="../ink/ink4196.xml"/><Relationship Id="rId77" Type="http://schemas.openxmlformats.org/officeDocument/2006/relationships/customXml" Target="../ink/ink4197.xml"/><Relationship Id="rId78" Type="http://schemas.openxmlformats.org/officeDocument/2006/relationships/customXml" Target="../ink/ink4198.xml"/><Relationship Id="rId79" Type="http://schemas.openxmlformats.org/officeDocument/2006/relationships/customXml" Target="../ink/ink4199.xml"/><Relationship Id="rId80" Type="http://schemas.openxmlformats.org/officeDocument/2006/relationships/customXml" Target="../ink/ink4200.xml"/><Relationship Id="rId81" Type="http://schemas.openxmlformats.org/officeDocument/2006/relationships/customXml" Target="../ink/ink4201.xml"/><Relationship Id="rId82" Type="http://schemas.openxmlformats.org/officeDocument/2006/relationships/customXml" Target="../ink/ink4202.xml"/><Relationship Id="rId83" Type="http://schemas.openxmlformats.org/officeDocument/2006/relationships/customXml" Target="../ink/ink4203.xml"/><Relationship Id="rId84" Type="http://schemas.openxmlformats.org/officeDocument/2006/relationships/customXml" Target="../ink/ink4204.xml"/><Relationship Id="rId85" Type="http://schemas.openxmlformats.org/officeDocument/2006/relationships/customXml" Target="../ink/ink4205.xml"/><Relationship Id="rId86" Type="http://schemas.openxmlformats.org/officeDocument/2006/relationships/customXml" Target="../ink/ink4206.xml"/><Relationship Id="rId87" Type="http://schemas.openxmlformats.org/officeDocument/2006/relationships/customXml" Target="../ink/ink4207.xml"/><Relationship Id="rId88" Type="http://schemas.openxmlformats.org/officeDocument/2006/relationships/customXml" Target="../ink/ink4208.xml"/><Relationship Id="rId89" Type="http://schemas.openxmlformats.org/officeDocument/2006/relationships/customXml" Target="../ink/ink4209.xml"/><Relationship Id="rId90" Type="http://schemas.openxmlformats.org/officeDocument/2006/relationships/customXml" Target="../ink/ink4210.xml"/><Relationship Id="rId91" Type="http://schemas.openxmlformats.org/officeDocument/2006/relationships/customXml" Target="../ink/ink4211.xml"/><Relationship Id="rId92" Type="http://schemas.openxmlformats.org/officeDocument/2006/relationships/customXml" Target="../ink/ink4212.xml"/><Relationship Id="rId93" Type="http://schemas.openxmlformats.org/officeDocument/2006/relationships/customXml" Target="../ink/ink4213.xml"/><Relationship Id="rId94" Type="http://schemas.openxmlformats.org/officeDocument/2006/relationships/customXml" Target="../ink/ink4214.xml"/><Relationship Id="rId95" Type="http://schemas.openxmlformats.org/officeDocument/2006/relationships/customXml" Target="../ink/ink4215.xml"/><Relationship Id="rId96" Type="http://schemas.openxmlformats.org/officeDocument/2006/relationships/customXml" Target="../ink/ink4216.xml"/><Relationship Id="rId97" Type="http://schemas.openxmlformats.org/officeDocument/2006/relationships/customXml" Target="../ink/ink4217.xml"/><Relationship Id="rId98" Type="http://schemas.openxmlformats.org/officeDocument/2006/relationships/customXml" Target="../ink/ink4218.xml"/><Relationship Id="rId99" Type="http://schemas.openxmlformats.org/officeDocument/2006/relationships/customXml" Target="../ink/ink4219.xml"/><Relationship Id="rId100" Type="http://schemas.openxmlformats.org/officeDocument/2006/relationships/customXml" Target="../ink/ink4220.xml"/><Relationship Id="rId101" Type="http://schemas.openxmlformats.org/officeDocument/2006/relationships/customXml" Target="../ink/ink4221.xml"/><Relationship Id="rId102" Type="http://schemas.openxmlformats.org/officeDocument/2006/relationships/customXml" Target="../ink/ink4222.xml"/><Relationship Id="rId103" Type="http://schemas.openxmlformats.org/officeDocument/2006/relationships/customXml" Target="../ink/ink4223.xml"/><Relationship Id="rId104" Type="http://schemas.openxmlformats.org/officeDocument/2006/relationships/customXml" Target="../ink/ink4224.xml"/><Relationship Id="rId105" Type="http://schemas.openxmlformats.org/officeDocument/2006/relationships/customXml" Target="../ink/ink4225.xml"/><Relationship Id="rId106" Type="http://schemas.openxmlformats.org/officeDocument/2006/relationships/customXml" Target="../ink/ink4226.xml"/><Relationship Id="rId107" Type="http://schemas.openxmlformats.org/officeDocument/2006/relationships/customXml" Target="../ink/ink4227.xml"/><Relationship Id="rId108" Type="http://schemas.openxmlformats.org/officeDocument/2006/relationships/customXml" Target="../ink/ink4228.xml"/><Relationship Id="rId109" Type="http://schemas.openxmlformats.org/officeDocument/2006/relationships/customXml" Target="../ink/ink4229.xml"/><Relationship Id="rId110" Type="http://schemas.openxmlformats.org/officeDocument/2006/relationships/customXml" Target="../ink/ink4230.xml"/><Relationship Id="rId111" Type="http://schemas.openxmlformats.org/officeDocument/2006/relationships/customXml" Target="../ink/ink4231.xml"/><Relationship Id="rId112" Type="http://schemas.openxmlformats.org/officeDocument/2006/relationships/customXml" Target="../ink/ink4232.xml"/><Relationship Id="rId113" Type="http://schemas.openxmlformats.org/officeDocument/2006/relationships/customXml" Target="../ink/ink4233.xml"/><Relationship Id="rId114" Type="http://schemas.openxmlformats.org/officeDocument/2006/relationships/customXml" Target="../ink/ink4234.xml"/><Relationship Id="rId115" Type="http://schemas.openxmlformats.org/officeDocument/2006/relationships/customXml" Target="../ink/ink4235.xml"/><Relationship Id="rId116" Type="http://schemas.openxmlformats.org/officeDocument/2006/relationships/customXml" Target="../ink/ink4236.xml"/><Relationship Id="rId117" Type="http://schemas.openxmlformats.org/officeDocument/2006/relationships/customXml" Target="../ink/ink4237.xml"/><Relationship Id="rId118" Type="http://schemas.openxmlformats.org/officeDocument/2006/relationships/customXml" Target="../ink/ink4238.xml"/><Relationship Id="rId119" Type="http://schemas.openxmlformats.org/officeDocument/2006/relationships/customXml" Target="../ink/ink4239.xml"/><Relationship Id="rId120" Type="http://schemas.openxmlformats.org/officeDocument/2006/relationships/customXml" Target="../ink/ink4240.xml"/><Relationship Id="rId121" Type="http://schemas.openxmlformats.org/officeDocument/2006/relationships/customXml" Target="../ink/ink4241.xml"/><Relationship Id="rId122" Type="http://schemas.openxmlformats.org/officeDocument/2006/relationships/customXml" Target="../ink/ink4242.xml"/><Relationship Id="rId123" Type="http://schemas.openxmlformats.org/officeDocument/2006/relationships/customXml" Target="../ink/ink4243.xml"/><Relationship Id="rId124" Type="http://schemas.openxmlformats.org/officeDocument/2006/relationships/customXml" Target="../ink/ink4244.xml"/><Relationship Id="rId125" Type="http://schemas.openxmlformats.org/officeDocument/2006/relationships/customXml" Target="../ink/ink4245.xml"/><Relationship Id="rId126" Type="http://schemas.openxmlformats.org/officeDocument/2006/relationships/customXml" Target="../ink/ink4246.xml"/><Relationship Id="rId127" Type="http://schemas.openxmlformats.org/officeDocument/2006/relationships/customXml" Target="../ink/ink4247.xml"/><Relationship Id="rId128" Type="http://schemas.openxmlformats.org/officeDocument/2006/relationships/customXml" Target="../ink/ink4248.xml"/><Relationship Id="rId129" Type="http://schemas.openxmlformats.org/officeDocument/2006/relationships/customXml" Target="../ink/ink4249.xml"/><Relationship Id="rId130" Type="http://schemas.openxmlformats.org/officeDocument/2006/relationships/customXml" Target="../ink/ink4250.xml"/><Relationship Id="rId131" Type="http://schemas.openxmlformats.org/officeDocument/2006/relationships/customXml" Target="../ink/ink4251.xml"/><Relationship Id="rId132" Type="http://schemas.openxmlformats.org/officeDocument/2006/relationships/customXml" Target="../ink/ink4252.xml"/><Relationship Id="rId133" Type="http://schemas.openxmlformats.org/officeDocument/2006/relationships/customXml" Target="../ink/ink4253.xml"/><Relationship Id="rId134" Type="http://schemas.openxmlformats.org/officeDocument/2006/relationships/customXml" Target="../ink/ink4254.xml"/><Relationship Id="rId135" Type="http://schemas.openxmlformats.org/officeDocument/2006/relationships/customXml" Target="../ink/ink4255.xml"/><Relationship Id="rId136" Type="http://schemas.openxmlformats.org/officeDocument/2006/relationships/customXml" Target="../ink/ink4256.xml"/><Relationship Id="rId137" Type="http://schemas.openxmlformats.org/officeDocument/2006/relationships/customXml" Target="../ink/ink4257.xml"/><Relationship Id="rId138" Type="http://schemas.openxmlformats.org/officeDocument/2006/relationships/customXml" Target="../ink/ink4258.xml"/><Relationship Id="rId139" Type="http://schemas.openxmlformats.org/officeDocument/2006/relationships/customXml" Target="../ink/ink4259.xml"/><Relationship Id="rId140" Type="http://schemas.openxmlformats.org/officeDocument/2006/relationships/customXml" Target="../ink/ink4260.xml"/><Relationship Id="rId141" Type="http://schemas.openxmlformats.org/officeDocument/2006/relationships/customXml" Target="../ink/ink4261.xml"/><Relationship Id="rId142" Type="http://schemas.openxmlformats.org/officeDocument/2006/relationships/customXml" Target="../ink/ink4262.xml"/><Relationship Id="rId143" Type="http://schemas.openxmlformats.org/officeDocument/2006/relationships/customXml" Target="../ink/ink4263.xml"/><Relationship Id="rId144" Type="http://schemas.openxmlformats.org/officeDocument/2006/relationships/customXml" Target="../ink/ink4264.xml"/><Relationship Id="rId145" Type="http://schemas.openxmlformats.org/officeDocument/2006/relationships/customXml" Target="../ink/ink4265.xml"/><Relationship Id="rId146" Type="http://schemas.openxmlformats.org/officeDocument/2006/relationships/customXml" Target="../ink/ink4266.xml"/><Relationship Id="rId147" Type="http://schemas.openxmlformats.org/officeDocument/2006/relationships/customXml" Target="../ink/ink4267.xml"/><Relationship Id="rId148" Type="http://schemas.openxmlformats.org/officeDocument/2006/relationships/customXml" Target="../ink/ink4268.xml"/><Relationship Id="rId149" Type="http://schemas.openxmlformats.org/officeDocument/2006/relationships/customXml" Target="../ink/ink4269.xml"/><Relationship Id="rId150" Type="http://schemas.openxmlformats.org/officeDocument/2006/relationships/customXml" Target="../ink/ink4270.xml"/><Relationship Id="rId151" Type="http://schemas.openxmlformats.org/officeDocument/2006/relationships/customXml" Target="../ink/ink4271.xml"/><Relationship Id="rId152" Type="http://schemas.openxmlformats.org/officeDocument/2006/relationships/customXml" Target="../ink/ink4272.xml"/><Relationship Id="rId153" Type="http://schemas.openxmlformats.org/officeDocument/2006/relationships/customXml" Target="../ink/ink4273.xml"/><Relationship Id="rId154" Type="http://schemas.openxmlformats.org/officeDocument/2006/relationships/customXml" Target="../ink/ink4274.xml"/><Relationship Id="rId155" Type="http://schemas.openxmlformats.org/officeDocument/2006/relationships/customXml" Target="../ink/ink4275.xml"/><Relationship Id="rId156" Type="http://schemas.openxmlformats.org/officeDocument/2006/relationships/customXml" Target="../ink/ink4276.xml"/><Relationship Id="rId157" Type="http://schemas.openxmlformats.org/officeDocument/2006/relationships/customXml" Target="../ink/ink4277.xml"/><Relationship Id="rId158" Type="http://schemas.openxmlformats.org/officeDocument/2006/relationships/customXml" Target="../ink/ink4278.xml"/><Relationship Id="rId159" Type="http://schemas.openxmlformats.org/officeDocument/2006/relationships/customXml" Target="../ink/ink4279.xml"/><Relationship Id="rId160" Type="http://schemas.openxmlformats.org/officeDocument/2006/relationships/customXml" Target="../ink/ink4280.xml"/><Relationship Id="rId161" Type="http://schemas.openxmlformats.org/officeDocument/2006/relationships/customXml" Target="../ink/ink4281.xml"/><Relationship Id="rId162" Type="http://schemas.openxmlformats.org/officeDocument/2006/relationships/customXml" Target="../ink/ink4282.xml"/><Relationship Id="rId163" Type="http://schemas.openxmlformats.org/officeDocument/2006/relationships/customXml" Target="../ink/ink4283.xml"/><Relationship Id="rId164" Type="http://schemas.openxmlformats.org/officeDocument/2006/relationships/customXml" Target="../ink/ink4284.xml"/><Relationship Id="rId165" Type="http://schemas.openxmlformats.org/officeDocument/2006/relationships/customXml" Target="../ink/ink4285.xml"/><Relationship Id="rId166" Type="http://schemas.openxmlformats.org/officeDocument/2006/relationships/customXml" Target="../ink/ink4286.xml"/><Relationship Id="rId167" Type="http://schemas.openxmlformats.org/officeDocument/2006/relationships/customXml" Target="../ink/ink4287.xml"/><Relationship Id="rId168" Type="http://schemas.openxmlformats.org/officeDocument/2006/relationships/customXml" Target="../ink/ink4288.xml"/><Relationship Id="rId169" Type="http://schemas.openxmlformats.org/officeDocument/2006/relationships/customXml" Target="../ink/ink4289.xml"/><Relationship Id="rId170" Type="http://schemas.openxmlformats.org/officeDocument/2006/relationships/customXml" Target="../ink/ink4290.xml"/><Relationship Id="rId171" Type="http://schemas.openxmlformats.org/officeDocument/2006/relationships/customXml" Target="../ink/ink4291.xml"/><Relationship Id="rId172" Type="http://schemas.openxmlformats.org/officeDocument/2006/relationships/customXml" Target="../ink/ink4292.xml"/><Relationship Id="rId173" Type="http://schemas.openxmlformats.org/officeDocument/2006/relationships/customXml" Target="../ink/ink4293.xml"/><Relationship Id="rId174" Type="http://schemas.openxmlformats.org/officeDocument/2006/relationships/customXml" Target="../ink/ink4294.xml"/><Relationship Id="rId175" Type="http://schemas.openxmlformats.org/officeDocument/2006/relationships/customXml" Target="../ink/ink4295.xml"/><Relationship Id="rId176" Type="http://schemas.openxmlformats.org/officeDocument/2006/relationships/customXml" Target="../ink/ink4296.xml"/><Relationship Id="rId177" Type="http://schemas.openxmlformats.org/officeDocument/2006/relationships/customXml" Target="../ink/ink4297.xml"/><Relationship Id="rId178" Type="http://schemas.openxmlformats.org/officeDocument/2006/relationships/customXml" Target="../ink/ink4298.xml"/><Relationship Id="rId179" Type="http://schemas.openxmlformats.org/officeDocument/2006/relationships/customXml" Target="../ink/ink4299.xml"/><Relationship Id="rId180" Type="http://schemas.openxmlformats.org/officeDocument/2006/relationships/customXml" Target="../ink/ink4300.xml"/><Relationship Id="rId181" Type="http://schemas.openxmlformats.org/officeDocument/2006/relationships/customXml" Target="../ink/ink4301.xml"/><Relationship Id="rId182" Type="http://schemas.openxmlformats.org/officeDocument/2006/relationships/customXml" Target="../ink/ink4302.xml"/><Relationship Id="rId183" Type="http://schemas.openxmlformats.org/officeDocument/2006/relationships/customXml" Target="../ink/ink4303.xml"/><Relationship Id="rId184" Type="http://schemas.openxmlformats.org/officeDocument/2006/relationships/customXml" Target="../ink/ink4304.xml"/><Relationship Id="rId185" Type="http://schemas.openxmlformats.org/officeDocument/2006/relationships/customXml" Target="../ink/ink4305.xml"/><Relationship Id="rId186" Type="http://schemas.openxmlformats.org/officeDocument/2006/relationships/customXml" Target="../ink/ink4306.xml"/><Relationship Id="rId187" Type="http://schemas.openxmlformats.org/officeDocument/2006/relationships/customXml" Target="../ink/ink4307.xml"/><Relationship Id="rId188" Type="http://schemas.openxmlformats.org/officeDocument/2006/relationships/customXml" Target="../ink/ink4308.xml"/><Relationship Id="rId189" Type="http://schemas.openxmlformats.org/officeDocument/2006/relationships/customXml" Target="../ink/ink4309.xml"/><Relationship Id="rId190" Type="http://schemas.openxmlformats.org/officeDocument/2006/relationships/customXml" Target="../ink/ink4310.xml"/><Relationship Id="rId191" Type="http://schemas.openxmlformats.org/officeDocument/2006/relationships/customXml" Target="../ink/ink4311.xml"/><Relationship Id="rId192" Type="http://schemas.openxmlformats.org/officeDocument/2006/relationships/customXml" Target="../ink/ink4312.xml"/><Relationship Id="rId193" Type="http://schemas.openxmlformats.org/officeDocument/2006/relationships/customXml" Target="../ink/ink4313.xml"/><Relationship Id="rId194" Type="http://schemas.openxmlformats.org/officeDocument/2006/relationships/customXml" Target="../ink/ink4314.xml"/><Relationship Id="rId195" Type="http://schemas.openxmlformats.org/officeDocument/2006/relationships/customXml" Target="../ink/ink4315.xml"/><Relationship Id="rId196" Type="http://schemas.openxmlformats.org/officeDocument/2006/relationships/customXml" Target="../ink/ink4316.xml"/><Relationship Id="rId197" Type="http://schemas.openxmlformats.org/officeDocument/2006/relationships/customXml" Target="../ink/ink4317.xml"/><Relationship Id="rId198" Type="http://schemas.openxmlformats.org/officeDocument/2006/relationships/customXml" Target="../ink/ink4318.xml"/><Relationship Id="rId199" Type="http://schemas.openxmlformats.org/officeDocument/2006/relationships/customXml" Target="../ink/ink4319.xml"/><Relationship Id="rId200" Type="http://schemas.openxmlformats.org/officeDocument/2006/relationships/customXml" Target="../ink/ink4320.xml"/><Relationship Id="rId201" Type="http://schemas.openxmlformats.org/officeDocument/2006/relationships/customXml" Target="../ink/ink4321.xml"/><Relationship Id="rId202" Type="http://schemas.openxmlformats.org/officeDocument/2006/relationships/customXml" Target="../ink/ink4322.xml"/><Relationship Id="rId203" Type="http://schemas.openxmlformats.org/officeDocument/2006/relationships/customXml" Target="../ink/ink4323.xml"/><Relationship Id="rId204" Type="http://schemas.openxmlformats.org/officeDocument/2006/relationships/customXml" Target="../ink/ink4324.xml"/><Relationship Id="rId205" Type="http://schemas.openxmlformats.org/officeDocument/2006/relationships/customXml" Target="../ink/ink4325.xml"/><Relationship Id="rId206" Type="http://schemas.openxmlformats.org/officeDocument/2006/relationships/customXml" Target="../ink/ink4326.xml"/><Relationship Id="rId207" Type="http://schemas.openxmlformats.org/officeDocument/2006/relationships/customXml" Target="../ink/ink4327.xml"/><Relationship Id="rId208" Type="http://schemas.openxmlformats.org/officeDocument/2006/relationships/customXml" Target="../ink/ink4328.xml"/><Relationship Id="rId209" Type="http://schemas.openxmlformats.org/officeDocument/2006/relationships/customXml" Target="../ink/ink4329.xml"/><Relationship Id="rId210" Type="http://schemas.openxmlformats.org/officeDocument/2006/relationships/customXml" Target="../ink/ink4330.xml"/><Relationship Id="rId211" Type="http://schemas.openxmlformats.org/officeDocument/2006/relationships/customXml" Target="../ink/ink4331.xml"/><Relationship Id="rId212" Type="http://schemas.openxmlformats.org/officeDocument/2006/relationships/customXml" Target="../ink/ink4332.xml"/><Relationship Id="rId213" Type="http://schemas.openxmlformats.org/officeDocument/2006/relationships/customXml" Target="../ink/ink4333.xml"/><Relationship Id="rId214" Type="http://schemas.openxmlformats.org/officeDocument/2006/relationships/customXml" Target="../ink/ink4334.xml"/><Relationship Id="rId215" Type="http://schemas.openxmlformats.org/officeDocument/2006/relationships/customXml" Target="../ink/ink4335.xml"/><Relationship Id="rId216" Type="http://schemas.openxmlformats.org/officeDocument/2006/relationships/customXml" Target="../ink/ink4336.xml"/><Relationship Id="rId217" Type="http://schemas.openxmlformats.org/officeDocument/2006/relationships/customXml" Target="../ink/ink4337.xml"/><Relationship Id="rId218" Type="http://schemas.openxmlformats.org/officeDocument/2006/relationships/customXml" Target="../ink/ink4338.xml"/><Relationship Id="rId219" Type="http://schemas.openxmlformats.org/officeDocument/2006/relationships/customXml" Target="../ink/ink4339.xml"/><Relationship Id="rId220" Type="http://schemas.openxmlformats.org/officeDocument/2006/relationships/customXml" Target="../ink/ink4340.xml"/><Relationship Id="rId221" Type="http://schemas.openxmlformats.org/officeDocument/2006/relationships/customXml" Target="../ink/ink4341.xml"/><Relationship Id="rId222" Type="http://schemas.openxmlformats.org/officeDocument/2006/relationships/customXml" Target="../ink/ink4342.xml"/><Relationship Id="rId223" Type="http://schemas.openxmlformats.org/officeDocument/2006/relationships/customXml" Target="../ink/ink4343.xml"/><Relationship Id="rId224" Type="http://schemas.openxmlformats.org/officeDocument/2006/relationships/customXml" Target="../ink/ink4344.xml"/><Relationship Id="rId225" Type="http://schemas.openxmlformats.org/officeDocument/2006/relationships/customXml" Target="../ink/ink4345.xml"/><Relationship Id="rId226" Type="http://schemas.openxmlformats.org/officeDocument/2006/relationships/customXml" Target="../ink/ink4346.xml"/><Relationship Id="rId227"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133.png"/><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customXml" Target="../ink/ink4633.xml"/><Relationship Id="rId5" Type="http://schemas.openxmlformats.org/officeDocument/2006/relationships/customXml" Target="../ink/ink4634.xml"/><Relationship Id="rId6" Type="http://schemas.openxmlformats.org/officeDocument/2006/relationships/customXml" Target="../ink/ink4635.xml"/><Relationship Id="rId7" Type="http://schemas.openxmlformats.org/officeDocument/2006/relationships/customXml" Target="../ink/ink4636.xml"/><Relationship Id="rId8" Type="http://schemas.openxmlformats.org/officeDocument/2006/relationships/customXml" Target="../ink/ink4637.xml"/><Relationship Id="rId9" Type="http://schemas.openxmlformats.org/officeDocument/2006/relationships/customXml" Target="../ink/ink4638.xml"/><Relationship Id="rId10" Type="http://schemas.openxmlformats.org/officeDocument/2006/relationships/customXml" Target="../ink/ink4639.xml"/><Relationship Id="rId11" Type="http://schemas.openxmlformats.org/officeDocument/2006/relationships/customXml" Target="../ink/ink4640.xml"/><Relationship Id="rId12" Type="http://schemas.openxmlformats.org/officeDocument/2006/relationships/customXml" Target="../ink/ink4641.xml"/><Relationship Id="rId13" Type="http://schemas.openxmlformats.org/officeDocument/2006/relationships/customXml" Target="../ink/ink4642.xml"/><Relationship Id="rId14" Type="http://schemas.openxmlformats.org/officeDocument/2006/relationships/customXml" Target="../ink/ink4643.xml"/><Relationship Id="rId15"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customXml" Target="../ink/ink4347.xml"/><Relationship Id="rId2" Type="http://schemas.openxmlformats.org/officeDocument/2006/relationships/customXml" Target="../ink/ink4348.xml"/><Relationship Id="rId3" Type="http://schemas.openxmlformats.org/officeDocument/2006/relationships/customXml" Target="../ink/ink4349.xml"/><Relationship Id="rId4" Type="http://schemas.openxmlformats.org/officeDocument/2006/relationships/customXml" Target="../ink/ink4350.xml"/><Relationship Id="rId5" Type="http://schemas.openxmlformats.org/officeDocument/2006/relationships/customXml" Target="../ink/ink4351.xml"/><Relationship Id="rId6" Type="http://schemas.openxmlformats.org/officeDocument/2006/relationships/customXml" Target="../ink/ink4352.xml"/><Relationship Id="rId7" Type="http://schemas.openxmlformats.org/officeDocument/2006/relationships/customXml" Target="../ink/ink4353.xml"/><Relationship Id="rId8" Type="http://schemas.openxmlformats.org/officeDocument/2006/relationships/customXml" Target="../ink/ink4354.xml"/><Relationship Id="rId9" Type="http://schemas.openxmlformats.org/officeDocument/2006/relationships/customXml" Target="../ink/ink4355.xml"/><Relationship Id="rId10" Type="http://schemas.openxmlformats.org/officeDocument/2006/relationships/customXml" Target="../ink/ink4356.xml"/><Relationship Id="rId11" Type="http://schemas.openxmlformats.org/officeDocument/2006/relationships/customXml" Target="../ink/ink4357.xml"/><Relationship Id="rId12" Type="http://schemas.openxmlformats.org/officeDocument/2006/relationships/customXml" Target="../ink/ink4358.xml"/><Relationship Id="rId13" Type="http://schemas.openxmlformats.org/officeDocument/2006/relationships/customXml" Target="../ink/ink4359.xml"/><Relationship Id="rId14" Type="http://schemas.openxmlformats.org/officeDocument/2006/relationships/customXml" Target="../ink/ink4360.xml"/><Relationship Id="rId15" Type="http://schemas.openxmlformats.org/officeDocument/2006/relationships/customXml" Target="../ink/ink4361.xml"/><Relationship Id="rId16" Type="http://schemas.openxmlformats.org/officeDocument/2006/relationships/customXml" Target="../ink/ink4362.xml"/><Relationship Id="rId17" Type="http://schemas.openxmlformats.org/officeDocument/2006/relationships/customXml" Target="../ink/ink4363.xml"/><Relationship Id="rId18" Type="http://schemas.openxmlformats.org/officeDocument/2006/relationships/customXml" Target="../ink/ink4364.xml"/><Relationship Id="rId19" Type="http://schemas.openxmlformats.org/officeDocument/2006/relationships/customXml" Target="../ink/ink4365.xml"/><Relationship Id="rId20" Type="http://schemas.openxmlformats.org/officeDocument/2006/relationships/customXml" Target="../ink/ink4366.xml"/><Relationship Id="rId21" Type="http://schemas.openxmlformats.org/officeDocument/2006/relationships/customXml" Target="../ink/ink4367.xml"/><Relationship Id="rId22" Type="http://schemas.openxmlformats.org/officeDocument/2006/relationships/customXml" Target="../ink/ink4368.xml"/><Relationship Id="rId23" Type="http://schemas.openxmlformats.org/officeDocument/2006/relationships/customXml" Target="../ink/ink4369.xml"/><Relationship Id="rId24" Type="http://schemas.openxmlformats.org/officeDocument/2006/relationships/customXml" Target="../ink/ink4370.xml"/><Relationship Id="rId25" Type="http://schemas.openxmlformats.org/officeDocument/2006/relationships/customXml" Target="../ink/ink4371.xml"/><Relationship Id="rId26" Type="http://schemas.openxmlformats.org/officeDocument/2006/relationships/customXml" Target="../ink/ink4372.xml"/><Relationship Id="rId27" Type="http://schemas.openxmlformats.org/officeDocument/2006/relationships/customXml" Target="../ink/ink4373.xml"/><Relationship Id="rId28" Type="http://schemas.openxmlformats.org/officeDocument/2006/relationships/customXml" Target="../ink/ink4374.xml"/><Relationship Id="rId29" Type="http://schemas.openxmlformats.org/officeDocument/2006/relationships/customXml" Target="../ink/ink4375.xml"/><Relationship Id="rId30" Type="http://schemas.openxmlformats.org/officeDocument/2006/relationships/customXml" Target="../ink/ink4376.xml"/><Relationship Id="rId31" Type="http://schemas.openxmlformats.org/officeDocument/2006/relationships/customXml" Target="../ink/ink4377.xml"/><Relationship Id="rId32" Type="http://schemas.openxmlformats.org/officeDocument/2006/relationships/customXml" Target="../ink/ink4378.xml"/><Relationship Id="rId33" Type="http://schemas.openxmlformats.org/officeDocument/2006/relationships/customXml" Target="../ink/ink4379.xml"/><Relationship Id="rId34" Type="http://schemas.openxmlformats.org/officeDocument/2006/relationships/customXml" Target="../ink/ink4380.xml"/><Relationship Id="rId35" Type="http://schemas.openxmlformats.org/officeDocument/2006/relationships/customXml" Target="../ink/ink4381.xml"/><Relationship Id="rId36" Type="http://schemas.openxmlformats.org/officeDocument/2006/relationships/customXml" Target="../ink/ink4382.xml"/><Relationship Id="rId37" Type="http://schemas.openxmlformats.org/officeDocument/2006/relationships/customXml" Target="../ink/ink4383.xml"/><Relationship Id="rId38" Type="http://schemas.openxmlformats.org/officeDocument/2006/relationships/customXml" Target="../ink/ink4384.xml"/><Relationship Id="rId39" Type="http://schemas.openxmlformats.org/officeDocument/2006/relationships/customXml" Target="../ink/ink4385.xml"/><Relationship Id="rId40" Type="http://schemas.openxmlformats.org/officeDocument/2006/relationships/customXml" Target="../ink/ink4386.xml"/><Relationship Id="rId41" Type="http://schemas.openxmlformats.org/officeDocument/2006/relationships/customXml" Target="../ink/ink4387.xml"/><Relationship Id="rId42" Type="http://schemas.openxmlformats.org/officeDocument/2006/relationships/customXml" Target="../ink/ink4388.xml"/><Relationship Id="rId43" Type="http://schemas.openxmlformats.org/officeDocument/2006/relationships/customXml" Target="../ink/ink4389.xml"/><Relationship Id="rId44" Type="http://schemas.openxmlformats.org/officeDocument/2006/relationships/customXml" Target="../ink/ink4390.xml"/><Relationship Id="rId45" Type="http://schemas.openxmlformats.org/officeDocument/2006/relationships/customXml" Target="../ink/ink4391.xml"/><Relationship Id="rId46" Type="http://schemas.openxmlformats.org/officeDocument/2006/relationships/customXml" Target="../ink/ink4392.xml"/><Relationship Id="rId47" Type="http://schemas.openxmlformats.org/officeDocument/2006/relationships/customXml" Target="../ink/ink4393.xml"/><Relationship Id="rId48" Type="http://schemas.openxmlformats.org/officeDocument/2006/relationships/customXml" Target="../ink/ink4394.xml"/><Relationship Id="rId49" Type="http://schemas.openxmlformats.org/officeDocument/2006/relationships/customXml" Target="../ink/ink4395.xml"/><Relationship Id="rId50" Type="http://schemas.openxmlformats.org/officeDocument/2006/relationships/customXml" Target="../ink/ink4396.xml"/><Relationship Id="rId51" Type="http://schemas.openxmlformats.org/officeDocument/2006/relationships/customXml" Target="../ink/ink4397.xml"/><Relationship Id="rId52" Type="http://schemas.openxmlformats.org/officeDocument/2006/relationships/customXml" Target="../ink/ink4398.xml"/><Relationship Id="rId53" Type="http://schemas.openxmlformats.org/officeDocument/2006/relationships/customXml" Target="../ink/ink4399.xml"/><Relationship Id="rId54" Type="http://schemas.openxmlformats.org/officeDocument/2006/relationships/customXml" Target="../ink/ink4400.xml"/><Relationship Id="rId55" Type="http://schemas.openxmlformats.org/officeDocument/2006/relationships/customXml" Target="../ink/ink4401.xml"/><Relationship Id="rId56" Type="http://schemas.openxmlformats.org/officeDocument/2006/relationships/customXml" Target="../ink/ink4402.xml"/><Relationship Id="rId57" Type="http://schemas.openxmlformats.org/officeDocument/2006/relationships/customXml" Target="../ink/ink4403.xml"/><Relationship Id="rId58" Type="http://schemas.openxmlformats.org/officeDocument/2006/relationships/customXml" Target="../ink/ink4404.xml"/><Relationship Id="rId59" Type="http://schemas.openxmlformats.org/officeDocument/2006/relationships/customXml" Target="../ink/ink4405.xml"/><Relationship Id="rId60" Type="http://schemas.openxmlformats.org/officeDocument/2006/relationships/customXml" Target="../ink/ink4406.xml"/><Relationship Id="rId61" Type="http://schemas.openxmlformats.org/officeDocument/2006/relationships/customXml" Target="../ink/ink4407.xml"/><Relationship Id="rId62" Type="http://schemas.openxmlformats.org/officeDocument/2006/relationships/customXml" Target="../ink/ink4408.xml"/><Relationship Id="rId63" Type="http://schemas.openxmlformats.org/officeDocument/2006/relationships/customXml" Target="../ink/ink4409.xml"/><Relationship Id="rId64" Type="http://schemas.openxmlformats.org/officeDocument/2006/relationships/customXml" Target="../ink/ink4410.xml"/><Relationship Id="rId65" Type="http://schemas.openxmlformats.org/officeDocument/2006/relationships/customXml" Target="../ink/ink4411.xml"/><Relationship Id="rId66" Type="http://schemas.openxmlformats.org/officeDocument/2006/relationships/customXml" Target="../ink/ink4412.xml"/><Relationship Id="rId67" Type="http://schemas.openxmlformats.org/officeDocument/2006/relationships/customXml" Target="../ink/ink4413.xml"/><Relationship Id="rId68" Type="http://schemas.openxmlformats.org/officeDocument/2006/relationships/customXml" Target="../ink/ink4414.xml"/><Relationship Id="rId69" Type="http://schemas.openxmlformats.org/officeDocument/2006/relationships/customXml" Target="../ink/ink4415.xml"/><Relationship Id="rId70" Type="http://schemas.openxmlformats.org/officeDocument/2006/relationships/customXml" Target="../ink/ink4416.xml"/><Relationship Id="rId71" Type="http://schemas.openxmlformats.org/officeDocument/2006/relationships/customXml" Target="../ink/ink4417.xml"/><Relationship Id="rId72" Type="http://schemas.openxmlformats.org/officeDocument/2006/relationships/customXml" Target="../ink/ink4418.xml"/><Relationship Id="rId73" Type="http://schemas.openxmlformats.org/officeDocument/2006/relationships/customXml" Target="../ink/ink4419.xml"/><Relationship Id="rId74" Type="http://schemas.openxmlformats.org/officeDocument/2006/relationships/customXml" Target="../ink/ink4420.xml"/><Relationship Id="rId75" Type="http://schemas.openxmlformats.org/officeDocument/2006/relationships/customXml" Target="../ink/ink4421.xml"/><Relationship Id="rId76" Type="http://schemas.openxmlformats.org/officeDocument/2006/relationships/customXml" Target="../ink/ink4422.xml"/><Relationship Id="rId77" Type="http://schemas.openxmlformats.org/officeDocument/2006/relationships/customXml" Target="../ink/ink4423.xml"/><Relationship Id="rId78" Type="http://schemas.openxmlformats.org/officeDocument/2006/relationships/customXml" Target="../ink/ink4424.xml"/><Relationship Id="rId79" Type="http://schemas.openxmlformats.org/officeDocument/2006/relationships/customXml" Target="../ink/ink4425.xml"/><Relationship Id="rId80" Type="http://schemas.openxmlformats.org/officeDocument/2006/relationships/customXml" Target="../ink/ink4426.xml"/><Relationship Id="rId81" Type="http://schemas.openxmlformats.org/officeDocument/2006/relationships/customXml" Target="../ink/ink4427.xml"/><Relationship Id="rId82" Type="http://schemas.openxmlformats.org/officeDocument/2006/relationships/customXml" Target="../ink/ink4428.xml"/><Relationship Id="rId83" Type="http://schemas.openxmlformats.org/officeDocument/2006/relationships/customXml" Target="../ink/ink4429.xml"/><Relationship Id="rId84" Type="http://schemas.openxmlformats.org/officeDocument/2006/relationships/customXml" Target="../ink/ink4430.xml"/><Relationship Id="rId85" Type="http://schemas.openxmlformats.org/officeDocument/2006/relationships/customXml" Target="../ink/ink4431.xml"/><Relationship Id="rId86" Type="http://schemas.openxmlformats.org/officeDocument/2006/relationships/customXml" Target="../ink/ink4432.xml"/><Relationship Id="rId87" Type="http://schemas.openxmlformats.org/officeDocument/2006/relationships/customXml" Target="../ink/ink4433.xml"/><Relationship Id="rId88" Type="http://schemas.openxmlformats.org/officeDocument/2006/relationships/customXml" Target="../ink/ink4434.xml"/><Relationship Id="rId89" Type="http://schemas.openxmlformats.org/officeDocument/2006/relationships/customXml" Target="../ink/ink4435.xml"/><Relationship Id="rId90" Type="http://schemas.openxmlformats.org/officeDocument/2006/relationships/customXml" Target="../ink/ink4436.xml"/><Relationship Id="rId91" Type="http://schemas.openxmlformats.org/officeDocument/2006/relationships/customXml" Target="../ink/ink4437.xml"/><Relationship Id="rId92" Type="http://schemas.openxmlformats.org/officeDocument/2006/relationships/customXml" Target="../ink/ink4438.xml"/><Relationship Id="rId93" Type="http://schemas.openxmlformats.org/officeDocument/2006/relationships/customXml" Target="../ink/ink4444.xml"/><Relationship Id="rId94" Type="http://schemas.openxmlformats.org/officeDocument/2006/relationships/customXml" Target="../ink/ink4445.xml"/><Relationship Id="rId95" Type="http://schemas.openxmlformats.org/officeDocument/2006/relationships/customXml" Target="../ink/ink4446.xml"/><Relationship Id="rId96" Type="http://schemas.openxmlformats.org/officeDocument/2006/relationships/customXml" Target="../ink/ink4447.xml"/><Relationship Id="rId97" Type="http://schemas.openxmlformats.org/officeDocument/2006/relationships/customXml" Target="../ink/ink4448.xml"/><Relationship Id="rId98" Type="http://schemas.openxmlformats.org/officeDocument/2006/relationships/customXml" Target="../ink/ink4449.xml"/><Relationship Id="rId99" Type="http://schemas.openxmlformats.org/officeDocument/2006/relationships/customXml" Target="../ink/ink4450.xml"/><Relationship Id="rId100" Type="http://schemas.openxmlformats.org/officeDocument/2006/relationships/customXml" Target="../ink/ink4451.xml"/><Relationship Id="rId101" Type="http://schemas.openxmlformats.org/officeDocument/2006/relationships/customXml" Target="../ink/ink4452.xml"/><Relationship Id="rId102" Type="http://schemas.openxmlformats.org/officeDocument/2006/relationships/customXml" Target="../ink/ink4453.xml"/><Relationship Id="rId103" Type="http://schemas.openxmlformats.org/officeDocument/2006/relationships/customXml" Target="../ink/ink4454.xml"/><Relationship Id="rId104" Type="http://schemas.openxmlformats.org/officeDocument/2006/relationships/customXml" Target="../ink/ink4455.xml"/><Relationship Id="rId105" Type="http://schemas.openxmlformats.org/officeDocument/2006/relationships/customXml" Target="../ink/ink4456.xml"/><Relationship Id="rId106" Type="http://schemas.openxmlformats.org/officeDocument/2006/relationships/customXml" Target="../ink/ink4457.xml"/><Relationship Id="rId107" Type="http://schemas.openxmlformats.org/officeDocument/2006/relationships/customXml" Target="../ink/ink4458.xml"/><Relationship Id="rId108" Type="http://schemas.openxmlformats.org/officeDocument/2006/relationships/customXml" Target="../ink/ink4459.xml"/><Relationship Id="rId109" Type="http://schemas.openxmlformats.org/officeDocument/2006/relationships/customXml" Target="../ink/ink4460.xml"/><Relationship Id="rId110" Type="http://schemas.openxmlformats.org/officeDocument/2006/relationships/customXml" Target="../ink/ink4461.xml"/><Relationship Id="rId111" Type="http://schemas.openxmlformats.org/officeDocument/2006/relationships/customXml" Target="../ink/ink4462.xml"/><Relationship Id="rId112" Type="http://schemas.openxmlformats.org/officeDocument/2006/relationships/customXml" Target="../ink/ink4463.xml"/><Relationship Id="rId113" Type="http://schemas.openxmlformats.org/officeDocument/2006/relationships/customXml" Target="../ink/ink4464.xml"/><Relationship Id="rId114" Type="http://schemas.openxmlformats.org/officeDocument/2006/relationships/customXml" Target="../ink/ink4465.xml"/><Relationship Id="rId115" Type="http://schemas.openxmlformats.org/officeDocument/2006/relationships/customXml" Target="../ink/ink4466.xml"/><Relationship Id="rId116" Type="http://schemas.openxmlformats.org/officeDocument/2006/relationships/customXml" Target="../ink/ink4467.xml"/><Relationship Id="rId117" Type="http://schemas.openxmlformats.org/officeDocument/2006/relationships/customXml" Target="../ink/ink4468.xml"/><Relationship Id="rId118" Type="http://schemas.openxmlformats.org/officeDocument/2006/relationships/customXml" Target="../ink/ink4469.xml"/><Relationship Id="rId119" Type="http://schemas.openxmlformats.org/officeDocument/2006/relationships/customXml" Target="../ink/ink4470.xml"/><Relationship Id="rId120" Type="http://schemas.openxmlformats.org/officeDocument/2006/relationships/customXml" Target="../ink/ink4471.xml"/><Relationship Id="rId121" Type="http://schemas.openxmlformats.org/officeDocument/2006/relationships/customXml" Target="../ink/ink4472.xml"/><Relationship Id="rId122" Type="http://schemas.openxmlformats.org/officeDocument/2006/relationships/customXml" Target="../ink/ink4473.xml"/><Relationship Id="rId123" Type="http://schemas.openxmlformats.org/officeDocument/2006/relationships/customXml" Target="../ink/ink4474.xml"/><Relationship Id="rId124" Type="http://schemas.openxmlformats.org/officeDocument/2006/relationships/customXml" Target="../ink/ink4475.xml"/><Relationship Id="rId125" Type="http://schemas.openxmlformats.org/officeDocument/2006/relationships/customXml" Target="../ink/ink4476.xml"/><Relationship Id="rId126" Type="http://schemas.openxmlformats.org/officeDocument/2006/relationships/customXml" Target="../ink/ink4477.xml"/><Relationship Id="rId127" Type="http://schemas.openxmlformats.org/officeDocument/2006/relationships/customXml" Target="../ink/ink4478.xml"/><Relationship Id="rId128" Type="http://schemas.openxmlformats.org/officeDocument/2006/relationships/customXml" Target="../ink/ink4479.xml"/><Relationship Id="rId129" Type="http://schemas.openxmlformats.org/officeDocument/2006/relationships/customXml" Target="../ink/ink4480.xml"/><Relationship Id="rId130" Type="http://schemas.openxmlformats.org/officeDocument/2006/relationships/customXml" Target="../ink/ink4481.xml"/><Relationship Id="rId131" Type="http://schemas.openxmlformats.org/officeDocument/2006/relationships/customXml" Target="../ink/ink4482.xml"/><Relationship Id="rId132" Type="http://schemas.openxmlformats.org/officeDocument/2006/relationships/customXml" Target="../ink/ink4483.xml"/><Relationship Id="rId133" Type="http://schemas.openxmlformats.org/officeDocument/2006/relationships/customXml" Target="../ink/ink4484.xml"/><Relationship Id="rId134" Type="http://schemas.openxmlformats.org/officeDocument/2006/relationships/customXml" Target="../ink/ink4485.xml"/><Relationship Id="rId135" Type="http://schemas.openxmlformats.org/officeDocument/2006/relationships/customXml" Target="../ink/ink4486.xml"/><Relationship Id="rId136" Type="http://schemas.openxmlformats.org/officeDocument/2006/relationships/customXml" Target="../ink/ink4487.xml"/><Relationship Id="rId137" Type="http://schemas.openxmlformats.org/officeDocument/2006/relationships/customXml" Target="../ink/ink4488.xml"/><Relationship Id="rId138" Type="http://schemas.openxmlformats.org/officeDocument/2006/relationships/customXml" Target="../ink/ink4489.xml"/><Relationship Id="rId139" Type="http://schemas.openxmlformats.org/officeDocument/2006/relationships/customXml" Target="../ink/ink4490.xml"/><Relationship Id="rId140" Type="http://schemas.openxmlformats.org/officeDocument/2006/relationships/customXml" Target="../ink/ink4491.xml"/><Relationship Id="rId141" Type="http://schemas.openxmlformats.org/officeDocument/2006/relationships/customXml" Target="../ink/ink4492.xml"/><Relationship Id="rId142" Type="http://schemas.openxmlformats.org/officeDocument/2006/relationships/customXml" Target="../ink/ink4493.xml"/><Relationship Id="rId143" Type="http://schemas.openxmlformats.org/officeDocument/2006/relationships/customXml" Target="../ink/ink4494.xml"/><Relationship Id="rId144" Type="http://schemas.openxmlformats.org/officeDocument/2006/relationships/customXml" Target="../ink/ink4495.xml"/><Relationship Id="rId145" Type="http://schemas.openxmlformats.org/officeDocument/2006/relationships/customXml" Target="../ink/ink4496.xml"/><Relationship Id="rId146" Type="http://schemas.openxmlformats.org/officeDocument/2006/relationships/customXml" Target="../ink/ink4497.xml"/><Relationship Id="rId147" Type="http://schemas.openxmlformats.org/officeDocument/2006/relationships/customXml" Target="../ink/ink4498.xml"/><Relationship Id="rId148" Type="http://schemas.openxmlformats.org/officeDocument/2006/relationships/customXml" Target="../ink/ink4499.xml"/><Relationship Id="rId149" Type="http://schemas.openxmlformats.org/officeDocument/2006/relationships/customXml" Target="../ink/ink4500.xml"/><Relationship Id="rId150" Type="http://schemas.openxmlformats.org/officeDocument/2006/relationships/customXml" Target="../ink/ink4501.xml"/><Relationship Id="rId151" Type="http://schemas.openxmlformats.org/officeDocument/2006/relationships/customXml" Target="../ink/ink4502.xml"/><Relationship Id="rId152" Type="http://schemas.openxmlformats.org/officeDocument/2006/relationships/customXml" Target="../ink/ink4503.xml"/><Relationship Id="rId153" Type="http://schemas.openxmlformats.org/officeDocument/2006/relationships/customXml" Target="../ink/ink4504.xml"/><Relationship Id="rId154" Type="http://schemas.openxmlformats.org/officeDocument/2006/relationships/customXml" Target="../ink/ink4505.xml"/><Relationship Id="rId155" Type="http://schemas.openxmlformats.org/officeDocument/2006/relationships/customXml" Target="../ink/ink4506.xml"/><Relationship Id="rId156" Type="http://schemas.openxmlformats.org/officeDocument/2006/relationships/customXml" Target="../ink/ink4507.xml"/><Relationship Id="rId157" Type="http://schemas.openxmlformats.org/officeDocument/2006/relationships/customXml" Target="../ink/ink4508.xml"/><Relationship Id="rId158" Type="http://schemas.openxmlformats.org/officeDocument/2006/relationships/customXml" Target="../ink/ink4509.xml"/><Relationship Id="rId159" Type="http://schemas.openxmlformats.org/officeDocument/2006/relationships/customXml" Target="../ink/ink4510.xml"/><Relationship Id="rId160" Type="http://schemas.openxmlformats.org/officeDocument/2006/relationships/customXml" Target="../ink/ink4511.xml"/><Relationship Id="rId161" Type="http://schemas.openxmlformats.org/officeDocument/2006/relationships/customXml" Target="../ink/ink4512.xml"/><Relationship Id="rId162" Type="http://schemas.openxmlformats.org/officeDocument/2006/relationships/customXml" Target="../ink/ink4513.xml"/><Relationship Id="rId163" Type="http://schemas.openxmlformats.org/officeDocument/2006/relationships/customXml" Target="../ink/ink4514.xml"/><Relationship Id="rId164" Type="http://schemas.openxmlformats.org/officeDocument/2006/relationships/customXml" Target="../ink/ink4515.xml"/><Relationship Id="rId165" Type="http://schemas.openxmlformats.org/officeDocument/2006/relationships/customXml" Target="../ink/ink4516.xml"/><Relationship Id="rId166" Type="http://schemas.openxmlformats.org/officeDocument/2006/relationships/customXml" Target="../ink/ink4517.xml"/><Relationship Id="rId167" Type="http://schemas.openxmlformats.org/officeDocument/2006/relationships/customXml" Target="../ink/ink4518.xml"/><Relationship Id="rId168" Type="http://schemas.openxmlformats.org/officeDocument/2006/relationships/customXml" Target="../ink/ink4519.xml"/><Relationship Id="rId169" Type="http://schemas.openxmlformats.org/officeDocument/2006/relationships/customXml" Target="../ink/ink4520.xml"/><Relationship Id="rId170" Type="http://schemas.openxmlformats.org/officeDocument/2006/relationships/customXml" Target="../ink/ink4521.xml"/><Relationship Id="rId171" Type="http://schemas.openxmlformats.org/officeDocument/2006/relationships/customXml" Target="../ink/ink4522.xml"/><Relationship Id="rId172" Type="http://schemas.openxmlformats.org/officeDocument/2006/relationships/customXml" Target="../ink/ink4523.xml"/><Relationship Id="rId173" Type="http://schemas.openxmlformats.org/officeDocument/2006/relationships/customXml" Target="../ink/ink4524.xml"/><Relationship Id="rId174" Type="http://schemas.openxmlformats.org/officeDocument/2006/relationships/customXml" Target="../ink/ink4525.xml"/><Relationship Id="rId175" Type="http://schemas.openxmlformats.org/officeDocument/2006/relationships/customXml" Target="../ink/ink4526.xml"/><Relationship Id="rId176" Type="http://schemas.openxmlformats.org/officeDocument/2006/relationships/customXml" Target="../ink/ink4527.xml"/><Relationship Id="rId177" Type="http://schemas.openxmlformats.org/officeDocument/2006/relationships/customXml" Target="../ink/ink4528.xml"/><Relationship Id="rId178" Type="http://schemas.openxmlformats.org/officeDocument/2006/relationships/customXml" Target="../ink/ink4529.xml"/><Relationship Id="rId179" Type="http://schemas.openxmlformats.org/officeDocument/2006/relationships/customXml" Target="../ink/ink4530.xml"/><Relationship Id="rId180" Type="http://schemas.openxmlformats.org/officeDocument/2006/relationships/customXml" Target="../ink/ink4531.xml"/><Relationship Id="rId181" Type="http://schemas.openxmlformats.org/officeDocument/2006/relationships/customXml" Target="../ink/ink4532.xml"/><Relationship Id="rId182" Type="http://schemas.openxmlformats.org/officeDocument/2006/relationships/customXml" Target="../ink/ink4533.xml"/><Relationship Id="rId183" Type="http://schemas.openxmlformats.org/officeDocument/2006/relationships/customXml" Target="../ink/ink4534.xml"/><Relationship Id="rId184" Type="http://schemas.openxmlformats.org/officeDocument/2006/relationships/customXml" Target="../ink/ink4535.xml"/><Relationship Id="rId185" Type="http://schemas.openxmlformats.org/officeDocument/2006/relationships/customXml" Target="../ink/ink4536.xml"/><Relationship Id="rId186" Type="http://schemas.openxmlformats.org/officeDocument/2006/relationships/customXml" Target="../ink/ink4537.xml"/><Relationship Id="rId187" Type="http://schemas.openxmlformats.org/officeDocument/2006/relationships/customXml" Target="../ink/ink4538.xml"/><Relationship Id="rId188" Type="http://schemas.openxmlformats.org/officeDocument/2006/relationships/customXml" Target="../ink/ink4539.xml"/><Relationship Id="rId189" Type="http://schemas.openxmlformats.org/officeDocument/2006/relationships/customXml" Target="../ink/ink4540.xml"/><Relationship Id="rId190" Type="http://schemas.openxmlformats.org/officeDocument/2006/relationships/customXml" Target="../ink/ink4541.xml"/><Relationship Id="rId191" Type="http://schemas.openxmlformats.org/officeDocument/2006/relationships/customXml" Target="../ink/ink4542.xml"/><Relationship Id="rId192" Type="http://schemas.openxmlformats.org/officeDocument/2006/relationships/customXml" Target="../ink/ink4543.xml"/><Relationship Id="rId193" Type="http://schemas.openxmlformats.org/officeDocument/2006/relationships/customXml" Target="../ink/ink4544.xml"/><Relationship Id="rId194" Type="http://schemas.openxmlformats.org/officeDocument/2006/relationships/customXml" Target="../ink/ink4545.xml"/><Relationship Id="rId195" Type="http://schemas.openxmlformats.org/officeDocument/2006/relationships/customXml" Target="../ink/ink4546.xml"/><Relationship Id="rId196" Type="http://schemas.openxmlformats.org/officeDocument/2006/relationships/customXml" Target="../ink/ink4547.xml"/><Relationship Id="rId197" Type="http://schemas.openxmlformats.org/officeDocument/2006/relationships/customXml" Target="../ink/ink4548.xml"/><Relationship Id="rId198" Type="http://schemas.openxmlformats.org/officeDocument/2006/relationships/customXml" Target="../ink/ink4549.xml"/><Relationship Id="rId199" Type="http://schemas.openxmlformats.org/officeDocument/2006/relationships/customXml" Target="../ink/ink4550.xml"/><Relationship Id="rId200" Type="http://schemas.openxmlformats.org/officeDocument/2006/relationships/customXml" Target="../ink/ink4551.xml"/><Relationship Id="rId201" Type="http://schemas.openxmlformats.org/officeDocument/2006/relationships/customXml" Target="../ink/ink4552.xml"/><Relationship Id="rId202" Type="http://schemas.openxmlformats.org/officeDocument/2006/relationships/customXml" Target="../ink/ink4553.xml"/><Relationship Id="rId203" Type="http://schemas.openxmlformats.org/officeDocument/2006/relationships/customXml" Target="../ink/ink4554.xml"/><Relationship Id="rId204" Type="http://schemas.openxmlformats.org/officeDocument/2006/relationships/customXml" Target="../ink/ink4555.xml"/><Relationship Id="rId205" Type="http://schemas.openxmlformats.org/officeDocument/2006/relationships/customXml" Target="../ink/ink4556.xml"/><Relationship Id="rId206" Type="http://schemas.openxmlformats.org/officeDocument/2006/relationships/customXml" Target="../ink/ink4557.xml"/><Relationship Id="rId207" Type="http://schemas.openxmlformats.org/officeDocument/2006/relationships/customXml" Target="../ink/ink4558.xml"/><Relationship Id="rId208" Type="http://schemas.openxmlformats.org/officeDocument/2006/relationships/customXml" Target="../ink/ink4559.xml"/><Relationship Id="rId209" Type="http://schemas.openxmlformats.org/officeDocument/2006/relationships/customXml" Target="../ink/ink4560.xml"/><Relationship Id="rId210" Type="http://schemas.openxmlformats.org/officeDocument/2006/relationships/customXml" Target="../ink/ink4561.xml"/><Relationship Id="rId211" Type="http://schemas.openxmlformats.org/officeDocument/2006/relationships/customXml" Target="../ink/ink4562.xml"/><Relationship Id="rId212" Type="http://schemas.openxmlformats.org/officeDocument/2006/relationships/customXml" Target="../ink/ink4563.xml"/><Relationship Id="rId213" Type="http://schemas.openxmlformats.org/officeDocument/2006/relationships/customXml" Target="../ink/ink4564.xml"/><Relationship Id="rId214" Type="http://schemas.openxmlformats.org/officeDocument/2006/relationships/customXml" Target="../ink/ink4565.xml"/><Relationship Id="rId215" Type="http://schemas.openxmlformats.org/officeDocument/2006/relationships/customXml" Target="../ink/ink4566.xml"/><Relationship Id="rId216" Type="http://schemas.openxmlformats.org/officeDocument/2006/relationships/customXml" Target="../ink/ink4567.xml"/><Relationship Id="rId217" Type="http://schemas.openxmlformats.org/officeDocument/2006/relationships/customXml" Target="../ink/ink4568.xml"/><Relationship Id="rId218" Type="http://schemas.openxmlformats.org/officeDocument/2006/relationships/customXml" Target="../ink/ink4569.xml"/><Relationship Id="rId219" Type="http://schemas.openxmlformats.org/officeDocument/2006/relationships/customXml" Target="../ink/ink4570.xml"/><Relationship Id="rId220" Type="http://schemas.openxmlformats.org/officeDocument/2006/relationships/customXml" Target="../ink/ink4571.xml"/><Relationship Id="rId221" Type="http://schemas.openxmlformats.org/officeDocument/2006/relationships/customXml" Target="../ink/ink4572.xml"/><Relationship Id="rId222" Type="http://schemas.openxmlformats.org/officeDocument/2006/relationships/customXml" Target="../ink/ink4573.xml"/><Relationship Id="rId223" Type="http://schemas.openxmlformats.org/officeDocument/2006/relationships/customXml" Target="../ink/ink4574.xml"/><Relationship Id="rId224" Type="http://schemas.openxmlformats.org/officeDocument/2006/relationships/customXml" Target="../ink/ink4575.xml"/><Relationship Id="rId225" Type="http://schemas.openxmlformats.org/officeDocument/2006/relationships/customXml" Target="../ink/ink4576.xml"/><Relationship Id="rId226" Type="http://schemas.openxmlformats.org/officeDocument/2006/relationships/customXml" Target="../ink/ink4577.xml"/><Relationship Id="rId227" Type="http://schemas.openxmlformats.org/officeDocument/2006/relationships/customXml" Target="../ink/ink4578.xml"/><Relationship Id="rId228" Type="http://schemas.openxmlformats.org/officeDocument/2006/relationships/customXml" Target="../ink/ink4579.xml"/><Relationship Id="rId229" Type="http://schemas.openxmlformats.org/officeDocument/2006/relationships/customXml" Target="../ink/ink4580.xml"/><Relationship Id="rId230" Type="http://schemas.openxmlformats.org/officeDocument/2006/relationships/customXml" Target="../ink/ink4581.xml"/><Relationship Id="rId231" Type="http://schemas.openxmlformats.org/officeDocument/2006/relationships/customXml" Target="../ink/ink4582.xml"/><Relationship Id="rId232" Type="http://schemas.openxmlformats.org/officeDocument/2006/relationships/customXml" Target="../ink/ink4583.xml"/><Relationship Id="rId233" Type="http://schemas.openxmlformats.org/officeDocument/2006/relationships/customXml" Target="../ink/ink4584.xml"/><Relationship Id="rId234" Type="http://schemas.openxmlformats.org/officeDocument/2006/relationships/customXml" Target="../ink/ink4585.xml"/><Relationship Id="rId235" Type="http://schemas.openxmlformats.org/officeDocument/2006/relationships/customXml" Target="../ink/ink4586.xml"/><Relationship Id="rId236" Type="http://schemas.openxmlformats.org/officeDocument/2006/relationships/customXml" Target="../ink/ink4587.xml"/><Relationship Id="rId237" Type="http://schemas.openxmlformats.org/officeDocument/2006/relationships/customXml" Target="../ink/ink4588.xml"/><Relationship Id="rId238" Type="http://schemas.openxmlformats.org/officeDocument/2006/relationships/customXml" Target="../ink/ink4589.xml"/><Relationship Id="rId239" Type="http://schemas.openxmlformats.org/officeDocument/2006/relationships/customXml" Target="../ink/ink4590.xml"/><Relationship Id="rId240" Type="http://schemas.openxmlformats.org/officeDocument/2006/relationships/customXml" Target="../ink/ink4591.xml"/><Relationship Id="rId241" Type="http://schemas.openxmlformats.org/officeDocument/2006/relationships/customXml" Target="../ink/ink4592.xml"/><Relationship Id="rId242" Type="http://schemas.openxmlformats.org/officeDocument/2006/relationships/customXml" Target="../ink/ink4593.xml"/><Relationship Id="rId243" Type="http://schemas.openxmlformats.org/officeDocument/2006/relationships/customXml" Target="../ink/ink4594.xml"/><Relationship Id="rId244" Type="http://schemas.openxmlformats.org/officeDocument/2006/relationships/customXml" Target="../ink/ink4595.xml"/><Relationship Id="rId245" Type="http://schemas.openxmlformats.org/officeDocument/2006/relationships/customXml" Target="../ink/ink4596.xml"/><Relationship Id="rId246" Type="http://schemas.openxmlformats.org/officeDocument/2006/relationships/customXml" Target="../ink/ink4597.xml"/><Relationship Id="rId247" Type="http://schemas.openxmlformats.org/officeDocument/2006/relationships/customXml" Target="../ink/ink4598.xml"/><Relationship Id="rId248" Type="http://schemas.openxmlformats.org/officeDocument/2006/relationships/customXml" Target="../ink/ink4599.xml"/><Relationship Id="rId249" Type="http://schemas.openxmlformats.org/officeDocument/2006/relationships/customXml" Target="../ink/ink4600.xml"/><Relationship Id="rId250" Type="http://schemas.openxmlformats.org/officeDocument/2006/relationships/customXml" Target="../ink/ink4601.xml"/><Relationship Id="rId251" Type="http://schemas.openxmlformats.org/officeDocument/2006/relationships/customXml" Target="../ink/ink4602.xml"/><Relationship Id="rId252" Type="http://schemas.openxmlformats.org/officeDocument/2006/relationships/customXml" Target="../ink/ink4603.xml"/><Relationship Id="rId253" Type="http://schemas.openxmlformats.org/officeDocument/2006/relationships/customXml" Target="../ink/ink4604.xml"/><Relationship Id="rId254" Type="http://schemas.openxmlformats.org/officeDocument/2006/relationships/customXml" Target="../ink/ink4605.xml"/><Relationship Id="rId255" Type="http://schemas.openxmlformats.org/officeDocument/2006/relationships/customXml" Target="../ink/ink4606.xml"/><Relationship Id="rId256" Type="http://schemas.openxmlformats.org/officeDocument/2006/relationships/customXml" Target="../ink/ink4607.xml"/><Relationship Id="rId257" Type="http://schemas.openxmlformats.org/officeDocument/2006/relationships/customXml" Target="../ink/ink4608.xml"/><Relationship Id="rId258" Type="http://schemas.openxmlformats.org/officeDocument/2006/relationships/customXml" Target="../ink/ink4609.xml"/><Relationship Id="rId259" Type="http://schemas.openxmlformats.org/officeDocument/2006/relationships/customXml" Target="../ink/ink4610.xml"/><Relationship Id="rId260" Type="http://schemas.openxmlformats.org/officeDocument/2006/relationships/customXml" Target="../ink/ink4611.xml"/><Relationship Id="rId261" Type="http://schemas.openxmlformats.org/officeDocument/2006/relationships/customXml" Target="../ink/ink4612.xml"/><Relationship Id="rId262" Type="http://schemas.openxmlformats.org/officeDocument/2006/relationships/customXml" Target="../ink/ink4613.xml"/><Relationship Id="rId263" Type="http://schemas.openxmlformats.org/officeDocument/2006/relationships/customXml" Target="../ink/ink4618.xml"/><Relationship Id="rId264" Type="http://schemas.openxmlformats.org/officeDocument/2006/relationships/customXml" Target="../ink/ink4619.xml"/><Relationship Id="rId265" Type="http://schemas.openxmlformats.org/officeDocument/2006/relationships/customXml" Target="../ink/ink4620.xml"/><Relationship Id="rId266" Type="http://schemas.openxmlformats.org/officeDocument/2006/relationships/customXml" Target="../ink/ink4621.xml"/><Relationship Id="rId267" Type="http://schemas.openxmlformats.org/officeDocument/2006/relationships/customXml" Target="../ink/ink4622.xml"/><Relationship Id="rId268" Type="http://schemas.openxmlformats.org/officeDocument/2006/relationships/customXml" Target="../ink/ink4623.xml"/><Relationship Id="rId269" Type="http://schemas.openxmlformats.org/officeDocument/2006/relationships/customXml" Target="../ink/ink4624.xml"/><Relationship Id="rId270" Type="http://schemas.openxmlformats.org/officeDocument/2006/relationships/customXml" Target="../ink/ink4625.xml"/><Relationship Id="rId271" Type="http://schemas.openxmlformats.org/officeDocument/2006/relationships/customXml" Target="../ink/ink4626.xml"/><Relationship Id="rId272" Type="http://schemas.openxmlformats.org/officeDocument/2006/relationships/customXml" Target="../ink/ink4627.xml"/><Relationship Id="rId273" Type="http://schemas.openxmlformats.org/officeDocument/2006/relationships/customXml" Target="../ink/ink4628.xml"/><Relationship Id="rId274" Type="http://schemas.openxmlformats.org/officeDocument/2006/relationships/customXml" Target="../ink/ink4629.xml"/><Relationship Id="rId275" Type="http://schemas.openxmlformats.org/officeDocument/2006/relationships/customXml" Target="../ink/ink4630.xml"/><Relationship Id="rId276" Type="http://schemas.openxmlformats.org/officeDocument/2006/relationships/customXml" Target="../ink/ink4631.xml"/><Relationship Id="rId277" Type="http://schemas.openxmlformats.org/officeDocument/2006/relationships/customXml" Target="../ink/ink4632.xml"/><Relationship Id="rId278"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customXml" Target="../ink/ink4644.xml"/><Relationship Id="rId6" Type="http://schemas.openxmlformats.org/officeDocument/2006/relationships/customXml" Target="../ink/ink4645.xml"/><Relationship Id="rId7" Type="http://schemas.openxmlformats.org/officeDocument/2006/relationships/customXml" Target="../ink/ink4646.xml"/><Relationship Id="rId8" Type="http://schemas.openxmlformats.org/officeDocument/2006/relationships/customXml" Target="../ink/ink4647.xml"/><Relationship Id="rId9" Type="http://schemas.openxmlformats.org/officeDocument/2006/relationships/customXml" Target="../ink/ink4648.xml"/><Relationship Id="rId10" Type="http://schemas.openxmlformats.org/officeDocument/2006/relationships/customXml" Target="../ink/ink4649.xml"/><Relationship Id="rId11" Type="http://schemas.openxmlformats.org/officeDocument/2006/relationships/customXml" Target="../ink/ink4650.xml"/><Relationship Id="rId12" Type="http://schemas.openxmlformats.org/officeDocument/2006/relationships/customXml" Target="../ink/ink4651.xml"/><Relationship Id="rId13" Type="http://schemas.openxmlformats.org/officeDocument/2006/relationships/customXml" Target="../ink/ink4652.xml"/><Relationship Id="rId14" Type="http://schemas.openxmlformats.org/officeDocument/2006/relationships/customXml" Target="../ink/ink4653.xml"/><Relationship Id="rId15" Type="http://schemas.openxmlformats.org/officeDocument/2006/relationships/customXml" Target="../ink/ink4654.xml"/><Relationship Id="rId16" Type="http://schemas.openxmlformats.org/officeDocument/2006/relationships/customXml" Target="../ink/ink4655.xml"/><Relationship Id="rId17" Type="http://schemas.openxmlformats.org/officeDocument/2006/relationships/customXml" Target="../ink/ink4656.xml"/><Relationship Id="rId18" Type="http://schemas.openxmlformats.org/officeDocument/2006/relationships/customXml" Target="../ink/ink4657.xml"/><Relationship Id="rId19" Type="http://schemas.openxmlformats.org/officeDocument/2006/relationships/customXml" Target="../ink/ink4658.xml"/><Relationship Id="rId20" Type="http://schemas.openxmlformats.org/officeDocument/2006/relationships/customXml" Target="../ink/ink4659.xml"/><Relationship Id="rId21" Type="http://schemas.openxmlformats.org/officeDocument/2006/relationships/customXml" Target="../ink/ink4660.xml"/><Relationship Id="rId22" Type="http://schemas.openxmlformats.org/officeDocument/2006/relationships/customXml" Target="../ink/ink4661.xml"/><Relationship Id="rId23" Type="http://schemas.openxmlformats.org/officeDocument/2006/relationships/customXml" Target="../ink/ink4662.xml"/><Relationship Id="rId24" Type="http://schemas.openxmlformats.org/officeDocument/2006/relationships/customXml" Target="../ink/ink4663.xml"/><Relationship Id="rId25" Type="http://schemas.openxmlformats.org/officeDocument/2006/relationships/customXml" Target="../ink/ink4664.xml"/><Relationship Id="rId26" Type="http://schemas.openxmlformats.org/officeDocument/2006/relationships/customXml" Target="../ink/ink4665.xml"/><Relationship Id="rId27" Type="http://schemas.openxmlformats.org/officeDocument/2006/relationships/customXml" Target="../ink/ink4666.xml"/><Relationship Id="rId28" Type="http://schemas.openxmlformats.org/officeDocument/2006/relationships/customXml" Target="../ink/ink4667.xml"/><Relationship Id="rId29" Type="http://schemas.openxmlformats.org/officeDocument/2006/relationships/customXml" Target="../ink/ink4668.xml"/><Relationship Id="rId30" Type="http://schemas.openxmlformats.org/officeDocument/2006/relationships/customXml" Target="../ink/ink4669.xml"/><Relationship Id="rId31" Type="http://schemas.openxmlformats.org/officeDocument/2006/relationships/customXml" Target="../ink/ink4670.xml"/><Relationship Id="rId32" Type="http://schemas.openxmlformats.org/officeDocument/2006/relationships/customXml" Target="../ink/ink4671.xml"/><Relationship Id="rId33" Type="http://schemas.openxmlformats.org/officeDocument/2006/relationships/customXml" Target="../ink/ink4672.xml"/><Relationship Id="rId34" Type="http://schemas.openxmlformats.org/officeDocument/2006/relationships/customXml" Target="../ink/ink4673.xml"/><Relationship Id="rId35" Type="http://schemas.openxmlformats.org/officeDocument/2006/relationships/customXml" Target="../ink/ink4674.xml"/><Relationship Id="rId36" Type="http://schemas.openxmlformats.org/officeDocument/2006/relationships/customXml" Target="../ink/ink4675.xml"/><Relationship Id="rId37" Type="http://schemas.openxmlformats.org/officeDocument/2006/relationships/customXml" Target="../ink/ink4676.xml"/><Relationship Id="rId38" Type="http://schemas.openxmlformats.org/officeDocument/2006/relationships/customXml" Target="../ink/ink4677.xml"/><Relationship Id="rId39" Type="http://schemas.openxmlformats.org/officeDocument/2006/relationships/customXml" Target="../ink/ink4678.xml"/><Relationship Id="rId40" Type="http://schemas.openxmlformats.org/officeDocument/2006/relationships/customXml" Target="../ink/ink4679.xml"/><Relationship Id="rId41" Type="http://schemas.openxmlformats.org/officeDocument/2006/relationships/customXml" Target="../ink/ink4680.xml"/><Relationship Id="rId42" Type="http://schemas.openxmlformats.org/officeDocument/2006/relationships/customXml" Target="../ink/ink4681.xml"/><Relationship Id="rId43"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customXml" Target="../ink/ink3342.xml"/><Relationship Id="rId18" Type="http://schemas.openxmlformats.org/officeDocument/2006/relationships/customXml" Target="../ink/ink3343.xml"/><Relationship Id="rId19" Type="http://schemas.openxmlformats.org/officeDocument/2006/relationships/customXml" Target="../ink/ink3344.xml"/><Relationship Id="rId20" Type="http://schemas.openxmlformats.org/officeDocument/2006/relationships/customXml" Target="../ink/ink3345.xml"/><Relationship Id="rId21" Type="http://schemas.openxmlformats.org/officeDocument/2006/relationships/customXml" Target="../ink/ink3346.xml"/><Relationship Id="rId22" Type="http://schemas.openxmlformats.org/officeDocument/2006/relationships/customXml" Target="../ink/ink3347.xml"/><Relationship Id="rId23" Type="http://schemas.openxmlformats.org/officeDocument/2006/relationships/customXml" Target="../ink/ink4682.xml"/><Relationship Id="rId24" Type="http://schemas.openxmlformats.org/officeDocument/2006/relationships/customXml" Target="../ink/ink4683.xml"/><Relationship Id="rId25" Type="http://schemas.openxmlformats.org/officeDocument/2006/relationships/customXml" Target="../ink/ink4684.xml"/><Relationship Id="rId26" Type="http://schemas.openxmlformats.org/officeDocument/2006/relationships/customXml" Target="../ink/ink4685.xml"/><Relationship Id="rId27" Type="http://schemas.openxmlformats.org/officeDocument/2006/relationships/customXml" Target="../ink/ink4686.xml"/><Relationship Id="rId28" Type="http://schemas.openxmlformats.org/officeDocument/2006/relationships/customXml" Target="../ink/ink4687.xml"/><Relationship Id="rId29" Type="http://schemas.openxmlformats.org/officeDocument/2006/relationships/customXml" Target="../ink/ink4688.xml"/><Relationship Id="rId30" Type="http://schemas.openxmlformats.org/officeDocument/2006/relationships/customXml" Target="../ink/ink4689.xml"/><Relationship Id="rId31" Type="http://schemas.openxmlformats.org/officeDocument/2006/relationships/customXml" Target="../ink/ink4690.xml"/><Relationship Id="rId32" Type="http://schemas.openxmlformats.org/officeDocument/2006/relationships/customXml" Target="../ink/ink4691.xml"/><Relationship Id="rId33" Type="http://schemas.openxmlformats.org/officeDocument/2006/relationships/customXml" Target="../ink/ink4692.xml"/><Relationship Id="rId34" Type="http://schemas.openxmlformats.org/officeDocument/2006/relationships/customXml" Target="../ink/ink4693.xml"/><Relationship Id="rId35" Type="http://schemas.openxmlformats.org/officeDocument/2006/relationships/customXml" Target="../ink/ink4694.xml"/><Relationship Id="rId36" Type="http://schemas.openxmlformats.org/officeDocument/2006/relationships/customXml" Target="../ink/ink4695.xml"/><Relationship Id="rId37" Type="http://schemas.openxmlformats.org/officeDocument/2006/relationships/customXml" Target="../ink/ink4696.xml"/><Relationship Id="rId38" Type="http://schemas.openxmlformats.org/officeDocument/2006/relationships/customXml" Target="../ink/ink4697.xml"/><Relationship Id="rId39" Type="http://schemas.openxmlformats.org/officeDocument/2006/relationships/customXml" Target="../ink/ink4698.xml"/><Relationship Id="rId40" Type="http://schemas.openxmlformats.org/officeDocument/2006/relationships/customXml" Target="../ink/ink4699.xml"/><Relationship Id="rId41" Type="http://schemas.openxmlformats.org/officeDocument/2006/relationships/customXml" Target="../ink/ink4700.xml"/><Relationship Id="rId42" Type="http://schemas.openxmlformats.org/officeDocument/2006/relationships/customXml" Target="../ink/ink4701.xml"/><Relationship Id="rId43" Type="http://schemas.openxmlformats.org/officeDocument/2006/relationships/customXml" Target="../ink/ink4702.xml"/><Relationship Id="rId44" Type="http://schemas.openxmlformats.org/officeDocument/2006/relationships/customXml" Target="../ink/ink4703.xml"/><Relationship Id="rId45" Type="http://schemas.openxmlformats.org/officeDocument/2006/relationships/customXml" Target="../ink/ink4704.xml"/><Relationship Id="rId46" Type="http://schemas.openxmlformats.org/officeDocument/2006/relationships/customXml" Target="../ink/ink4705.xml"/><Relationship Id="rId47" Type="http://schemas.openxmlformats.org/officeDocument/2006/relationships/customXml" Target="../ink/ink4706.xml"/><Relationship Id="rId48" Type="http://schemas.openxmlformats.org/officeDocument/2006/relationships/customXml" Target="../ink/ink4707.xml"/><Relationship Id="rId49" Type="http://schemas.openxmlformats.org/officeDocument/2006/relationships/customXml" Target="../ink/ink4708.xml"/><Relationship Id="rId50" Type="http://schemas.openxmlformats.org/officeDocument/2006/relationships/customXml" Target="../ink/ink4709.xml"/><Relationship Id="rId51" Type="http://schemas.openxmlformats.org/officeDocument/2006/relationships/customXml" Target="../ink/ink4710.xml"/><Relationship Id="rId52" Type="http://schemas.openxmlformats.org/officeDocument/2006/relationships/customXml" Target="../ink/ink4711.xml"/><Relationship Id="rId53" Type="http://schemas.openxmlformats.org/officeDocument/2006/relationships/customXml" Target="../ink/ink4712.xml"/><Relationship Id="rId54" Type="http://schemas.openxmlformats.org/officeDocument/2006/relationships/customXml" Target="../ink/ink4713.xml"/><Relationship Id="rId55" Type="http://schemas.openxmlformats.org/officeDocument/2006/relationships/customXml" Target="../ink/ink4714.xml"/><Relationship Id="rId56" Type="http://schemas.openxmlformats.org/officeDocument/2006/relationships/customXml" Target="../ink/ink4715.xml"/><Relationship Id="rId57" Type="http://schemas.openxmlformats.org/officeDocument/2006/relationships/customXml" Target="../ink/ink4716.xml"/><Relationship Id="rId58" Type="http://schemas.openxmlformats.org/officeDocument/2006/relationships/customXml" Target="../ink/ink4717.xml"/><Relationship Id="rId59" Type="http://schemas.openxmlformats.org/officeDocument/2006/relationships/customXml" Target="../ink/ink4718.xml"/><Relationship Id="rId60" Type="http://schemas.openxmlformats.org/officeDocument/2006/relationships/customXml" Target="../ink/ink4719.xml"/><Relationship Id="rId61" Type="http://schemas.openxmlformats.org/officeDocument/2006/relationships/customXml" Target="../ink/ink4720.xml"/><Relationship Id="rId62" Type="http://schemas.openxmlformats.org/officeDocument/2006/relationships/customXml" Target="../ink/ink4721.xml"/><Relationship Id="rId63" Type="http://schemas.openxmlformats.org/officeDocument/2006/relationships/customXml" Target="../ink/ink4722.xml"/><Relationship Id="rId64" Type="http://schemas.openxmlformats.org/officeDocument/2006/relationships/customXml" Target="../ink/ink4723.xml"/><Relationship Id="rId65" Type="http://schemas.openxmlformats.org/officeDocument/2006/relationships/customXml" Target="../ink/ink4724.xml"/><Relationship Id="rId66" Type="http://schemas.openxmlformats.org/officeDocument/2006/relationships/customXml" Target="../ink/ink4725.xml"/><Relationship Id="rId67" Type="http://schemas.openxmlformats.org/officeDocument/2006/relationships/customXml" Target="../ink/ink4726.xml"/><Relationship Id="rId68" Type="http://schemas.openxmlformats.org/officeDocument/2006/relationships/customXml" Target="../ink/ink4727.xml"/><Relationship Id="rId69" Type="http://schemas.openxmlformats.org/officeDocument/2006/relationships/customXml" Target="../ink/ink4728.xml"/><Relationship Id="rId70" Type="http://schemas.openxmlformats.org/officeDocument/2006/relationships/customXml" Target="../ink/ink4729.xml"/><Relationship Id="rId71" Type="http://schemas.openxmlformats.org/officeDocument/2006/relationships/customXml" Target="../ink/ink4730.xml"/><Relationship Id="rId72" Type="http://schemas.openxmlformats.org/officeDocument/2006/relationships/customXml" Target="../ink/ink4731.xml"/><Relationship Id="rId73" Type="http://schemas.openxmlformats.org/officeDocument/2006/relationships/customXml" Target="../ink/ink4732.xml"/><Relationship Id="rId74" Type="http://schemas.openxmlformats.org/officeDocument/2006/relationships/customXml" Target="../ink/ink4733.xml"/><Relationship Id="rId75" Type="http://schemas.openxmlformats.org/officeDocument/2006/relationships/customXml" Target="../ink/ink4734.xml"/><Relationship Id="rId76" Type="http://schemas.openxmlformats.org/officeDocument/2006/relationships/customXml" Target="../ink/ink4735.xml"/><Relationship Id="rId77" Type="http://schemas.openxmlformats.org/officeDocument/2006/relationships/customXml" Target="../ink/ink4736.xml"/><Relationship Id="rId78" Type="http://schemas.openxmlformats.org/officeDocument/2006/relationships/customXml" Target="../ink/ink4737.xml"/><Relationship Id="rId79" Type="http://schemas.openxmlformats.org/officeDocument/2006/relationships/customXml" Target="../ink/ink4738.xml"/><Relationship Id="rId80" Type="http://schemas.openxmlformats.org/officeDocument/2006/relationships/customXml" Target="../ink/ink4739.xml"/><Relationship Id="rId81" Type="http://schemas.openxmlformats.org/officeDocument/2006/relationships/customXml" Target="../ink/ink4740.xml"/><Relationship Id="rId82" Type="http://schemas.openxmlformats.org/officeDocument/2006/relationships/customXml" Target="../ink/ink4741.xml"/><Relationship Id="rId83" Type="http://schemas.openxmlformats.org/officeDocument/2006/relationships/customXml" Target="../ink/ink4754.xml"/><Relationship Id="rId84" Type="http://schemas.openxmlformats.org/officeDocument/2006/relationships/customXml" Target="../ink/ink4755.xml"/><Relationship Id="rId85" Type="http://schemas.openxmlformats.org/officeDocument/2006/relationships/customXml" Target="../ink/ink4756.xml"/><Relationship Id="rId86" Type="http://schemas.openxmlformats.org/officeDocument/2006/relationships/customXml" Target="../ink/ink4757.xml"/><Relationship Id="rId87"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62.png"/><Relationship Id="rId8" Type="http://schemas.openxmlformats.org/officeDocument/2006/relationships/image" Target="../media/image163.png"/><Relationship Id="rId9" Type="http://schemas.openxmlformats.org/officeDocument/2006/relationships/image" Target="../media/image164.png"/><Relationship Id="rId10" Type="http://schemas.openxmlformats.org/officeDocument/2006/relationships/image" Target="../media/image165.png"/><Relationship Id="rId11" Type="http://schemas.openxmlformats.org/officeDocument/2006/relationships/image" Target="../media/image166.png"/><Relationship Id="rId12" Type="http://schemas.openxmlformats.org/officeDocument/2006/relationships/image" Target="../media/image167.png"/><Relationship Id="rId13" Type="http://schemas.openxmlformats.org/officeDocument/2006/relationships/image" Target="../media/image168.png"/><Relationship Id="rId14" Type="http://schemas.openxmlformats.org/officeDocument/2006/relationships/image" Target="../media/image169.png"/><Relationship Id="rId15" Type="http://schemas.openxmlformats.org/officeDocument/2006/relationships/image" Target="../media/image170.png"/><Relationship Id="rId16" Type="http://schemas.openxmlformats.org/officeDocument/2006/relationships/image" Target="../media/image171.png"/><Relationship Id="rId17" Type="http://schemas.openxmlformats.org/officeDocument/2006/relationships/customXml" Target="../ink/ink3348.xml"/><Relationship Id="rId18" Type="http://schemas.openxmlformats.org/officeDocument/2006/relationships/customXml" Target="../ink/ink4742.xml"/><Relationship Id="rId19" Type="http://schemas.openxmlformats.org/officeDocument/2006/relationships/customXml" Target="../ink/ink4743.xml"/><Relationship Id="rId20" Type="http://schemas.openxmlformats.org/officeDocument/2006/relationships/customXml" Target="../ink/ink4744.xml"/><Relationship Id="rId21" Type="http://schemas.openxmlformats.org/officeDocument/2006/relationships/customXml" Target="../ink/ink4745.xml"/><Relationship Id="rId22" Type="http://schemas.openxmlformats.org/officeDocument/2006/relationships/customXml" Target="../ink/ink4746.xml"/><Relationship Id="rId23" Type="http://schemas.openxmlformats.org/officeDocument/2006/relationships/customXml" Target="../ink/ink4747.xml"/><Relationship Id="rId24" Type="http://schemas.openxmlformats.org/officeDocument/2006/relationships/customXml" Target="../ink/ink4748.xml"/><Relationship Id="rId25" Type="http://schemas.openxmlformats.org/officeDocument/2006/relationships/customXml" Target="../ink/ink4749.xml"/><Relationship Id="rId26" Type="http://schemas.openxmlformats.org/officeDocument/2006/relationships/customXml" Target="../ink/ink4750.xml"/><Relationship Id="rId27" Type="http://schemas.openxmlformats.org/officeDocument/2006/relationships/customXml" Target="../ink/ink4751.xml"/><Relationship Id="rId28" Type="http://schemas.openxmlformats.org/officeDocument/2006/relationships/customXml" Target="../ink/ink4752.xml"/><Relationship Id="rId29" Type="http://schemas.openxmlformats.org/officeDocument/2006/relationships/customXml" Target="../ink/ink4753.xml"/><Relationship Id="rId30"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customXml" Target="../ink/ink4758.xml"/><Relationship Id="rId2" Type="http://schemas.openxmlformats.org/officeDocument/2006/relationships/customXml" Target="../ink/ink4759.xml"/><Relationship Id="rId3" Type="http://schemas.openxmlformats.org/officeDocument/2006/relationships/customXml" Target="../ink/ink4760.xml"/><Relationship Id="rId4" Type="http://schemas.openxmlformats.org/officeDocument/2006/relationships/customXml" Target="../ink/ink4761.xml"/><Relationship Id="rId5" Type="http://schemas.openxmlformats.org/officeDocument/2006/relationships/customXml" Target="../ink/ink4762.xml"/><Relationship Id="rId6" Type="http://schemas.openxmlformats.org/officeDocument/2006/relationships/customXml" Target="../ink/ink4763.xml"/><Relationship Id="rId7" Type="http://schemas.openxmlformats.org/officeDocument/2006/relationships/customXml" Target="../ink/ink4764.xml"/><Relationship Id="rId8" Type="http://schemas.openxmlformats.org/officeDocument/2006/relationships/customXml" Target="../ink/ink4765.xml"/><Relationship Id="rId9" Type="http://schemas.openxmlformats.org/officeDocument/2006/relationships/customXml" Target="../ink/ink4766.xml"/><Relationship Id="rId10" Type="http://schemas.openxmlformats.org/officeDocument/2006/relationships/customXml" Target="../ink/ink4767.xml"/><Relationship Id="rId11" Type="http://schemas.openxmlformats.org/officeDocument/2006/relationships/customXml" Target="../ink/ink4768.xml"/><Relationship Id="rId12" Type="http://schemas.openxmlformats.org/officeDocument/2006/relationships/customXml" Target="../ink/ink4769.xml"/><Relationship Id="rId13" Type="http://schemas.openxmlformats.org/officeDocument/2006/relationships/customXml" Target="../ink/ink4770.xml"/><Relationship Id="rId14" Type="http://schemas.openxmlformats.org/officeDocument/2006/relationships/customXml" Target="../ink/ink4771.xml"/><Relationship Id="rId15" Type="http://schemas.openxmlformats.org/officeDocument/2006/relationships/customXml" Target="../ink/ink4772.xml"/><Relationship Id="rId16" Type="http://schemas.openxmlformats.org/officeDocument/2006/relationships/customXml" Target="../ink/ink4773.xml"/><Relationship Id="rId17" Type="http://schemas.openxmlformats.org/officeDocument/2006/relationships/customXml" Target="../ink/ink4774.xml"/><Relationship Id="rId18" Type="http://schemas.openxmlformats.org/officeDocument/2006/relationships/customXml" Target="../ink/ink4775.xml"/><Relationship Id="rId19" Type="http://schemas.openxmlformats.org/officeDocument/2006/relationships/customXml" Target="../ink/ink4776.xml"/><Relationship Id="rId20" Type="http://schemas.openxmlformats.org/officeDocument/2006/relationships/customXml" Target="../ink/ink4777.xml"/><Relationship Id="rId21" Type="http://schemas.openxmlformats.org/officeDocument/2006/relationships/customXml" Target="../ink/ink4778.xml"/><Relationship Id="rId22" Type="http://schemas.openxmlformats.org/officeDocument/2006/relationships/customXml" Target="../ink/ink4779.xml"/><Relationship Id="rId23" Type="http://schemas.openxmlformats.org/officeDocument/2006/relationships/customXml" Target="../ink/ink4780.xml"/><Relationship Id="rId24" Type="http://schemas.openxmlformats.org/officeDocument/2006/relationships/customXml" Target="../ink/ink4781.xml"/><Relationship Id="rId25" Type="http://schemas.openxmlformats.org/officeDocument/2006/relationships/customXml" Target="../ink/ink4782.xml"/><Relationship Id="rId26" Type="http://schemas.openxmlformats.org/officeDocument/2006/relationships/customXml" Target="../ink/ink4783.xml"/><Relationship Id="rId27" Type="http://schemas.openxmlformats.org/officeDocument/2006/relationships/customXml" Target="../ink/ink4784.xml"/><Relationship Id="rId28" Type="http://schemas.openxmlformats.org/officeDocument/2006/relationships/customXml" Target="../ink/ink4785.xml"/><Relationship Id="rId29" Type="http://schemas.openxmlformats.org/officeDocument/2006/relationships/customXml" Target="../ink/ink4786.xml"/><Relationship Id="rId30" Type="http://schemas.openxmlformats.org/officeDocument/2006/relationships/customXml" Target="../ink/ink4787.xml"/><Relationship Id="rId31" Type="http://schemas.openxmlformats.org/officeDocument/2006/relationships/customXml" Target="../ink/ink4788.xml"/><Relationship Id="rId32" Type="http://schemas.openxmlformats.org/officeDocument/2006/relationships/customXml" Target="../ink/ink4789.xml"/><Relationship Id="rId33" Type="http://schemas.openxmlformats.org/officeDocument/2006/relationships/customXml" Target="../ink/ink4790.xml"/><Relationship Id="rId34" Type="http://schemas.openxmlformats.org/officeDocument/2006/relationships/customXml" Target="../ink/ink4791.xml"/><Relationship Id="rId35" Type="http://schemas.openxmlformats.org/officeDocument/2006/relationships/customXml" Target="../ink/ink4792.xml"/><Relationship Id="rId36" Type="http://schemas.openxmlformats.org/officeDocument/2006/relationships/customXml" Target="../ink/ink4793.xml"/><Relationship Id="rId37" Type="http://schemas.openxmlformats.org/officeDocument/2006/relationships/customXml" Target="../ink/ink4794.xml"/><Relationship Id="rId38" Type="http://schemas.openxmlformats.org/officeDocument/2006/relationships/customXml" Target="../ink/ink4795.xml"/><Relationship Id="rId39" Type="http://schemas.openxmlformats.org/officeDocument/2006/relationships/customXml" Target="../ink/ink4796.xml"/><Relationship Id="rId40" Type="http://schemas.openxmlformats.org/officeDocument/2006/relationships/customXml" Target="../ink/ink4797.xml"/><Relationship Id="rId41" Type="http://schemas.openxmlformats.org/officeDocument/2006/relationships/customXml" Target="../ink/ink4798.xml"/><Relationship Id="rId42" Type="http://schemas.openxmlformats.org/officeDocument/2006/relationships/customXml" Target="../ink/ink4799.xml"/><Relationship Id="rId43" Type="http://schemas.openxmlformats.org/officeDocument/2006/relationships/customXml" Target="../ink/ink4800.xml"/><Relationship Id="rId44" Type="http://schemas.openxmlformats.org/officeDocument/2006/relationships/customXml" Target="../ink/ink4801.xml"/><Relationship Id="rId45" Type="http://schemas.openxmlformats.org/officeDocument/2006/relationships/customXml" Target="../ink/ink4802.xml"/><Relationship Id="rId46" Type="http://schemas.openxmlformats.org/officeDocument/2006/relationships/customXml" Target="../ink/ink4803.xml"/><Relationship Id="rId47" Type="http://schemas.openxmlformats.org/officeDocument/2006/relationships/customXml" Target="../ink/ink4804.xml"/><Relationship Id="rId48" Type="http://schemas.openxmlformats.org/officeDocument/2006/relationships/customXml" Target="../ink/ink4805.xml"/><Relationship Id="rId49" Type="http://schemas.openxmlformats.org/officeDocument/2006/relationships/customXml" Target="../ink/ink4806.xml"/><Relationship Id="rId50" Type="http://schemas.openxmlformats.org/officeDocument/2006/relationships/customXml" Target="../ink/ink4807.xml"/><Relationship Id="rId51" Type="http://schemas.openxmlformats.org/officeDocument/2006/relationships/customXml" Target="../ink/ink4808.xml"/><Relationship Id="rId52" Type="http://schemas.openxmlformats.org/officeDocument/2006/relationships/customXml" Target="../ink/ink4809.xml"/><Relationship Id="rId53" Type="http://schemas.openxmlformats.org/officeDocument/2006/relationships/customXml" Target="../ink/ink4810.xml"/><Relationship Id="rId54" Type="http://schemas.openxmlformats.org/officeDocument/2006/relationships/customXml" Target="../ink/ink4811.xml"/><Relationship Id="rId55" Type="http://schemas.openxmlformats.org/officeDocument/2006/relationships/customXml" Target="../ink/ink4812.xml"/><Relationship Id="rId56" Type="http://schemas.openxmlformats.org/officeDocument/2006/relationships/customXml" Target="../ink/ink4813.xml"/><Relationship Id="rId57" Type="http://schemas.openxmlformats.org/officeDocument/2006/relationships/customXml" Target="../ink/ink4814.xml"/><Relationship Id="rId58" Type="http://schemas.openxmlformats.org/officeDocument/2006/relationships/customXml" Target="../ink/ink4815.xml"/><Relationship Id="rId59" Type="http://schemas.openxmlformats.org/officeDocument/2006/relationships/customXml" Target="../ink/ink4816.xml"/><Relationship Id="rId60" Type="http://schemas.openxmlformats.org/officeDocument/2006/relationships/customXml" Target="../ink/ink4817.xml"/><Relationship Id="rId61" Type="http://schemas.openxmlformats.org/officeDocument/2006/relationships/customXml" Target="../ink/ink4818.xml"/><Relationship Id="rId62" Type="http://schemas.openxmlformats.org/officeDocument/2006/relationships/customXml" Target="../ink/ink4819.xml"/><Relationship Id="rId63" Type="http://schemas.openxmlformats.org/officeDocument/2006/relationships/customXml" Target="../ink/ink4820.xml"/><Relationship Id="rId64" Type="http://schemas.openxmlformats.org/officeDocument/2006/relationships/customXml" Target="../ink/ink4821.xml"/><Relationship Id="rId65" Type="http://schemas.openxmlformats.org/officeDocument/2006/relationships/customXml" Target="../ink/ink4822.xml"/><Relationship Id="rId66" Type="http://schemas.openxmlformats.org/officeDocument/2006/relationships/customXml" Target="../ink/ink4823.xml"/><Relationship Id="rId67" Type="http://schemas.openxmlformats.org/officeDocument/2006/relationships/customXml" Target="../ink/ink4824.xml"/><Relationship Id="rId68" Type="http://schemas.openxmlformats.org/officeDocument/2006/relationships/customXml" Target="../ink/ink4825.xml"/><Relationship Id="rId69" Type="http://schemas.openxmlformats.org/officeDocument/2006/relationships/customXml" Target="../ink/ink4826.xml"/><Relationship Id="rId70" Type="http://schemas.openxmlformats.org/officeDocument/2006/relationships/customXml" Target="../ink/ink4827.xml"/><Relationship Id="rId71" Type="http://schemas.openxmlformats.org/officeDocument/2006/relationships/customXml" Target="../ink/ink4828.xml"/><Relationship Id="rId72" Type="http://schemas.openxmlformats.org/officeDocument/2006/relationships/customXml" Target="../ink/ink4829.xml"/><Relationship Id="rId73" Type="http://schemas.openxmlformats.org/officeDocument/2006/relationships/customXml" Target="../ink/ink4830.xml"/><Relationship Id="rId74" Type="http://schemas.openxmlformats.org/officeDocument/2006/relationships/customXml" Target="../ink/ink4831.xml"/><Relationship Id="rId75" Type="http://schemas.openxmlformats.org/officeDocument/2006/relationships/customXml" Target="../ink/ink4832.xml"/><Relationship Id="rId76" Type="http://schemas.openxmlformats.org/officeDocument/2006/relationships/customXml" Target="../ink/ink4833.xml"/><Relationship Id="rId77" Type="http://schemas.openxmlformats.org/officeDocument/2006/relationships/customXml" Target="../ink/ink4834.xml"/><Relationship Id="rId78" Type="http://schemas.openxmlformats.org/officeDocument/2006/relationships/customXml" Target="../ink/ink4835.xml"/><Relationship Id="rId79" Type="http://schemas.openxmlformats.org/officeDocument/2006/relationships/customXml" Target="../ink/ink4836.xml"/><Relationship Id="rId80" Type="http://schemas.openxmlformats.org/officeDocument/2006/relationships/customXml" Target="../ink/ink4837.xml"/><Relationship Id="rId81" Type="http://schemas.openxmlformats.org/officeDocument/2006/relationships/customXml" Target="../ink/ink4838.xml"/><Relationship Id="rId82" Type="http://schemas.openxmlformats.org/officeDocument/2006/relationships/customXml" Target="../ink/ink4839.xml"/><Relationship Id="rId83" Type="http://schemas.openxmlformats.org/officeDocument/2006/relationships/customXml" Target="../ink/ink4840.xml"/><Relationship Id="rId84" Type="http://schemas.openxmlformats.org/officeDocument/2006/relationships/customXml" Target="../ink/ink4841.xml"/><Relationship Id="rId85" Type="http://schemas.openxmlformats.org/officeDocument/2006/relationships/customXml" Target="../ink/ink4842.xml"/><Relationship Id="rId86" Type="http://schemas.openxmlformats.org/officeDocument/2006/relationships/customXml" Target="../ink/ink4843.xml"/><Relationship Id="rId87" Type="http://schemas.openxmlformats.org/officeDocument/2006/relationships/customXml" Target="../ink/ink4844.xml"/><Relationship Id="rId88" Type="http://schemas.openxmlformats.org/officeDocument/2006/relationships/customXml" Target="../ink/ink4845.xml"/><Relationship Id="rId89" Type="http://schemas.openxmlformats.org/officeDocument/2006/relationships/customXml" Target="../ink/ink4846.xml"/><Relationship Id="rId90" Type="http://schemas.openxmlformats.org/officeDocument/2006/relationships/customXml" Target="../ink/ink4847.xml"/><Relationship Id="rId91" Type="http://schemas.openxmlformats.org/officeDocument/2006/relationships/customXml" Target="../ink/ink4848.xml"/><Relationship Id="rId92" Type="http://schemas.openxmlformats.org/officeDocument/2006/relationships/customXml" Target="../ink/ink4849.xml"/><Relationship Id="rId93" Type="http://schemas.openxmlformats.org/officeDocument/2006/relationships/customXml" Target="../ink/ink4850.xml"/><Relationship Id="rId94" Type="http://schemas.openxmlformats.org/officeDocument/2006/relationships/customXml" Target="../ink/ink4851.xml"/><Relationship Id="rId95" Type="http://schemas.openxmlformats.org/officeDocument/2006/relationships/customXml" Target="../ink/ink4852.xml"/><Relationship Id="rId96" Type="http://schemas.openxmlformats.org/officeDocument/2006/relationships/customXml" Target="../ink/ink4853.xml"/><Relationship Id="rId97" Type="http://schemas.openxmlformats.org/officeDocument/2006/relationships/customXml" Target="../ink/ink4854.xml"/><Relationship Id="rId98" Type="http://schemas.openxmlformats.org/officeDocument/2006/relationships/customXml" Target="../ink/ink4855.xml"/><Relationship Id="rId99" Type="http://schemas.openxmlformats.org/officeDocument/2006/relationships/customXml" Target="../ink/ink4856.xml"/><Relationship Id="rId100" Type="http://schemas.openxmlformats.org/officeDocument/2006/relationships/customXml" Target="../ink/ink4857.xml"/><Relationship Id="rId101" Type="http://schemas.openxmlformats.org/officeDocument/2006/relationships/customXml" Target="../ink/ink4858.xml"/><Relationship Id="rId102" Type="http://schemas.openxmlformats.org/officeDocument/2006/relationships/customXml" Target="../ink/ink4859.xml"/><Relationship Id="rId103" Type="http://schemas.openxmlformats.org/officeDocument/2006/relationships/customXml" Target="../ink/ink4860.xml"/><Relationship Id="rId104" Type="http://schemas.openxmlformats.org/officeDocument/2006/relationships/customXml" Target="../ink/ink4861.xml"/><Relationship Id="rId105" Type="http://schemas.openxmlformats.org/officeDocument/2006/relationships/customXml" Target="../ink/ink4862.xml"/><Relationship Id="rId106" Type="http://schemas.openxmlformats.org/officeDocument/2006/relationships/customXml" Target="../ink/ink4863.xml"/><Relationship Id="rId107" Type="http://schemas.openxmlformats.org/officeDocument/2006/relationships/customXml" Target="../ink/ink4864.xml"/><Relationship Id="rId108" Type="http://schemas.openxmlformats.org/officeDocument/2006/relationships/customXml" Target="../ink/ink4865.xml"/><Relationship Id="rId109" Type="http://schemas.openxmlformats.org/officeDocument/2006/relationships/customXml" Target="../ink/ink4866.xml"/><Relationship Id="rId110" Type="http://schemas.openxmlformats.org/officeDocument/2006/relationships/customXml" Target="../ink/ink4867.xml"/><Relationship Id="rId111" Type="http://schemas.openxmlformats.org/officeDocument/2006/relationships/customXml" Target="../ink/ink4868.xml"/><Relationship Id="rId112" Type="http://schemas.openxmlformats.org/officeDocument/2006/relationships/customXml" Target="../ink/ink4869.xml"/><Relationship Id="rId113" Type="http://schemas.openxmlformats.org/officeDocument/2006/relationships/customXml" Target="../ink/ink4870.xml"/><Relationship Id="rId114" Type="http://schemas.openxmlformats.org/officeDocument/2006/relationships/customXml" Target="../ink/ink4871.xml"/><Relationship Id="rId115" Type="http://schemas.openxmlformats.org/officeDocument/2006/relationships/customXml" Target="../ink/ink4872.xml"/><Relationship Id="rId116" Type="http://schemas.openxmlformats.org/officeDocument/2006/relationships/customXml" Target="../ink/ink4873.xml"/><Relationship Id="rId117" Type="http://schemas.openxmlformats.org/officeDocument/2006/relationships/customXml" Target="../ink/ink4874.xml"/><Relationship Id="rId118" Type="http://schemas.openxmlformats.org/officeDocument/2006/relationships/customXml" Target="../ink/ink4875.xml"/><Relationship Id="rId119" Type="http://schemas.openxmlformats.org/officeDocument/2006/relationships/customXml" Target="../ink/ink4876.xml"/><Relationship Id="rId120" Type="http://schemas.openxmlformats.org/officeDocument/2006/relationships/customXml" Target="../ink/ink4877.xml"/><Relationship Id="rId121" Type="http://schemas.openxmlformats.org/officeDocument/2006/relationships/customXml" Target="../ink/ink4878.xml"/><Relationship Id="rId122" Type="http://schemas.openxmlformats.org/officeDocument/2006/relationships/customXml" Target="../ink/ink4879.xml"/><Relationship Id="rId123" Type="http://schemas.openxmlformats.org/officeDocument/2006/relationships/customXml" Target="../ink/ink4880.xml"/><Relationship Id="rId124" Type="http://schemas.openxmlformats.org/officeDocument/2006/relationships/customXml" Target="../ink/ink4881.xml"/><Relationship Id="rId125" Type="http://schemas.openxmlformats.org/officeDocument/2006/relationships/customXml" Target="../ink/ink4882.xml"/><Relationship Id="rId126" Type="http://schemas.openxmlformats.org/officeDocument/2006/relationships/customXml" Target="../ink/ink4883.xml"/><Relationship Id="rId127" Type="http://schemas.openxmlformats.org/officeDocument/2006/relationships/customXml" Target="../ink/ink4884.xml"/><Relationship Id="rId128" Type="http://schemas.openxmlformats.org/officeDocument/2006/relationships/customXml" Target="../ink/ink4885.xml"/><Relationship Id="rId129" Type="http://schemas.openxmlformats.org/officeDocument/2006/relationships/customXml" Target="../ink/ink4886.xml"/><Relationship Id="rId130" Type="http://schemas.openxmlformats.org/officeDocument/2006/relationships/customXml" Target="../ink/ink4887.xml"/><Relationship Id="rId131" Type="http://schemas.openxmlformats.org/officeDocument/2006/relationships/customXml" Target="../ink/ink4888.xml"/><Relationship Id="rId132" Type="http://schemas.openxmlformats.org/officeDocument/2006/relationships/customXml" Target="../ink/ink4889.xml"/><Relationship Id="rId133" Type="http://schemas.openxmlformats.org/officeDocument/2006/relationships/customXml" Target="../ink/ink4890.xml"/><Relationship Id="rId134" Type="http://schemas.openxmlformats.org/officeDocument/2006/relationships/customXml" Target="../ink/ink4891.xml"/><Relationship Id="rId135" Type="http://schemas.openxmlformats.org/officeDocument/2006/relationships/customXml" Target="../ink/ink4892.xml"/><Relationship Id="rId136" Type="http://schemas.openxmlformats.org/officeDocument/2006/relationships/customXml" Target="../ink/ink4893.xml"/><Relationship Id="rId137" Type="http://schemas.openxmlformats.org/officeDocument/2006/relationships/customXml" Target="../ink/ink4894.xml"/><Relationship Id="rId138" Type="http://schemas.openxmlformats.org/officeDocument/2006/relationships/customXml" Target="../ink/ink4895.xml"/><Relationship Id="rId139" Type="http://schemas.openxmlformats.org/officeDocument/2006/relationships/customXml" Target="../ink/ink4896.xml"/><Relationship Id="rId140" Type="http://schemas.openxmlformats.org/officeDocument/2006/relationships/customXml" Target="../ink/ink4897.xml"/><Relationship Id="rId141" Type="http://schemas.openxmlformats.org/officeDocument/2006/relationships/customXml" Target="../ink/ink4898.xml"/><Relationship Id="rId142" Type="http://schemas.openxmlformats.org/officeDocument/2006/relationships/customXml" Target="../ink/ink4899.xml"/><Relationship Id="rId143" Type="http://schemas.openxmlformats.org/officeDocument/2006/relationships/customXml" Target="../ink/ink4900.xml"/><Relationship Id="rId144" Type="http://schemas.openxmlformats.org/officeDocument/2006/relationships/customXml" Target="../ink/ink4901.xml"/><Relationship Id="rId145" Type="http://schemas.openxmlformats.org/officeDocument/2006/relationships/customXml" Target="../ink/ink4902.xml"/><Relationship Id="rId146" Type="http://schemas.openxmlformats.org/officeDocument/2006/relationships/customXml" Target="../ink/ink4903.xml"/><Relationship Id="rId147" Type="http://schemas.openxmlformats.org/officeDocument/2006/relationships/customXml" Target="../ink/ink4904.xml"/><Relationship Id="rId148" Type="http://schemas.openxmlformats.org/officeDocument/2006/relationships/customXml" Target="../ink/ink4905.xml"/><Relationship Id="rId149" Type="http://schemas.openxmlformats.org/officeDocument/2006/relationships/customXml" Target="../ink/ink4906.xml"/><Relationship Id="rId150" Type="http://schemas.openxmlformats.org/officeDocument/2006/relationships/customXml" Target="../ink/ink4907.xml"/><Relationship Id="rId151" Type="http://schemas.openxmlformats.org/officeDocument/2006/relationships/customXml" Target="../ink/ink4908.xml"/><Relationship Id="rId15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customXml" Target="../ink/ink218.xml"/><Relationship Id="rId9" Type="http://schemas.openxmlformats.org/officeDocument/2006/relationships/customXml" Target="../ink/ink219.xml"/><Relationship Id="rId10" Type="http://schemas.openxmlformats.org/officeDocument/2006/relationships/customXml" Target="../ink/ink220.xml"/><Relationship Id="rId11" Type="http://schemas.openxmlformats.org/officeDocument/2006/relationships/customXml" Target="../ink/ink221.xml"/><Relationship Id="rId12" Type="http://schemas.openxmlformats.org/officeDocument/2006/relationships/customXml" Target="../ink/ink222.xml"/><Relationship Id="rId13" Type="http://schemas.openxmlformats.org/officeDocument/2006/relationships/customXml" Target="../ink/ink223.xml"/><Relationship Id="rId14" Type="http://schemas.openxmlformats.org/officeDocument/2006/relationships/customXml" Target="../ink/ink224.xml"/><Relationship Id="rId15" Type="http://schemas.openxmlformats.org/officeDocument/2006/relationships/customXml" Target="../ink/ink225.xml"/><Relationship Id="rId16" Type="http://schemas.openxmlformats.org/officeDocument/2006/relationships/customXml" Target="../ink/ink226.xml"/><Relationship Id="rId17" Type="http://schemas.openxmlformats.org/officeDocument/2006/relationships/customXml" Target="../ink/ink227.xml"/><Relationship Id="rId18" Type="http://schemas.openxmlformats.org/officeDocument/2006/relationships/customXml" Target="../ink/ink228.xml"/><Relationship Id="rId19" Type="http://schemas.openxmlformats.org/officeDocument/2006/relationships/customXml" Target="../ink/ink229.xml"/><Relationship Id="rId20" Type="http://schemas.openxmlformats.org/officeDocument/2006/relationships/customXml" Target="../ink/ink230.xml"/><Relationship Id="rId21" Type="http://schemas.openxmlformats.org/officeDocument/2006/relationships/customXml" Target="../ink/ink231.xml"/><Relationship Id="rId22" Type="http://schemas.openxmlformats.org/officeDocument/2006/relationships/customXml" Target="../ink/ink232.xml"/><Relationship Id="rId23" Type="http://schemas.openxmlformats.org/officeDocument/2006/relationships/customXml" Target="../ink/ink233.xml"/><Relationship Id="rId24" Type="http://schemas.openxmlformats.org/officeDocument/2006/relationships/customXml" Target="../ink/ink234.xml"/><Relationship Id="rId25" Type="http://schemas.openxmlformats.org/officeDocument/2006/relationships/customXml" Target="../ink/ink235.xml"/><Relationship Id="rId26" Type="http://schemas.openxmlformats.org/officeDocument/2006/relationships/customXml" Target="../ink/ink236.xml"/><Relationship Id="rId27" Type="http://schemas.openxmlformats.org/officeDocument/2006/relationships/customXml" Target="../ink/ink237.xml"/><Relationship Id="rId28" Type="http://schemas.openxmlformats.org/officeDocument/2006/relationships/customXml" Target="../ink/ink238.xml"/><Relationship Id="rId29" Type="http://schemas.openxmlformats.org/officeDocument/2006/relationships/customXml" Target="../ink/ink239.xml"/><Relationship Id="rId30" Type="http://schemas.openxmlformats.org/officeDocument/2006/relationships/customXml" Target="../ink/ink240.xml"/><Relationship Id="rId31" Type="http://schemas.openxmlformats.org/officeDocument/2006/relationships/customXml" Target="../ink/ink241.xml"/><Relationship Id="rId32" Type="http://schemas.openxmlformats.org/officeDocument/2006/relationships/customXml" Target="../ink/ink242.xml"/><Relationship Id="rId33" Type="http://schemas.openxmlformats.org/officeDocument/2006/relationships/customXml" Target="../ink/ink243.xml"/><Relationship Id="rId34" Type="http://schemas.openxmlformats.org/officeDocument/2006/relationships/customXml" Target="../ink/ink244.xml"/><Relationship Id="rId35" Type="http://schemas.openxmlformats.org/officeDocument/2006/relationships/customXml" Target="../ink/ink245.xml"/><Relationship Id="rId36" Type="http://schemas.openxmlformats.org/officeDocument/2006/relationships/customXml" Target="../ink/ink246.xml"/><Relationship Id="rId37" Type="http://schemas.openxmlformats.org/officeDocument/2006/relationships/customXml" Target="../ink/ink247.xml"/><Relationship Id="rId38" Type="http://schemas.openxmlformats.org/officeDocument/2006/relationships/customXml" Target="../ink/ink248.xml"/><Relationship Id="rId39" Type="http://schemas.openxmlformats.org/officeDocument/2006/relationships/customXml" Target="../ink/ink249.xml"/><Relationship Id="rId40" Type="http://schemas.openxmlformats.org/officeDocument/2006/relationships/customXml" Target="../ink/ink250.xml"/><Relationship Id="rId41" Type="http://schemas.openxmlformats.org/officeDocument/2006/relationships/customXml" Target="../ink/ink251.xml"/><Relationship Id="rId42" Type="http://schemas.openxmlformats.org/officeDocument/2006/relationships/customXml" Target="../ink/ink252.xml"/><Relationship Id="rId43" Type="http://schemas.openxmlformats.org/officeDocument/2006/relationships/customXml" Target="../ink/ink253.xml"/><Relationship Id="rId44" Type="http://schemas.openxmlformats.org/officeDocument/2006/relationships/customXml" Target="../ink/ink254.xml"/><Relationship Id="rId45" Type="http://schemas.openxmlformats.org/officeDocument/2006/relationships/customXml" Target="../ink/ink255.xml"/><Relationship Id="rId46" Type="http://schemas.openxmlformats.org/officeDocument/2006/relationships/customXml" Target="../ink/ink256.xml"/><Relationship Id="rId47" Type="http://schemas.openxmlformats.org/officeDocument/2006/relationships/customXml" Target="../ink/ink257.xml"/><Relationship Id="rId48" Type="http://schemas.openxmlformats.org/officeDocument/2006/relationships/customXml" Target="../ink/ink258.xml"/><Relationship Id="rId49" Type="http://schemas.openxmlformats.org/officeDocument/2006/relationships/customXml" Target="../ink/ink259.xml"/><Relationship Id="rId50"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customXml" Target="../ink/ink260.xml"/><Relationship Id="rId7" Type="http://schemas.openxmlformats.org/officeDocument/2006/relationships/customXml" Target="../ink/ink261.xml"/><Relationship Id="rId8" Type="http://schemas.openxmlformats.org/officeDocument/2006/relationships/customXml" Target="../ink/ink262.xml"/><Relationship Id="rId9" Type="http://schemas.openxmlformats.org/officeDocument/2006/relationships/customXml" Target="../ink/ink263.xml"/><Relationship Id="rId10" Type="http://schemas.openxmlformats.org/officeDocument/2006/relationships/customXml" Target="../ink/ink264.xml"/><Relationship Id="rId11" Type="http://schemas.openxmlformats.org/officeDocument/2006/relationships/customXml" Target="../ink/ink265.xml"/><Relationship Id="rId12" Type="http://schemas.openxmlformats.org/officeDocument/2006/relationships/customXml" Target="../ink/ink266.xml"/><Relationship Id="rId13" Type="http://schemas.openxmlformats.org/officeDocument/2006/relationships/customXml" Target="../ink/ink267.xml"/><Relationship Id="rId14" Type="http://schemas.openxmlformats.org/officeDocument/2006/relationships/customXml" Target="../ink/ink268.xml"/><Relationship Id="rId15" Type="http://schemas.openxmlformats.org/officeDocument/2006/relationships/customXml" Target="../ink/ink269.xml"/><Relationship Id="rId16" Type="http://schemas.openxmlformats.org/officeDocument/2006/relationships/customXml" Target="../ink/ink270.xml"/><Relationship Id="rId17" Type="http://schemas.openxmlformats.org/officeDocument/2006/relationships/customXml" Target="../ink/ink271.xml"/><Relationship Id="rId18" Type="http://schemas.openxmlformats.org/officeDocument/2006/relationships/customXml" Target="../ink/ink272.xml"/><Relationship Id="rId19" Type="http://schemas.openxmlformats.org/officeDocument/2006/relationships/customXml" Target="../ink/ink273.xml"/><Relationship Id="rId20" Type="http://schemas.openxmlformats.org/officeDocument/2006/relationships/customXml" Target="../ink/ink274.xml"/><Relationship Id="rId21" Type="http://schemas.openxmlformats.org/officeDocument/2006/relationships/customXml" Target="../ink/ink275.xml"/><Relationship Id="rId22" Type="http://schemas.openxmlformats.org/officeDocument/2006/relationships/customXml" Target="../ink/ink276.xml"/><Relationship Id="rId23" Type="http://schemas.openxmlformats.org/officeDocument/2006/relationships/customXml" Target="../ink/ink277.xml"/><Relationship Id="rId24" Type="http://schemas.openxmlformats.org/officeDocument/2006/relationships/customXml" Target="../ink/ink278.xml"/><Relationship Id="rId25" Type="http://schemas.openxmlformats.org/officeDocument/2006/relationships/customXml" Target="../ink/ink279.xml"/><Relationship Id="rId26" Type="http://schemas.openxmlformats.org/officeDocument/2006/relationships/customXml" Target="../ink/ink280.xml"/><Relationship Id="rId27" Type="http://schemas.openxmlformats.org/officeDocument/2006/relationships/customXml" Target="../ink/ink281.xml"/><Relationship Id="rId28" Type="http://schemas.openxmlformats.org/officeDocument/2006/relationships/customXml" Target="../ink/ink282.xml"/><Relationship Id="rId29" Type="http://schemas.openxmlformats.org/officeDocument/2006/relationships/customXml" Target="../ink/ink283.xml"/><Relationship Id="rId30" Type="http://schemas.openxmlformats.org/officeDocument/2006/relationships/customXml" Target="../ink/ink284.xml"/><Relationship Id="rId31" Type="http://schemas.openxmlformats.org/officeDocument/2006/relationships/customXml" Target="../ink/ink285.xml"/><Relationship Id="rId32" Type="http://schemas.openxmlformats.org/officeDocument/2006/relationships/customXml" Target="../ink/ink286.xml"/><Relationship Id="rId33" Type="http://schemas.openxmlformats.org/officeDocument/2006/relationships/customXml" Target="../ink/ink287.xml"/><Relationship Id="rId34" Type="http://schemas.openxmlformats.org/officeDocument/2006/relationships/customXml" Target="../ink/ink288.xml"/><Relationship Id="rId35" Type="http://schemas.openxmlformats.org/officeDocument/2006/relationships/customXml" Target="../ink/ink289.xml"/><Relationship Id="rId36" Type="http://schemas.openxmlformats.org/officeDocument/2006/relationships/customXml" Target="../ink/ink290.xml"/><Relationship Id="rId37" Type="http://schemas.openxmlformats.org/officeDocument/2006/relationships/customXml" Target="../ink/ink291.xml"/><Relationship Id="rId38" Type="http://schemas.openxmlformats.org/officeDocument/2006/relationships/customXml" Target="../ink/ink292.xml"/><Relationship Id="rId39" Type="http://schemas.openxmlformats.org/officeDocument/2006/relationships/customXml" Target="../ink/ink293.xml"/><Relationship Id="rId40" Type="http://schemas.openxmlformats.org/officeDocument/2006/relationships/customXml" Target="../ink/ink294.xml"/><Relationship Id="rId41" Type="http://schemas.openxmlformats.org/officeDocument/2006/relationships/customXml" Target="../ink/ink295.xml"/><Relationship Id="rId42" Type="http://schemas.openxmlformats.org/officeDocument/2006/relationships/customXml" Target="../ink/ink296.xml"/><Relationship Id="rId43" Type="http://schemas.openxmlformats.org/officeDocument/2006/relationships/customXml" Target="../ink/ink297.xml"/><Relationship Id="rId44" Type="http://schemas.openxmlformats.org/officeDocument/2006/relationships/customXml" Target="../ink/ink298.xml"/><Relationship Id="rId45" Type="http://schemas.openxmlformats.org/officeDocument/2006/relationships/customXml" Target="../ink/ink299.xml"/><Relationship Id="rId46" Type="http://schemas.openxmlformats.org/officeDocument/2006/relationships/customXml" Target="../ink/ink300.xml"/><Relationship Id="rId47" Type="http://schemas.openxmlformats.org/officeDocument/2006/relationships/customXml" Target="../ink/ink301.xml"/><Relationship Id="rId48" Type="http://schemas.openxmlformats.org/officeDocument/2006/relationships/customXml" Target="../ink/ink302.xml"/><Relationship Id="rId49" Type="http://schemas.openxmlformats.org/officeDocument/2006/relationships/customXml" Target="../ink/ink303.xml"/><Relationship Id="rId50" Type="http://schemas.openxmlformats.org/officeDocument/2006/relationships/customXml" Target="../ink/ink304.xml"/><Relationship Id="rId51" Type="http://schemas.openxmlformats.org/officeDocument/2006/relationships/customXml" Target="../ink/ink305.xml"/><Relationship Id="rId52" Type="http://schemas.openxmlformats.org/officeDocument/2006/relationships/customXml" Target="../ink/ink306.xml"/><Relationship Id="rId53" Type="http://schemas.openxmlformats.org/officeDocument/2006/relationships/customXml" Target="../ink/ink307.xml"/><Relationship Id="rId54" Type="http://schemas.openxmlformats.org/officeDocument/2006/relationships/customXml" Target="../ink/ink308.xml"/><Relationship Id="rId55" Type="http://schemas.openxmlformats.org/officeDocument/2006/relationships/customXml" Target="../ink/ink309.xml"/><Relationship Id="rId56" Type="http://schemas.openxmlformats.org/officeDocument/2006/relationships/customXml" Target="../ink/ink310.xml"/><Relationship Id="rId57" Type="http://schemas.openxmlformats.org/officeDocument/2006/relationships/customXml" Target="../ink/ink311.xml"/><Relationship Id="rId58" Type="http://schemas.openxmlformats.org/officeDocument/2006/relationships/customXml" Target="../ink/ink312.xml"/><Relationship Id="rId59" Type="http://schemas.openxmlformats.org/officeDocument/2006/relationships/customXml" Target="../ink/ink313.xml"/><Relationship Id="rId60" Type="http://schemas.openxmlformats.org/officeDocument/2006/relationships/customXml" Target="../ink/ink314.xml"/><Relationship Id="rId61" Type="http://schemas.openxmlformats.org/officeDocument/2006/relationships/customXml" Target="../ink/ink315.xml"/><Relationship Id="rId62" Type="http://schemas.openxmlformats.org/officeDocument/2006/relationships/customXml" Target="../ink/ink316.xml"/><Relationship Id="rId63" Type="http://schemas.openxmlformats.org/officeDocument/2006/relationships/customXml" Target="../ink/ink317.xml"/><Relationship Id="rId64" Type="http://schemas.openxmlformats.org/officeDocument/2006/relationships/customXml" Target="../ink/ink318.xml"/><Relationship Id="rId65" Type="http://schemas.openxmlformats.org/officeDocument/2006/relationships/customXml" Target="../ink/ink319.xml"/><Relationship Id="rId66" Type="http://schemas.openxmlformats.org/officeDocument/2006/relationships/customXml" Target="../ink/ink320.xml"/><Relationship Id="rId67" Type="http://schemas.openxmlformats.org/officeDocument/2006/relationships/customXml" Target="../ink/ink321.xml"/><Relationship Id="rId68" Type="http://schemas.openxmlformats.org/officeDocument/2006/relationships/customXml" Target="../ink/ink322.xml"/><Relationship Id="rId69" Type="http://schemas.openxmlformats.org/officeDocument/2006/relationships/customXml" Target="../ink/ink323.xml"/><Relationship Id="rId70" Type="http://schemas.openxmlformats.org/officeDocument/2006/relationships/customXml" Target="../ink/ink324.xml"/><Relationship Id="rId71" Type="http://schemas.openxmlformats.org/officeDocument/2006/relationships/customXml" Target="../ink/ink325.xml"/><Relationship Id="rId72" Type="http://schemas.openxmlformats.org/officeDocument/2006/relationships/customXml" Target="../ink/ink326.xml"/><Relationship Id="rId73" Type="http://schemas.openxmlformats.org/officeDocument/2006/relationships/customXml" Target="../ink/ink327.xml"/><Relationship Id="rId74" Type="http://schemas.openxmlformats.org/officeDocument/2006/relationships/customXml" Target="../ink/ink328.xml"/><Relationship Id="rId75" Type="http://schemas.openxmlformats.org/officeDocument/2006/relationships/customXml" Target="../ink/ink329.xml"/><Relationship Id="rId76" Type="http://schemas.openxmlformats.org/officeDocument/2006/relationships/customXml" Target="../ink/ink330.xml"/><Relationship Id="rId77" Type="http://schemas.openxmlformats.org/officeDocument/2006/relationships/customXml" Target="../ink/ink331.xml"/><Relationship Id="rId78" Type="http://schemas.openxmlformats.org/officeDocument/2006/relationships/customXml" Target="../ink/ink332.xml"/><Relationship Id="rId79" Type="http://schemas.openxmlformats.org/officeDocument/2006/relationships/customXml" Target="../ink/ink333.xml"/><Relationship Id="rId80" Type="http://schemas.openxmlformats.org/officeDocument/2006/relationships/customXml" Target="../ink/ink334.xml"/><Relationship Id="rId81" Type="http://schemas.openxmlformats.org/officeDocument/2006/relationships/customXml" Target="../ink/ink335.xml"/><Relationship Id="rId82" Type="http://schemas.openxmlformats.org/officeDocument/2006/relationships/customXml" Target="../ink/ink336.xml"/><Relationship Id="rId83" Type="http://schemas.openxmlformats.org/officeDocument/2006/relationships/customXml" Target="../ink/ink337.xml"/><Relationship Id="rId84" Type="http://schemas.openxmlformats.org/officeDocument/2006/relationships/customXml" Target="../ink/ink338.xml"/><Relationship Id="rId85" Type="http://schemas.openxmlformats.org/officeDocument/2006/relationships/customXml" Target="../ink/ink339.xml"/><Relationship Id="rId86" Type="http://schemas.openxmlformats.org/officeDocument/2006/relationships/customXml" Target="../ink/ink340.xml"/><Relationship Id="rId87" Type="http://schemas.openxmlformats.org/officeDocument/2006/relationships/customXml" Target="../ink/ink341.xml"/><Relationship Id="rId88" Type="http://schemas.openxmlformats.org/officeDocument/2006/relationships/customXml" Target="../ink/ink342.xml"/><Relationship Id="rId89" Type="http://schemas.openxmlformats.org/officeDocument/2006/relationships/customXml" Target="../ink/ink343.xml"/><Relationship Id="rId90" Type="http://schemas.openxmlformats.org/officeDocument/2006/relationships/customXml" Target="../ink/ink344.xml"/><Relationship Id="rId91" Type="http://schemas.openxmlformats.org/officeDocument/2006/relationships/customXml" Target="../ink/ink345.xml"/><Relationship Id="rId92" Type="http://schemas.openxmlformats.org/officeDocument/2006/relationships/customXml" Target="../ink/ink346.xml"/><Relationship Id="rId93" Type="http://schemas.openxmlformats.org/officeDocument/2006/relationships/customXml" Target="../ink/ink347.xml"/><Relationship Id="rId94" Type="http://schemas.openxmlformats.org/officeDocument/2006/relationships/customXml" Target="../ink/ink348.xml"/><Relationship Id="rId95" Type="http://schemas.openxmlformats.org/officeDocument/2006/relationships/customXml" Target="../ink/ink349.xml"/><Relationship Id="rId96" Type="http://schemas.openxmlformats.org/officeDocument/2006/relationships/customXml" Target="../ink/ink350.xml"/><Relationship Id="rId97" Type="http://schemas.openxmlformats.org/officeDocument/2006/relationships/customXml" Target="../ink/ink351.xml"/><Relationship Id="rId98" Type="http://schemas.openxmlformats.org/officeDocument/2006/relationships/customXml" Target="../ink/ink352.xml"/><Relationship Id="rId99" Type="http://schemas.openxmlformats.org/officeDocument/2006/relationships/customXml" Target="../ink/ink353.xml"/><Relationship Id="rId100" Type="http://schemas.openxmlformats.org/officeDocument/2006/relationships/customXml" Target="../ink/ink354.xml"/><Relationship Id="rId101" Type="http://schemas.openxmlformats.org/officeDocument/2006/relationships/customXml" Target="../ink/ink355.xml"/><Relationship Id="rId10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customXml" Target="../ink/ink415.xml"/><Relationship Id="rId15" Type="http://schemas.openxmlformats.org/officeDocument/2006/relationships/customXml" Target="../ink/ink416.xml"/><Relationship Id="rId16" Type="http://schemas.openxmlformats.org/officeDocument/2006/relationships/customXml" Target="../ink/ink417.xml"/><Relationship Id="rId17" Type="http://schemas.openxmlformats.org/officeDocument/2006/relationships/customXml" Target="../ink/ink418.xml"/><Relationship Id="rId18" Type="http://schemas.openxmlformats.org/officeDocument/2006/relationships/customXml" Target="../ink/ink419.xml"/><Relationship Id="rId19" Type="http://schemas.openxmlformats.org/officeDocument/2006/relationships/customXml" Target="../ink/ink420.xml"/><Relationship Id="rId20" Type="http://schemas.openxmlformats.org/officeDocument/2006/relationships/customXml" Target="../ink/ink421.xml"/><Relationship Id="rId21" Type="http://schemas.openxmlformats.org/officeDocument/2006/relationships/customXml" Target="../ink/ink422.xml"/><Relationship Id="rId22" Type="http://schemas.openxmlformats.org/officeDocument/2006/relationships/customXml" Target="../ink/ink423.xml"/><Relationship Id="rId23" Type="http://schemas.openxmlformats.org/officeDocument/2006/relationships/customXml" Target="../ink/ink424.xml"/><Relationship Id="rId24" Type="http://schemas.openxmlformats.org/officeDocument/2006/relationships/customXml" Target="../ink/ink425.xml"/><Relationship Id="rId25" Type="http://schemas.openxmlformats.org/officeDocument/2006/relationships/customXml" Target="../ink/ink426.xml"/><Relationship Id="rId26" Type="http://schemas.openxmlformats.org/officeDocument/2006/relationships/customXml" Target="../ink/ink427.xml"/><Relationship Id="rId27" Type="http://schemas.openxmlformats.org/officeDocument/2006/relationships/customXml" Target="../ink/ink428.xml"/><Relationship Id="rId28" Type="http://schemas.openxmlformats.org/officeDocument/2006/relationships/customXml" Target="../ink/ink429.xml"/><Relationship Id="rId29" Type="http://schemas.openxmlformats.org/officeDocument/2006/relationships/customXml" Target="../ink/ink430.xml"/><Relationship Id="rId30" Type="http://schemas.openxmlformats.org/officeDocument/2006/relationships/customXml" Target="../ink/ink431.xml"/><Relationship Id="rId31" Type="http://schemas.openxmlformats.org/officeDocument/2006/relationships/customXml" Target="../ink/ink432.xml"/><Relationship Id="rId32" Type="http://schemas.openxmlformats.org/officeDocument/2006/relationships/customXml" Target="../ink/ink433.xml"/><Relationship Id="rId33" Type="http://schemas.openxmlformats.org/officeDocument/2006/relationships/customXml" Target="../ink/ink434.xml"/><Relationship Id="rId34" Type="http://schemas.openxmlformats.org/officeDocument/2006/relationships/customXml" Target="../ink/ink435.xml"/><Relationship Id="rId35" Type="http://schemas.openxmlformats.org/officeDocument/2006/relationships/customXml" Target="../ink/ink436.xml"/><Relationship Id="rId36" Type="http://schemas.openxmlformats.org/officeDocument/2006/relationships/customXml" Target="../ink/ink437.xml"/><Relationship Id="rId37" Type="http://schemas.openxmlformats.org/officeDocument/2006/relationships/customXml" Target="../ink/ink438.xml"/><Relationship Id="rId38" Type="http://schemas.openxmlformats.org/officeDocument/2006/relationships/customXml" Target="../ink/ink439.xml"/><Relationship Id="rId39" Type="http://schemas.openxmlformats.org/officeDocument/2006/relationships/customXml" Target="../ink/ink440.xml"/><Relationship Id="rId40" Type="http://schemas.openxmlformats.org/officeDocument/2006/relationships/customXml" Target="../ink/ink441.xml"/><Relationship Id="rId41" Type="http://schemas.openxmlformats.org/officeDocument/2006/relationships/customXml" Target="../ink/ink442.xml"/><Relationship Id="rId42" Type="http://schemas.openxmlformats.org/officeDocument/2006/relationships/customXml" Target="../ink/ink443.xml"/><Relationship Id="rId43" Type="http://schemas.openxmlformats.org/officeDocument/2006/relationships/customXml" Target="../ink/ink444.xml"/><Relationship Id="rId44" Type="http://schemas.openxmlformats.org/officeDocument/2006/relationships/customXml" Target="../ink/ink445.xml"/><Relationship Id="rId45" Type="http://schemas.openxmlformats.org/officeDocument/2006/relationships/customXml" Target="../ink/ink446.xml"/><Relationship Id="rId46" Type="http://schemas.openxmlformats.org/officeDocument/2006/relationships/customXml" Target="../ink/ink447.xml"/><Relationship Id="rId47" Type="http://schemas.openxmlformats.org/officeDocument/2006/relationships/customXml" Target="../ink/ink448.xml"/><Relationship Id="rId48" Type="http://schemas.openxmlformats.org/officeDocument/2006/relationships/customXml" Target="../ink/ink449.xml"/><Relationship Id="rId49" Type="http://schemas.openxmlformats.org/officeDocument/2006/relationships/customXml" Target="../ink/ink450.xml"/><Relationship Id="rId50" Type="http://schemas.openxmlformats.org/officeDocument/2006/relationships/customXml" Target="../ink/ink451.xml"/><Relationship Id="rId51" Type="http://schemas.openxmlformats.org/officeDocument/2006/relationships/customXml" Target="../ink/ink452.xml"/><Relationship Id="rId52" Type="http://schemas.openxmlformats.org/officeDocument/2006/relationships/customXml" Target="../ink/ink453.xml"/><Relationship Id="rId53" Type="http://schemas.openxmlformats.org/officeDocument/2006/relationships/customXml" Target="../ink/ink454.xml"/><Relationship Id="rId54" Type="http://schemas.openxmlformats.org/officeDocument/2006/relationships/customXml" Target="../ink/ink455.xml"/><Relationship Id="rId55" Type="http://schemas.openxmlformats.org/officeDocument/2006/relationships/customXml" Target="../ink/ink456.xml"/><Relationship Id="rId56" Type="http://schemas.openxmlformats.org/officeDocument/2006/relationships/customXml" Target="../ink/ink457.xml"/><Relationship Id="rId57" Type="http://schemas.openxmlformats.org/officeDocument/2006/relationships/customXml" Target="../ink/ink458.xml"/><Relationship Id="rId58" Type="http://schemas.openxmlformats.org/officeDocument/2006/relationships/customXml" Target="../ink/ink459.xml"/><Relationship Id="rId59" Type="http://schemas.openxmlformats.org/officeDocument/2006/relationships/customXml" Target="../ink/ink460.xml"/><Relationship Id="rId60" Type="http://schemas.openxmlformats.org/officeDocument/2006/relationships/customXml" Target="../ink/ink461.xml"/><Relationship Id="rId61" Type="http://schemas.openxmlformats.org/officeDocument/2006/relationships/customXml" Target="../ink/ink462.xml"/><Relationship Id="rId62" Type="http://schemas.openxmlformats.org/officeDocument/2006/relationships/customXml" Target="../ink/ink463.xml"/><Relationship Id="rId63" Type="http://schemas.openxmlformats.org/officeDocument/2006/relationships/customXml" Target="../ink/ink464.xml"/><Relationship Id="rId64" Type="http://schemas.openxmlformats.org/officeDocument/2006/relationships/customXml" Target="../ink/ink465.xml"/><Relationship Id="rId65" Type="http://schemas.openxmlformats.org/officeDocument/2006/relationships/customXml" Target="../ink/ink466.xml"/><Relationship Id="rId66" Type="http://schemas.openxmlformats.org/officeDocument/2006/relationships/customXml" Target="../ink/ink467.xml"/><Relationship Id="rId67" Type="http://schemas.openxmlformats.org/officeDocument/2006/relationships/customXml" Target="../ink/ink468.xml"/><Relationship Id="rId68" Type="http://schemas.openxmlformats.org/officeDocument/2006/relationships/customXml" Target="../ink/ink469.xml"/><Relationship Id="rId69" Type="http://schemas.openxmlformats.org/officeDocument/2006/relationships/customXml" Target="../ink/ink470.xml"/><Relationship Id="rId70" Type="http://schemas.openxmlformats.org/officeDocument/2006/relationships/customXml" Target="../ink/ink471.xml"/><Relationship Id="rId71" Type="http://schemas.openxmlformats.org/officeDocument/2006/relationships/customXml" Target="../ink/ink472.xml"/><Relationship Id="rId72" Type="http://schemas.openxmlformats.org/officeDocument/2006/relationships/customXml" Target="../ink/ink473.xml"/><Relationship Id="rId73" Type="http://schemas.openxmlformats.org/officeDocument/2006/relationships/customXml" Target="../ink/ink474.xml"/><Relationship Id="rId74" Type="http://schemas.openxmlformats.org/officeDocument/2006/relationships/customXml" Target="../ink/ink475.xml"/><Relationship Id="rId75" Type="http://schemas.openxmlformats.org/officeDocument/2006/relationships/customXml" Target="../ink/ink476.xml"/><Relationship Id="rId76" Type="http://schemas.openxmlformats.org/officeDocument/2006/relationships/customXml" Target="../ink/ink477.xml"/><Relationship Id="rId77" Type="http://schemas.openxmlformats.org/officeDocument/2006/relationships/customXml" Target="../ink/ink478.xml"/><Relationship Id="rId78" Type="http://schemas.openxmlformats.org/officeDocument/2006/relationships/customXml" Target="../ink/ink479.xml"/><Relationship Id="rId79" Type="http://schemas.openxmlformats.org/officeDocument/2006/relationships/customXml" Target="../ink/ink480.xml"/><Relationship Id="rId80" Type="http://schemas.openxmlformats.org/officeDocument/2006/relationships/customXml" Target="../ink/ink481.xml"/><Relationship Id="rId81" Type="http://schemas.openxmlformats.org/officeDocument/2006/relationships/customXml" Target="../ink/ink482.xml"/><Relationship Id="rId82" Type="http://schemas.openxmlformats.org/officeDocument/2006/relationships/customXml" Target="../ink/ink483.xml"/><Relationship Id="rId83" Type="http://schemas.openxmlformats.org/officeDocument/2006/relationships/customXml" Target="../ink/ink484.xml"/><Relationship Id="rId84" Type="http://schemas.openxmlformats.org/officeDocument/2006/relationships/customXml" Target="../ink/ink485.xml"/><Relationship Id="rId85" Type="http://schemas.openxmlformats.org/officeDocument/2006/relationships/customXml" Target="../ink/ink486.xml"/><Relationship Id="rId86" Type="http://schemas.openxmlformats.org/officeDocument/2006/relationships/customXml" Target="../ink/ink487.xml"/><Relationship Id="rId87" Type="http://schemas.openxmlformats.org/officeDocument/2006/relationships/customXml" Target="../ink/ink488.xml"/><Relationship Id="rId88" Type="http://schemas.openxmlformats.org/officeDocument/2006/relationships/customXml" Target="../ink/ink489.xml"/><Relationship Id="rId89" Type="http://schemas.openxmlformats.org/officeDocument/2006/relationships/customXml" Target="../ink/ink490.xml"/><Relationship Id="rId90" Type="http://schemas.openxmlformats.org/officeDocument/2006/relationships/customXml" Target="../ink/ink491.xml"/><Relationship Id="rId91" Type="http://schemas.openxmlformats.org/officeDocument/2006/relationships/customXml" Target="../ink/ink492.xml"/><Relationship Id="rId92" Type="http://schemas.openxmlformats.org/officeDocument/2006/relationships/customXml" Target="../ink/ink493.xml"/><Relationship Id="rId93" Type="http://schemas.openxmlformats.org/officeDocument/2006/relationships/customXml" Target="../ink/ink494.xml"/><Relationship Id="rId94" Type="http://schemas.openxmlformats.org/officeDocument/2006/relationships/customXml" Target="../ink/ink495.xml"/><Relationship Id="rId95" Type="http://schemas.openxmlformats.org/officeDocument/2006/relationships/customXml" Target="../ink/ink496.xml"/><Relationship Id="rId96" Type="http://schemas.openxmlformats.org/officeDocument/2006/relationships/customXml" Target="../ink/ink497.xml"/><Relationship Id="rId97" Type="http://schemas.openxmlformats.org/officeDocument/2006/relationships/customXml" Target="../ink/ink498.xml"/><Relationship Id="rId98" Type="http://schemas.openxmlformats.org/officeDocument/2006/relationships/customXml" Target="../ink/ink499.xml"/><Relationship Id="rId99" Type="http://schemas.openxmlformats.org/officeDocument/2006/relationships/customXml" Target="../ink/ink500.xml"/><Relationship Id="rId100"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customXml" Target="../ink/ink356.xml"/><Relationship Id="rId2" Type="http://schemas.openxmlformats.org/officeDocument/2006/relationships/customXml" Target="../ink/ink357.xml"/><Relationship Id="rId3" Type="http://schemas.openxmlformats.org/officeDocument/2006/relationships/customXml" Target="../ink/ink358.xml"/><Relationship Id="rId4" Type="http://schemas.openxmlformats.org/officeDocument/2006/relationships/customXml" Target="../ink/ink359.xml"/><Relationship Id="rId5" Type="http://schemas.openxmlformats.org/officeDocument/2006/relationships/customXml" Target="../ink/ink360.xml"/><Relationship Id="rId6" Type="http://schemas.openxmlformats.org/officeDocument/2006/relationships/customXml" Target="../ink/ink361.xml"/><Relationship Id="rId7" Type="http://schemas.openxmlformats.org/officeDocument/2006/relationships/customXml" Target="../ink/ink362.xml"/><Relationship Id="rId8" Type="http://schemas.openxmlformats.org/officeDocument/2006/relationships/customXml" Target="../ink/ink363.xml"/><Relationship Id="rId9" Type="http://schemas.openxmlformats.org/officeDocument/2006/relationships/customXml" Target="../ink/ink364.xml"/><Relationship Id="rId10" Type="http://schemas.openxmlformats.org/officeDocument/2006/relationships/customXml" Target="../ink/ink365.xml"/><Relationship Id="rId11" Type="http://schemas.openxmlformats.org/officeDocument/2006/relationships/customXml" Target="../ink/ink366.xml"/><Relationship Id="rId12" Type="http://schemas.openxmlformats.org/officeDocument/2006/relationships/customXml" Target="../ink/ink367.xml"/><Relationship Id="rId13" Type="http://schemas.openxmlformats.org/officeDocument/2006/relationships/customXml" Target="../ink/ink368.xml"/><Relationship Id="rId14" Type="http://schemas.openxmlformats.org/officeDocument/2006/relationships/customXml" Target="../ink/ink369.xml"/><Relationship Id="rId15" Type="http://schemas.openxmlformats.org/officeDocument/2006/relationships/customXml" Target="../ink/ink370.xml"/><Relationship Id="rId16" Type="http://schemas.openxmlformats.org/officeDocument/2006/relationships/customXml" Target="../ink/ink371.xml"/><Relationship Id="rId17" Type="http://schemas.openxmlformats.org/officeDocument/2006/relationships/customXml" Target="../ink/ink372.xml"/><Relationship Id="rId18" Type="http://schemas.openxmlformats.org/officeDocument/2006/relationships/customXml" Target="../ink/ink373.xml"/><Relationship Id="rId19" Type="http://schemas.openxmlformats.org/officeDocument/2006/relationships/customXml" Target="../ink/ink374.xml"/><Relationship Id="rId20" Type="http://schemas.openxmlformats.org/officeDocument/2006/relationships/customXml" Target="../ink/ink375.xml"/><Relationship Id="rId21" Type="http://schemas.openxmlformats.org/officeDocument/2006/relationships/customXml" Target="../ink/ink376.xml"/><Relationship Id="rId22" Type="http://schemas.openxmlformats.org/officeDocument/2006/relationships/customXml" Target="../ink/ink377.xml"/><Relationship Id="rId23" Type="http://schemas.openxmlformats.org/officeDocument/2006/relationships/customXml" Target="../ink/ink378.xml"/><Relationship Id="rId24" Type="http://schemas.openxmlformats.org/officeDocument/2006/relationships/customXml" Target="../ink/ink379.xml"/><Relationship Id="rId25" Type="http://schemas.openxmlformats.org/officeDocument/2006/relationships/customXml" Target="../ink/ink380.xml"/><Relationship Id="rId26" Type="http://schemas.openxmlformats.org/officeDocument/2006/relationships/customXml" Target="../ink/ink381.xml"/><Relationship Id="rId27" Type="http://schemas.openxmlformats.org/officeDocument/2006/relationships/customXml" Target="../ink/ink382.xml"/><Relationship Id="rId28" Type="http://schemas.openxmlformats.org/officeDocument/2006/relationships/customXml" Target="../ink/ink383.xml"/><Relationship Id="rId29" Type="http://schemas.openxmlformats.org/officeDocument/2006/relationships/customXml" Target="../ink/ink384.xml"/><Relationship Id="rId30" Type="http://schemas.openxmlformats.org/officeDocument/2006/relationships/customXml" Target="../ink/ink385.xml"/><Relationship Id="rId31" Type="http://schemas.openxmlformats.org/officeDocument/2006/relationships/customXml" Target="../ink/ink386.xml"/><Relationship Id="rId32" Type="http://schemas.openxmlformats.org/officeDocument/2006/relationships/customXml" Target="../ink/ink387.xml"/><Relationship Id="rId33" Type="http://schemas.openxmlformats.org/officeDocument/2006/relationships/customXml" Target="../ink/ink388.xml"/><Relationship Id="rId34" Type="http://schemas.openxmlformats.org/officeDocument/2006/relationships/customXml" Target="../ink/ink389.xml"/><Relationship Id="rId35" Type="http://schemas.openxmlformats.org/officeDocument/2006/relationships/customXml" Target="../ink/ink390.xml"/><Relationship Id="rId36" Type="http://schemas.openxmlformats.org/officeDocument/2006/relationships/customXml" Target="../ink/ink391.xml"/><Relationship Id="rId37" Type="http://schemas.openxmlformats.org/officeDocument/2006/relationships/customXml" Target="../ink/ink392.xml"/><Relationship Id="rId38" Type="http://schemas.openxmlformats.org/officeDocument/2006/relationships/customXml" Target="../ink/ink393.xml"/><Relationship Id="rId39" Type="http://schemas.openxmlformats.org/officeDocument/2006/relationships/customXml" Target="../ink/ink394.xml"/><Relationship Id="rId40" Type="http://schemas.openxmlformats.org/officeDocument/2006/relationships/customXml" Target="../ink/ink395.xml"/><Relationship Id="rId41" Type="http://schemas.openxmlformats.org/officeDocument/2006/relationships/customXml" Target="../ink/ink396.xml"/><Relationship Id="rId42" Type="http://schemas.openxmlformats.org/officeDocument/2006/relationships/customXml" Target="../ink/ink397.xml"/><Relationship Id="rId43" Type="http://schemas.openxmlformats.org/officeDocument/2006/relationships/customXml" Target="../ink/ink398.xml"/><Relationship Id="rId44" Type="http://schemas.openxmlformats.org/officeDocument/2006/relationships/customXml" Target="../ink/ink399.xml"/><Relationship Id="rId45" Type="http://schemas.openxmlformats.org/officeDocument/2006/relationships/customXml" Target="../ink/ink400.xml"/><Relationship Id="rId46" Type="http://schemas.openxmlformats.org/officeDocument/2006/relationships/customXml" Target="../ink/ink401.xml"/><Relationship Id="rId47" Type="http://schemas.openxmlformats.org/officeDocument/2006/relationships/customXml" Target="../ink/ink402.xml"/><Relationship Id="rId48" Type="http://schemas.openxmlformats.org/officeDocument/2006/relationships/customXml" Target="../ink/ink403.xml"/><Relationship Id="rId49" Type="http://schemas.openxmlformats.org/officeDocument/2006/relationships/customXml" Target="../ink/ink404.xml"/><Relationship Id="rId50" Type="http://schemas.openxmlformats.org/officeDocument/2006/relationships/customXml" Target="../ink/ink405.xml"/><Relationship Id="rId51" Type="http://schemas.openxmlformats.org/officeDocument/2006/relationships/customXml" Target="../ink/ink406.xml"/><Relationship Id="rId52" Type="http://schemas.openxmlformats.org/officeDocument/2006/relationships/customXml" Target="../ink/ink407.xml"/><Relationship Id="rId53" Type="http://schemas.openxmlformats.org/officeDocument/2006/relationships/customXml" Target="../ink/ink408.xml"/><Relationship Id="rId54" Type="http://schemas.openxmlformats.org/officeDocument/2006/relationships/customXml" Target="../ink/ink409.xml"/><Relationship Id="rId55" Type="http://schemas.openxmlformats.org/officeDocument/2006/relationships/customXml" Target="../ink/ink410.xml"/><Relationship Id="rId56" Type="http://schemas.openxmlformats.org/officeDocument/2006/relationships/customXml" Target="../ink/ink411.xml"/><Relationship Id="rId57" Type="http://schemas.openxmlformats.org/officeDocument/2006/relationships/customXml" Target="../ink/ink412.xml"/><Relationship Id="rId58" Type="http://schemas.openxmlformats.org/officeDocument/2006/relationships/customXml" Target="../ink/ink413.xml"/><Relationship Id="rId59" Type="http://schemas.openxmlformats.org/officeDocument/2006/relationships/customXml" Target="../ink/ink414.xml"/><Relationship Id="rId60"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re 1"/>
          <p:cNvSpPr>
            <a:spLocks noGrp="1"/>
          </p:cNvSpPr>
          <p:nvPr>
            <p:ph type="ctrTitle"/>
          </p:nvPr>
        </p:nvSpPr>
        <p:spPr>
          <a:xfrm>
            <a:off x="1611682" y="1457739"/>
            <a:ext cx="9144000" cy="2265165"/>
          </a:xfrm>
          <a:solidFill>
            <a:schemeClr val="accent4">
              <a:lumMod val="20000"/>
              <a:lumOff val="80000"/>
            </a:schemeClr>
          </a:solidFill>
        </p:spPr>
        <p:txBody>
          <a:bodyPr>
            <a:noAutofit/>
          </a:bodyPr>
          <a:p>
            <a:r>
              <a:rPr b="1" dirty="0" sz="7200" lang="fr-MA">
                <a:effectLst>
                  <a:outerShdw algn="tl" blurRad="38100" dir="2700000" dist="38100">
                    <a:srgbClr val="000000">
                      <a:alpha val="43137"/>
                    </a:srgbClr>
                  </a:outerShdw>
                </a:effectLst>
                <a:latin typeface="AR BLANCA" panose="02000000000000000000" pitchFamily="2" charset="0"/>
              </a:rPr>
              <a:t>Cinématique classique du point</a:t>
            </a:r>
          </a:p>
        </p:txBody>
      </p:sp>
      <p:sp>
        <p:nvSpPr>
          <p:cNvPr id="1048587" name="Sous-titre 2"/>
          <p:cNvSpPr>
            <a:spLocks noGrp="1"/>
          </p:cNvSpPr>
          <p:nvPr>
            <p:ph type="subTitle" idx="1"/>
          </p:nvPr>
        </p:nvSpPr>
        <p:spPr>
          <a:xfrm>
            <a:off x="4233342" y="4485396"/>
            <a:ext cx="4036014" cy="669700"/>
          </a:xfrm>
        </p:spPr>
        <p:txBody>
          <a:bodyPr>
            <a:noAutofit/>
          </a:bodyPr>
          <a:p>
            <a:r>
              <a:rPr b="1" dirty="0" sz="4400" lang="fr-MA" u="sng">
                <a:effectLst>
                  <a:outerShdw algn="tl" blurRad="38100" dir="2700000" dist="38100">
                    <a:srgbClr val="000000">
                      <a:alpha val="43137"/>
                    </a:srgbClr>
                  </a:outerShdw>
                </a:effectLst>
                <a:latin typeface="AR BLANCA" panose="02000000000000000000" pitchFamily="2" charset="0"/>
              </a:rPr>
              <a:t>Pr O. Azagrouze</a:t>
            </a:r>
          </a:p>
        </p:txBody>
      </p:sp>
      <mc:AlternateContent xmlns:mc="http://schemas.openxmlformats.org/markup-compatibility/2006">
        <mc:Choice xmlns:p14="http://schemas.microsoft.com/office/powerpoint/2010/main" Requires="p14">
          <p:contentPart p14:bwMode="auto" r:id="rId1">
            <p14:nvContentPartPr>
              <p14:cNvPr id="1048588" name=""/>
              <p14:cNvContentPartPr/>
              <p14:nvPr/>
            </p14:nvContentPartPr>
            <p14:xfrm>
              <a:off x="7469785" y="901002"/>
              <a:ext cx="35667" cy="35881"/>
            </p14:xfrm>
          </p:contentPart>
        </mc:Choice>
        <mc:Fallback>
          <p:sp>
            <p:nvSpPr>
              <p:cNvPr id="1048588" name=""/>
              <p:cNvSpPr/>
              <p:nvPr/>
            </p:nvSpPr>
            <p:spPr>
              <a:xfrm>
                <a:off x="7469785" y="901002"/>
                <a:ext cx="35667" cy="35881"/>
              </a:xfrm>
            </p:spPr>
          </p:sp>
        </mc:Fallback>
      </mc:AlternateContent>
      <p:pic>
        <p:nvPicPr>
          <p:cNvPr id="2097152" name="Picture 2"/>
          <p:cNvPicPr>
            <a:picLocks noChangeAspect="1"/>
          </p:cNvPicPr>
          <p:nvPr/>
        </p:nvPicPr>
        <p:blipFill>
          <a:blip xmlns:r="http://schemas.openxmlformats.org/officeDocument/2006/relationships" r:embed="rId2" cstate="print"/>
          <a:stretch>
            <a:fillRect/>
          </a:stretch>
        </p:blipFill>
        <p:spPr>
          <a:xfrm>
            <a:off x="0" y="1"/>
            <a:ext cx="2998097" cy="994542"/>
          </a:xfrm>
          <a:prstGeom prst="rect"/>
        </p:spPr>
      </p:pic>
      <p:sp>
        <p:nvSpPr>
          <p:cNvPr id="1048589" name="Date Placeholder 5"/>
          <p:cNvSpPr>
            <a:spLocks noGrp="1"/>
          </p:cNvSpPr>
          <p:nvPr>
            <p:ph type="dt" sz="half" idx="10"/>
          </p:nvPr>
        </p:nvSpPr>
        <p:spPr/>
        <p:txBody>
          <a:bodyPr/>
          <a:p>
            <a:fld id="{5660BEC3-34AC-4093-BEA5-572F5A187ACB}" type="datetime1">
              <a:rPr b="1" sz="1600" i="1" lang="en-US" u="sng" smtClean="0">
                <a:latin typeface="AR BLANCA" panose="02000000000000000000"/>
              </a:rPr>
              <a:t>9/26/2025</a:t>
            </a:fld>
            <a:endParaRPr b="1" dirty="0" i="1" lang="en-US" u="sng">
              <a:latin typeface="AR BLANCA"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741" name=""/>
              <p14:cNvContentPartPr/>
              <p14:nvPr/>
            </p14:nvContentPartPr>
            <p14:xfrm>
              <a:off x="666468" y="644349"/>
              <a:ext cx="170523" cy="272277"/>
            </p14:xfrm>
          </p:contentPart>
        </mc:Choice>
        <mc:Fallback>
          <p:sp>
            <p:nvSpPr>
              <p:cNvPr id="1050741" name=""/>
              <p:cNvSpPr/>
              <p:nvPr/>
            </p:nvSpPr>
            <p:spPr>
              <a:xfrm>
                <a:off x="666468" y="644349"/>
                <a:ext cx="170523" cy="272277"/>
              </a:xfrm>
            </p:spPr>
          </p:sp>
        </mc:Fallback>
      </mc:AlternateContent>
      <mc:AlternateContent xmlns:mc="http://schemas.openxmlformats.org/markup-compatibility/2006">
        <mc:Choice xmlns:p14="http://schemas.microsoft.com/office/powerpoint/2010/main" Requires="p14">
          <p:contentPart p14:bwMode="auto" r:id="rId2">
            <p14:nvContentPartPr>
              <p14:cNvPr id="1050742" name=""/>
              <p14:cNvContentPartPr/>
              <p14:nvPr/>
            </p14:nvContentPartPr>
            <p14:xfrm>
              <a:off x="882633" y="676025"/>
              <a:ext cx="43421" cy="276627"/>
            </p14:xfrm>
          </p:contentPart>
        </mc:Choice>
        <mc:Fallback>
          <p:sp>
            <p:nvSpPr>
              <p:cNvPr id="1050742" name=""/>
              <p:cNvSpPr/>
              <p:nvPr/>
            </p:nvSpPr>
            <p:spPr>
              <a:xfrm>
                <a:off x="882633" y="676025"/>
                <a:ext cx="43421" cy="276627"/>
              </a:xfrm>
            </p:spPr>
          </p:sp>
        </mc:Fallback>
      </mc:AlternateContent>
      <mc:AlternateContent xmlns:mc="http://schemas.openxmlformats.org/markup-compatibility/2006">
        <mc:Choice xmlns:p14="http://schemas.microsoft.com/office/powerpoint/2010/main" Requires="p14">
          <p:contentPart p14:bwMode="auto" r:id="rId3">
            <p14:nvContentPartPr>
              <p14:cNvPr id="1050743" name=""/>
              <p14:cNvContentPartPr/>
              <p14:nvPr/>
            </p14:nvContentPartPr>
            <p14:xfrm>
              <a:off x="882812" y="595849"/>
              <a:ext cx="200311" cy="320202"/>
            </p14:xfrm>
          </p:contentPart>
        </mc:Choice>
        <mc:Fallback>
          <p:sp>
            <p:nvSpPr>
              <p:cNvPr id="1050743" name=""/>
              <p:cNvSpPr/>
              <p:nvPr/>
            </p:nvSpPr>
            <p:spPr>
              <a:xfrm>
                <a:off x="882812" y="595849"/>
                <a:ext cx="200311" cy="320202"/>
              </a:xfrm>
            </p:spPr>
          </p:sp>
        </mc:Fallback>
      </mc:AlternateContent>
      <mc:AlternateContent xmlns:mc="http://schemas.openxmlformats.org/markup-compatibility/2006">
        <mc:Choice xmlns:p14="http://schemas.microsoft.com/office/powerpoint/2010/main" Requires="p14">
          <p:contentPart p14:bwMode="auto" r:id="rId4">
            <p14:nvContentPartPr>
              <p14:cNvPr id="1050744" name=""/>
              <p14:cNvContentPartPr/>
              <p14:nvPr/>
            </p14:nvContentPartPr>
            <p14:xfrm>
              <a:off x="859538" y="437008"/>
              <a:ext cx="223599" cy="53121"/>
            </p14:xfrm>
          </p:contentPart>
        </mc:Choice>
        <mc:Fallback>
          <p:sp>
            <p:nvSpPr>
              <p:cNvPr id="1050744" name=""/>
              <p:cNvSpPr/>
              <p:nvPr/>
            </p:nvSpPr>
            <p:spPr>
              <a:xfrm>
                <a:off x="859538" y="437008"/>
                <a:ext cx="223599" cy="53121"/>
              </a:xfrm>
            </p:spPr>
          </p:sp>
        </mc:Fallback>
      </mc:AlternateContent>
      <mc:AlternateContent xmlns:mc="http://schemas.openxmlformats.org/markup-compatibility/2006">
        <mc:Choice xmlns:p14="http://schemas.microsoft.com/office/powerpoint/2010/main" Requires="p14">
          <p:contentPart p14:bwMode="auto" r:id="rId5">
            <p14:nvContentPartPr>
              <p14:cNvPr id="1050745" name=""/>
              <p14:cNvContentPartPr/>
              <p14:nvPr/>
            </p14:nvContentPartPr>
            <p14:xfrm>
              <a:off x="997536" y="388759"/>
              <a:ext cx="151532" cy="133632"/>
            </p14:xfrm>
          </p:contentPart>
        </mc:Choice>
        <mc:Fallback>
          <p:sp>
            <p:nvSpPr>
              <p:cNvPr id="1050745" name=""/>
              <p:cNvSpPr/>
              <p:nvPr/>
            </p:nvSpPr>
            <p:spPr>
              <a:xfrm>
                <a:off x="997536" y="388759"/>
                <a:ext cx="151532" cy="133632"/>
              </a:xfrm>
            </p:spPr>
          </p:sp>
        </mc:Fallback>
      </mc:AlternateContent>
      <mc:AlternateContent xmlns:mc="http://schemas.openxmlformats.org/markup-compatibility/2006">
        <mc:Choice xmlns:p14="http://schemas.microsoft.com/office/powerpoint/2010/main" Requires="p14">
          <p:contentPart p14:bwMode="auto" r:id="rId6">
            <p14:nvContentPartPr>
              <p14:cNvPr id="1050746" name=""/>
              <p14:cNvContentPartPr/>
              <p14:nvPr/>
            </p14:nvContentPartPr>
            <p14:xfrm>
              <a:off x="1190360" y="760376"/>
              <a:ext cx="180037" cy="17411"/>
            </p14:xfrm>
          </p:contentPart>
        </mc:Choice>
        <mc:Fallback>
          <p:sp>
            <p:nvSpPr>
              <p:cNvPr id="1050746" name=""/>
              <p:cNvSpPr/>
              <p:nvPr/>
            </p:nvSpPr>
            <p:spPr>
              <a:xfrm>
                <a:off x="1190360" y="760376"/>
                <a:ext cx="180037" cy="17411"/>
              </a:xfrm>
            </p:spPr>
          </p:sp>
        </mc:Fallback>
      </mc:AlternateContent>
      <mc:AlternateContent xmlns:mc="http://schemas.openxmlformats.org/markup-compatibility/2006">
        <mc:Choice xmlns:p14="http://schemas.microsoft.com/office/powerpoint/2010/main" Requires="p14">
          <p:contentPart p14:bwMode="auto" r:id="rId7">
            <p14:nvContentPartPr>
              <p14:cNvPr id="1050747" name=""/>
              <p14:cNvContentPartPr/>
              <p14:nvPr/>
            </p14:nvContentPartPr>
            <p14:xfrm>
              <a:off x="1204921" y="841971"/>
              <a:ext cx="158039" cy="37081"/>
            </p14:xfrm>
          </p:contentPart>
        </mc:Choice>
        <mc:Fallback>
          <p:sp>
            <p:nvSpPr>
              <p:cNvPr id="1050747" name=""/>
              <p:cNvSpPr/>
              <p:nvPr/>
            </p:nvSpPr>
            <p:spPr>
              <a:xfrm>
                <a:off x="1204921" y="841971"/>
                <a:ext cx="158039" cy="37081"/>
              </a:xfrm>
            </p:spPr>
          </p:sp>
        </mc:Fallback>
      </mc:AlternateContent>
      <mc:AlternateContent xmlns:mc="http://schemas.openxmlformats.org/markup-compatibility/2006">
        <mc:Choice xmlns:p14="http://schemas.microsoft.com/office/powerpoint/2010/main" Requires="p14">
          <p:contentPart p14:bwMode="auto" r:id="rId8">
            <p14:nvContentPartPr>
              <p14:cNvPr id="1050748" name=""/>
              <p14:cNvContentPartPr/>
              <p14:nvPr/>
            </p14:nvContentPartPr>
            <p14:xfrm>
              <a:off x="1559312" y="559867"/>
              <a:ext cx="235483" cy="258538"/>
            </p14:xfrm>
          </p:contentPart>
        </mc:Choice>
        <mc:Fallback>
          <p:sp>
            <p:nvSpPr>
              <p:cNvPr id="1050748" name=""/>
              <p:cNvSpPr/>
              <p:nvPr/>
            </p:nvSpPr>
            <p:spPr>
              <a:xfrm>
                <a:off x="1559312" y="559867"/>
                <a:ext cx="235483" cy="258538"/>
              </a:xfrm>
            </p:spPr>
          </p:sp>
        </mc:Fallback>
      </mc:AlternateContent>
      <mc:AlternateContent xmlns:mc="http://schemas.openxmlformats.org/markup-compatibility/2006">
        <mc:Choice xmlns:p14="http://schemas.microsoft.com/office/powerpoint/2010/main" Requires="p14">
          <p:contentPart p14:bwMode="auto" r:id="rId9">
            <p14:nvContentPartPr>
              <p14:cNvPr id="1050749" name=""/>
              <p14:cNvContentPartPr/>
              <p14:nvPr/>
            </p14:nvContentPartPr>
            <p14:xfrm>
              <a:off x="1847636" y="523326"/>
              <a:ext cx="208983" cy="318337"/>
            </p14:xfrm>
          </p:contentPart>
        </mc:Choice>
        <mc:Fallback>
          <p:sp>
            <p:nvSpPr>
              <p:cNvPr id="1050749" name=""/>
              <p:cNvSpPr/>
              <p:nvPr/>
            </p:nvSpPr>
            <p:spPr>
              <a:xfrm>
                <a:off x="1847636" y="523326"/>
                <a:ext cx="208983" cy="318337"/>
              </a:xfrm>
            </p:spPr>
          </p:sp>
        </mc:Fallback>
      </mc:AlternateContent>
      <mc:AlternateContent xmlns:mc="http://schemas.openxmlformats.org/markup-compatibility/2006">
        <mc:Choice xmlns:p14="http://schemas.microsoft.com/office/powerpoint/2010/main" Requires="p14">
          <p:contentPart p14:bwMode="auto" r:id="rId10">
            <p14:nvContentPartPr>
              <p14:cNvPr id="1050750" name=""/>
              <p14:cNvContentPartPr/>
              <p14:nvPr/>
            </p14:nvContentPartPr>
            <p14:xfrm>
              <a:off x="1762735" y="371980"/>
              <a:ext cx="300406" cy="57600"/>
            </p14:xfrm>
          </p:contentPart>
        </mc:Choice>
        <mc:Fallback>
          <p:sp>
            <p:nvSpPr>
              <p:cNvPr id="1050750" name=""/>
              <p:cNvSpPr/>
              <p:nvPr/>
            </p:nvSpPr>
            <p:spPr>
              <a:xfrm>
                <a:off x="1762735" y="371980"/>
                <a:ext cx="300406" cy="57600"/>
              </a:xfrm>
            </p:spPr>
          </p:sp>
        </mc:Fallback>
      </mc:AlternateContent>
      <mc:AlternateContent xmlns:mc="http://schemas.openxmlformats.org/markup-compatibility/2006">
        <mc:Choice xmlns:p14="http://schemas.microsoft.com/office/powerpoint/2010/main" Requires="p14">
          <p:contentPart p14:bwMode="auto" r:id="rId11">
            <p14:nvContentPartPr>
              <p14:cNvPr id="1050751" name=""/>
              <p14:cNvContentPartPr/>
              <p14:nvPr/>
            </p14:nvContentPartPr>
            <p14:xfrm>
              <a:off x="1984159" y="328793"/>
              <a:ext cx="131589" cy="144452"/>
            </p14:xfrm>
          </p:contentPart>
        </mc:Choice>
        <mc:Fallback>
          <p:sp>
            <p:nvSpPr>
              <p:cNvPr id="1050751" name=""/>
              <p:cNvSpPr/>
              <p:nvPr/>
            </p:nvSpPr>
            <p:spPr>
              <a:xfrm>
                <a:off x="1984159" y="328793"/>
                <a:ext cx="131589" cy="144452"/>
              </a:xfrm>
            </p:spPr>
          </p:sp>
        </mc:Fallback>
      </mc:AlternateContent>
      <mc:AlternateContent xmlns:mc="http://schemas.openxmlformats.org/markup-compatibility/2006">
        <mc:Choice xmlns:p14="http://schemas.microsoft.com/office/powerpoint/2010/main" Requires="p14">
          <p:contentPart p14:bwMode="auto" r:id="rId12">
            <p14:nvContentPartPr>
              <p14:cNvPr id="1050752" name=""/>
              <p14:cNvContentPartPr/>
              <p14:nvPr/>
            </p14:nvContentPartPr>
            <p14:xfrm>
              <a:off x="2170364" y="691673"/>
              <a:ext cx="191437" cy="13391"/>
            </p14:xfrm>
          </p:contentPart>
        </mc:Choice>
        <mc:Fallback>
          <p:sp>
            <p:nvSpPr>
              <p:cNvPr id="1050752" name=""/>
              <p:cNvSpPr/>
              <p:nvPr/>
            </p:nvSpPr>
            <p:spPr>
              <a:xfrm>
                <a:off x="2170364" y="691673"/>
                <a:ext cx="191437" cy="13391"/>
              </a:xfrm>
            </p:spPr>
          </p:sp>
        </mc:Fallback>
      </mc:AlternateContent>
      <mc:AlternateContent xmlns:mc="http://schemas.openxmlformats.org/markup-compatibility/2006">
        <mc:Choice xmlns:p14="http://schemas.microsoft.com/office/powerpoint/2010/main" Requires="p14">
          <p:contentPart p14:bwMode="auto" r:id="rId13">
            <p14:nvContentPartPr>
              <p14:cNvPr id="1050753" name=""/>
              <p14:cNvContentPartPr/>
              <p14:nvPr/>
            </p14:nvContentPartPr>
            <p14:xfrm>
              <a:off x="2220225" y="611244"/>
              <a:ext cx="14561" cy="202531"/>
            </p14:xfrm>
          </p:contentPart>
        </mc:Choice>
        <mc:Fallback>
          <p:sp>
            <p:nvSpPr>
              <p:cNvPr id="1050753" name=""/>
              <p:cNvSpPr/>
              <p:nvPr/>
            </p:nvSpPr>
            <p:spPr>
              <a:xfrm>
                <a:off x="2220225" y="611244"/>
                <a:ext cx="14561" cy="202531"/>
              </a:xfrm>
            </p:spPr>
          </p:sp>
        </mc:Fallback>
      </mc:AlternateContent>
      <mc:AlternateContent xmlns:mc="http://schemas.openxmlformats.org/markup-compatibility/2006">
        <mc:Choice xmlns:p14="http://schemas.microsoft.com/office/powerpoint/2010/main" Requires="p14">
          <p:contentPart p14:bwMode="auto" r:id="rId14">
            <p14:nvContentPartPr>
              <p14:cNvPr id="1050754" name=""/>
              <p14:cNvContentPartPr/>
              <p14:nvPr/>
            </p14:nvContentPartPr>
            <p14:xfrm>
              <a:off x="2489540" y="524374"/>
              <a:ext cx="38232" cy="244303"/>
            </p14:xfrm>
          </p:contentPart>
        </mc:Choice>
        <mc:Fallback>
          <p:sp>
            <p:nvSpPr>
              <p:cNvPr id="1050754" name=""/>
              <p:cNvSpPr/>
              <p:nvPr/>
            </p:nvSpPr>
            <p:spPr>
              <a:xfrm>
                <a:off x="2489540" y="524374"/>
                <a:ext cx="38232" cy="244303"/>
              </a:xfrm>
            </p:spPr>
          </p:sp>
        </mc:Fallback>
      </mc:AlternateContent>
      <mc:AlternateContent xmlns:mc="http://schemas.openxmlformats.org/markup-compatibility/2006">
        <mc:Choice xmlns:p14="http://schemas.microsoft.com/office/powerpoint/2010/main" Requires="p14">
          <p:contentPart p14:bwMode="auto" r:id="rId15">
            <p14:nvContentPartPr>
              <p14:cNvPr id="1050755" name=""/>
              <p14:cNvContentPartPr/>
              <p14:nvPr/>
            </p14:nvContentPartPr>
            <p14:xfrm>
              <a:off x="2476587" y="439098"/>
              <a:ext cx="201484" cy="208275"/>
            </p14:xfrm>
          </p:contentPart>
        </mc:Choice>
        <mc:Fallback>
          <p:sp>
            <p:nvSpPr>
              <p:cNvPr id="1050755" name=""/>
              <p:cNvSpPr/>
              <p:nvPr/>
            </p:nvSpPr>
            <p:spPr>
              <a:xfrm>
                <a:off x="2476587" y="439098"/>
                <a:ext cx="201484" cy="208275"/>
              </a:xfrm>
            </p:spPr>
          </p:sp>
        </mc:Fallback>
      </mc:AlternateContent>
      <mc:AlternateContent xmlns:mc="http://schemas.openxmlformats.org/markup-compatibility/2006">
        <mc:Choice xmlns:p14="http://schemas.microsoft.com/office/powerpoint/2010/main" Requires="p14">
          <p:contentPart p14:bwMode="auto" r:id="rId16">
            <p14:nvContentPartPr>
              <p14:cNvPr id="1050756" name=""/>
              <p14:cNvContentPartPr/>
              <p14:nvPr/>
            </p14:nvContentPartPr>
            <p14:xfrm>
              <a:off x="2692343" y="473245"/>
              <a:ext cx="57375" cy="184092"/>
            </p14:xfrm>
          </p:contentPart>
        </mc:Choice>
        <mc:Fallback>
          <p:sp>
            <p:nvSpPr>
              <p:cNvPr id="1050756" name=""/>
              <p:cNvSpPr/>
              <p:nvPr/>
            </p:nvSpPr>
            <p:spPr>
              <a:xfrm>
                <a:off x="2692343" y="473245"/>
                <a:ext cx="57375" cy="184092"/>
              </a:xfrm>
            </p:spPr>
          </p:sp>
        </mc:Fallback>
      </mc:AlternateContent>
      <mc:AlternateContent xmlns:mc="http://schemas.openxmlformats.org/markup-compatibility/2006">
        <mc:Choice xmlns:p14="http://schemas.microsoft.com/office/powerpoint/2010/main" Requires="p14">
          <p:contentPart p14:bwMode="auto" r:id="rId17">
            <p14:nvContentPartPr>
              <p14:cNvPr id="1050757" name=""/>
              <p14:cNvContentPartPr/>
              <p14:nvPr/>
            </p14:nvContentPartPr>
            <p14:xfrm>
              <a:off x="2763838" y="458283"/>
              <a:ext cx="192520" cy="229206"/>
            </p14:xfrm>
          </p:contentPart>
        </mc:Choice>
        <mc:Fallback>
          <p:sp>
            <p:nvSpPr>
              <p:cNvPr id="1050757" name=""/>
              <p:cNvSpPr/>
              <p:nvPr/>
            </p:nvSpPr>
            <p:spPr>
              <a:xfrm>
                <a:off x="2763838" y="458283"/>
                <a:ext cx="192520" cy="229206"/>
              </a:xfrm>
            </p:spPr>
          </p:sp>
        </mc:Fallback>
      </mc:AlternateContent>
      <mc:AlternateContent xmlns:mc="http://schemas.openxmlformats.org/markup-compatibility/2006">
        <mc:Choice xmlns:p14="http://schemas.microsoft.com/office/powerpoint/2010/main" Requires="p14">
          <p:contentPart p14:bwMode="auto" r:id="rId18">
            <p14:nvContentPartPr>
              <p14:cNvPr id="1050758" name=""/>
              <p14:cNvContentPartPr/>
              <p14:nvPr/>
            </p14:nvContentPartPr>
            <p14:xfrm>
              <a:off x="2626233" y="263268"/>
              <a:ext cx="316309" cy="72540"/>
            </p14:xfrm>
          </p:contentPart>
        </mc:Choice>
        <mc:Fallback>
          <p:sp>
            <p:nvSpPr>
              <p:cNvPr id="1050758" name=""/>
              <p:cNvSpPr/>
              <p:nvPr/>
            </p:nvSpPr>
            <p:spPr>
              <a:xfrm>
                <a:off x="2626233" y="263268"/>
                <a:ext cx="316309" cy="72540"/>
              </a:xfrm>
            </p:spPr>
          </p:sp>
        </mc:Fallback>
      </mc:AlternateContent>
      <mc:AlternateContent xmlns:mc="http://schemas.openxmlformats.org/markup-compatibility/2006">
        <mc:Choice xmlns:p14="http://schemas.microsoft.com/office/powerpoint/2010/main" Requires="p14">
          <p:contentPart p14:bwMode="auto" r:id="rId19">
            <p14:nvContentPartPr>
              <p14:cNvPr id="1050759" name=""/>
              <p14:cNvContentPartPr/>
              <p14:nvPr/>
            </p14:nvContentPartPr>
            <p14:xfrm>
              <a:off x="2871061" y="197991"/>
              <a:ext cx="157291" cy="166921"/>
            </p14:xfrm>
          </p:contentPart>
        </mc:Choice>
        <mc:Fallback>
          <p:sp>
            <p:nvSpPr>
              <p:cNvPr id="1050759" name=""/>
              <p:cNvSpPr/>
              <p:nvPr/>
            </p:nvSpPr>
            <p:spPr>
              <a:xfrm>
                <a:off x="2871061" y="197991"/>
                <a:ext cx="157291" cy="166921"/>
              </a:xfrm>
            </p:spPr>
          </p:sp>
        </mc:Fallback>
      </mc:AlternateContent>
      <mc:AlternateContent xmlns:mc="http://schemas.openxmlformats.org/markup-compatibility/2006">
        <mc:Choice xmlns:p14="http://schemas.microsoft.com/office/powerpoint/2010/main" Requires="p14">
          <p:contentPart p14:bwMode="auto" r:id="rId20">
            <p14:nvContentPartPr>
              <p14:cNvPr id="1050760" name=""/>
              <p14:cNvContentPartPr/>
              <p14:nvPr/>
            </p14:nvContentPartPr>
            <p14:xfrm>
              <a:off x="469052" y="1704157"/>
              <a:ext cx="158111" cy="271073"/>
            </p14:xfrm>
          </p:contentPart>
        </mc:Choice>
        <mc:Fallback>
          <p:sp>
            <p:nvSpPr>
              <p:cNvPr id="1050760" name=""/>
              <p:cNvSpPr/>
              <p:nvPr/>
            </p:nvSpPr>
            <p:spPr>
              <a:xfrm>
                <a:off x="469052" y="1704157"/>
                <a:ext cx="158111" cy="271073"/>
              </a:xfrm>
            </p:spPr>
          </p:sp>
        </mc:Fallback>
      </mc:AlternateContent>
      <mc:AlternateContent xmlns:mc="http://schemas.openxmlformats.org/markup-compatibility/2006">
        <mc:Choice xmlns:p14="http://schemas.microsoft.com/office/powerpoint/2010/main" Requires="p14">
          <p:contentPart p14:bwMode="auto" r:id="rId21">
            <p14:nvContentPartPr>
              <p14:cNvPr id="1050761" name=""/>
              <p14:cNvContentPartPr/>
              <p14:nvPr/>
            </p14:nvContentPartPr>
            <p14:xfrm>
              <a:off x="588191" y="1726159"/>
              <a:ext cx="170401" cy="217932"/>
            </p14:xfrm>
          </p:contentPart>
        </mc:Choice>
        <mc:Fallback>
          <p:sp>
            <p:nvSpPr>
              <p:cNvPr id="1050761" name=""/>
              <p:cNvSpPr/>
              <p:nvPr/>
            </p:nvSpPr>
            <p:spPr>
              <a:xfrm>
                <a:off x="588191" y="1726159"/>
                <a:ext cx="170401" cy="217932"/>
              </a:xfrm>
            </p:spPr>
          </p:sp>
        </mc:Fallback>
      </mc:AlternateContent>
      <mc:AlternateContent xmlns:mc="http://schemas.openxmlformats.org/markup-compatibility/2006">
        <mc:Choice xmlns:p14="http://schemas.microsoft.com/office/powerpoint/2010/main" Requires="p14">
          <p:contentPart p14:bwMode="auto" r:id="rId22">
            <p14:nvContentPartPr>
              <p14:cNvPr id="1050762" name=""/>
              <p14:cNvContentPartPr/>
              <p14:nvPr/>
            </p14:nvContentPartPr>
            <p14:xfrm>
              <a:off x="847072" y="1809166"/>
              <a:ext cx="117584" cy="4359"/>
            </p14:xfrm>
          </p:contentPart>
        </mc:Choice>
        <mc:Fallback>
          <p:sp>
            <p:nvSpPr>
              <p:cNvPr id="1050762" name=""/>
              <p:cNvSpPr/>
              <p:nvPr/>
            </p:nvSpPr>
            <p:spPr>
              <a:xfrm>
                <a:off x="847072" y="1809166"/>
                <a:ext cx="117584" cy="4359"/>
              </a:xfrm>
            </p:spPr>
          </p:sp>
        </mc:Fallback>
      </mc:AlternateContent>
      <mc:AlternateContent xmlns:mc="http://schemas.openxmlformats.org/markup-compatibility/2006">
        <mc:Choice xmlns:p14="http://schemas.microsoft.com/office/powerpoint/2010/main" Requires="p14">
          <p:contentPart p14:bwMode="auto" r:id="rId23">
            <p14:nvContentPartPr>
              <p14:cNvPr id="1050763" name=""/>
              <p14:cNvContentPartPr/>
              <p14:nvPr/>
            </p14:nvContentPartPr>
            <p14:xfrm>
              <a:off x="847072" y="1878554"/>
              <a:ext cx="114723" cy="29039"/>
            </p14:xfrm>
          </p:contentPart>
        </mc:Choice>
        <mc:Fallback>
          <p:sp>
            <p:nvSpPr>
              <p:cNvPr id="1050763" name=""/>
              <p:cNvSpPr/>
              <p:nvPr/>
            </p:nvSpPr>
            <p:spPr>
              <a:xfrm>
                <a:off x="847072" y="1878554"/>
                <a:ext cx="114723" cy="29039"/>
              </a:xfrm>
            </p:spPr>
          </p:sp>
        </mc:Fallback>
      </mc:AlternateContent>
      <mc:AlternateContent xmlns:mc="http://schemas.openxmlformats.org/markup-compatibility/2006">
        <mc:Choice xmlns:p14="http://schemas.microsoft.com/office/powerpoint/2010/main" Requires="p14">
          <p:contentPart p14:bwMode="auto" r:id="rId24">
            <p14:nvContentPartPr>
              <p14:cNvPr id="1050764" name=""/>
              <p14:cNvContentPartPr/>
              <p14:nvPr/>
            </p14:nvContentPartPr>
            <p14:xfrm>
              <a:off x="1137332" y="1726154"/>
              <a:ext cx="169114" cy="187726"/>
            </p14:xfrm>
          </p:contentPart>
        </mc:Choice>
        <mc:Fallback>
          <p:sp>
            <p:nvSpPr>
              <p:cNvPr id="1050764" name=""/>
              <p:cNvSpPr/>
              <p:nvPr/>
            </p:nvSpPr>
            <p:spPr>
              <a:xfrm>
                <a:off x="1137332" y="1726154"/>
                <a:ext cx="169114" cy="187726"/>
              </a:xfrm>
            </p:spPr>
          </p:sp>
        </mc:Fallback>
      </mc:AlternateContent>
      <mc:AlternateContent xmlns:mc="http://schemas.openxmlformats.org/markup-compatibility/2006">
        <mc:Choice xmlns:p14="http://schemas.microsoft.com/office/powerpoint/2010/main" Requires="p14">
          <p:contentPart p14:bwMode="auto" r:id="rId25">
            <p14:nvContentPartPr>
              <p14:cNvPr id="1050765" name=""/>
              <p14:cNvContentPartPr/>
              <p14:nvPr/>
            </p14:nvContentPartPr>
            <p14:xfrm>
              <a:off x="1347366" y="1704814"/>
              <a:ext cx="36258" cy="202720"/>
            </p14:xfrm>
          </p:contentPart>
        </mc:Choice>
        <mc:Fallback>
          <p:sp>
            <p:nvSpPr>
              <p:cNvPr id="1050765" name=""/>
              <p:cNvSpPr/>
              <p:nvPr/>
            </p:nvSpPr>
            <p:spPr>
              <a:xfrm>
                <a:off x="1347366" y="1704814"/>
                <a:ext cx="36258" cy="202720"/>
              </a:xfrm>
            </p:spPr>
          </p:sp>
        </mc:Fallback>
      </mc:AlternateContent>
      <mc:AlternateContent xmlns:mc="http://schemas.openxmlformats.org/markup-compatibility/2006">
        <mc:Choice xmlns:p14="http://schemas.microsoft.com/office/powerpoint/2010/main" Requires="p14">
          <p:contentPart p14:bwMode="auto" r:id="rId26">
            <p14:nvContentPartPr>
              <p14:cNvPr id="1050766" name=""/>
              <p14:cNvContentPartPr/>
              <p14:nvPr/>
            </p14:nvContentPartPr>
            <p14:xfrm>
              <a:off x="1405246" y="1671742"/>
              <a:ext cx="184854" cy="240771"/>
            </p14:xfrm>
          </p:contentPart>
        </mc:Choice>
        <mc:Fallback>
          <p:sp>
            <p:nvSpPr>
              <p:cNvPr id="1050766" name=""/>
              <p:cNvSpPr/>
              <p:nvPr/>
            </p:nvSpPr>
            <p:spPr>
              <a:xfrm>
                <a:off x="1405246" y="1671742"/>
                <a:ext cx="184854" cy="240771"/>
              </a:xfrm>
            </p:spPr>
          </p:sp>
        </mc:Fallback>
      </mc:AlternateContent>
      <mc:AlternateContent xmlns:mc="http://schemas.openxmlformats.org/markup-compatibility/2006">
        <mc:Choice xmlns:p14="http://schemas.microsoft.com/office/powerpoint/2010/main" Requires="p14">
          <p:contentPart p14:bwMode="auto" r:id="rId27">
            <p14:nvContentPartPr>
              <p14:cNvPr id="1050767" name=""/>
              <p14:cNvContentPartPr/>
              <p14:nvPr/>
            </p14:nvContentPartPr>
            <p14:xfrm>
              <a:off x="1217694" y="1502283"/>
              <a:ext cx="330515" cy="64541"/>
            </p14:xfrm>
          </p:contentPart>
        </mc:Choice>
        <mc:Fallback>
          <p:sp>
            <p:nvSpPr>
              <p:cNvPr id="1050767" name=""/>
              <p:cNvSpPr/>
              <p:nvPr/>
            </p:nvSpPr>
            <p:spPr>
              <a:xfrm>
                <a:off x="1217694" y="1502283"/>
                <a:ext cx="330515" cy="64541"/>
              </a:xfrm>
            </p:spPr>
          </p:sp>
        </mc:Fallback>
      </mc:AlternateContent>
      <mc:AlternateContent xmlns:mc="http://schemas.openxmlformats.org/markup-compatibility/2006">
        <mc:Choice xmlns:p14="http://schemas.microsoft.com/office/powerpoint/2010/main" Requires="p14">
          <p:contentPart p14:bwMode="auto" r:id="rId28">
            <p14:nvContentPartPr>
              <p14:cNvPr id="1050768" name=""/>
              <p14:cNvContentPartPr/>
              <p14:nvPr/>
            </p14:nvContentPartPr>
            <p14:xfrm>
              <a:off x="1397745" y="1443190"/>
              <a:ext cx="203752" cy="133302"/>
            </p14:xfrm>
          </p:contentPart>
        </mc:Choice>
        <mc:Fallback>
          <p:sp>
            <p:nvSpPr>
              <p:cNvPr id="1050768" name=""/>
              <p:cNvSpPr/>
              <p:nvPr/>
            </p:nvSpPr>
            <p:spPr>
              <a:xfrm>
                <a:off x="1397745" y="1443190"/>
                <a:ext cx="203752" cy="133302"/>
              </a:xfrm>
            </p:spPr>
          </p:sp>
        </mc:Fallback>
      </mc:AlternateContent>
      <mc:AlternateContent xmlns:mc="http://schemas.openxmlformats.org/markup-compatibility/2006">
        <mc:Choice xmlns:p14="http://schemas.microsoft.com/office/powerpoint/2010/main" Requires="p14">
          <p:contentPart p14:bwMode="auto" r:id="rId29">
            <p14:nvContentPartPr>
              <p14:cNvPr id="1050769" name=""/>
              <p14:cNvContentPartPr/>
              <p14:nvPr/>
            </p14:nvContentPartPr>
            <p14:xfrm>
              <a:off x="1669298" y="1857209"/>
              <a:ext cx="28934" cy="67728"/>
            </p14:xfrm>
          </p:contentPart>
        </mc:Choice>
        <mc:Fallback>
          <p:sp>
            <p:nvSpPr>
              <p:cNvPr id="1050769" name=""/>
              <p:cNvSpPr/>
              <p:nvPr/>
            </p:nvSpPr>
            <p:spPr>
              <a:xfrm>
                <a:off x="1669298" y="1857209"/>
                <a:ext cx="28934" cy="67728"/>
              </a:xfrm>
            </p:spPr>
          </p:sp>
        </mc:Fallback>
      </mc:AlternateContent>
      <mc:AlternateContent xmlns:mc="http://schemas.openxmlformats.org/markup-compatibility/2006">
        <mc:Choice xmlns:p14="http://schemas.microsoft.com/office/powerpoint/2010/main" Requires="p14">
          <p:contentPart p14:bwMode="auto" r:id="rId30">
            <p14:nvContentPartPr>
              <p14:cNvPr id="1050770" name=""/>
              <p14:cNvContentPartPr/>
              <p14:nvPr/>
            </p14:nvContentPartPr>
            <p14:xfrm>
              <a:off x="1819243" y="1730862"/>
              <a:ext cx="118673" cy="162113"/>
            </p14:xfrm>
          </p:contentPart>
        </mc:Choice>
        <mc:Fallback>
          <p:sp>
            <p:nvSpPr>
              <p:cNvPr id="1050770" name=""/>
              <p:cNvSpPr/>
              <p:nvPr/>
            </p:nvSpPr>
            <p:spPr>
              <a:xfrm>
                <a:off x="1819243" y="1730862"/>
                <a:ext cx="118673" cy="162113"/>
              </a:xfrm>
            </p:spPr>
          </p:sp>
        </mc:Fallback>
      </mc:AlternateContent>
      <mc:AlternateContent xmlns:mc="http://schemas.openxmlformats.org/markup-compatibility/2006">
        <mc:Choice xmlns:p14="http://schemas.microsoft.com/office/powerpoint/2010/main" Requires="p14">
          <p:contentPart p14:bwMode="auto" r:id="rId31">
            <p14:nvContentPartPr>
              <p14:cNvPr id="1050771" name=""/>
              <p14:cNvContentPartPr/>
              <p14:nvPr/>
            </p14:nvContentPartPr>
            <p14:xfrm>
              <a:off x="1980539" y="1791684"/>
              <a:ext cx="96722" cy="125754"/>
            </p14:xfrm>
          </p:contentPart>
        </mc:Choice>
        <mc:Fallback>
          <p:sp>
            <p:nvSpPr>
              <p:cNvPr id="1050771" name=""/>
              <p:cNvSpPr/>
              <p:nvPr/>
            </p:nvSpPr>
            <p:spPr>
              <a:xfrm>
                <a:off x="1980539" y="1791684"/>
                <a:ext cx="96722" cy="125754"/>
              </a:xfrm>
            </p:spPr>
          </p:sp>
        </mc:Fallback>
      </mc:AlternateContent>
      <mc:AlternateContent xmlns:mc="http://schemas.openxmlformats.org/markup-compatibility/2006">
        <mc:Choice xmlns:p14="http://schemas.microsoft.com/office/powerpoint/2010/main" Requires="p14">
          <p:contentPart p14:bwMode="auto" r:id="rId32">
            <p14:nvContentPartPr>
              <p14:cNvPr id="1050772" name=""/>
              <p14:cNvContentPartPr/>
              <p14:nvPr/>
            </p14:nvContentPartPr>
            <p14:xfrm>
              <a:off x="1962979" y="1813526"/>
              <a:ext cx="113606" cy="104157"/>
            </p14:xfrm>
          </p:contentPart>
        </mc:Choice>
        <mc:Fallback>
          <p:sp>
            <p:nvSpPr>
              <p:cNvPr id="1050772" name=""/>
              <p:cNvSpPr/>
              <p:nvPr/>
            </p:nvSpPr>
            <p:spPr>
              <a:xfrm>
                <a:off x="1962979" y="1813526"/>
                <a:ext cx="113606" cy="104157"/>
              </a:xfrm>
            </p:spPr>
          </p:sp>
        </mc:Fallback>
      </mc:AlternateContent>
      <mc:AlternateContent xmlns:mc="http://schemas.openxmlformats.org/markup-compatibility/2006">
        <mc:Choice xmlns:p14="http://schemas.microsoft.com/office/powerpoint/2010/main" Requires="p14">
          <p:contentPart p14:bwMode="auto" r:id="rId33">
            <p14:nvContentPartPr>
              <p14:cNvPr id="1050773" name=""/>
              <p14:cNvContentPartPr/>
              <p14:nvPr/>
            </p14:nvContentPartPr>
            <p14:xfrm>
              <a:off x="1812515" y="1608919"/>
              <a:ext cx="203653" cy="77886"/>
            </p14:xfrm>
          </p:contentPart>
        </mc:Choice>
        <mc:Fallback>
          <p:sp>
            <p:nvSpPr>
              <p:cNvPr id="1050773" name=""/>
              <p:cNvSpPr/>
              <p:nvPr/>
            </p:nvSpPr>
            <p:spPr>
              <a:xfrm>
                <a:off x="1812515" y="1608919"/>
                <a:ext cx="203653" cy="77886"/>
              </a:xfrm>
            </p:spPr>
          </p:sp>
        </mc:Fallback>
      </mc:AlternateContent>
      <mc:AlternateContent xmlns:mc="http://schemas.openxmlformats.org/markup-compatibility/2006">
        <mc:Choice xmlns:p14="http://schemas.microsoft.com/office/powerpoint/2010/main" Requires="p14">
          <p:contentPart p14:bwMode="auto" r:id="rId34">
            <p14:nvContentPartPr>
              <p14:cNvPr id="1050774" name=""/>
              <p14:cNvContentPartPr/>
              <p14:nvPr/>
            </p14:nvContentPartPr>
            <p14:xfrm>
              <a:off x="2199045" y="1846453"/>
              <a:ext cx="203976" cy="3558"/>
            </p14:xfrm>
          </p:contentPart>
        </mc:Choice>
        <mc:Fallback>
          <p:sp>
            <p:nvSpPr>
              <p:cNvPr id="1050774" name=""/>
              <p:cNvSpPr/>
              <p:nvPr/>
            </p:nvSpPr>
            <p:spPr>
              <a:xfrm>
                <a:off x="2199045" y="1846453"/>
                <a:ext cx="203976" cy="3558"/>
              </a:xfrm>
            </p:spPr>
          </p:sp>
        </mc:Fallback>
      </mc:AlternateContent>
      <mc:AlternateContent xmlns:mc="http://schemas.openxmlformats.org/markup-compatibility/2006">
        <mc:Choice xmlns:p14="http://schemas.microsoft.com/office/powerpoint/2010/main" Requires="p14">
          <p:contentPart p14:bwMode="auto" r:id="rId35">
            <p14:nvContentPartPr>
              <p14:cNvPr id="1050775" name=""/>
              <p14:cNvContentPartPr/>
              <p14:nvPr/>
            </p14:nvContentPartPr>
            <p14:xfrm>
              <a:off x="2281690" y="1770339"/>
              <a:ext cx="2957" cy="199645"/>
            </p14:xfrm>
          </p:contentPart>
        </mc:Choice>
        <mc:Fallback>
          <p:sp>
            <p:nvSpPr>
              <p:cNvPr id="1050775" name=""/>
              <p:cNvSpPr/>
              <p:nvPr/>
            </p:nvSpPr>
            <p:spPr>
              <a:xfrm>
                <a:off x="2281690" y="1770339"/>
                <a:ext cx="2957" cy="199645"/>
              </a:xfrm>
            </p:spPr>
          </p:sp>
        </mc:Fallback>
      </mc:AlternateContent>
      <mc:AlternateContent xmlns:mc="http://schemas.openxmlformats.org/markup-compatibility/2006">
        <mc:Choice xmlns:p14="http://schemas.microsoft.com/office/powerpoint/2010/main" Requires="p14">
          <p:contentPart p14:bwMode="auto" r:id="rId36">
            <p14:nvContentPartPr>
              <p14:cNvPr id="1050776" name=""/>
              <p14:cNvContentPartPr/>
              <p14:nvPr/>
            </p14:nvContentPartPr>
            <p14:xfrm>
              <a:off x="2524831" y="1697865"/>
              <a:ext cx="25801" cy="191686"/>
            </p14:xfrm>
          </p:contentPart>
        </mc:Choice>
        <mc:Fallback>
          <p:sp>
            <p:nvSpPr>
              <p:cNvPr id="1050776" name=""/>
              <p:cNvSpPr/>
              <p:nvPr/>
            </p:nvSpPr>
            <p:spPr>
              <a:xfrm>
                <a:off x="2524831" y="1697865"/>
                <a:ext cx="25801" cy="191686"/>
              </a:xfrm>
            </p:spPr>
          </p:sp>
        </mc:Fallback>
      </mc:AlternateContent>
      <mc:AlternateContent xmlns:mc="http://schemas.openxmlformats.org/markup-compatibility/2006">
        <mc:Choice xmlns:p14="http://schemas.microsoft.com/office/powerpoint/2010/main" Requires="p14">
          <p:contentPart p14:bwMode="auto" r:id="rId37">
            <p14:nvContentPartPr>
              <p14:cNvPr id="1050777" name=""/>
              <p14:cNvContentPartPr/>
              <p14:nvPr/>
            </p14:nvContentPartPr>
            <p14:xfrm>
              <a:off x="2499091" y="1679307"/>
              <a:ext cx="145292" cy="134333"/>
            </p14:xfrm>
          </p:contentPart>
        </mc:Choice>
        <mc:Fallback>
          <p:sp>
            <p:nvSpPr>
              <p:cNvPr id="1050777" name=""/>
              <p:cNvSpPr/>
              <p:nvPr/>
            </p:nvSpPr>
            <p:spPr>
              <a:xfrm>
                <a:off x="2499091" y="1679307"/>
                <a:ext cx="145292" cy="134333"/>
              </a:xfrm>
            </p:spPr>
          </p:sp>
        </mc:Fallback>
      </mc:AlternateContent>
      <mc:AlternateContent xmlns:mc="http://schemas.openxmlformats.org/markup-compatibility/2006">
        <mc:Choice xmlns:p14="http://schemas.microsoft.com/office/powerpoint/2010/main" Requires="p14">
          <p:contentPart p14:bwMode="auto" r:id="rId38">
            <p14:nvContentPartPr>
              <p14:cNvPr id="1050778" name=""/>
              <p14:cNvContentPartPr/>
              <p14:nvPr/>
            </p14:nvContentPartPr>
            <p14:xfrm>
              <a:off x="2711533" y="1719210"/>
              <a:ext cx="30684" cy="154071"/>
            </p14:xfrm>
          </p:contentPart>
        </mc:Choice>
        <mc:Fallback>
          <p:sp>
            <p:nvSpPr>
              <p:cNvPr id="1050778" name=""/>
              <p:cNvSpPr/>
              <p:nvPr/>
            </p:nvSpPr>
            <p:spPr>
              <a:xfrm>
                <a:off x="2711533" y="1719210"/>
                <a:ext cx="30684" cy="154071"/>
              </a:xfrm>
            </p:spPr>
          </p:sp>
        </mc:Fallback>
      </mc:AlternateContent>
      <mc:AlternateContent xmlns:mc="http://schemas.openxmlformats.org/markup-compatibility/2006">
        <mc:Choice xmlns:p14="http://schemas.microsoft.com/office/powerpoint/2010/main" Requires="p14">
          <p:contentPart p14:bwMode="auto" r:id="rId39">
            <p14:nvContentPartPr>
              <p14:cNvPr id="1050779" name=""/>
              <p14:cNvContentPartPr/>
              <p14:nvPr/>
            </p14:nvContentPartPr>
            <p14:xfrm>
              <a:off x="2721037" y="1642243"/>
              <a:ext cx="220951" cy="243042"/>
            </p14:xfrm>
          </p:contentPart>
        </mc:Choice>
        <mc:Fallback>
          <p:sp>
            <p:nvSpPr>
              <p:cNvPr id="1050779" name=""/>
              <p:cNvSpPr/>
              <p:nvPr/>
            </p:nvSpPr>
            <p:spPr>
              <a:xfrm>
                <a:off x="2721037" y="1642243"/>
                <a:ext cx="220951" cy="243042"/>
              </a:xfrm>
            </p:spPr>
          </p:sp>
        </mc:Fallback>
      </mc:AlternateContent>
      <mc:AlternateContent xmlns:mc="http://schemas.openxmlformats.org/markup-compatibility/2006">
        <mc:Choice xmlns:p14="http://schemas.microsoft.com/office/powerpoint/2010/main" Requires="p14">
          <p:contentPart p14:bwMode="auto" r:id="rId40">
            <p14:nvContentPartPr>
              <p14:cNvPr id="1050780" name=""/>
              <p14:cNvContentPartPr/>
              <p14:nvPr/>
            </p14:nvContentPartPr>
            <p14:xfrm>
              <a:off x="2549393" y="1538272"/>
              <a:ext cx="364468" cy="50632"/>
            </p14:xfrm>
          </p:contentPart>
        </mc:Choice>
        <mc:Fallback>
          <p:sp>
            <p:nvSpPr>
              <p:cNvPr id="1050780" name=""/>
              <p:cNvSpPr/>
              <p:nvPr/>
            </p:nvSpPr>
            <p:spPr>
              <a:xfrm>
                <a:off x="2549393" y="1538272"/>
                <a:ext cx="364468" cy="50632"/>
              </a:xfrm>
            </p:spPr>
          </p:sp>
        </mc:Fallback>
      </mc:AlternateContent>
      <mc:AlternateContent xmlns:mc="http://schemas.openxmlformats.org/markup-compatibility/2006">
        <mc:Choice xmlns:p14="http://schemas.microsoft.com/office/powerpoint/2010/main" Requires="p14">
          <p:contentPart p14:bwMode="auto" r:id="rId41">
            <p14:nvContentPartPr>
              <p14:cNvPr id="1050781" name=""/>
              <p14:cNvContentPartPr/>
              <p14:nvPr/>
            </p14:nvContentPartPr>
            <p14:xfrm>
              <a:off x="2707800" y="1474078"/>
              <a:ext cx="262535" cy="153888"/>
            </p14:xfrm>
          </p:contentPart>
        </mc:Choice>
        <mc:Fallback>
          <p:sp>
            <p:nvSpPr>
              <p:cNvPr id="1050781" name=""/>
              <p:cNvSpPr/>
              <p:nvPr/>
            </p:nvSpPr>
            <p:spPr>
              <a:xfrm>
                <a:off x="2707800" y="1474078"/>
                <a:ext cx="262535" cy="153888"/>
              </a:xfrm>
            </p:spPr>
          </p:sp>
        </mc:Fallback>
      </mc:AlternateContent>
      <mc:AlternateContent xmlns:mc="http://schemas.openxmlformats.org/markup-compatibility/2006">
        <mc:Choice xmlns:p14="http://schemas.microsoft.com/office/powerpoint/2010/main" Requires="p14">
          <p:contentPart p14:bwMode="auto" r:id="rId42">
            <p14:nvContentPartPr>
              <p14:cNvPr id="1050782" name=""/>
              <p14:cNvContentPartPr/>
              <p14:nvPr/>
            </p14:nvContentPartPr>
            <p14:xfrm>
              <a:off x="3023316" y="1784486"/>
              <a:ext cx="12328" cy="69526"/>
            </p14:xfrm>
          </p:contentPart>
        </mc:Choice>
        <mc:Fallback>
          <p:sp>
            <p:nvSpPr>
              <p:cNvPr id="1050782" name=""/>
              <p:cNvSpPr/>
              <p:nvPr/>
            </p:nvSpPr>
            <p:spPr>
              <a:xfrm>
                <a:off x="3023316" y="1784486"/>
                <a:ext cx="12328" cy="69526"/>
              </a:xfrm>
            </p:spPr>
          </p:sp>
        </mc:Fallback>
      </mc:AlternateContent>
      <mc:AlternateContent xmlns:mc="http://schemas.openxmlformats.org/markup-compatibility/2006">
        <mc:Choice xmlns:p14="http://schemas.microsoft.com/office/powerpoint/2010/main" Requires="p14">
          <p:contentPart p14:bwMode="auto" r:id="rId43">
            <p14:nvContentPartPr>
              <p14:cNvPr id="1050783" name=""/>
              <p14:cNvContentPartPr/>
              <p14:nvPr/>
            </p14:nvContentPartPr>
            <p14:xfrm>
              <a:off x="3174849" y="1671928"/>
              <a:ext cx="105494" cy="165718"/>
            </p14:xfrm>
          </p:contentPart>
        </mc:Choice>
        <mc:Fallback>
          <p:sp>
            <p:nvSpPr>
              <p:cNvPr id="1050783" name=""/>
              <p:cNvSpPr/>
              <p:nvPr/>
            </p:nvSpPr>
            <p:spPr>
              <a:xfrm>
                <a:off x="3174849" y="1671928"/>
                <a:ext cx="105494" cy="165718"/>
              </a:xfrm>
            </p:spPr>
          </p:sp>
        </mc:Fallback>
      </mc:AlternateContent>
      <mc:AlternateContent xmlns:mc="http://schemas.openxmlformats.org/markup-compatibility/2006">
        <mc:Choice xmlns:p14="http://schemas.microsoft.com/office/powerpoint/2010/main" Requires="p14">
          <p:contentPart p14:bwMode="auto" r:id="rId44">
            <p14:nvContentPartPr>
              <p14:cNvPr id="1050784" name=""/>
              <p14:cNvContentPartPr/>
              <p14:nvPr/>
            </p14:nvContentPartPr>
            <p14:xfrm>
              <a:off x="3300392" y="1798882"/>
              <a:ext cx="214141" cy="122860"/>
            </p14:xfrm>
          </p:contentPart>
        </mc:Choice>
        <mc:Fallback>
          <p:sp>
            <p:nvSpPr>
              <p:cNvPr id="1050784" name=""/>
              <p:cNvSpPr/>
              <p:nvPr/>
            </p:nvSpPr>
            <p:spPr>
              <a:xfrm>
                <a:off x="3300392" y="1798882"/>
                <a:ext cx="214141" cy="122860"/>
              </a:xfrm>
            </p:spPr>
          </p:sp>
        </mc:Fallback>
      </mc:AlternateContent>
      <mc:AlternateContent xmlns:mc="http://schemas.openxmlformats.org/markup-compatibility/2006">
        <mc:Choice xmlns:p14="http://schemas.microsoft.com/office/powerpoint/2010/main" Requires="p14">
          <p:contentPart p14:bwMode="auto" r:id="rId45">
            <p14:nvContentPartPr>
              <p14:cNvPr id="1050785" name=""/>
              <p14:cNvContentPartPr/>
              <p14:nvPr/>
            </p14:nvContentPartPr>
            <p14:xfrm>
              <a:off x="3185668" y="1576341"/>
              <a:ext cx="238267" cy="26959"/>
            </p14:xfrm>
          </p:contentPart>
        </mc:Choice>
        <mc:Fallback>
          <p:sp>
            <p:nvSpPr>
              <p:cNvPr id="1050785" name=""/>
              <p:cNvSpPr/>
              <p:nvPr/>
            </p:nvSpPr>
            <p:spPr>
              <a:xfrm>
                <a:off x="3185668" y="1576341"/>
                <a:ext cx="238267" cy="26959"/>
              </a:xfrm>
            </p:spPr>
          </p:sp>
        </mc:Fallback>
      </mc:AlternateContent>
      <mc:AlternateContent xmlns:mc="http://schemas.openxmlformats.org/markup-compatibility/2006">
        <mc:Choice xmlns:p14="http://schemas.microsoft.com/office/powerpoint/2010/main" Requires="p14">
          <p:contentPart p14:bwMode="auto" r:id="rId46">
            <p14:nvContentPartPr>
              <p14:cNvPr id="1050786" name=""/>
              <p14:cNvContentPartPr/>
              <p14:nvPr/>
            </p14:nvContentPartPr>
            <p14:xfrm>
              <a:off x="3336132" y="1538272"/>
              <a:ext cx="110752" cy="83395"/>
            </p14:xfrm>
          </p:contentPart>
        </mc:Choice>
        <mc:Fallback>
          <p:sp>
            <p:nvSpPr>
              <p:cNvPr id="1050786" name=""/>
              <p:cNvSpPr/>
              <p:nvPr/>
            </p:nvSpPr>
            <p:spPr>
              <a:xfrm>
                <a:off x="3336132" y="1538272"/>
                <a:ext cx="110752" cy="83395"/>
              </a:xfrm>
            </p:spPr>
          </p:sp>
        </mc:Fallback>
      </mc:AlternateContent>
      <mc:AlternateContent xmlns:mc="http://schemas.openxmlformats.org/markup-compatibility/2006">
        <mc:Choice xmlns:p14="http://schemas.microsoft.com/office/powerpoint/2010/main" Requires="p14">
          <p:contentPart p14:bwMode="auto" r:id="rId47">
            <p14:nvContentPartPr>
              <p14:cNvPr id="1050787" name=""/>
              <p14:cNvContentPartPr/>
              <p14:nvPr/>
            </p14:nvContentPartPr>
            <p14:xfrm>
              <a:off x="3339662" y="1784486"/>
              <a:ext cx="96633" cy="108959"/>
            </p14:xfrm>
          </p:contentPart>
        </mc:Choice>
        <mc:Fallback>
          <p:sp>
            <p:nvSpPr>
              <p:cNvPr id="1050787" name=""/>
              <p:cNvSpPr/>
              <p:nvPr/>
            </p:nvSpPr>
            <p:spPr>
              <a:xfrm>
                <a:off x="3339662" y="1784486"/>
                <a:ext cx="96633" cy="108959"/>
              </a:xfrm>
            </p:spPr>
          </p:sp>
        </mc:Fallback>
      </mc:AlternateContent>
      <mc:AlternateContent xmlns:mc="http://schemas.openxmlformats.org/markup-compatibility/2006">
        <mc:Choice xmlns:p14="http://schemas.microsoft.com/office/powerpoint/2010/main" Requires="p14">
          <p:contentPart p14:bwMode="auto" r:id="rId48">
            <p14:nvContentPartPr>
              <p14:cNvPr id="1050788" name=""/>
              <p14:cNvContentPartPr/>
              <p14:nvPr/>
            </p14:nvContentPartPr>
            <p14:xfrm>
              <a:off x="3264152" y="1907594"/>
              <a:ext cx="107721" cy="43002"/>
            </p14:xfrm>
          </p:contentPart>
        </mc:Choice>
        <mc:Fallback>
          <p:sp>
            <p:nvSpPr>
              <p:cNvPr id="1050788" name=""/>
              <p:cNvSpPr/>
              <p:nvPr/>
            </p:nvSpPr>
            <p:spPr>
              <a:xfrm>
                <a:off x="3264152" y="1907594"/>
                <a:ext cx="107721" cy="43002"/>
              </a:xfrm>
            </p:spPr>
          </p:sp>
        </mc:Fallback>
      </mc:AlternateContent>
      <mc:AlternateContent xmlns:mc="http://schemas.openxmlformats.org/markup-compatibility/2006">
        <mc:Choice xmlns:p14="http://schemas.microsoft.com/office/powerpoint/2010/main" Requires="p14">
          <p:contentPart p14:bwMode="auto" r:id="rId49">
            <p14:nvContentPartPr>
              <p14:cNvPr id="1050789" name=""/>
              <p14:cNvContentPartPr/>
              <p14:nvPr/>
            </p14:nvContentPartPr>
            <p14:xfrm>
              <a:off x="2447859" y="1333648"/>
              <a:ext cx="516304" cy="190130"/>
            </p14:xfrm>
          </p:contentPart>
        </mc:Choice>
        <mc:Fallback>
          <p:sp>
            <p:nvSpPr>
              <p:cNvPr id="1050789" name=""/>
              <p:cNvSpPr/>
              <p:nvPr/>
            </p:nvSpPr>
            <p:spPr>
              <a:xfrm>
                <a:off x="2447859" y="1333648"/>
                <a:ext cx="516304" cy="190130"/>
              </a:xfrm>
            </p:spPr>
          </p:sp>
        </mc:Fallback>
      </mc:AlternateContent>
      <mc:AlternateContent xmlns:mc="http://schemas.openxmlformats.org/markup-compatibility/2006">
        <mc:Choice xmlns:p14="http://schemas.microsoft.com/office/powerpoint/2010/main" Requires="p14">
          <p:contentPart p14:bwMode="auto" r:id="rId50">
            <p14:nvContentPartPr>
              <p14:cNvPr id="1050790" name=""/>
              <p14:cNvContentPartPr/>
              <p14:nvPr/>
            </p14:nvContentPartPr>
            <p14:xfrm>
              <a:off x="2549741" y="987516"/>
              <a:ext cx="113934" cy="186556"/>
            </p14:xfrm>
          </p:contentPart>
        </mc:Choice>
        <mc:Fallback>
          <p:sp>
            <p:nvSpPr>
              <p:cNvPr id="1050790" name=""/>
              <p:cNvSpPr/>
              <p:nvPr/>
            </p:nvSpPr>
            <p:spPr>
              <a:xfrm>
                <a:off x="2549741" y="987516"/>
                <a:ext cx="113934" cy="186556"/>
              </a:xfrm>
            </p:spPr>
          </p:sp>
        </mc:Fallback>
      </mc:AlternateContent>
      <mc:AlternateContent xmlns:mc="http://schemas.openxmlformats.org/markup-compatibility/2006">
        <mc:Choice xmlns:p14="http://schemas.microsoft.com/office/powerpoint/2010/main" Requires="p14">
          <p:contentPart p14:bwMode="auto" r:id="rId51">
            <p14:nvContentPartPr>
              <p14:cNvPr id="1050791" name=""/>
              <p14:cNvContentPartPr/>
              <p14:nvPr/>
            </p14:nvContentPartPr>
            <p14:xfrm>
              <a:off x="2581852" y="1031447"/>
              <a:ext cx="117564" cy="205175"/>
            </p14:xfrm>
          </p:contentPart>
        </mc:Choice>
        <mc:Fallback>
          <p:sp>
            <p:nvSpPr>
              <p:cNvPr id="1050791" name=""/>
              <p:cNvSpPr/>
              <p:nvPr/>
            </p:nvSpPr>
            <p:spPr>
              <a:xfrm>
                <a:off x="2581852" y="1031447"/>
                <a:ext cx="117564" cy="205175"/>
              </a:xfrm>
            </p:spPr>
          </p:sp>
        </mc:Fallback>
      </mc:AlternateContent>
      <mc:AlternateContent xmlns:mc="http://schemas.openxmlformats.org/markup-compatibility/2006">
        <mc:Choice xmlns:p14="http://schemas.microsoft.com/office/powerpoint/2010/main" Requires="p14">
          <p:contentPart p14:bwMode="auto" r:id="rId52">
            <p14:nvContentPartPr>
              <p14:cNvPr id="1050792" name=""/>
              <p14:cNvContentPartPr/>
              <p14:nvPr/>
            </p14:nvContentPartPr>
            <p14:xfrm>
              <a:off x="2728097" y="1097340"/>
              <a:ext cx="274039" cy="243983"/>
            </p14:xfrm>
          </p:contentPart>
        </mc:Choice>
        <mc:Fallback>
          <p:sp>
            <p:nvSpPr>
              <p:cNvPr id="1050792" name=""/>
              <p:cNvSpPr/>
              <p:nvPr/>
            </p:nvSpPr>
            <p:spPr>
              <a:xfrm>
                <a:off x="2728097" y="1097340"/>
                <a:ext cx="274039" cy="243983"/>
              </a:xfrm>
            </p:spPr>
          </p:sp>
        </mc:Fallback>
      </mc:AlternateContent>
      <mc:AlternateContent xmlns:mc="http://schemas.openxmlformats.org/markup-compatibility/2006">
        <mc:Choice xmlns:p14="http://schemas.microsoft.com/office/powerpoint/2010/main" Requires="p14">
          <p:contentPart p14:bwMode="auto" r:id="rId53">
            <p14:nvContentPartPr>
              <p14:cNvPr id="1050793" name=""/>
              <p14:cNvContentPartPr/>
              <p14:nvPr/>
            </p14:nvContentPartPr>
            <p14:xfrm>
              <a:off x="2749718" y="1020637"/>
              <a:ext cx="157756" cy="10810"/>
            </p14:xfrm>
          </p:contentPart>
        </mc:Choice>
        <mc:Fallback>
          <p:sp>
            <p:nvSpPr>
              <p:cNvPr id="1050793" name=""/>
              <p:cNvSpPr/>
              <p:nvPr/>
            </p:nvSpPr>
            <p:spPr>
              <a:xfrm>
                <a:off x="2749718" y="1020637"/>
                <a:ext cx="157756" cy="10810"/>
              </a:xfrm>
            </p:spPr>
          </p:sp>
        </mc:Fallback>
      </mc:AlternateContent>
      <mc:AlternateContent xmlns:mc="http://schemas.openxmlformats.org/markup-compatibility/2006">
        <mc:Choice xmlns:p14="http://schemas.microsoft.com/office/powerpoint/2010/main" Requires="p14">
          <p:contentPart p14:bwMode="auto" r:id="rId54">
            <p14:nvContentPartPr>
              <p14:cNvPr id="1050794" name=""/>
              <p14:cNvContentPartPr/>
              <p14:nvPr/>
            </p14:nvContentPartPr>
            <p14:xfrm>
              <a:off x="2864001" y="987516"/>
              <a:ext cx="78078" cy="90631"/>
            </p14:xfrm>
          </p:contentPart>
        </mc:Choice>
        <mc:Fallback>
          <p:sp>
            <p:nvSpPr>
              <p:cNvPr id="1050794" name=""/>
              <p:cNvSpPr/>
              <p:nvPr/>
            </p:nvSpPr>
            <p:spPr>
              <a:xfrm>
                <a:off x="2864001" y="987516"/>
                <a:ext cx="78078" cy="90631"/>
              </a:xfrm>
            </p:spPr>
          </p:sp>
        </mc:Fallback>
      </mc:AlternateContent>
      <mc:AlternateContent xmlns:mc="http://schemas.openxmlformats.org/markup-compatibility/2006">
        <mc:Choice xmlns:p14="http://schemas.microsoft.com/office/powerpoint/2010/main" Requires="p14">
          <p:contentPart p14:bwMode="auto" r:id="rId55">
            <p14:nvContentPartPr>
              <p14:cNvPr id="1050795" name=""/>
              <p14:cNvContentPartPr/>
              <p14:nvPr/>
            </p14:nvContentPartPr>
            <p14:xfrm>
              <a:off x="2570573" y="1212055"/>
              <a:ext cx="1324420" cy="898318"/>
            </p14:xfrm>
          </p:contentPart>
        </mc:Choice>
        <mc:Fallback>
          <p:sp>
            <p:nvSpPr>
              <p:cNvPr id="1050795" name=""/>
              <p:cNvSpPr/>
              <p:nvPr/>
            </p:nvSpPr>
            <p:spPr>
              <a:xfrm>
                <a:off x="2570573" y="1212055"/>
                <a:ext cx="1324420" cy="898318"/>
              </a:xfrm>
            </p:spPr>
          </p:sp>
        </mc:Fallback>
      </mc:AlternateContent>
      <mc:AlternateContent xmlns:mc="http://schemas.openxmlformats.org/markup-compatibility/2006">
        <mc:Choice xmlns:p14="http://schemas.microsoft.com/office/powerpoint/2010/main" Requires="p14">
          <p:contentPart p14:bwMode="auto" r:id="rId56">
            <p14:nvContentPartPr>
              <p14:cNvPr id="1050796" name=""/>
              <p14:cNvContentPartPr/>
              <p14:nvPr/>
            </p14:nvContentPartPr>
            <p14:xfrm>
              <a:off x="3672361" y="1183322"/>
              <a:ext cx="240985" cy="139585"/>
            </p14:xfrm>
          </p:contentPart>
        </mc:Choice>
        <mc:Fallback>
          <p:sp>
            <p:nvSpPr>
              <p:cNvPr id="1050796" name=""/>
              <p:cNvSpPr/>
              <p:nvPr/>
            </p:nvSpPr>
            <p:spPr>
              <a:xfrm>
                <a:off x="3672361" y="1183322"/>
                <a:ext cx="240985" cy="139585"/>
              </a:xfrm>
            </p:spPr>
          </p:sp>
        </mc:Fallback>
      </mc:AlternateContent>
      <mc:AlternateContent xmlns:mc="http://schemas.openxmlformats.org/markup-compatibility/2006">
        <mc:Choice xmlns:p14="http://schemas.microsoft.com/office/powerpoint/2010/main" Requires="p14">
          <p:contentPart p14:bwMode="auto" r:id="rId57">
            <p14:nvContentPartPr>
              <p14:cNvPr id="1050797" name=""/>
              <p14:cNvContentPartPr/>
              <p14:nvPr/>
            </p14:nvContentPartPr>
            <p14:xfrm>
              <a:off x="4011787" y="1095979"/>
              <a:ext cx="142711" cy="109673"/>
            </p14:xfrm>
          </p:contentPart>
        </mc:Choice>
        <mc:Fallback>
          <p:sp>
            <p:nvSpPr>
              <p:cNvPr id="1050797" name=""/>
              <p:cNvSpPr/>
              <p:nvPr/>
            </p:nvSpPr>
            <p:spPr>
              <a:xfrm>
                <a:off x="4011787" y="1095979"/>
                <a:ext cx="142711" cy="109673"/>
              </a:xfrm>
            </p:spPr>
          </p:sp>
        </mc:Fallback>
      </mc:AlternateContent>
      <mc:AlternateContent xmlns:mc="http://schemas.openxmlformats.org/markup-compatibility/2006">
        <mc:Choice xmlns:p14="http://schemas.microsoft.com/office/powerpoint/2010/main" Requires="p14">
          <p:contentPart p14:bwMode="auto" r:id="rId58">
            <p14:nvContentPartPr>
              <p14:cNvPr id="1050798" name=""/>
              <p14:cNvContentPartPr/>
              <p14:nvPr/>
            </p14:nvContentPartPr>
            <p14:xfrm>
              <a:off x="1359917" y="1702601"/>
              <a:ext cx="225656" cy="186012"/>
            </p14:xfrm>
          </p:contentPart>
        </mc:Choice>
        <mc:Fallback>
          <p:sp>
            <p:nvSpPr>
              <p:cNvPr id="1050798" name=""/>
              <p:cNvSpPr/>
              <p:nvPr/>
            </p:nvSpPr>
            <p:spPr>
              <a:xfrm>
                <a:off x="1359917" y="1702601"/>
                <a:ext cx="225656" cy="186012"/>
              </a:xfrm>
            </p:spPr>
          </p:sp>
        </mc:Fallback>
      </mc:AlternateContent>
      <mc:AlternateContent xmlns:mc="http://schemas.openxmlformats.org/markup-compatibility/2006">
        <mc:Choice xmlns:p14="http://schemas.microsoft.com/office/powerpoint/2010/main" Requires="p14">
          <p:contentPart p14:bwMode="auto" r:id="rId59">
            <p14:nvContentPartPr>
              <p14:cNvPr id="1050799" name=""/>
              <p14:cNvContentPartPr/>
              <p14:nvPr/>
            </p14:nvContentPartPr>
            <p14:xfrm>
              <a:off x="1347328" y="1741051"/>
              <a:ext cx="23156" cy="317265"/>
            </p14:xfrm>
          </p:contentPart>
        </mc:Choice>
        <mc:Fallback>
          <p:sp>
            <p:nvSpPr>
              <p:cNvPr id="1050799" name=""/>
              <p:cNvSpPr/>
              <p:nvPr/>
            </p:nvSpPr>
            <p:spPr>
              <a:xfrm>
                <a:off x="1347328" y="1741051"/>
                <a:ext cx="23156" cy="317265"/>
              </a:xfrm>
            </p:spPr>
          </p:sp>
        </mc:Fallback>
      </mc:AlternateContent>
      <mc:AlternateContent xmlns:mc="http://schemas.openxmlformats.org/markup-compatibility/2006">
        <mc:Choice xmlns:p14="http://schemas.microsoft.com/office/powerpoint/2010/main" Requires="p14">
          <p:contentPart p14:bwMode="auto" r:id="rId60">
            <p14:nvContentPartPr>
              <p14:cNvPr id="1050800" name=""/>
              <p14:cNvContentPartPr/>
              <p14:nvPr/>
            </p14:nvContentPartPr>
            <p14:xfrm>
              <a:off x="1305084" y="1707386"/>
              <a:ext cx="250119" cy="202029"/>
            </p14:xfrm>
          </p:contentPart>
        </mc:Choice>
        <mc:Fallback>
          <p:sp>
            <p:nvSpPr>
              <p:cNvPr id="1050800" name=""/>
              <p:cNvSpPr/>
              <p:nvPr/>
            </p:nvSpPr>
            <p:spPr>
              <a:xfrm>
                <a:off x="1305084" y="1707386"/>
                <a:ext cx="250119" cy="202029"/>
              </a:xfrm>
            </p:spPr>
          </p:sp>
        </mc:Fallback>
      </mc:AlternateContent>
      <mc:AlternateContent xmlns:mc="http://schemas.openxmlformats.org/markup-compatibility/2006">
        <mc:Choice xmlns:p14="http://schemas.microsoft.com/office/powerpoint/2010/main" Requires="p14">
          <p:contentPart p14:bwMode="auto" r:id="rId61">
            <p14:nvContentPartPr>
              <p14:cNvPr id="1050801" name=""/>
              <p14:cNvContentPartPr/>
              <p14:nvPr/>
            </p14:nvContentPartPr>
            <p14:xfrm>
              <a:off x="1451989" y="1722102"/>
              <a:ext cx="116814" cy="33380"/>
            </p14:xfrm>
          </p:contentPart>
        </mc:Choice>
        <mc:Fallback>
          <p:sp>
            <p:nvSpPr>
              <p:cNvPr id="1050801" name=""/>
              <p:cNvSpPr/>
              <p:nvPr/>
            </p:nvSpPr>
            <p:spPr>
              <a:xfrm>
                <a:off x="1451989" y="1722102"/>
                <a:ext cx="116814" cy="33380"/>
              </a:xfrm>
            </p:spPr>
          </p:sp>
        </mc:Fallback>
      </mc:AlternateContent>
      <mc:AlternateContent xmlns:mc="http://schemas.openxmlformats.org/markup-compatibility/2006">
        <mc:Choice xmlns:p14="http://schemas.microsoft.com/office/powerpoint/2010/main" Requires="p14">
          <p:contentPart p14:bwMode="auto" r:id="rId62">
            <p14:nvContentPartPr>
              <p14:cNvPr id="1050802" name=""/>
              <p14:cNvContentPartPr/>
              <p14:nvPr/>
            </p14:nvContentPartPr>
            <p14:xfrm>
              <a:off x="1319203" y="1784486"/>
              <a:ext cx="24010" cy="325886"/>
            </p14:xfrm>
          </p:contentPart>
        </mc:Choice>
        <mc:Fallback>
          <p:sp>
            <p:nvSpPr>
              <p:cNvPr id="1050802" name=""/>
              <p:cNvSpPr/>
              <p:nvPr/>
            </p:nvSpPr>
            <p:spPr>
              <a:xfrm>
                <a:off x="1319203" y="1784486"/>
                <a:ext cx="24010" cy="325886"/>
              </a:xfrm>
            </p:spPr>
          </p:sp>
        </mc:Fallback>
      </mc:AlternateContent>
      <mc:AlternateContent xmlns:mc="http://schemas.openxmlformats.org/markup-compatibility/2006">
        <mc:Choice xmlns:p14="http://schemas.microsoft.com/office/powerpoint/2010/main" Requires="p14">
          <p:contentPart p14:bwMode="auto" r:id="rId63">
            <p14:nvContentPartPr>
              <p14:cNvPr id="1050803" name=""/>
              <p14:cNvContentPartPr/>
              <p14:nvPr/>
            </p14:nvContentPartPr>
            <p14:xfrm>
              <a:off x="511284" y="2460021"/>
              <a:ext cx="207276" cy="587487"/>
            </p14:xfrm>
          </p:contentPart>
        </mc:Choice>
        <mc:Fallback>
          <p:sp>
            <p:nvSpPr>
              <p:cNvPr id="1050803" name=""/>
              <p:cNvSpPr/>
              <p:nvPr/>
            </p:nvSpPr>
            <p:spPr>
              <a:xfrm>
                <a:off x="511284" y="2460021"/>
                <a:ext cx="207276" cy="587487"/>
              </a:xfrm>
            </p:spPr>
          </p:sp>
        </mc:Fallback>
      </mc:AlternateContent>
      <mc:AlternateContent xmlns:mc="http://schemas.openxmlformats.org/markup-compatibility/2006">
        <mc:Choice xmlns:p14="http://schemas.microsoft.com/office/powerpoint/2010/main" Requires="p14">
          <p:contentPart p14:bwMode="auto" r:id="rId64">
            <p14:nvContentPartPr>
              <p14:cNvPr id="1050804" name=""/>
              <p14:cNvContentPartPr/>
              <p14:nvPr/>
            </p14:nvContentPartPr>
            <p14:xfrm>
              <a:off x="875752" y="2646485"/>
              <a:ext cx="143296" cy="18416"/>
            </p14:xfrm>
          </p:contentPart>
        </mc:Choice>
        <mc:Fallback>
          <p:sp>
            <p:nvSpPr>
              <p:cNvPr id="1050804" name=""/>
              <p:cNvSpPr/>
              <p:nvPr/>
            </p:nvSpPr>
            <p:spPr>
              <a:xfrm>
                <a:off x="875752" y="2646485"/>
                <a:ext cx="143296" cy="18416"/>
              </a:xfrm>
            </p:spPr>
          </p:sp>
        </mc:Fallback>
      </mc:AlternateContent>
      <mc:AlternateContent xmlns:mc="http://schemas.openxmlformats.org/markup-compatibility/2006">
        <mc:Choice xmlns:p14="http://schemas.microsoft.com/office/powerpoint/2010/main" Requires="p14">
          <p:contentPart p14:bwMode="auto" r:id="rId65">
            <p14:nvContentPartPr>
              <p14:cNvPr id="1050805" name=""/>
              <p14:cNvContentPartPr/>
              <p14:nvPr/>
            </p14:nvContentPartPr>
            <p14:xfrm>
              <a:off x="904433" y="2769593"/>
              <a:ext cx="164973" cy="9284"/>
            </p14:xfrm>
          </p:contentPart>
        </mc:Choice>
        <mc:Fallback>
          <p:sp>
            <p:nvSpPr>
              <p:cNvPr id="1050805" name=""/>
              <p:cNvSpPr/>
              <p:nvPr/>
            </p:nvSpPr>
            <p:spPr>
              <a:xfrm>
                <a:off x="904433" y="2769593"/>
                <a:ext cx="164973" cy="9284"/>
              </a:xfrm>
            </p:spPr>
          </p:sp>
        </mc:Fallback>
      </mc:AlternateContent>
      <mc:AlternateContent xmlns:mc="http://schemas.openxmlformats.org/markup-compatibility/2006">
        <mc:Choice xmlns:p14="http://schemas.microsoft.com/office/powerpoint/2010/main" Requires="p14">
          <p:contentPart p14:bwMode="auto" r:id="rId66">
            <p14:nvContentPartPr>
              <p14:cNvPr id="1050806" name=""/>
              <p14:cNvContentPartPr/>
              <p14:nvPr/>
            </p14:nvContentPartPr>
            <p14:xfrm>
              <a:off x="1304347" y="2602928"/>
              <a:ext cx="167157" cy="192856"/>
            </p14:xfrm>
          </p:contentPart>
        </mc:Choice>
        <mc:Fallback>
          <p:sp>
            <p:nvSpPr>
              <p:cNvPr id="1050806" name=""/>
              <p:cNvSpPr/>
              <p:nvPr/>
            </p:nvSpPr>
            <p:spPr>
              <a:xfrm>
                <a:off x="1304347" y="2602928"/>
                <a:ext cx="167157" cy="192856"/>
              </a:xfrm>
            </p:spPr>
          </p:sp>
        </mc:Fallback>
      </mc:AlternateContent>
      <mc:AlternateContent xmlns:mc="http://schemas.openxmlformats.org/markup-compatibility/2006">
        <mc:Choice xmlns:p14="http://schemas.microsoft.com/office/powerpoint/2010/main" Requires="p14">
          <p:contentPart p14:bwMode="auto" r:id="rId67">
            <p14:nvContentPartPr>
              <p14:cNvPr id="1050807" name=""/>
              <p14:cNvContentPartPr/>
              <p14:nvPr/>
            </p14:nvContentPartPr>
            <p14:xfrm>
              <a:off x="1535248" y="2551296"/>
              <a:ext cx="189933" cy="301625"/>
            </p14:xfrm>
          </p:contentPart>
        </mc:Choice>
        <mc:Fallback>
          <p:sp>
            <p:nvSpPr>
              <p:cNvPr id="1050807" name=""/>
              <p:cNvSpPr/>
              <p:nvPr/>
            </p:nvSpPr>
            <p:spPr>
              <a:xfrm>
                <a:off x="1535248" y="2551296"/>
                <a:ext cx="189933" cy="301625"/>
              </a:xfrm>
            </p:spPr>
          </p:sp>
        </mc:Fallback>
      </mc:AlternateContent>
      <mc:AlternateContent xmlns:mc="http://schemas.openxmlformats.org/markup-compatibility/2006">
        <mc:Choice xmlns:p14="http://schemas.microsoft.com/office/powerpoint/2010/main" Requires="p14">
          <p:contentPart p14:bwMode="auto" r:id="rId68">
            <p14:nvContentPartPr>
              <p14:cNvPr id="1050808" name=""/>
              <p14:cNvContentPartPr/>
              <p14:nvPr/>
            </p14:nvContentPartPr>
            <p14:xfrm>
              <a:off x="1344952" y="2429062"/>
              <a:ext cx="353280" cy="51079"/>
            </p14:xfrm>
          </p:contentPart>
        </mc:Choice>
        <mc:Fallback>
          <p:sp>
            <p:nvSpPr>
              <p:cNvPr id="1050808" name=""/>
              <p:cNvSpPr/>
              <p:nvPr/>
            </p:nvSpPr>
            <p:spPr>
              <a:xfrm>
                <a:off x="1344952" y="2429062"/>
                <a:ext cx="353280" cy="51079"/>
              </a:xfrm>
            </p:spPr>
          </p:sp>
        </mc:Fallback>
      </mc:AlternateContent>
      <mc:AlternateContent xmlns:mc="http://schemas.openxmlformats.org/markup-compatibility/2006">
        <mc:Choice xmlns:p14="http://schemas.microsoft.com/office/powerpoint/2010/main" Requires="p14">
          <p:contentPart p14:bwMode="auto" r:id="rId69">
            <p14:nvContentPartPr>
              <p14:cNvPr id="1050809" name=""/>
              <p14:cNvContentPartPr/>
              <p14:nvPr/>
            </p14:nvContentPartPr>
            <p14:xfrm>
              <a:off x="1626310" y="2362793"/>
              <a:ext cx="121884" cy="197661"/>
            </p14:xfrm>
          </p:contentPart>
        </mc:Choice>
        <mc:Fallback>
          <p:sp>
            <p:nvSpPr>
              <p:cNvPr id="1050809" name=""/>
              <p:cNvSpPr/>
              <p:nvPr/>
            </p:nvSpPr>
            <p:spPr>
              <a:xfrm>
                <a:off x="1626310" y="2362793"/>
                <a:ext cx="121884" cy="197661"/>
              </a:xfrm>
            </p:spPr>
          </p:sp>
        </mc:Fallback>
      </mc:AlternateContent>
      <mc:AlternateContent xmlns:mc="http://schemas.openxmlformats.org/markup-compatibility/2006">
        <mc:Choice xmlns:p14="http://schemas.microsoft.com/office/powerpoint/2010/main" Requires="p14">
          <p:contentPart p14:bwMode="auto" r:id="rId70">
            <p14:nvContentPartPr>
              <p14:cNvPr id="1050810" name=""/>
              <p14:cNvContentPartPr/>
              <p14:nvPr/>
            </p14:nvContentPartPr>
            <p14:xfrm>
              <a:off x="1820016" y="2726406"/>
              <a:ext cx="25870" cy="65102"/>
            </p14:xfrm>
          </p:contentPart>
        </mc:Choice>
        <mc:Fallback>
          <p:sp>
            <p:nvSpPr>
              <p:cNvPr id="1050810" name=""/>
              <p:cNvSpPr/>
              <p:nvPr/>
            </p:nvSpPr>
            <p:spPr>
              <a:xfrm>
                <a:off x="1820016" y="2726406"/>
                <a:ext cx="25870" cy="65102"/>
              </a:xfrm>
            </p:spPr>
          </p:sp>
        </mc:Fallback>
      </mc:AlternateContent>
      <mc:AlternateContent xmlns:mc="http://schemas.openxmlformats.org/markup-compatibility/2006">
        <mc:Choice xmlns:p14="http://schemas.microsoft.com/office/powerpoint/2010/main" Requires="p14">
          <p:contentPart p14:bwMode="auto" r:id="rId71">
            <p14:nvContentPartPr>
              <p14:cNvPr id="1050811" name=""/>
              <p14:cNvContentPartPr/>
              <p14:nvPr/>
            </p14:nvContentPartPr>
            <p14:xfrm>
              <a:off x="1988026" y="2610137"/>
              <a:ext cx="340940" cy="333643"/>
            </p14:xfrm>
          </p:contentPart>
        </mc:Choice>
        <mc:Fallback>
          <p:sp>
            <p:nvSpPr>
              <p:cNvPr id="1050811" name=""/>
              <p:cNvSpPr/>
              <p:nvPr/>
            </p:nvSpPr>
            <p:spPr>
              <a:xfrm>
                <a:off x="1988026" y="2610137"/>
                <a:ext cx="340940" cy="333643"/>
              </a:xfrm>
            </p:spPr>
          </p:sp>
        </mc:Fallback>
      </mc:AlternateContent>
      <mc:AlternateContent xmlns:mc="http://schemas.openxmlformats.org/markup-compatibility/2006">
        <mc:Choice xmlns:p14="http://schemas.microsoft.com/office/powerpoint/2010/main" Requires="p14">
          <p:contentPart p14:bwMode="auto" r:id="rId72">
            <p14:nvContentPartPr>
              <p14:cNvPr id="1050812" name=""/>
              <p14:cNvContentPartPr/>
              <p14:nvPr/>
            </p14:nvContentPartPr>
            <p14:xfrm>
              <a:off x="1966023" y="2501536"/>
              <a:ext cx="268763" cy="28226"/>
            </p14:xfrm>
          </p:contentPart>
        </mc:Choice>
        <mc:Fallback>
          <p:sp>
            <p:nvSpPr>
              <p:cNvPr id="1050812" name=""/>
              <p:cNvSpPr/>
              <p:nvPr/>
            </p:nvSpPr>
            <p:spPr>
              <a:xfrm>
                <a:off x="1966023" y="2501536"/>
                <a:ext cx="268763" cy="28226"/>
              </a:xfrm>
            </p:spPr>
          </p:sp>
        </mc:Fallback>
      </mc:AlternateContent>
      <mc:AlternateContent xmlns:mc="http://schemas.openxmlformats.org/markup-compatibility/2006">
        <mc:Choice xmlns:p14="http://schemas.microsoft.com/office/powerpoint/2010/main" Requires="p14">
          <p:contentPart p14:bwMode="auto" r:id="rId73">
            <p14:nvContentPartPr>
              <p14:cNvPr id="1050813" name=""/>
              <p14:cNvContentPartPr/>
              <p14:nvPr/>
            </p14:nvContentPartPr>
            <p14:xfrm>
              <a:off x="2091823" y="2443954"/>
              <a:ext cx="166900" cy="149284"/>
            </p14:xfrm>
          </p:contentPart>
        </mc:Choice>
        <mc:Fallback>
          <p:sp>
            <p:nvSpPr>
              <p:cNvPr id="1050813" name=""/>
              <p:cNvSpPr/>
              <p:nvPr/>
            </p:nvSpPr>
            <p:spPr>
              <a:xfrm>
                <a:off x="2091823" y="2443954"/>
                <a:ext cx="166900" cy="149284"/>
              </a:xfrm>
            </p:spPr>
          </p:sp>
        </mc:Fallback>
      </mc:AlternateContent>
      <mc:AlternateContent xmlns:mc="http://schemas.openxmlformats.org/markup-compatibility/2006">
        <mc:Choice xmlns:p14="http://schemas.microsoft.com/office/powerpoint/2010/main" Requires="p14">
          <p:contentPart p14:bwMode="auto" r:id="rId74">
            <p14:nvContentPartPr>
              <p14:cNvPr id="1050814" name=""/>
              <p14:cNvContentPartPr/>
              <p14:nvPr/>
            </p14:nvContentPartPr>
            <p14:xfrm>
              <a:off x="2463351" y="2735158"/>
              <a:ext cx="195639" cy="13089"/>
            </p14:xfrm>
          </p:contentPart>
        </mc:Choice>
        <mc:Fallback>
          <p:sp>
            <p:nvSpPr>
              <p:cNvPr id="1050814" name=""/>
              <p:cNvSpPr/>
              <p:nvPr/>
            </p:nvSpPr>
            <p:spPr>
              <a:xfrm>
                <a:off x="2463351" y="2735158"/>
                <a:ext cx="195639" cy="13089"/>
              </a:xfrm>
            </p:spPr>
          </p:sp>
        </mc:Fallback>
      </mc:AlternateContent>
      <mc:AlternateContent xmlns:mc="http://schemas.openxmlformats.org/markup-compatibility/2006">
        <mc:Choice xmlns:p14="http://schemas.microsoft.com/office/powerpoint/2010/main" Requires="p14">
          <p:contentPart p14:bwMode="auto" r:id="rId75">
            <p14:nvContentPartPr>
              <p14:cNvPr id="1050815" name=""/>
              <p14:cNvContentPartPr/>
              <p14:nvPr/>
            </p14:nvContentPartPr>
            <p14:xfrm>
              <a:off x="2534832" y="2660881"/>
              <a:ext cx="3607" cy="193743"/>
            </p14:xfrm>
          </p:contentPart>
        </mc:Choice>
        <mc:Fallback>
          <p:sp>
            <p:nvSpPr>
              <p:cNvPr id="1050815" name=""/>
              <p:cNvSpPr/>
              <p:nvPr/>
            </p:nvSpPr>
            <p:spPr>
              <a:xfrm>
                <a:off x="2534832" y="2660881"/>
                <a:ext cx="3607" cy="193743"/>
              </a:xfrm>
            </p:spPr>
          </p:sp>
        </mc:Fallback>
      </mc:AlternateContent>
      <mc:AlternateContent xmlns:mc="http://schemas.openxmlformats.org/markup-compatibility/2006">
        <mc:Choice xmlns:p14="http://schemas.microsoft.com/office/powerpoint/2010/main" Requires="p14">
          <p:contentPart p14:bwMode="auto" r:id="rId76">
            <p14:nvContentPartPr>
              <p14:cNvPr id="1050816" name=""/>
              <p14:cNvContentPartPr/>
              <p14:nvPr/>
            </p14:nvContentPartPr>
            <p14:xfrm>
              <a:off x="2835320" y="2603050"/>
              <a:ext cx="12239" cy="202835"/>
            </p14:xfrm>
          </p:contentPart>
        </mc:Choice>
        <mc:Fallback>
          <p:sp>
            <p:nvSpPr>
              <p:cNvPr id="1050816" name=""/>
              <p:cNvSpPr/>
              <p:nvPr/>
            </p:nvSpPr>
            <p:spPr>
              <a:xfrm>
                <a:off x="2835320" y="2603050"/>
                <a:ext cx="12239" cy="202835"/>
              </a:xfrm>
            </p:spPr>
          </p:sp>
        </mc:Fallback>
      </mc:AlternateContent>
      <mc:AlternateContent xmlns:mc="http://schemas.openxmlformats.org/markup-compatibility/2006">
        <mc:Choice xmlns:p14="http://schemas.microsoft.com/office/powerpoint/2010/main" Requires="p14">
          <p:contentPart p14:bwMode="auto" r:id="rId77">
            <p14:nvContentPartPr>
              <p14:cNvPr id="1050817" name=""/>
              <p14:cNvContentPartPr/>
              <p14:nvPr/>
            </p14:nvContentPartPr>
            <p14:xfrm>
              <a:off x="2826478" y="2543765"/>
              <a:ext cx="182648" cy="124947"/>
            </p14:xfrm>
          </p:contentPart>
        </mc:Choice>
        <mc:Fallback>
          <p:sp>
            <p:nvSpPr>
              <p:cNvPr id="1050817" name=""/>
              <p:cNvSpPr/>
              <p:nvPr/>
            </p:nvSpPr>
            <p:spPr>
              <a:xfrm>
                <a:off x="2826478" y="2543765"/>
                <a:ext cx="182648" cy="124947"/>
              </a:xfrm>
            </p:spPr>
          </p:sp>
        </mc:Fallback>
      </mc:AlternateContent>
      <mc:AlternateContent xmlns:mc="http://schemas.openxmlformats.org/markup-compatibility/2006">
        <mc:Choice xmlns:p14="http://schemas.microsoft.com/office/powerpoint/2010/main" Requires="p14">
          <p:contentPart p14:bwMode="auto" r:id="rId78">
            <p14:nvContentPartPr>
              <p14:cNvPr id="1050818" name=""/>
              <p14:cNvContentPartPr/>
              <p14:nvPr/>
            </p14:nvContentPartPr>
            <p14:xfrm>
              <a:off x="3021525" y="2566813"/>
              <a:ext cx="14119" cy="217423"/>
            </p14:xfrm>
          </p:contentPart>
        </mc:Choice>
        <mc:Fallback>
          <p:sp>
            <p:nvSpPr>
              <p:cNvPr id="1050818" name=""/>
              <p:cNvSpPr/>
              <p:nvPr/>
            </p:nvSpPr>
            <p:spPr>
              <a:xfrm>
                <a:off x="3021525" y="2566813"/>
                <a:ext cx="14119" cy="217423"/>
              </a:xfrm>
            </p:spPr>
          </p:sp>
        </mc:Fallback>
      </mc:AlternateContent>
      <mc:AlternateContent xmlns:mc="http://schemas.openxmlformats.org/markup-compatibility/2006">
        <mc:Choice xmlns:p14="http://schemas.microsoft.com/office/powerpoint/2010/main" Requires="p14">
          <p:contentPart p14:bwMode="auto" r:id="rId79">
            <p14:nvContentPartPr>
              <p14:cNvPr id="1050819" name=""/>
              <p14:cNvContentPartPr/>
              <p14:nvPr/>
            </p14:nvContentPartPr>
            <p14:xfrm>
              <a:off x="3006964" y="2545748"/>
              <a:ext cx="189437" cy="223844"/>
            </p14:xfrm>
          </p:contentPart>
        </mc:Choice>
        <mc:Fallback>
          <p:sp>
            <p:nvSpPr>
              <p:cNvPr id="1050819" name=""/>
              <p:cNvSpPr/>
              <p:nvPr/>
            </p:nvSpPr>
            <p:spPr>
              <a:xfrm>
                <a:off x="3006964" y="2545748"/>
                <a:ext cx="189437" cy="223844"/>
              </a:xfrm>
            </p:spPr>
          </p:sp>
        </mc:Fallback>
      </mc:AlternateContent>
      <mc:AlternateContent xmlns:mc="http://schemas.openxmlformats.org/markup-compatibility/2006">
        <mc:Choice xmlns:p14="http://schemas.microsoft.com/office/powerpoint/2010/main" Requires="p14">
          <p:contentPart p14:bwMode="auto" r:id="rId80">
            <p14:nvContentPartPr>
              <p14:cNvPr id="1050820" name=""/>
              <p14:cNvContentPartPr/>
              <p14:nvPr/>
            </p14:nvContentPartPr>
            <p14:xfrm>
              <a:off x="2860449" y="2407468"/>
              <a:ext cx="283301" cy="12767"/>
            </p14:xfrm>
          </p:contentPart>
        </mc:Choice>
        <mc:Fallback>
          <p:sp>
            <p:nvSpPr>
              <p:cNvPr id="1050820" name=""/>
              <p:cNvSpPr/>
              <p:nvPr/>
            </p:nvSpPr>
            <p:spPr>
              <a:xfrm>
                <a:off x="2860449" y="2407468"/>
                <a:ext cx="283301" cy="12767"/>
              </a:xfrm>
            </p:spPr>
          </p:sp>
        </mc:Fallback>
      </mc:AlternateContent>
      <mc:AlternateContent xmlns:mc="http://schemas.openxmlformats.org/markup-compatibility/2006">
        <mc:Choice xmlns:p14="http://schemas.microsoft.com/office/powerpoint/2010/main" Requires="p14">
          <p:contentPart p14:bwMode="auto" r:id="rId81">
            <p14:nvContentPartPr>
              <p14:cNvPr id="1050821" name=""/>
              <p14:cNvContentPartPr/>
              <p14:nvPr/>
            </p14:nvContentPartPr>
            <p14:xfrm>
              <a:off x="3099625" y="2348149"/>
              <a:ext cx="150994" cy="208385"/>
            </p14:xfrm>
          </p:contentPart>
        </mc:Choice>
        <mc:Fallback>
          <p:sp>
            <p:nvSpPr>
              <p:cNvPr id="1050821" name=""/>
              <p:cNvSpPr/>
              <p:nvPr/>
            </p:nvSpPr>
            <p:spPr>
              <a:xfrm>
                <a:off x="3099625" y="2348149"/>
                <a:ext cx="150994" cy="208385"/>
              </a:xfrm>
            </p:spPr>
          </p:sp>
        </mc:Fallback>
      </mc:AlternateContent>
      <mc:AlternateContent xmlns:mc="http://schemas.openxmlformats.org/markup-compatibility/2006">
        <mc:Choice xmlns:p14="http://schemas.microsoft.com/office/powerpoint/2010/main" Requires="p14">
          <p:contentPart p14:bwMode="auto" r:id="rId82">
            <p14:nvContentPartPr>
              <p14:cNvPr id="1050822" name=""/>
              <p14:cNvContentPartPr/>
              <p14:nvPr/>
            </p14:nvContentPartPr>
            <p14:xfrm>
              <a:off x="3358323" y="2697118"/>
              <a:ext cx="6490" cy="69382"/>
            </p14:xfrm>
          </p:contentPart>
        </mc:Choice>
        <mc:Fallback>
          <p:sp>
            <p:nvSpPr>
              <p:cNvPr id="1050822" name=""/>
              <p:cNvSpPr/>
              <p:nvPr/>
            </p:nvSpPr>
            <p:spPr>
              <a:xfrm>
                <a:off x="3358323" y="2697118"/>
                <a:ext cx="6490" cy="69382"/>
              </a:xfrm>
            </p:spPr>
          </p:sp>
        </mc:Fallback>
      </mc:AlternateContent>
      <mc:AlternateContent xmlns:mc="http://schemas.openxmlformats.org/markup-compatibility/2006">
        <mc:Choice xmlns:p14="http://schemas.microsoft.com/office/powerpoint/2010/main" Requires="p14">
          <p:contentPart p14:bwMode="auto" r:id="rId83">
            <p14:nvContentPartPr>
              <p14:cNvPr id="1050823" name=""/>
              <p14:cNvContentPartPr/>
              <p14:nvPr/>
            </p14:nvContentPartPr>
            <p14:xfrm>
              <a:off x="3466048" y="2587860"/>
              <a:ext cx="270183" cy="358074"/>
            </p14:xfrm>
          </p:contentPart>
        </mc:Choice>
        <mc:Fallback>
          <p:sp>
            <p:nvSpPr>
              <p:cNvPr id="1050823" name=""/>
              <p:cNvSpPr/>
              <p:nvPr/>
            </p:nvSpPr>
            <p:spPr>
              <a:xfrm>
                <a:off x="3466048" y="2587860"/>
                <a:ext cx="270183" cy="358074"/>
              </a:xfrm>
            </p:spPr>
          </p:sp>
        </mc:Fallback>
      </mc:AlternateContent>
      <mc:AlternateContent xmlns:mc="http://schemas.openxmlformats.org/markup-compatibility/2006">
        <mc:Choice xmlns:p14="http://schemas.microsoft.com/office/powerpoint/2010/main" Requires="p14">
          <p:contentPart p14:bwMode="auto" r:id="rId84">
            <p14:nvContentPartPr>
              <p14:cNvPr id="1050824" name=""/>
              <p14:cNvContentPartPr/>
              <p14:nvPr/>
            </p14:nvContentPartPr>
            <p14:xfrm>
              <a:off x="3454167" y="2458101"/>
              <a:ext cx="160832" cy="36281"/>
            </p14:xfrm>
          </p:contentPart>
        </mc:Choice>
        <mc:Fallback>
          <p:sp>
            <p:nvSpPr>
              <p:cNvPr id="1050824" name=""/>
              <p:cNvSpPr/>
              <p:nvPr/>
            </p:nvSpPr>
            <p:spPr>
              <a:xfrm>
                <a:off x="3454167" y="2458101"/>
                <a:ext cx="160832" cy="36281"/>
              </a:xfrm>
            </p:spPr>
          </p:sp>
        </mc:Fallback>
      </mc:AlternateContent>
      <mc:AlternateContent xmlns:mc="http://schemas.openxmlformats.org/markup-compatibility/2006">
        <mc:Choice xmlns:p14="http://schemas.microsoft.com/office/powerpoint/2010/main" Requires="p14">
          <p:contentPart p14:bwMode="auto" r:id="rId85">
            <p14:nvContentPartPr>
              <p14:cNvPr id="1050825" name=""/>
              <p14:cNvContentPartPr/>
              <p14:nvPr/>
            </p14:nvContentPartPr>
            <p14:xfrm>
              <a:off x="3543517" y="2414666"/>
              <a:ext cx="160246" cy="166575"/>
            </p14:xfrm>
          </p:contentPart>
        </mc:Choice>
        <mc:Fallback>
          <p:sp>
            <p:nvSpPr>
              <p:cNvPr id="1050825" name=""/>
              <p:cNvSpPr/>
              <p:nvPr/>
            </p:nvSpPr>
            <p:spPr>
              <a:xfrm>
                <a:off x="3543517" y="2414666"/>
                <a:ext cx="160246" cy="166575"/>
              </a:xfrm>
            </p:spPr>
          </p:sp>
        </mc:Fallback>
      </mc:AlternateContent>
      <mc:AlternateContent xmlns:mc="http://schemas.openxmlformats.org/markup-compatibility/2006">
        <mc:Choice xmlns:p14="http://schemas.microsoft.com/office/powerpoint/2010/main" Requires="p14">
          <p:contentPart p14:bwMode="auto" r:id="rId86">
            <p14:nvContentPartPr>
              <p14:cNvPr id="1050826" name=""/>
              <p14:cNvContentPartPr/>
              <p14:nvPr/>
            </p14:nvContentPartPr>
            <p14:xfrm>
              <a:off x="3006964" y="2250891"/>
              <a:ext cx="960318" cy="815796"/>
            </p14:xfrm>
          </p:contentPart>
        </mc:Choice>
        <mc:Fallback>
          <p:sp>
            <p:nvSpPr>
              <p:cNvPr id="1050826" name=""/>
              <p:cNvSpPr/>
              <p:nvPr/>
            </p:nvSpPr>
            <p:spPr>
              <a:xfrm>
                <a:off x="3006964" y="2250891"/>
                <a:ext cx="960318" cy="815796"/>
              </a:xfrm>
            </p:spPr>
          </p:sp>
        </mc:Fallback>
      </mc:AlternateContent>
      <mc:AlternateContent xmlns:mc="http://schemas.openxmlformats.org/markup-compatibility/2006">
        <mc:Choice xmlns:p14="http://schemas.microsoft.com/office/powerpoint/2010/main" Requires="p14">
          <p:contentPart p14:bwMode="auto" r:id="rId87">
            <p14:nvContentPartPr>
              <p14:cNvPr id="1050827" name=""/>
              <p14:cNvContentPartPr/>
              <p14:nvPr/>
            </p14:nvContentPartPr>
            <p14:xfrm>
              <a:off x="3779583" y="2193357"/>
              <a:ext cx="237844" cy="168711"/>
            </p14:xfrm>
          </p:contentPart>
        </mc:Choice>
        <mc:Fallback>
          <p:sp>
            <p:nvSpPr>
              <p:cNvPr id="1050827" name=""/>
              <p:cNvSpPr/>
              <p:nvPr/>
            </p:nvSpPr>
            <p:spPr>
              <a:xfrm>
                <a:off x="3779583" y="2193357"/>
                <a:ext cx="237844" cy="168711"/>
              </a:xfrm>
            </p:spPr>
          </p:sp>
        </mc:Fallback>
      </mc:AlternateContent>
      <mc:AlternateContent xmlns:mc="http://schemas.openxmlformats.org/markup-compatibility/2006">
        <mc:Choice xmlns:p14="http://schemas.microsoft.com/office/powerpoint/2010/main" Requires="p14">
          <p:contentPart p14:bwMode="auto" r:id="rId88">
            <p14:nvContentPartPr>
              <p14:cNvPr id="1050828" name=""/>
              <p14:cNvContentPartPr/>
              <p14:nvPr/>
            </p14:nvContentPartPr>
            <p14:xfrm>
              <a:off x="4124178" y="2153808"/>
              <a:ext cx="163587" cy="134287"/>
            </p14:xfrm>
          </p:contentPart>
        </mc:Choice>
        <mc:Fallback>
          <p:sp>
            <p:nvSpPr>
              <p:cNvPr id="1050828" name=""/>
              <p:cNvSpPr/>
              <p:nvPr/>
            </p:nvSpPr>
            <p:spPr>
              <a:xfrm>
                <a:off x="4124178" y="2153808"/>
                <a:ext cx="163587" cy="134287"/>
              </a:xfrm>
            </p:spPr>
          </p:sp>
        </mc:Fallback>
      </mc:AlternateContent>
      <mc:AlternateContent xmlns:mc="http://schemas.openxmlformats.org/markup-compatibility/2006">
        <mc:Choice xmlns:p14="http://schemas.microsoft.com/office/powerpoint/2010/main" Requires="p14">
          <p:contentPart p14:bwMode="auto" r:id="rId89">
            <p14:nvContentPartPr>
              <p14:cNvPr id="1050829" name=""/>
              <p14:cNvContentPartPr/>
              <p14:nvPr/>
            </p14:nvContentPartPr>
            <p14:xfrm>
              <a:off x="529883" y="3703491"/>
              <a:ext cx="397201" cy="366378"/>
            </p14:xfrm>
          </p:contentPart>
        </mc:Choice>
        <mc:Fallback>
          <p:sp>
            <p:nvSpPr>
              <p:cNvPr id="1050829" name=""/>
              <p:cNvSpPr/>
              <p:nvPr/>
            </p:nvSpPr>
            <p:spPr>
              <a:xfrm>
                <a:off x="529883" y="3703491"/>
                <a:ext cx="397201" cy="366378"/>
              </a:xfrm>
            </p:spPr>
          </p:sp>
        </mc:Fallback>
      </mc:AlternateContent>
      <mc:AlternateContent xmlns:mc="http://schemas.openxmlformats.org/markup-compatibility/2006">
        <mc:Choice xmlns:p14="http://schemas.microsoft.com/office/powerpoint/2010/main" Requires="p14">
          <p:contentPart p14:bwMode="auto" r:id="rId90">
            <p14:nvContentPartPr>
              <p14:cNvPr id="1050830" name=""/>
              <p14:cNvContentPartPr/>
              <p14:nvPr/>
            </p14:nvContentPartPr>
            <p14:xfrm>
              <a:off x="625567" y="3602551"/>
              <a:ext cx="171644" cy="497"/>
            </p14:xfrm>
          </p:contentPart>
        </mc:Choice>
        <mc:Fallback>
          <p:sp>
            <p:nvSpPr>
              <p:cNvPr id="1050830" name=""/>
              <p:cNvSpPr/>
              <p:nvPr/>
            </p:nvSpPr>
            <p:spPr>
              <a:xfrm>
                <a:off x="625567" y="3602551"/>
                <a:ext cx="171644" cy="497"/>
              </a:xfrm>
            </p:spPr>
          </p:sp>
        </mc:Fallback>
      </mc:AlternateContent>
      <mc:AlternateContent xmlns:mc="http://schemas.openxmlformats.org/markup-compatibility/2006">
        <mc:Choice xmlns:p14="http://schemas.microsoft.com/office/powerpoint/2010/main" Requires="p14">
          <p:contentPart p14:bwMode="auto" r:id="rId91">
            <p14:nvContentPartPr>
              <p14:cNvPr id="1050831" name=""/>
              <p14:cNvContentPartPr/>
              <p14:nvPr/>
            </p14:nvContentPartPr>
            <p14:xfrm>
              <a:off x="739849" y="3537524"/>
              <a:ext cx="103110" cy="148831"/>
            </p14:xfrm>
          </p:contentPart>
        </mc:Choice>
        <mc:Fallback>
          <p:sp>
            <p:nvSpPr>
              <p:cNvPr id="1050831" name=""/>
              <p:cNvSpPr/>
              <p:nvPr/>
            </p:nvSpPr>
            <p:spPr>
              <a:xfrm>
                <a:off x="739849" y="3537524"/>
                <a:ext cx="103110" cy="148831"/>
              </a:xfrm>
            </p:spPr>
          </p:sp>
        </mc:Fallback>
      </mc:AlternateContent>
      <mc:AlternateContent xmlns:mc="http://schemas.openxmlformats.org/markup-compatibility/2006">
        <mc:Choice xmlns:p14="http://schemas.microsoft.com/office/powerpoint/2010/main" Requires="p14">
          <p:contentPart p14:bwMode="auto" r:id="rId92">
            <p14:nvContentPartPr>
              <p14:cNvPr id="1050832" name=""/>
              <p14:cNvContentPartPr/>
              <p14:nvPr/>
            </p14:nvContentPartPr>
            <p14:xfrm>
              <a:off x="1054457" y="3805828"/>
              <a:ext cx="117476" cy="6789"/>
            </p14:xfrm>
          </p:contentPart>
        </mc:Choice>
        <mc:Fallback>
          <p:sp>
            <p:nvSpPr>
              <p:cNvPr id="1050832" name=""/>
              <p:cNvSpPr/>
              <p:nvPr/>
            </p:nvSpPr>
            <p:spPr>
              <a:xfrm>
                <a:off x="1054457" y="3805828"/>
                <a:ext cx="117476" cy="6789"/>
              </a:xfrm>
            </p:spPr>
          </p:sp>
        </mc:Fallback>
      </mc:AlternateContent>
      <mc:AlternateContent xmlns:mc="http://schemas.openxmlformats.org/markup-compatibility/2006">
        <mc:Choice xmlns:p14="http://schemas.microsoft.com/office/powerpoint/2010/main" Requires="p14">
          <p:contentPart p14:bwMode="auto" r:id="rId93">
            <p14:nvContentPartPr>
              <p14:cNvPr id="1050833" name=""/>
              <p14:cNvContentPartPr/>
              <p14:nvPr/>
            </p14:nvContentPartPr>
            <p14:xfrm>
              <a:off x="1047397" y="3913019"/>
              <a:ext cx="175127" cy="21108"/>
            </p14:xfrm>
          </p:contentPart>
        </mc:Choice>
        <mc:Fallback>
          <p:sp>
            <p:nvSpPr>
              <p:cNvPr id="1050833" name=""/>
              <p:cNvSpPr/>
              <p:nvPr/>
            </p:nvSpPr>
            <p:spPr>
              <a:xfrm>
                <a:off x="1047397" y="3913019"/>
                <a:ext cx="175127" cy="21108"/>
              </a:xfrm>
            </p:spPr>
          </p:sp>
        </mc:Fallback>
      </mc:AlternateContent>
      <mc:AlternateContent xmlns:mc="http://schemas.openxmlformats.org/markup-compatibility/2006">
        <mc:Choice xmlns:p14="http://schemas.microsoft.com/office/powerpoint/2010/main" Requires="p14">
          <p:contentPart p14:bwMode="auto" r:id="rId94">
            <p14:nvContentPartPr>
              <p14:cNvPr id="1050834" name=""/>
              <p14:cNvContentPartPr/>
              <p14:nvPr/>
            </p14:nvContentPartPr>
            <p14:xfrm>
              <a:off x="1377889" y="3694304"/>
              <a:ext cx="165798" cy="168370"/>
            </p14:xfrm>
          </p:contentPart>
        </mc:Choice>
        <mc:Fallback>
          <p:sp>
            <p:nvSpPr>
              <p:cNvPr id="1050834" name=""/>
              <p:cNvSpPr/>
              <p:nvPr/>
            </p:nvSpPr>
            <p:spPr>
              <a:xfrm>
                <a:off x="1377889" y="3694304"/>
                <a:ext cx="165798" cy="168370"/>
              </a:xfrm>
            </p:spPr>
          </p:sp>
        </mc:Fallback>
      </mc:AlternateContent>
      <mc:AlternateContent xmlns:mc="http://schemas.openxmlformats.org/markup-compatibility/2006">
        <mc:Choice xmlns:p14="http://schemas.microsoft.com/office/powerpoint/2010/main" Requires="p14">
          <p:contentPart p14:bwMode="auto" r:id="rId95">
            <p14:nvContentPartPr>
              <p14:cNvPr id="1050835" name=""/>
              <p14:cNvContentPartPr/>
              <p14:nvPr/>
            </p14:nvContentPartPr>
            <p14:xfrm>
              <a:off x="1612631" y="3676881"/>
              <a:ext cx="134623" cy="241259"/>
            </p14:xfrm>
          </p:contentPart>
        </mc:Choice>
        <mc:Fallback>
          <p:sp>
            <p:nvSpPr>
              <p:cNvPr id="1050835" name=""/>
              <p:cNvSpPr/>
              <p:nvPr/>
            </p:nvSpPr>
            <p:spPr>
              <a:xfrm>
                <a:off x="1612631" y="3676881"/>
                <a:ext cx="134623" cy="241259"/>
              </a:xfrm>
            </p:spPr>
          </p:sp>
        </mc:Fallback>
      </mc:AlternateContent>
      <mc:AlternateContent xmlns:mc="http://schemas.openxmlformats.org/markup-compatibility/2006">
        <mc:Choice xmlns:p14="http://schemas.microsoft.com/office/powerpoint/2010/main" Requires="p14">
          <p:contentPart p14:bwMode="auto" r:id="rId96">
            <p14:nvContentPartPr>
              <p14:cNvPr id="1050836" name=""/>
              <p14:cNvContentPartPr/>
              <p14:nvPr/>
            </p14:nvContentPartPr>
            <p14:xfrm>
              <a:off x="1498404" y="3513894"/>
              <a:ext cx="307051" cy="15567"/>
            </p14:xfrm>
          </p:contentPart>
        </mc:Choice>
        <mc:Fallback>
          <p:sp>
            <p:nvSpPr>
              <p:cNvPr id="1050836" name=""/>
              <p:cNvSpPr/>
              <p:nvPr/>
            </p:nvSpPr>
            <p:spPr>
              <a:xfrm>
                <a:off x="1498404" y="3513894"/>
                <a:ext cx="307051" cy="15567"/>
              </a:xfrm>
            </p:spPr>
          </p:sp>
        </mc:Fallback>
      </mc:AlternateContent>
      <mc:AlternateContent xmlns:mc="http://schemas.openxmlformats.org/markup-compatibility/2006">
        <mc:Choice xmlns:p14="http://schemas.microsoft.com/office/powerpoint/2010/main" Requires="p14">
          <p:contentPart p14:bwMode="auto" r:id="rId97">
            <p14:nvContentPartPr>
              <p14:cNvPr id="1050837" name=""/>
              <p14:cNvContentPartPr/>
              <p14:nvPr/>
            </p14:nvContentPartPr>
            <p14:xfrm>
              <a:off x="1696026" y="3455155"/>
              <a:ext cx="123503" cy="172476"/>
            </p14:xfrm>
          </p:contentPart>
        </mc:Choice>
        <mc:Fallback>
          <p:sp>
            <p:nvSpPr>
              <p:cNvPr id="1050837" name=""/>
              <p:cNvSpPr/>
              <p:nvPr/>
            </p:nvSpPr>
            <p:spPr>
              <a:xfrm>
                <a:off x="1696026" y="3455155"/>
                <a:ext cx="123503" cy="172476"/>
              </a:xfrm>
            </p:spPr>
          </p:sp>
        </mc:Fallback>
      </mc:AlternateContent>
      <mc:AlternateContent xmlns:mc="http://schemas.openxmlformats.org/markup-compatibility/2006">
        <mc:Choice xmlns:p14="http://schemas.microsoft.com/office/powerpoint/2010/main" Requires="p14">
          <p:contentPart p14:bwMode="auto" r:id="rId98">
            <p14:nvContentPartPr>
              <p14:cNvPr id="1050838" name=""/>
              <p14:cNvContentPartPr/>
              <p14:nvPr/>
            </p14:nvContentPartPr>
            <p14:xfrm>
              <a:off x="1351262" y="3957727"/>
              <a:ext cx="440072" cy="14585"/>
            </p14:xfrm>
          </p:contentPart>
        </mc:Choice>
        <mc:Fallback>
          <p:sp>
            <p:nvSpPr>
              <p:cNvPr id="1050838" name=""/>
              <p:cNvSpPr/>
              <p:nvPr/>
            </p:nvSpPr>
            <p:spPr>
              <a:xfrm>
                <a:off x="1351262" y="3957727"/>
                <a:ext cx="440072" cy="14585"/>
              </a:xfrm>
            </p:spPr>
          </p:sp>
        </mc:Fallback>
      </mc:AlternateContent>
      <mc:AlternateContent xmlns:mc="http://schemas.openxmlformats.org/markup-compatibility/2006">
        <mc:Choice xmlns:p14="http://schemas.microsoft.com/office/powerpoint/2010/main" Requires="p14">
          <p:contentPart p14:bwMode="auto" r:id="rId99">
            <p14:nvContentPartPr>
              <p14:cNvPr id="1050839" name=""/>
              <p14:cNvContentPartPr/>
              <p14:nvPr/>
            </p14:nvContentPartPr>
            <p14:xfrm>
              <a:off x="1515455" y="4122527"/>
              <a:ext cx="178291" cy="243110"/>
            </p14:xfrm>
          </p:contentPart>
        </mc:Choice>
        <mc:Fallback>
          <p:sp>
            <p:nvSpPr>
              <p:cNvPr id="1050839" name=""/>
              <p:cNvSpPr/>
              <p:nvPr/>
            </p:nvSpPr>
            <p:spPr>
              <a:xfrm>
                <a:off x="1515455" y="4122527"/>
                <a:ext cx="178291" cy="243110"/>
              </a:xfrm>
            </p:spPr>
          </p:sp>
        </mc:Fallback>
      </mc:AlternateContent>
      <mc:AlternateContent xmlns:mc="http://schemas.openxmlformats.org/markup-compatibility/2006">
        <mc:Choice xmlns:p14="http://schemas.microsoft.com/office/powerpoint/2010/main" Requires="p14">
          <p:contentPart p14:bwMode="auto" r:id="rId100">
            <p14:nvContentPartPr>
              <p14:cNvPr id="1050840" name=""/>
              <p14:cNvContentPartPr/>
              <p14:nvPr/>
            </p14:nvContentPartPr>
            <p14:xfrm>
              <a:off x="1956062" y="3943017"/>
              <a:ext cx="135760" cy="7511"/>
            </p14:xfrm>
          </p:contentPart>
        </mc:Choice>
        <mc:Fallback>
          <p:sp>
            <p:nvSpPr>
              <p:cNvPr id="1050840" name=""/>
              <p:cNvSpPr/>
              <p:nvPr/>
            </p:nvSpPr>
            <p:spPr>
              <a:xfrm>
                <a:off x="1956062" y="3943017"/>
                <a:ext cx="135760" cy="7511"/>
              </a:xfrm>
            </p:spPr>
          </p:sp>
        </mc:Fallback>
      </mc:AlternateContent>
      <mc:AlternateContent xmlns:mc="http://schemas.openxmlformats.org/markup-compatibility/2006">
        <mc:Choice xmlns:p14="http://schemas.microsoft.com/office/powerpoint/2010/main" Requires="p14">
          <p:contentPart p14:bwMode="auto" r:id="rId101">
            <p14:nvContentPartPr>
              <p14:cNvPr id="1050841" name=""/>
              <p14:cNvContentPartPr/>
              <p14:nvPr/>
            </p14:nvContentPartPr>
            <p14:xfrm>
              <a:off x="1992097" y="4066190"/>
              <a:ext cx="163706" cy="28703"/>
            </p14:xfrm>
          </p:contentPart>
        </mc:Choice>
        <mc:Fallback>
          <p:sp>
            <p:nvSpPr>
              <p:cNvPr id="1050841" name=""/>
              <p:cNvSpPr/>
              <p:nvPr/>
            </p:nvSpPr>
            <p:spPr>
              <a:xfrm>
                <a:off x="1992097" y="4066190"/>
                <a:ext cx="163706" cy="28703"/>
              </a:xfrm>
            </p:spPr>
          </p:sp>
        </mc:Fallback>
      </mc:AlternateContent>
      <mc:AlternateContent xmlns:mc="http://schemas.openxmlformats.org/markup-compatibility/2006">
        <mc:Choice xmlns:p14="http://schemas.microsoft.com/office/powerpoint/2010/main" Requires="p14">
          <p:contentPart p14:bwMode="auto" r:id="rId102">
            <p14:nvContentPartPr>
              <p14:cNvPr id="1050842" name=""/>
              <p14:cNvContentPartPr/>
              <p14:nvPr/>
            </p14:nvContentPartPr>
            <p14:xfrm>
              <a:off x="2363188" y="4009573"/>
              <a:ext cx="1270561" cy="20380"/>
            </p14:xfrm>
          </p:contentPart>
        </mc:Choice>
        <mc:Fallback>
          <p:sp>
            <p:nvSpPr>
              <p:cNvPr id="1050842" name=""/>
              <p:cNvSpPr/>
              <p:nvPr/>
            </p:nvSpPr>
            <p:spPr>
              <a:xfrm>
                <a:off x="2363188" y="4009573"/>
                <a:ext cx="1270561" cy="20380"/>
              </a:xfrm>
            </p:spPr>
          </p:sp>
        </mc:Fallback>
      </mc:AlternateContent>
      <mc:AlternateContent xmlns:mc="http://schemas.openxmlformats.org/markup-compatibility/2006">
        <mc:Choice xmlns:p14="http://schemas.microsoft.com/office/powerpoint/2010/main" Requires="p14">
          <p:contentPart p14:bwMode="auto" r:id="rId103">
            <p14:nvContentPartPr>
              <p14:cNvPr id="1050843" name=""/>
              <p14:cNvContentPartPr/>
              <p14:nvPr/>
            </p14:nvContentPartPr>
            <p14:xfrm>
              <a:off x="2534832" y="4399523"/>
              <a:ext cx="114514" cy="225269"/>
            </p14:xfrm>
          </p:contentPart>
        </mc:Choice>
        <mc:Fallback>
          <p:sp>
            <p:nvSpPr>
              <p:cNvPr id="1050843" name=""/>
              <p:cNvSpPr/>
              <p:nvPr/>
            </p:nvSpPr>
            <p:spPr>
              <a:xfrm>
                <a:off x="2534832" y="4399523"/>
                <a:ext cx="114514" cy="225269"/>
              </a:xfrm>
            </p:spPr>
          </p:sp>
        </mc:Fallback>
      </mc:AlternateContent>
      <mc:AlternateContent xmlns:mc="http://schemas.openxmlformats.org/markup-compatibility/2006">
        <mc:Choice xmlns:p14="http://schemas.microsoft.com/office/powerpoint/2010/main" Requires="p14">
          <p:contentPart p14:bwMode="auto" r:id="rId104">
            <p14:nvContentPartPr>
              <p14:cNvPr id="1050844" name=""/>
              <p14:cNvContentPartPr/>
              <p14:nvPr/>
            </p14:nvContentPartPr>
            <p14:xfrm>
              <a:off x="2616710" y="4457354"/>
              <a:ext cx="161689" cy="150802"/>
            </p14:xfrm>
          </p:contentPart>
        </mc:Choice>
        <mc:Fallback>
          <p:sp>
            <p:nvSpPr>
              <p:cNvPr id="1050844" name=""/>
              <p:cNvSpPr/>
              <p:nvPr/>
            </p:nvSpPr>
            <p:spPr>
              <a:xfrm>
                <a:off x="2616710" y="4457354"/>
                <a:ext cx="161689" cy="150802"/>
              </a:xfrm>
            </p:spPr>
          </p:sp>
        </mc:Fallback>
      </mc:AlternateContent>
      <mc:AlternateContent xmlns:mc="http://schemas.openxmlformats.org/markup-compatibility/2006">
        <mc:Choice xmlns:p14="http://schemas.microsoft.com/office/powerpoint/2010/main" Requires="p14">
          <p:contentPart p14:bwMode="auto" r:id="rId105">
            <p14:nvContentPartPr>
              <p14:cNvPr id="1050845" name=""/>
              <p14:cNvContentPartPr/>
              <p14:nvPr/>
            </p14:nvContentPartPr>
            <p14:xfrm>
              <a:off x="2735157" y="4285777"/>
              <a:ext cx="233373" cy="158477"/>
            </p14:xfrm>
          </p:contentPart>
        </mc:Choice>
        <mc:Fallback>
          <p:sp>
            <p:nvSpPr>
              <p:cNvPr id="1050845" name=""/>
              <p:cNvSpPr/>
              <p:nvPr/>
            </p:nvSpPr>
            <p:spPr>
              <a:xfrm>
                <a:off x="2735157" y="4285777"/>
                <a:ext cx="233373" cy="158477"/>
              </a:xfrm>
            </p:spPr>
          </p:sp>
        </mc:Fallback>
      </mc:AlternateContent>
      <mc:AlternateContent xmlns:mc="http://schemas.openxmlformats.org/markup-compatibility/2006">
        <mc:Choice xmlns:p14="http://schemas.microsoft.com/office/powerpoint/2010/main" Requires="p14">
          <p:contentPart p14:bwMode="auto" r:id="rId106">
            <p14:nvContentPartPr>
              <p14:cNvPr id="1050846" name=""/>
              <p14:cNvContentPartPr/>
              <p14:nvPr/>
            </p14:nvContentPartPr>
            <p14:xfrm>
              <a:off x="2992844" y="4496145"/>
              <a:ext cx="143430" cy="17649"/>
            </p14:xfrm>
          </p:contentPart>
        </mc:Choice>
        <mc:Fallback>
          <p:sp>
            <p:nvSpPr>
              <p:cNvPr id="1050846" name=""/>
              <p:cNvSpPr/>
              <p:nvPr/>
            </p:nvSpPr>
            <p:spPr>
              <a:xfrm>
                <a:off x="2992844" y="4496145"/>
                <a:ext cx="143430" cy="17649"/>
              </a:xfrm>
            </p:spPr>
          </p:sp>
        </mc:Fallback>
      </mc:AlternateContent>
      <mc:AlternateContent xmlns:mc="http://schemas.openxmlformats.org/markup-compatibility/2006">
        <mc:Choice xmlns:p14="http://schemas.microsoft.com/office/powerpoint/2010/main" Requires="p14">
          <p:contentPart p14:bwMode="auto" r:id="rId107">
            <p14:nvContentPartPr>
              <p14:cNvPr id="1050847" name=""/>
              <p14:cNvContentPartPr/>
              <p14:nvPr/>
            </p14:nvContentPartPr>
            <p14:xfrm>
              <a:off x="3046185" y="4421116"/>
              <a:ext cx="23991" cy="136002"/>
            </p14:xfrm>
          </p:contentPart>
        </mc:Choice>
        <mc:Fallback>
          <p:sp>
            <p:nvSpPr>
              <p:cNvPr id="1050847" name=""/>
              <p:cNvSpPr/>
              <p:nvPr/>
            </p:nvSpPr>
            <p:spPr>
              <a:xfrm>
                <a:off x="3046185" y="4421116"/>
                <a:ext cx="23991" cy="136002"/>
              </a:xfrm>
            </p:spPr>
          </p:sp>
        </mc:Fallback>
      </mc:AlternateContent>
      <mc:AlternateContent xmlns:mc="http://schemas.openxmlformats.org/markup-compatibility/2006">
        <mc:Choice xmlns:p14="http://schemas.microsoft.com/office/powerpoint/2010/main" Requires="p14">
          <p:contentPart p14:bwMode="auto" r:id="rId108">
            <p14:nvContentPartPr>
              <p14:cNvPr id="1050848" name=""/>
              <p14:cNvContentPartPr/>
              <p14:nvPr/>
            </p14:nvContentPartPr>
            <p14:xfrm>
              <a:off x="3198272" y="4413919"/>
              <a:ext cx="136552" cy="280049"/>
            </p14:xfrm>
          </p:contentPart>
        </mc:Choice>
        <mc:Fallback>
          <p:sp>
            <p:nvSpPr>
              <p:cNvPr id="1050848" name=""/>
              <p:cNvSpPr/>
              <p:nvPr/>
            </p:nvSpPr>
            <p:spPr>
              <a:xfrm>
                <a:off x="3198272" y="4413919"/>
                <a:ext cx="136552" cy="280049"/>
              </a:xfrm>
            </p:spPr>
          </p:sp>
        </mc:Fallback>
      </mc:AlternateContent>
      <mc:AlternateContent xmlns:mc="http://schemas.openxmlformats.org/markup-compatibility/2006">
        <mc:Choice xmlns:p14="http://schemas.microsoft.com/office/powerpoint/2010/main" Requires="p14">
          <p:contentPart p14:bwMode="auto" r:id="rId109">
            <p14:nvContentPartPr>
              <p14:cNvPr id="1050849" name=""/>
              <p14:cNvContentPartPr/>
              <p14:nvPr/>
            </p14:nvContentPartPr>
            <p14:xfrm>
              <a:off x="3343192" y="4306176"/>
              <a:ext cx="154599" cy="145645"/>
            </p14:xfrm>
          </p:contentPart>
        </mc:Choice>
        <mc:Fallback>
          <p:sp>
            <p:nvSpPr>
              <p:cNvPr id="1050849" name=""/>
              <p:cNvSpPr/>
              <p:nvPr/>
            </p:nvSpPr>
            <p:spPr>
              <a:xfrm>
                <a:off x="3343192" y="4306176"/>
                <a:ext cx="154599" cy="145645"/>
              </a:xfrm>
            </p:spPr>
          </p:sp>
        </mc:Fallback>
      </mc:AlternateContent>
      <mc:AlternateContent xmlns:mc="http://schemas.openxmlformats.org/markup-compatibility/2006">
        <mc:Choice xmlns:p14="http://schemas.microsoft.com/office/powerpoint/2010/main" Requires="p14">
          <p:contentPart p14:bwMode="auto" r:id="rId110">
            <p14:nvContentPartPr>
              <p14:cNvPr id="1050850" name=""/>
              <p14:cNvContentPartPr/>
              <p14:nvPr/>
            </p14:nvContentPartPr>
            <p14:xfrm>
              <a:off x="2351059" y="4180977"/>
              <a:ext cx="1170837" cy="512548"/>
            </p14:xfrm>
          </p:contentPart>
        </mc:Choice>
        <mc:Fallback>
          <p:sp>
            <p:nvSpPr>
              <p:cNvPr id="1050850" name=""/>
              <p:cNvSpPr/>
              <p:nvPr/>
            </p:nvSpPr>
            <p:spPr>
              <a:xfrm>
                <a:off x="2351059" y="4180977"/>
                <a:ext cx="1170837" cy="512548"/>
              </a:xfrm>
            </p:spPr>
          </p:sp>
        </mc:Fallback>
      </mc:AlternateContent>
      <mc:AlternateContent xmlns:mc="http://schemas.openxmlformats.org/markup-compatibility/2006">
        <mc:Choice xmlns:p14="http://schemas.microsoft.com/office/powerpoint/2010/main" Requires="p14">
          <p:contentPart p14:bwMode="auto" r:id="rId111">
            <p14:nvContentPartPr>
              <p14:cNvPr id="1050851" name=""/>
              <p14:cNvContentPartPr/>
              <p14:nvPr/>
            </p14:nvContentPartPr>
            <p14:xfrm>
              <a:off x="2327447" y="3779300"/>
              <a:ext cx="149801" cy="147970"/>
            </p14:xfrm>
          </p:contentPart>
        </mc:Choice>
        <mc:Fallback>
          <p:sp>
            <p:nvSpPr>
              <p:cNvPr id="1050851" name=""/>
              <p:cNvSpPr/>
              <p:nvPr/>
            </p:nvSpPr>
            <p:spPr>
              <a:xfrm>
                <a:off x="2327447" y="3779300"/>
                <a:ext cx="149801" cy="147970"/>
              </a:xfrm>
            </p:spPr>
          </p:sp>
        </mc:Fallback>
      </mc:AlternateContent>
      <mc:AlternateContent xmlns:mc="http://schemas.openxmlformats.org/markup-compatibility/2006">
        <mc:Choice xmlns:p14="http://schemas.microsoft.com/office/powerpoint/2010/main" Requires="p14">
          <p:contentPart p14:bwMode="auto" r:id="rId112">
            <p14:nvContentPartPr>
              <p14:cNvPr id="1050852" name=""/>
              <p14:cNvContentPartPr/>
              <p14:nvPr/>
            </p14:nvContentPartPr>
            <p14:xfrm>
              <a:off x="2482741" y="3762145"/>
              <a:ext cx="80771" cy="138059"/>
            </p14:xfrm>
          </p:contentPart>
        </mc:Choice>
        <mc:Fallback>
          <p:sp>
            <p:nvSpPr>
              <p:cNvPr id="1050852" name=""/>
              <p:cNvSpPr/>
              <p:nvPr/>
            </p:nvSpPr>
            <p:spPr>
              <a:xfrm>
                <a:off x="2482741" y="3762145"/>
                <a:ext cx="80771" cy="138059"/>
              </a:xfrm>
            </p:spPr>
          </p:sp>
        </mc:Fallback>
      </mc:AlternateContent>
      <mc:AlternateContent xmlns:mc="http://schemas.openxmlformats.org/markup-compatibility/2006">
        <mc:Choice xmlns:p14="http://schemas.microsoft.com/office/powerpoint/2010/main" Requires="p14">
          <p:contentPart p14:bwMode="auto" r:id="rId113">
            <p14:nvContentPartPr>
              <p14:cNvPr id="1050853" name=""/>
              <p14:cNvContentPartPr/>
              <p14:nvPr/>
            </p14:nvContentPartPr>
            <p14:xfrm>
              <a:off x="2663676" y="3770347"/>
              <a:ext cx="96632" cy="139972"/>
            </p14:xfrm>
          </p:contentPart>
        </mc:Choice>
        <mc:Fallback>
          <p:sp>
            <p:nvSpPr>
              <p:cNvPr id="1050853" name=""/>
              <p:cNvSpPr/>
              <p:nvPr/>
            </p:nvSpPr>
            <p:spPr>
              <a:xfrm>
                <a:off x="2663676" y="3770347"/>
                <a:ext cx="96632" cy="139972"/>
              </a:xfrm>
            </p:spPr>
          </p:sp>
        </mc:Fallback>
      </mc:AlternateContent>
      <mc:AlternateContent xmlns:mc="http://schemas.openxmlformats.org/markup-compatibility/2006">
        <mc:Choice xmlns:p14="http://schemas.microsoft.com/office/powerpoint/2010/main" Requires="p14">
          <p:contentPart p14:bwMode="auto" r:id="rId114">
            <p14:nvContentPartPr>
              <p14:cNvPr id="1050854" name=""/>
              <p14:cNvContentPartPr/>
              <p14:nvPr/>
            </p14:nvContentPartPr>
            <p14:xfrm>
              <a:off x="2799579" y="3856213"/>
              <a:ext cx="58123" cy="101105"/>
            </p14:xfrm>
          </p:contentPart>
        </mc:Choice>
        <mc:Fallback>
          <p:sp>
            <p:nvSpPr>
              <p:cNvPr id="1050854" name=""/>
              <p:cNvSpPr/>
              <p:nvPr/>
            </p:nvSpPr>
            <p:spPr>
              <a:xfrm>
                <a:off x="2799579" y="3856213"/>
                <a:ext cx="58123" cy="101105"/>
              </a:xfrm>
            </p:spPr>
          </p:sp>
        </mc:Fallback>
      </mc:AlternateContent>
      <mc:AlternateContent xmlns:mc="http://schemas.openxmlformats.org/markup-compatibility/2006">
        <mc:Choice xmlns:p14="http://schemas.microsoft.com/office/powerpoint/2010/main" Requires="p14">
          <p:contentPart p14:bwMode="auto" r:id="rId115">
            <p14:nvContentPartPr>
              <p14:cNvPr id="1050855" name=""/>
              <p14:cNvContentPartPr/>
              <p14:nvPr/>
            </p14:nvContentPartPr>
            <p14:xfrm>
              <a:off x="2868857" y="3849015"/>
              <a:ext cx="123986" cy="108405"/>
            </p14:xfrm>
          </p:contentPart>
        </mc:Choice>
        <mc:Fallback>
          <p:sp>
            <p:nvSpPr>
              <p:cNvPr id="1050855" name=""/>
              <p:cNvSpPr/>
              <p:nvPr/>
            </p:nvSpPr>
            <p:spPr>
              <a:xfrm>
                <a:off x="2868857" y="3849015"/>
                <a:ext cx="123986" cy="108405"/>
              </a:xfrm>
            </p:spPr>
          </p:sp>
        </mc:Fallback>
      </mc:AlternateContent>
      <mc:AlternateContent xmlns:mc="http://schemas.openxmlformats.org/markup-compatibility/2006">
        <mc:Choice xmlns:p14="http://schemas.microsoft.com/office/powerpoint/2010/main" Requires="p14">
          <p:contentPart p14:bwMode="auto" r:id="rId116">
            <p14:nvContentPartPr>
              <p14:cNvPr id="1050856" name=""/>
              <p14:cNvContentPartPr/>
              <p14:nvPr/>
            </p14:nvContentPartPr>
            <p14:xfrm>
              <a:off x="2678237" y="3688959"/>
              <a:ext cx="158477" cy="22304"/>
            </p14:xfrm>
          </p:contentPart>
        </mc:Choice>
        <mc:Fallback>
          <p:sp>
            <p:nvSpPr>
              <p:cNvPr id="1050856" name=""/>
              <p:cNvSpPr/>
              <p:nvPr/>
            </p:nvSpPr>
            <p:spPr>
              <a:xfrm>
                <a:off x="2678237" y="3688959"/>
                <a:ext cx="158477" cy="22304"/>
              </a:xfrm>
            </p:spPr>
          </p:sp>
        </mc:Fallback>
      </mc:AlternateContent>
      <mc:AlternateContent xmlns:mc="http://schemas.openxmlformats.org/markup-compatibility/2006">
        <mc:Choice xmlns:p14="http://schemas.microsoft.com/office/powerpoint/2010/main" Requires="p14">
          <p:contentPart p14:bwMode="auto" r:id="rId117">
            <p14:nvContentPartPr>
              <p14:cNvPr id="1050857" name=""/>
              <p14:cNvContentPartPr/>
              <p14:nvPr/>
            </p14:nvContentPartPr>
            <p14:xfrm>
              <a:off x="2763838" y="3653433"/>
              <a:ext cx="77163" cy="105778"/>
            </p14:xfrm>
          </p:contentPart>
        </mc:Choice>
        <mc:Fallback>
          <p:sp>
            <p:nvSpPr>
              <p:cNvPr id="1050857" name=""/>
              <p:cNvSpPr/>
              <p:nvPr/>
            </p:nvSpPr>
            <p:spPr>
              <a:xfrm>
                <a:off x="2763838" y="3653433"/>
                <a:ext cx="77163" cy="105778"/>
              </a:xfrm>
            </p:spPr>
          </p:sp>
        </mc:Fallback>
      </mc:AlternateContent>
      <mc:AlternateContent xmlns:mc="http://schemas.openxmlformats.org/markup-compatibility/2006">
        <mc:Choice xmlns:p14="http://schemas.microsoft.com/office/powerpoint/2010/main" Requires="p14">
          <p:contentPart p14:bwMode="auto" r:id="rId118">
            <p14:nvContentPartPr>
              <p14:cNvPr id="1050858" name=""/>
              <p14:cNvContentPartPr/>
              <p14:nvPr/>
            </p14:nvContentPartPr>
            <p14:xfrm>
              <a:off x="3078446" y="3847667"/>
              <a:ext cx="118265" cy="15991"/>
            </p14:xfrm>
          </p:contentPart>
        </mc:Choice>
        <mc:Fallback>
          <p:sp>
            <p:nvSpPr>
              <p:cNvPr id="1050858" name=""/>
              <p:cNvSpPr/>
              <p:nvPr/>
            </p:nvSpPr>
            <p:spPr>
              <a:xfrm>
                <a:off x="3078446" y="3847667"/>
                <a:ext cx="118265" cy="15991"/>
              </a:xfrm>
            </p:spPr>
          </p:sp>
        </mc:Fallback>
      </mc:AlternateContent>
      <mc:AlternateContent xmlns:mc="http://schemas.openxmlformats.org/markup-compatibility/2006">
        <mc:Choice xmlns:p14="http://schemas.microsoft.com/office/powerpoint/2010/main" Requires="p14">
          <p:contentPart p14:bwMode="auto" r:id="rId119">
            <p14:nvContentPartPr>
              <p14:cNvPr id="1050859" name=""/>
              <p14:cNvContentPartPr/>
              <p14:nvPr/>
            </p14:nvContentPartPr>
            <p14:xfrm>
              <a:off x="3121688" y="3805828"/>
              <a:ext cx="35158" cy="113432"/>
            </p14:xfrm>
          </p:contentPart>
        </mc:Choice>
        <mc:Fallback>
          <p:sp>
            <p:nvSpPr>
              <p:cNvPr id="1050859" name=""/>
              <p:cNvSpPr/>
              <p:nvPr/>
            </p:nvSpPr>
            <p:spPr>
              <a:xfrm>
                <a:off x="3121688" y="3805828"/>
                <a:ext cx="35158" cy="113432"/>
              </a:xfrm>
            </p:spPr>
          </p:sp>
        </mc:Fallback>
      </mc:AlternateContent>
      <mc:AlternateContent xmlns:mc="http://schemas.openxmlformats.org/markup-compatibility/2006">
        <mc:Choice xmlns:p14="http://schemas.microsoft.com/office/powerpoint/2010/main" Requires="p14">
          <p:contentPart p14:bwMode="auto" r:id="rId120">
            <p14:nvContentPartPr>
              <p14:cNvPr id="1050860" name=""/>
              <p14:cNvContentPartPr/>
              <p14:nvPr/>
            </p14:nvContentPartPr>
            <p14:xfrm>
              <a:off x="3271711" y="3747490"/>
              <a:ext cx="144116" cy="176047"/>
            </p14:xfrm>
          </p:contentPart>
        </mc:Choice>
        <mc:Fallback>
          <p:sp>
            <p:nvSpPr>
              <p:cNvPr id="1050860" name=""/>
              <p:cNvSpPr/>
              <p:nvPr/>
            </p:nvSpPr>
            <p:spPr>
              <a:xfrm>
                <a:off x="3271711" y="3747490"/>
                <a:ext cx="144116" cy="176047"/>
              </a:xfrm>
            </p:spPr>
          </p:sp>
        </mc:Fallback>
      </mc:AlternateContent>
      <mc:AlternateContent xmlns:mc="http://schemas.openxmlformats.org/markup-compatibility/2006">
        <mc:Choice xmlns:p14="http://schemas.microsoft.com/office/powerpoint/2010/main" Requires="p14">
          <p:contentPart p14:bwMode="auto" r:id="rId121">
            <p14:nvContentPartPr>
              <p14:cNvPr id="1050861" name=""/>
              <p14:cNvContentPartPr/>
              <p14:nvPr/>
            </p14:nvContentPartPr>
            <p14:xfrm>
              <a:off x="3514837" y="3756389"/>
              <a:ext cx="266969" cy="283382"/>
            </p14:xfrm>
          </p:contentPart>
        </mc:Choice>
        <mc:Fallback>
          <p:sp>
            <p:nvSpPr>
              <p:cNvPr id="1050861" name=""/>
              <p:cNvSpPr/>
              <p:nvPr/>
            </p:nvSpPr>
            <p:spPr>
              <a:xfrm>
                <a:off x="3514837" y="3756389"/>
                <a:ext cx="266969" cy="283382"/>
              </a:xfrm>
            </p:spPr>
          </p:sp>
        </mc:Fallback>
      </mc:AlternateContent>
      <mc:AlternateContent xmlns:mc="http://schemas.openxmlformats.org/markup-compatibility/2006">
        <mc:Choice xmlns:p14="http://schemas.microsoft.com/office/powerpoint/2010/main" Requires="p14">
          <p:contentPart p14:bwMode="auto" r:id="rId122">
            <p14:nvContentPartPr>
              <p14:cNvPr id="1050862" name=""/>
              <p14:cNvContentPartPr/>
              <p14:nvPr/>
            </p14:nvContentPartPr>
            <p14:xfrm>
              <a:off x="3450415" y="3661142"/>
              <a:ext cx="200015" cy="13885"/>
            </p14:xfrm>
          </p:contentPart>
        </mc:Choice>
        <mc:Fallback>
          <p:sp>
            <p:nvSpPr>
              <p:cNvPr id="1050862" name=""/>
              <p:cNvSpPr/>
              <p:nvPr/>
            </p:nvSpPr>
            <p:spPr>
              <a:xfrm>
                <a:off x="3450415" y="3661142"/>
                <a:ext cx="200015" cy="13885"/>
              </a:xfrm>
            </p:spPr>
          </p:sp>
        </mc:Fallback>
      </mc:AlternateContent>
      <mc:AlternateContent xmlns:mc="http://schemas.openxmlformats.org/markup-compatibility/2006">
        <mc:Choice xmlns:p14="http://schemas.microsoft.com/office/powerpoint/2010/main" Requires="p14">
          <p:contentPart p14:bwMode="auto" r:id="rId123">
            <p14:nvContentPartPr>
              <p14:cNvPr id="1050863" name=""/>
              <p14:cNvContentPartPr/>
              <p14:nvPr/>
            </p14:nvContentPartPr>
            <p14:xfrm>
              <a:off x="3564697" y="3588405"/>
              <a:ext cx="106457" cy="138780"/>
            </p14:xfrm>
          </p:contentPart>
        </mc:Choice>
        <mc:Fallback>
          <p:sp>
            <p:nvSpPr>
              <p:cNvPr id="1050863" name=""/>
              <p:cNvSpPr/>
              <p:nvPr/>
            </p:nvSpPr>
            <p:spPr>
              <a:xfrm>
                <a:off x="3564697" y="3588405"/>
                <a:ext cx="106457" cy="138780"/>
              </a:xfrm>
            </p:spPr>
          </p:sp>
        </mc:Fallback>
      </mc:AlternateContent>
      <mc:AlternateContent xmlns:mc="http://schemas.openxmlformats.org/markup-compatibility/2006">
        <mc:Choice xmlns:p14="http://schemas.microsoft.com/office/powerpoint/2010/main" Requires="p14">
          <p:contentPart p14:bwMode="auto" r:id="rId124">
            <p14:nvContentPartPr>
              <p14:cNvPr id="1050864" name=""/>
              <p14:cNvContentPartPr/>
              <p14:nvPr/>
            </p14:nvContentPartPr>
            <p14:xfrm>
              <a:off x="5295700" y="611244"/>
              <a:ext cx="29636" cy="5331089"/>
            </p14:xfrm>
          </p:contentPart>
        </mc:Choice>
        <mc:Fallback>
          <p:sp>
            <p:nvSpPr>
              <p:cNvPr id="1050864" name=""/>
              <p:cNvSpPr/>
              <p:nvPr/>
            </p:nvSpPr>
            <p:spPr>
              <a:xfrm>
                <a:off x="5295700" y="611244"/>
                <a:ext cx="29636" cy="5331089"/>
              </a:xfrm>
            </p:spPr>
          </p:sp>
        </mc:Fallback>
      </mc:AlternateContent>
      <mc:AlternateContent xmlns:mc="http://schemas.openxmlformats.org/markup-compatibility/2006">
        <mc:Choice xmlns:p14="http://schemas.microsoft.com/office/powerpoint/2010/main" Requires="p14">
          <p:contentPart p14:bwMode="auto" r:id="rId125">
            <p14:nvContentPartPr>
              <p14:cNvPr id="1050865" name=""/>
              <p14:cNvContentPartPr/>
              <p14:nvPr/>
            </p14:nvContentPartPr>
            <p14:xfrm>
              <a:off x="6575751" y="1719209"/>
              <a:ext cx="2318455" cy="65951"/>
            </p14:xfrm>
          </p:contentPart>
        </mc:Choice>
        <mc:Fallback>
          <p:sp>
            <p:nvSpPr>
              <p:cNvPr id="1050865" name=""/>
              <p:cNvSpPr/>
              <p:nvPr/>
            </p:nvSpPr>
            <p:spPr>
              <a:xfrm>
                <a:off x="6575751" y="1719209"/>
                <a:ext cx="2318455" cy="65951"/>
              </a:xfrm>
            </p:spPr>
          </p:sp>
        </mc:Fallback>
      </mc:AlternateContent>
      <mc:AlternateContent xmlns:mc="http://schemas.openxmlformats.org/markup-compatibility/2006">
        <mc:Choice xmlns:p14="http://schemas.microsoft.com/office/powerpoint/2010/main" Requires="p14">
          <p:contentPart p14:bwMode="auto" r:id="rId126">
            <p14:nvContentPartPr>
              <p14:cNvPr id="1050866" name=""/>
              <p14:cNvContentPartPr/>
              <p14:nvPr/>
            </p14:nvContentPartPr>
            <p14:xfrm>
              <a:off x="8671221" y="1675775"/>
              <a:ext cx="217296" cy="220876"/>
            </p14:xfrm>
          </p:contentPart>
        </mc:Choice>
        <mc:Fallback>
          <p:sp>
            <p:nvSpPr>
              <p:cNvPr id="1050866" name=""/>
              <p:cNvSpPr/>
              <p:nvPr/>
            </p:nvSpPr>
            <p:spPr>
              <a:xfrm>
                <a:off x="8671221" y="1675775"/>
                <a:ext cx="217296" cy="220876"/>
              </a:xfrm>
            </p:spPr>
          </p:sp>
        </mc:Fallback>
      </mc:AlternateContent>
      <mc:AlternateContent xmlns:mc="http://schemas.openxmlformats.org/markup-compatibility/2006">
        <mc:Choice xmlns:p14="http://schemas.microsoft.com/office/powerpoint/2010/main" Requires="p14">
          <p:contentPart p14:bwMode="auto" r:id="rId127">
            <p14:nvContentPartPr>
              <p14:cNvPr id="1050867" name=""/>
              <p14:cNvContentPartPr/>
              <p14:nvPr/>
            </p14:nvContentPartPr>
            <p14:xfrm>
              <a:off x="9093051" y="1631103"/>
              <a:ext cx="159566" cy="180505"/>
            </p14:xfrm>
          </p:contentPart>
        </mc:Choice>
        <mc:Fallback>
          <p:sp>
            <p:nvSpPr>
              <p:cNvPr id="1050867" name=""/>
              <p:cNvSpPr/>
              <p:nvPr/>
            </p:nvSpPr>
            <p:spPr>
              <a:xfrm>
                <a:off x="9093051" y="1631103"/>
                <a:ext cx="159566" cy="180505"/>
              </a:xfrm>
            </p:spPr>
          </p:sp>
        </mc:Fallback>
      </mc:AlternateContent>
      <mc:AlternateContent xmlns:mc="http://schemas.openxmlformats.org/markup-compatibility/2006">
        <mc:Choice xmlns:p14="http://schemas.microsoft.com/office/powerpoint/2010/main" Requires="p14">
          <p:contentPart p14:bwMode="auto" r:id="rId128">
            <p14:nvContentPartPr>
              <p14:cNvPr id="1050868" name=""/>
              <p14:cNvContentPartPr/>
              <p14:nvPr/>
            </p14:nvContentPartPr>
            <p14:xfrm>
              <a:off x="9214835" y="1729114"/>
              <a:ext cx="175598" cy="344668"/>
            </p14:xfrm>
          </p:contentPart>
        </mc:Choice>
        <mc:Fallback>
          <p:sp>
            <p:nvSpPr>
              <p:cNvPr id="1050868" name=""/>
              <p:cNvSpPr/>
              <p:nvPr/>
            </p:nvSpPr>
            <p:spPr>
              <a:xfrm>
                <a:off x="9214835" y="1729114"/>
                <a:ext cx="175598" cy="344668"/>
              </a:xfrm>
            </p:spPr>
          </p:sp>
        </mc:Fallback>
      </mc:AlternateContent>
      <mc:AlternateContent xmlns:mc="http://schemas.openxmlformats.org/markup-compatibility/2006">
        <mc:Choice xmlns:p14="http://schemas.microsoft.com/office/powerpoint/2010/main" Requires="p14">
          <p:contentPart p14:bwMode="auto" r:id="rId129">
            <p14:nvContentPartPr>
              <p14:cNvPr id="1050869" name=""/>
              <p14:cNvContentPartPr/>
              <p14:nvPr/>
            </p14:nvContentPartPr>
            <p14:xfrm>
              <a:off x="9100111" y="1480193"/>
              <a:ext cx="185898" cy="5616"/>
            </p14:xfrm>
          </p:contentPart>
        </mc:Choice>
        <mc:Fallback>
          <p:sp>
            <p:nvSpPr>
              <p:cNvPr id="1050869" name=""/>
              <p:cNvSpPr/>
              <p:nvPr/>
            </p:nvSpPr>
            <p:spPr>
              <a:xfrm>
                <a:off x="9100111" y="1480193"/>
                <a:ext cx="185898" cy="5616"/>
              </a:xfrm>
            </p:spPr>
          </p:sp>
        </mc:Fallback>
      </mc:AlternateContent>
      <mc:AlternateContent xmlns:mc="http://schemas.openxmlformats.org/markup-compatibility/2006">
        <mc:Choice xmlns:p14="http://schemas.microsoft.com/office/powerpoint/2010/main" Requires="p14">
          <p:contentPart p14:bwMode="auto" r:id="rId130">
            <p14:nvContentPartPr>
              <p14:cNvPr id="1050870" name=""/>
              <p14:cNvContentPartPr/>
              <p14:nvPr/>
            </p14:nvContentPartPr>
            <p14:xfrm>
              <a:off x="9236015" y="1429560"/>
              <a:ext cx="102476" cy="137502"/>
            </p14:xfrm>
          </p:contentPart>
        </mc:Choice>
        <mc:Fallback>
          <p:sp>
            <p:nvSpPr>
              <p:cNvPr id="1050870" name=""/>
              <p:cNvSpPr/>
              <p:nvPr/>
            </p:nvSpPr>
            <p:spPr>
              <a:xfrm>
                <a:off x="9236015" y="1429560"/>
                <a:ext cx="102476" cy="137502"/>
              </a:xfrm>
            </p:spPr>
          </p:sp>
        </mc:Fallback>
      </mc:AlternateContent>
      <mc:AlternateContent xmlns:mc="http://schemas.openxmlformats.org/markup-compatibility/2006">
        <mc:Choice xmlns:p14="http://schemas.microsoft.com/office/powerpoint/2010/main" Requires="p14">
          <p:contentPart p14:bwMode="auto" r:id="rId131">
            <p14:nvContentPartPr>
              <p14:cNvPr id="1050871" name=""/>
              <p14:cNvContentPartPr/>
              <p14:nvPr/>
            </p14:nvContentPartPr>
            <p14:xfrm>
              <a:off x="6568691" y="1741051"/>
              <a:ext cx="112169" cy="1732536"/>
            </p14:xfrm>
          </p:contentPart>
        </mc:Choice>
        <mc:Fallback>
          <p:sp>
            <p:nvSpPr>
              <p:cNvPr id="1050871" name=""/>
              <p:cNvSpPr/>
              <p:nvPr/>
            </p:nvSpPr>
            <p:spPr>
              <a:xfrm>
                <a:off x="6568691" y="1741051"/>
                <a:ext cx="112169" cy="1732536"/>
              </a:xfrm>
            </p:spPr>
          </p:sp>
        </mc:Fallback>
      </mc:AlternateContent>
      <mc:AlternateContent xmlns:mc="http://schemas.openxmlformats.org/markup-compatibility/2006">
        <mc:Choice xmlns:p14="http://schemas.microsoft.com/office/powerpoint/2010/main" Requires="p14">
          <p:contentPart p14:bwMode="auto" r:id="rId132">
            <p14:nvContentPartPr>
              <p14:cNvPr id="1050872" name=""/>
              <p14:cNvContentPartPr/>
              <p14:nvPr/>
            </p14:nvContentPartPr>
            <p14:xfrm>
              <a:off x="6604432" y="3334992"/>
              <a:ext cx="153111" cy="190789"/>
            </p14:xfrm>
          </p:contentPart>
        </mc:Choice>
        <mc:Fallback>
          <p:sp>
            <p:nvSpPr>
              <p:cNvPr id="1050872" name=""/>
              <p:cNvSpPr/>
              <p:nvPr/>
            </p:nvSpPr>
            <p:spPr>
              <a:xfrm>
                <a:off x="6604432" y="3334992"/>
                <a:ext cx="153111" cy="190789"/>
              </a:xfrm>
            </p:spPr>
          </p:sp>
        </mc:Fallback>
      </mc:AlternateContent>
      <mc:AlternateContent xmlns:mc="http://schemas.openxmlformats.org/markup-compatibility/2006">
        <mc:Choice xmlns:p14="http://schemas.microsoft.com/office/powerpoint/2010/main" Requires="p14">
          <p:contentPart p14:bwMode="auto" r:id="rId133">
            <p14:nvContentPartPr>
              <p14:cNvPr id="1050873" name=""/>
              <p14:cNvContentPartPr/>
              <p14:nvPr/>
            </p14:nvContentPartPr>
            <p14:xfrm>
              <a:off x="6404359" y="3749282"/>
              <a:ext cx="371038" cy="386436"/>
            </p14:xfrm>
          </p:contentPart>
        </mc:Choice>
        <mc:Fallback>
          <p:sp>
            <p:nvSpPr>
              <p:cNvPr id="1050873" name=""/>
              <p:cNvSpPr/>
              <p:nvPr/>
            </p:nvSpPr>
            <p:spPr>
              <a:xfrm>
                <a:off x="6404359" y="3749282"/>
                <a:ext cx="371038" cy="386436"/>
              </a:xfrm>
            </p:spPr>
          </p:sp>
        </mc:Fallback>
      </mc:AlternateContent>
      <mc:AlternateContent xmlns:mc="http://schemas.openxmlformats.org/markup-compatibility/2006">
        <mc:Choice xmlns:p14="http://schemas.microsoft.com/office/powerpoint/2010/main" Requires="p14">
          <p:contentPart p14:bwMode="auto" r:id="rId134">
            <p14:nvContentPartPr>
              <p14:cNvPr id="1050874" name=""/>
              <p14:cNvContentPartPr/>
              <p14:nvPr/>
            </p14:nvContentPartPr>
            <p14:xfrm>
              <a:off x="6404106" y="3664814"/>
              <a:ext cx="156287" cy="3263"/>
            </p14:xfrm>
          </p:contentPart>
        </mc:Choice>
        <mc:Fallback>
          <p:sp>
            <p:nvSpPr>
              <p:cNvPr id="1050874" name=""/>
              <p:cNvSpPr/>
              <p:nvPr/>
            </p:nvSpPr>
            <p:spPr>
              <a:xfrm>
                <a:off x="6404106" y="3664814"/>
                <a:ext cx="156287" cy="3263"/>
              </a:xfrm>
            </p:spPr>
          </p:sp>
        </mc:Fallback>
      </mc:AlternateContent>
      <mc:AlternateContent xmlns:mc="http://schemas.openxmlformats.org/markup-compatibility/2006">
        <mc:Choice xmlns:p14="http://schemas.microsoft.com/office/powerpoint/2010/main" Requires="p14">
          <p:contentPart p14:bwMode="auto" r:id="rId135">
            <p14:nvContentPartPr>
              <p14:cNvPr id="1050875" name=""/>
              <p14:cNvContentPartPr/>
              <p14:nvPr/>
            </p14:nvContentPartPr>
            <p14:xfrm>
              <a:off x="6518389" y="3610246"/>
              <a:ext cx="72454" cy="147597"/>
            </p14:xfrm>
          </p:contentPart>
        </mc:Choice>
        <mc:Fallback>
          <p:sp>
            <p:nvSpPr>
              <p:cNvPr id="1050875" name=""/>
              <p:cNvSpPr/>
              <p:nvPr/>
            </p:nvSpPr>
            <p:spPr>
              <a:xfrm>
                <a:off x="6518389" y="3610246"/>
                <a:ext cx="72454" cy="147597"/>
              </a:xfrm>
            </p:spPr>
          </p:sp>
        </mc:Fallback>
      </mc:AlternateContent>
      <mc:AlternateContent xmlns:mc="http://schemas.openxmlformats.org/markup-compatibility/2006">
        <mc:Choice xmlns:p14="http://schemas.microsoft.com/office/powerpoint/2010/main" Requires="p14">
          <p:contentPart p14:bwMode="auto" r:id="rId136">
            <p14:nvContentPartPr>
              <p14:cNvPr id="1050876" name=""/>
              <p14:cNvContentPartPr/>
              <p14:nvPr/>
            </p14:nvContentPartPr>
            <p14:xfrm>
              <a:off x="6575751" y="1733853"/>
              <a:ext cx="1239925" cy="1246279"/>
            </p14:xfrm>
          </p:contentPart>
        </mc:Choice>
        <mc:Fallback>
          <p:sp>
            <p:nvSpPr>
              <p:cNvPr id="1050876" name=""/>
              <p:cNvSpPr/>
              <p:nvPr/>
            </p:nvSpPr>
            <p:spPr>
              <a:xfrm>
                <a:off x="6575751" y="1733853"/>
                <a:ext cx="1239925" cy="1246279"/>
              </a:xfrm>
            </p:spPr>
          </p:sp>
        </mc:Fallback>
      </mc:AlternateContent>
      <mc:AlternateContent xmlns:mc="http://schemas.openxmlformats.org/markup-compatibility/2006">
        <mc:Choice xmlns:p14="http://schemas.microsoft.com/office/powerpoint/2010/main" Requires="p14">
          <p:contentPart p14:bwMode="auto" r:id="rId137">
            <p14:nvContentPartPr>
              <p14:cNvPr id="1050877" name=""/>
              <p14:cNvContentPartPr/>
              <p14:nvPr/>
            </p14:nvContentPartPr>
            <p14:xfrm>
              <a:off x="7705778" y="2928937"/>
              <a:ext cx="208235" cy="137853"/>
            </p14:xfrm>
          </p:contentPart>
        </mc:Choice>
        <mc:Fallback>
          <p:sp>
            <p:nvSpPr>
              <p:cNvPr id="1050877" name=""/>
              <p:cNvSpPr/>
              <p:nvPr/>
            </p:nvSpPr>
            <p:spPr>
              <a:xfrm>
                <a:off x="7705778" y="2928937"/>
                <a:ext cx="208235" cy="137853"/>
              </a:xfrm>
            </p:spPr>
          </p:sp>
        </mc:Fallback>
      </mc:AlternateContent>
      <mc:AlternateContent xmlns:mc="http://schemas.openxmlformats.org/markup-compatibility/2006">
        <mc:Choice xmlns:p14="http://schemas.microsoft.com/office/powerpoint/2010/main" Requires="p14">
          <p:contentPart p14:bwMode="auto" r:id="rId138">
            <p14:nvContentPartPr>
              <p14:cNvPr id="1050878" name=""/>
              <p14:cNvContentPartPr/>
              <p14:nvPr/>
            </p14:nvContentPartPr>
            <p14:xfrm>
              <a:off x="7862861" y="2856463"/>
              <a:ext cx="18091" cy="213948"/>
            </p14:xfrm>
          </p:contentPart>
        </mc:Choice>
        <mc:Fallback>
          <p:sp>
            <p:nvSpPr>
              <p:cNvPr id="1050878" name=""/>
              <p:cNvSpPr/>
              <p:nvPr/>
            </p:nvSpPr>
            <p:spPr>
              <a:xfrm>
                <a:off x="7862861" y="2856463"/>
                <a:ext cx="18091" cy="213948"/>
              </a:xfrm>
            </p:spPr>
          </p:sp>
        </mc:Fallback>
      </mc:AlternateContent>
      <mc:AlternateContent xmlns:mc="http://schemas.openxmlformats.org/markup-compatibility/2006">
        <mc:Choice xmlns:p14="http://schemas.microsoft.com/office/powerpoint/2010/main" Requires="p14">
          <p:contentPart p14:bwMode="auto" r:id="rId139">
            <p14:nvContentPartPr>
              <p14:cNvPr id="1050879" name=""/>
              <p14:cNvContentPartPr/>
              <p14:nvPr/>
            </p14:nvContentPartPr>
            <p14:xfrm>
              <a:off x="7991790" y="3182497"/>
              <a:ext cx="336142" cy="341405"/>
            </p14:xfrm>
          </p:contentPart>
        </mc:Choice>
        <mc:Fallback>
          <p:sp>
            <p:nvSpPr>
              <p:cNvPr id="1050879" name=""/>
              <p:cNvSpPr/>
              <p:nvPr/>
            </p:nvSpPr>
            <p:spPr>
              <a:xfrm>
                <a:off x="7991790" y="3182497"/>
                <a:ext cx="336142" cy="341405"/>
              </a:xfrm>
            </p:spPr>
          </p:sp>
        </mc:Fallback>
      </mc:AlternateContent>
      <mc:AlternateContent xmlns:mc="http://schemas.openxmlformats.org/markup-compatibility/2006">
        <mc:Choice xmlns:p14="http://schemas.microsoft.com/office/powerpoint/2010/main" Requires="p14">
          <p:contentPart p14:bwMode="auto" r:id="rId140">
            <p14:nvContentPartPr>
              <p14:cNvPr id="1050880" name=""/>
              <p14:cNvContentPartPr/>
              <p14:nvPr/>
            </p14:nvContentPartPr>
            <p14:xfrm>
              <a:off x="8077747" y="3079370"/>
              <a:ext cx="154935" cy="119711"/>
            </p14:xfrm>
          </p:contentPart>
        </mc:Choice>
        <mc:Fallback>
          <p:sp>
            <p:nvSpPr>
              <p:cNvPr id="1050880" name=""/>
              <p:cNvSpPr/>
              <p:nvPr/>
            </p:nvSpPr>
            <p:spPr>
              <a:xfrm>
                <a:off x="8077747" y="3079370"/>
                <a:ext cx="154935" cy="119711"/>
              </a:xfrm>
            </p:spPr>
          </p:sp>
        </mc:Fallback>
      </mc:AlternateContent>
      <mc:AlternateContent xmlns:mc="http://schemas.openxmlformats.org/markup-compatibility/2006">
        <mc:Choice xmlns:p14="http://schemas.microsoft.com/office/powerpoint/2010/main" Requires="p14">
          <p:contentPart p14:bwMode="auto" r:id="rId141">
            <p14:nvContentPartPr>
              <p14:cNvPr id="1050881" name=""/>
              <p14:cNvContentPartPr/>
              <p14:nvPr/>
            </p14:nvContentPartPr>
            <p14:xfrm>
              <a:off x="6561631" y="286472"/>
              <a:ext cx="1602813" cy="1439686"/>
            </p14:xfrm>
          </p:contentPart>
        </mc:Choice>
        <mc:Fallback>
          <p:sp>
            <p:nvSpPr>
              <p:cNvPr id="1050881" name=""/>
              <p:cNvSpPr/>
              <p:nvPr/>
            </p:nvSpPr>
            <p:spPr>
              <a:xfrm>
                <a:off x="6561631" y="286472"/>
                <a:ext cx="1602813" cy="1439686"/>
              </a:xfrm>
            </p:spPr>
          </p:sp>
        </mc:Fallback>
      </mc:AlternateContent>
      <mc:AlternateContent xmlns:mc="http://schemas.openxmlformats.org/markup-compatibility/2006">
        <mc:Choice xmlns:p14="http://schemas.microsoft.com/office/powerpoint/2010/main" Requires="p14">
          <p:contentPart p14:bwMode="auto" r:id="rId142">
            <p14:nvContentPartPr>
              <p14:cNvPr id="1050882" name=""/>
              <p14:cNvContentPartPr/>
              <p14:nvPr/>
            </p14:nvContentPartPr>
            <p14:xfrm>
              <a:off x="8034505" y="328483"/>
              <a:ext cx="105924" cy="123169"/>
            </p14:xfrm>
          </p:contentPart>
        </mc:Choice>
        <mc:Fallback>
          <p:sp>
            <p:nvSpPr>
              <p:cNvPr id="1050882" name=""/>
              <p:cNvSpPr/>
              <p:nvPr/>
            </p:nvSpPr>
            <p:spPr>
              <a:xfrm>
                <a:off x="8034505" y="328483"/>
                <a:ext cx="105924" cy="123169"/>
              </a:xfrm>
            </p:spPr>
          </p:sp>
        </mc:Fallback>
      </mc:AlternateContent>
      <mc:AlternateContent xmlns:mc="http://schemas.openxmlformats.org/markup-compatibility/2006">
        <mc:Choice xmlns:p14="http://schemas.microsoft.com/office/powerpoint/2010/main" Requires="p14">
          <p:contentPart p14:bwMode="auto" r:id="rId143">
            <p14:nvContentPartPr>
              <p14:cNvPr id="1050883" name=""/>
              <p14:cNvContentPartPr/>
              <p14:nvPr/>
            </p14:nvContentPartPr>
            <p14:xfrm>
              <a:off x="8277631" y="297397"/>
              <a:ext cx="336229" cy="195472"/>
            </p14:xfrm>
          </p:contentPart>
        </mc:Choice>
        <mc:Fallback>
          <p:sp>
            <p:nvSpPr>
              <p:cNvPr id="1050883" name=""/>
              <p:cNvSpPr/>
              <p:nvPr/>
            </p:nvSpPr>
            <p:spPr>
              <a:xfrm>
                <a:off x="8277631" y="297397"/>
                <a:ext cx="336229" cy="195472"/>
              </a:xfrm>
            </p:spPr>
          </p:sp>
        </mc:Fallback>
      </mc:AlternateContent>
      <mc:AlternateContent xmlns:mc="http://schemas.openxmlformats.org/markup-compatibility/2006">
        <mc:Choice xmlns:p14="http://schemas.microsoft.com/office/powerpoint/2010/main" Requires="p14">
          <p:contentPart p14:bwMode="auto" r:id="rId144">
            <p14:nvContentPartPr>
              <p14:cNvPr id="1050884" name=""/>
              <p14:cNvContentPartPr/>
              <p14:nvPr/>
            </p14:nvContentPartPr>
            <p14:xfrm>
              <a:off x="8256452" y="138150"/>
              <a:ext cx="150039" cy="103276"/>
            </p14:xfrm>
          </p:contentPart>
        </mc:Choice>
        <mc:Fallback>
          <p:sp>
            <p:nvSpPr>
              <p:cNvPr id="1050884" name=""/>
              <p:cNvSpPr/>
              <p:nvPr/>
            </p:nvSpPr>
            <p:spPr>
              <a:xfrm>
                <a:off x="8256452" y="138150"/>
                <a:ext cx="150039" cy="103276"/>
              </a:xfrm>
            </p:spPr>
          </p:sp>
        </mc:Fallback>
      </mc:AlternateContent>
      <mc:AlternateContent xmlns:mc="http://schemas.openxmlformats.org/markup-compatibility/2006">
        <mc:Choice xmlns:p14="http://schemas.microsoft.com/office/powerpoint/2010/main" Requires="p14">
          <p:contentPart p14:bwMode="auto" r:id="rId145">
            <p14:nvContentPartPr>
              <p14:cNvPr id="1050885" name=""/>
              <p14:cNvContentPartPr/>
              <p14:nvPr/>
            </p14:nvContentPartPr>
            <p14:xfrm>
              <a:off x="8292192" y="125517"/>
              <a:ext cx="111089" cy="101880"/>
            </p14:xfrm>
          </p:contentPart>
        </mc:Choice>
        <mc:Fallback>
          <p:sp>
            <p:nvSpPr>
              <p:cNvPr id="1050885" name=""/>
              <p:cNvSpPr/>
              <p:nvPr/>
            </p:nvSpPr>
            <p:spPr>
              <a:xfrm>
                <a:off x="8292192" y="125517"/>
                <a:ext cx="111089" cy="101880"/>
              </a:xfrm>
            </p:spPr>
          </p:sp>
        </mc:Fallback>
      </mc:AlternateContent>
      <mc:AlternateContent xmlns:mc="http://schemas.openxmlformats.org/markup-compatibility/2006">
        <mc:Choice xmlns:p14="http://schemas.microsoft.com/office/powerpoint/2010/main" Requires="p14">
          <p:contentPart p14:bwMode="auto" r:id="rId146">
            <p14:nvContentPartPr>
              <p14:cNvPr id="1050886" name=""/>
              <p14:cNvContentPartPr/>
              <p14:nvPr/>
            </p14:nvContentPartPr>
            <p14:xfrm>
              <a:off x="6640172" y="2167979"/>
              <a:ext cx="309660" cy="174213"/>
            </p14:xfrm>
          </p:contentPart>
        </mc:Choice>
        <mc:Fallback>
          <p:sp>
            <p:nvSpPr>
              <p:cNvPr id="1050886" name=""/>
              <p:cNvSpPr/>
              <p:nvPr/>
            </p:nvSpPr>
            <p:spPr>
              <a:xfrm>
                <a:off x="6640172" y="2167979"/>
                <a:ext cx="309660" cy="174213"/>
              </a:xfrm>
            </p:spPr>
          </p:sp>
        </mc:Fallback>
      </mc:AlternateContent>
      <mc:AlternateContent xmlns:mc="http://schemas.openxmlformats.org/markup-compatibility/2006">
        <mc:Choice xmlns:p14="http://schemas.microsoft.com/office/powerpoint/2010/main" Requires="p14">
          <p:contentPart p14:bwMode="auto" r:id="rId147">
            <p14:nvContentPartPr>
              <p14:cNvPr id="1050887" name=""/>
              <p14:cNvContentPartPr/>
              <p14:nvPr/>
            </p14:nvContentPartPr>
            <p14:xfrm>
              <a:off x="6842262" y="2485247"/>
              <a:ext cx="127389" cy="214450"/>
            </p14:xfrm>
          </p:contentPart>
        </mc:Choice>
        <mc:Fallback>
          <p:sp>
            <p:nvSpPr>
              <p:cNvPr id="1050887" name=""/>
              <p:cNvSpPr/>
              <p:nvPr/>
            </p:nvSpPr>
            <p:spPr>
              <a:xfrm>
                <a:off x="6842262" y="2485247"/>
                <a:ext cx="127389" cy="214450"/>
              </a:xfrm>
            </p:spPr>
          </p:sp>
        </mc:Fallback>
      </mc:AlternateContent>
      <mc:AlternateContent xmlns:mc="http://schemas.openxmlformats.org/markup-compatibility/2006">
        <mc:Choice xmlns:p14="http://schemas.microsoft.com/office/powerpoint/2010/main" Requires="p14">
          <p:contentPart p14:bwMode="auto" r:id="rId148">
            <p14:nvContentPartPr>
              <p14:cNvPr id="1050888" name=""/>
              <p14:cNvContentPartPr/>
              <p14:nvPr/>
            </p14:nvContentPartPr>
            <p14:xfrm>
              <a:off x="7066436" y="1286760"/>
              <a:ext cx="92976" cy="432449"/>
            </p14:xfrm>
          </p:contentPart>
        </mc:Choice>
        <mc:Fallback>
          <p:sp>
            <p:nvSpPr>
              <p:cNvPr id="1050888" name=""/>
              <p:cNvSpPr/>
              <p:nvPr/>
            </p:nvSpPr>
            <p:spPr>
              <a:xfrm>
                <a:off x="7066436" y="1286760"/>
                <a:ext cx="92976" cy="432449"/>
              </a:xfrm>
            </p:spPr>
          </p:sp>
        </mc:Fallback>
      </mc:AlternateContent>
      <mc:AlternateContent xmlns:mc="http://schemas.openxmlformats.org/markup-compatibility/2006">
        <mc:Choice xmlns:p14="http://schemas.microsoft.com/office/powerpoint/2010/main" Requires="p14">
          <p:contentPart p14:bwMode="auto" r:id="rId149">
            <p14:nvContentPartPr>
              <p14:cNvPr id="1050889" name=""/>
              <p14:cNvContentPartPr/>
              <p14:nvPr/>
            </p14:nvContentPartPr>
            <p14:xfrm>
              <a:off x="7212025" y="1345454"/>
              <a:ext cx="151284" cy="198120"/>
            </p14:xfrm>
          </p:contentPart>
        </mc:Choice>
        <mc:Fallback>
          <p:sp>
            <p:nvSpPr>
              <p:cNvPr id="1050889" name=""/>
              <p:cNvSpPr/>
              <p:nvPr/>
            </p:nvSpPr>
            <p:spPr>
              <a:xfrm>
                <a:off x="7212025" y="1345454"/>
                <a:ext cx="151284" cy="198120"/>
              </a:xfrm>
            </p:spPr>
          </p:sp>
        </mc:Fallback>
      </mc:AlternateContent>
      <mc:AlternateContent xmlns:mc="http://schemas.openxmlformats.org/markup-compatibility/2006">
        <mc:Choice xmlns:p14="http://schemas.microsoft.com/office/powerpoint/2010/main" Requires="p14">
          <p:contentPart p14:bwMode="auto" r:id="rId150">
            <p14:nvContentPartPr>
              <p14:cNvPr id="1050890" name=""/>
              <p14:cNvContentPartPr/>
              <p14:nvPr/>
            </p14:nvContentPartPr>
            <p14:xfrm>
              <a:off x="6547070" y="1537940"/>
              <a:ext cx="822" cy="65359"/>
            </p14:xfrm>
          </p:contentPart>
        </mc:Choice>
        <mc:Fallback>
          <p:sp>
            <p:nvSpPr>
              <p:cNvPr id="1050890" name=""/>
              <p:cNvSpPr/>
              <p:nvPr/>
            </p:nvSpPr>
            <p:spPr>
              <a:xfrm>
                <a:off x="6547070" y="1537940"/>
                <a:ext cx="822" cy="65359"/>
              </a:xfrm>
            </p:spPr>
          </p:sp>
        </mc:Fallback>
      </mc:AlternateContent>
      <mc:AlternateContent xmlns:mc="http://schemas.openxmlformats.org/markup-compatibility/2006">
        <mc:Choice xmlns:p14="http://schemas.microsoft.com/office/powerpoint/2010/main" Requires="p14">
          <p:contentPart p14:bwMode="auto" r:id="rId151">
            <p14:nvContentPartPr>
              <p14:cNvPr id="1050891" name=""/>
              <p14:cNvContentPartPr/>
              <p14:nvPr/>
            </p14:nvContentPartPr>
            <p14:xfrm>
              <a:off x="6554130" y="1398456"/>
              <a:ext cx="771" cy="31104"/>
            </p14:xfrm>
          </p:contentPart>
        </mc:Choice>
        <mc:Fallback>
          <p:sp>
            <p:nvSpPr>
              <p:cNvPr id="1050891" name=""/>
              <p:cNvSpPr/>
              <p:nvPr/>
            </p:nvSpPr>
            <p:spPr>
              <a:xfrm>
                <a:off x="6554130" y="1398456"/>
                <a:ext cx="771" cy="31104"/>
              </a:xfrm>
            </p:spPr>
          </p:sp>
        </mc:Fallback>
      </mc:AlternateContent>
      <mc:AlternateContent xmlns:mc="http://schemas.openxmlformats.org/markup-compatibility/2006">
        <mc:Choice xmlns:p14="http://schemas.microsoft.com/office/powerpoint/2010/main" Requires="p14">
          <p:contentPart p14:bwMode="auto" r:id="rId152">
            <p14:nvContentPartPr>
              <p14:cNvPr id="1050892" name=""/>
              <p14:cNvContentPartPr/>
              <p14:nvPr/>
            </p14:nvContentPartPr>
            <p14:xfrm>
              <a:off x="6554284" y="1157700"/>
              <a:ext cx="7347" cy="69081"/>
            </p14:xfrm>
          </p:contentPart>
        </mc:Choice>
        <mc:Fallback>
          <p:sp>
            <p:nvSpPr>
              <p:cNvPr id="1050892" name=""/>
              <p:cNvSpPr/>
              <p:nvPr/>
            </p:nvSpPr>
            <p:spPr>
              <a:xfrm>
                <a:off x="6554284" y="1157700"/>
                <a:ext cx="7347" cy="69081"/>
              </a:xfrm>
            </p:spPr>
          </p:sp>
        </mc:Fallback>
      </mc:AlternateContent>
      <mc:AlternateContent xmlns:mc="http://schemas.openxmlformats.org/markup-compatibility/2006">
        <mc:Choice xmlns:p14="http://schemas.microsoft.com/office/powerpoint/2010/main" Requires="p14">
          <p:contentPart p14:bwMode="auto" r:id="rId153">
            <p14:nvContentPartPr>
              <p14:cNvPr id="1050893" name=""/>
              <p14:cNvContentPartPr/>
              <p14:nvPr/>
            </p14:nvContentPartPr>
            <p14:xfrm>
              <a:off x="6579281" y="958724"/>
              <a:ext cx="3529" cy="86870"/>
            </p14:xfrm>
          </p:contentPart>
        </mc:Choice>
        <mc:Fallback>
          <p:sp>
            <p:nvSpPr>
              <p:cNvPr id="1050893" name=""/>
              <p:cNvSpPr/>
              <p:nvPr/>
            </p:nvSpPr>
            <p:spPr>
              <a:xfrm>
                <a:off x="6579281" y="958724"/>
                <a:ext cx="3529" cy="86870"/>
              </a:xfrm>
            </p:spPr>
          </p:sp>
        </mc:Fallback>
      </mc:AlternateContent>
      <mc:AlternateContent xmlns:mc="http://schemas.openxmlformats.org/markup-compatibility/2006">
        <mc:Choice xmlns:p14="http://schemas.microsoft.com/office/powerpoint/2010/main" Requires="p14">
          <p:contentPart p14:bwMode="auto" r:id="rId154">
            <p14:nvContentPartPr>
              <p14:cNvPr id="1050894" name=""/>
              <p14:cNvContentPartPr/>
              <p14:nvPr/>
            </p14:nvContentPartPr>
            <p14:xfrm>
              <a:off x="6568691" y="755945"/>
              <a:ext cx="7060" cy="79920"/>
            </p14:xfrm>
          </p:contentPart>
        </mc:Choice>
        <mc:Fallback>
          <p:sp>
            <p:nvSpPr>
              <p:cNvPr id="1050894" name=""/>
              <p:cNvSpPr/>
              <p:nvPr/>
            </p:nvSpPr>
            <p:spPr>
              <a:xfrm>
                <a:off x="6568691" y="755945"/>
                <a:ext cx="7060" cy="79920"/>
              </a:xfrm>
            </p:spPr>
          </p:sp>
        </mc:Fallback>
      </mc:AlternateContent>
      <mc:AlternateContent xmlns:mc="http://schemas.openxmlformats.org/markup-compatibility/2006">
        <mc:Choice xmlns:p14="http://schemas.microsoft.com/office/powerpoint/2010/main" Requires="p14">
          <p:contentPart p14:bwMode="auto" r:id="rId155">
            <p14:nvContentPartPr>
              <p14:cNvPr id="1050895" name=""/>
              <p14:cNvContentPartPr/>
              <p14:nvPr/>
            </p14:nvContentPartPr>
            <p14:xfrm>
              <a:off x="6589870" y="567561"/>
              <a:ext cx="0" cy="79672"/>
            </p14:xfrm>
          </p:contentPart>
        </mc:Choice>
        <mc:Fallback>
          <p:sp>
            <p:nvSpPr>
              <p:cNvPr id="1050895" name=""/>
              <p:cNvSpPr/>
              <p:nvPr/>
            </p:nvSpPr>
            <p:spPr>
              <a:xfrm>
                <a:off x="6589870" y="567561"/>
                <a:ext cx="0" cy="79672"/>
              </a:xfrm>
            </p:spPr>
          </p:sp>
        </mc:Fallback>
      </mc:AlternateContent>
      <mc:AlternateContent xmlns:mc="http://schemas.openxmlformats.org/markup-compatibility/2006">
        <mc:Choice xmlns:p14="http://schemas.microsoft.com/office/powerpoint/2010/main" Requires="p14">
          <p:contentPart p14:bwMode="auto" r:id="rId156">
            <p14:nvContentPartPr>
              <p14:cNvPr id="1050896" name=""/>
              <p14:cNvContentPartPr/>
              <p14:nvPr/>
            </p14:nvContentPartPr>
            <p14:xfrm>
              <a:off x="6568691" y="402808"/>
              <a:ext cx="753" cy="63239"/>
            </p14:xfrm>
          </p:contentPart>
        </mc:Choice>
        <mc:Fallback>
          <p:sp>
            <p:nvSpPr>
              <p:cNvPr id="1050896" name=""/>
              <p:cNvSpPr/>
              <p:nvPr/>
            </p:nvSpPr>
            <p:spPr>
              <a:xfrm>
                <a:off x="6568691" y="402808"/>
                <a:ext cx="753" cy="63239"/>
              </a:xfrm>
            </p:spPr>
          </p:sp>
        </mc:Fallback>
      </mc:AlternateContent>
      <mc:AlternateContent xmlns:mc="http://schemas.openxmlformats.org/markup-compatibility/2006">
        <mc:Choice xmlns:p14="http://schemas.microsoft.com/office/powerpoint/2010/main" Requires="p14">
          <p:contentPart p14:bwMode="auto" r:id="rId157">
            <p14:nvContentPartPr>
              <p14:cNvPr id="1050897" name=""/>
              <p14:cNvContentPartPr/>
              <p14:nvPr/>
            </p14:nvContentPartPr>
            <p14:xfrm>
              <a:off x="6597371" y="253123"/>
              <a:ext cx="7225" cy="31738"/>
            </p14:xfrm>
          </p:contentPart>
        </mc:Choice>
        <mc:Fallback>
          <p:sp>
            <p:nvSpPr>
              <p:cNvPr id="1050897" name=""/>
              <p:cNvSpPr/>
              <p:nvPr/>
            </p:nvSpPr>
            <p:spPr>
              <a:xfrm>
                <a:off x="6597371" y="253123"/>
                <a:ext cx="7225" cy="31738"/>
              </a:xfrm>
            </p:spPr>
          </p:sp>
        </mc:Fallback>
      </mc:AlternateContent>
      <mc:AlternateContent xmlns:mc="http://schemas.openxmlformats.org/markup-compatibility/2006">
        <mc:Choice xmlns:p14="http://schemas.microsoft.com/office/powerpoint/2010/main" Requires="p14">
          <p:contentPart p14:bwMode="auto" r:id="rId158">
            <p14:nvContentPartPr>
              <p14:cNvPr id="1050898" name=""/>
              <p14:cNvContentPartPr/>
              <p14:nvPr/>
            </p14:nvContentPartPr>
            <p14:xfrm>
              <a:off x="6668853" y="310426"/>
              <a:ext cx="78541" cy="3474"/>
            </p14:xfrm>
          </p:contentPart>
        </mc:Choice>
        <mc:Fallback>
          <p:sp>
            <p:nvSpPr>
              <p:cNvPr id="1050898" name=""/>
              <p:cNvSpPr/>
              <p:nvPr/>
            </p:nvSpPr>
            <p:spPr>
              <a:xfrm>
                <a:off x="6668853" y="310426"/>
                <a:ext cx="78541" cy="3474"/>
              </a:xfrm>
            </p:spPr>
          </p:sp>
        </mc:Fallback>
      </mc:AlternateContent>
      <mc:AlternateContent xmlns:mc="http://schemas.openxmlformats.org/markup-compatibility/2006">
        <mc:Choice xmlns:p14="http://schemas.microsoft.com/office/powerpoint/2010/main" Requires="p14">
          <p:contentPart p14:bwMode="auto" r:id="rId159">
            <p14:nvContentPartPr>
              <p14:cNvPr id="1050899" name=""/>
              <p14:cNvContentPartPr/>
              <p14:nvPr/>
            </p14:nvContentPartPr>
            <p14:xfrm>
              <a:off x="6976401" y="320508"/>
              <a:ext cx="111716" cy="22432"/>
            </p14:xfrm>
          </p:contentPart>
        </mc:Choice>
        <mc:Fallback>
          <p:sp>
            <p:nvSpPr>
              <p:cNvPr id="1050899" name=""/>
              <p:cNvSpPr/>
              <p:nvPr/>
            </p:nvSpPr>
            <p:spPr>
              <a:xfrm>
                <a:off x="6976401" y="320508"/>
                <a:ext cx="111716" cy="22432"/>
              </a:xfrm>
            </p:spPr>
          </p:sp>
        </mc:Fallback>
      </mc:AlternateContent>
      <mc:AlternateContent xmlns:mc="http://schemas.openxmlformats.org/markup-compatibility/2006">
        <mc:Choice xmlns:p14="http://schemas.microsoft.com/office/powerpoint/2010/main" Requires="p14">
          <p:contentPart p14:bwMode="auto" r:id="rId160">
            <p14:nvContentPartPr>
              <p14:cNvPr id="1050900" name=""/>
              <p14:cNvContentPartPr/>
              <p14:nvPr/>
            </p14:nvContentPartPr>
            <p14:xfrm>
              <a:off x="7276447" y="335991"/>
              <a:ext cx="137997" cy="3490"/>
            </p14:xfrm>
          </p:contentPart>
        </mc:Choice>
        <mc:Fallback>
          <p:sp>
            <p:nvSpPr>
              <p:cNvPr id="1050900" name=""/>
              <p:cNvSpPr/>
              <p:nvPr/>
            </p:nvSpPr>
            <p:spPr>
              <a:xfrm>
                <a:off x="7276447" y="335991"/>
                <a:ext cx="137997" cy="3490"/>
              </a:xfrm>
            </p:spPr>
          </p:sp>
        </mc:Fallback>
      </mc:AlternateContent>
      <mc:AlternateContent xmlns:mc="http://schemas.openxmlformats.org/markup-compatibility/2006">
        <mc:Choice xmlns:p14="http://schemas.microsoft.com/office/powerpoint/2010/main" Requires="p14">
          <p:contentPart p14:bwMode="auto" r:id="rId161">
            <p14:nvContentPartPr>
              <p14:cNvPr id="1050901" name=""/>
              <p14:cNvContentPartPr/>
              <p14:nvPr/>
            </p14:nvContentPartPr>
            <p14:xfrm>
              <a:off x="7644446" y="338506"/>
              <a:ext cx="107217" cy="40671"/>
            </p14:xfrm>
          </p:contentPart>
        </mc:Choice>
        <mc:Fallback>
          <p:sp>
            <p:nvSpPr>
              <p:cNvPr id="1050901" name=""/>
              <p:cNvSpPr/>
              <p:nvPr/>
            </p:nvSpPr>
            <p:spPr>
              <a:xfrm>
                <a:off x="7644446" y="338506"/>
                <a:ext cx="107217" cy="40671"/>
              </a:xfrm>
            </p:spPr>
          </p:sp>
        </mc:Fallback>
      </mc:AlternateContent>
      <mc:AlternateContent xmlns:mc="http://schemas.openxmlformats.org/markup-compatibility/2006">
        <mc:Choice xmlns:p14="http://schemas.microsoft.com/office/powerpoint/2010/main" Requires="p14">
          <p:contentPart p14:bwMode="auto" r:id="rId162">
            <p14:nvContentPartPr>
              <p14:cNvPr id="1050902" name=""/>
              <p14:cNvContentPartPr/>
              <p14:nvPr/>
            </p14:nvContentPartPr>
            <p14:xfrm>
              <a:off x="7906103" y="364285"/>
              <a:ext cx="85601" cy="22089"/>
            </p14:xfrm>
          </p:contentPart>
        </mc:Choice>
        <mc:Fallback>
          <p:sp>
            <p:nvSpPr>
              <p:cNvPr id="1050902" name=""/>
              <p:cNvSpPr/>
              <p:nvPr/>
            </p:nvSpPr>
            <p:spPr>
              <a:xfrm>
                <a:off x="7906103" y="364285"/>
                <a:ext cx="85601" cy="22089"/>
              </a:xfrm>
            </p:spPr>
          </p:sp>
        </mc:Fallback>
      </mc:AlternateContent>
      <mc:AlternateContent xmlns:mc="http://schemas.openxmlformats.org/markup-compatibility/2006">
        <mc:Choice xmlns:p14="http://schemas.microsoft.com/office/powerpoint/2010/main" Requires="p14">
          <p:contentPart p14:bwMode="auto" r:id="rId163">
            <p14:nvContentPartPr>
              <p14:cNvPr id="1050903" name=""/>
              <p14:cNvContentPartPr/>
              <p14:nvPr/>
            </p14:nvContentPartPr>
            <p14:xfrm>
              <a:off x="8105986" y="379177"/>
              <a:ext cx="24605" cy="31749"/>
            </p14:xfrm>
          </p:contentPart>
        </mc:Choice>
        <mc:Fallback>
          <p:sp>
            <p:nvSpPr>
              <p:cNvPr id="1050903" name=""/>
              <p:cNvSpPr/>
              <p:nvPr/>
            </p:nvSpPr>
            <p:spPr>
              <a:xfrm>
                <a:off x="8105986" y="379177"/>
                <a:ext cx="24605" cy="31749"/>
              </a:xfrm>
            </p:spPr>
          </p:sp>
        </mc:Fallback>
      </mc:AlternateContent>
      <mc:AlternateContent xmlns:mc="http://schemas.openxmlformats.org/markup-compatibility/2006">
        <mc:Choice xmlns:p14="http://schemas.microsoft.com/office/powerpoint/2010/main" Requires="p14">
          <p:contentPart p14:bwMode="auto" r:id="rId164">
            <p14:nvContentPartPr>
              <p14:cNvPr id="1050904" name=""/>
              <p14:cNvContentPartPr/>
              <p14:nvPr/>
            </p14:nvContentPartPr>
            <p14:xfrm>
              <a:off x="6582081" y="487889"/>
              <a:ext cx="2346" cy="119891"/>
            </p14:xfrm>
          </p:contentPart>
        </mc:Choice>
        <mc:Fallback>
          <p:sp>
            <p:nvSpPr>
              <p:cNvPr id="1050904" name=""/>
              <p:cNvSpPr/>
              <p:nvPr/>
            </p:nvSpPr>
            <p:spPr>
              <a:xfrm>
                <a:off x="6582081" y="487889"/>
                <a:ext cx="2346" cy="119891"/>
              </a:xfrm>
            </p:spPr>
          </p:sp>
        </mc:Fallback>
      </mc:AlternateContent>
      <mc:AlternateContent xmlns:mc="http://schemas.openxmlformats.org/markup-compatibility/2006">
        <mc:Choice xmlns:p14="http://schemas.microsoft.com/office/powerpoint/2010/main" Requires="p14">
          <p:contentPart p14:bwMode="auto" r:id="rId165">
            <p14:nvContentPartPr>
              <p14:cNvPr id="1050905" name=""/>
              <p14:cNvContentPartPr/>
              <p14:nvPr/>
            </p14:nvContentPartPr>
            <p14:xfrm>
              <a:off x="6568691" y="799628"/>
              <a:ext cx="7060" cy="75949"/>
            </p14:xfrm>
          </p:contentPart>
        </mc:Choice>
        <mc:Fallback>
          <p:sp>
            <p:nvSpPr>
              <p:cNvPr id="1050905" name=""/>
              <p:cNvSpPr/>
              <p:nvPr/>
            </p:nvSpPr>
            <p:spPr>
              <a:xfrm>
                <a:off x="6568691" y="799628"/>
                <a:ext cx="7060" cy="75949"/>
              </a:xfrm>
            </p:spPr>
          </p:sp>
        </mc:Fallback>
      </mc:AlternateContent>
      <mc:AlternateContent xmlns:mc="http://schemas.openxmlformats.org/markup-compatibility/2006">
        <mc:Choice xmlns:p14="http://schemas.microsoft.com/office/powerpoint/2010/main" Requires="p14">
          <p:contentPart p14:bwMode="auto" r:id="rId166">
            <p14:nvContentPartPr>
              <p14:cNvPr id="1050906" name=""/>
              <p14:cNvContentPartPr/>
              <p14:nvPr/>
            </p14:nvContentPartPr>
            <p14:xfrm>
              <a:off x="6804756" y="2190045"/>
              <a:ext cx="139115" cy="108693"/>
            </p14:xfrm>
          </p:contentPart>
        </mc:Choice>
        <mc:Fallback>
          <p:sp>
            <p:nvSpPr>
              <p:cNvPr id="1050906" name=""/>
              <p:cNvSpPr/>
              <p:nvPr/>
            </p:nvSpPr>
            <p:spPr>
              <a:xfrm>
                <a:off x="6804756" y="2190045"/>
                <a:ext cx="139115" cy="108693"/>
              </a:xfrm>
            </p:spPr>
          </p:sp>
        </mc:Fallback>
      </mc:AlternateContent>
      <mc:AlternateContent xmlns:mc="http://schemas.openxmlformats.org/markup-compatibility/2006">
        <mc:Choice xmlns:p14="http://schemas.microsoft.com/office/powerpoint/2010/main" Requires="p14">
          <p:contentPart p14:bwMode="auto" r:id="rId167">
            <p14:nvContentPartPr>
              <p14:cNvPr id="1050907" name=""/>
              <p14:cNvContentPartPr/>
              <p14:nvPr/>
            </p14:nvContentPartPr>
            <p14:xfrm>
              <a:off x="7047882" y="1313651"/>
              <a:ext cx="136992" cy="36016"/>
            </p14:xfrm>
          </p:contentPart>
        </mc:Choice>
        <mc:Fallback>
          <p:sp>
            <p:nvSpPr>
              <p:cNvPr id="1050907" name=""/>
              <p:cNvSpPr/>
              <p:nvPr/>
            </p:nvSpPr>
            <p:spPr>
              <a:xfrm>
                <a:off x="7047882" y="1313651"/>
                <a:ext cx="136992" cy="36016"/>
              </a:xfrm>
            </p:spPr>
          </p:sp>
        </mc:Fallback>
      </mc:AlternateContent>
      <mc:AlternateContent xmlns:mc="http://schemas.openxmlformats.org/markup-compatibility/2006">
        <mc:Choice xmlns:p14="http://schemas.microsoft.com/office/powerpoint/2010/main" Requires="p14">
          <p:contentPart p14:bwMode="auto" r:id="rId168">
            <p14:nvContentPartPr>
              <p14:cNvPr id="1050908" name=""/>
              <p14:cNvContentPartPr/>
              <p14:nvPr/>
            </p14:nvContentPartPr>
            <p14:xfrm>
              <a:off x="7003845" y="1320849"/>
              <a:ext cx="58157" cy="104376"/>
            </p14:xfrm>
          </p:contentPart>
        </mc:Choice>
        <mc:Fallback>
          <p:sp>
            <p:nvSpPr>
              <p:cNvPr id="1050908" name=""/>
              <p:cNvSpPr/>
              <p:nvPr/>
            </p:nvSpPr>
            <p:spPr>
              <a:xfrm>
                <a:off x="7003845" y="1320849"/>
                <a:ext cx="58157" cy="104376"/>
              </a:xfrm>
            </p:spPr>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50909" name="ZoneTexte 3"/>
          <p:cNvSpPr txBox="1">
            <a:spLocks noChangeAspect="1" noMove="1" noResize="1" noRot="1" noAdjustHandles="1" noEditPoints="1" noChangeArrowheads="1" noChangeShapeType="1" noTextEdit="1"/>
          </p:cNvSpPr>
          <p:nvPr/>
        </p:nvSpPr>
        <p:spPr>
          <a:xfrm>
            <a:off x="154544" y="257578"/>
            <a:ext cx="11526591" cy="4330929"/>
          </a:xfrm>
          <a:prstGeom prst="rect"/>
          <a:blipFill rotWithShape="0">
            <a:blip xmlns:r="http://schemas.openxmlformats.org/officeDocument/2006/relationships" r:embed="rId1"/>
            <a:stretch>
              <a:fillRect l="-423" t="-703" r="-370" b="-1266"/>
            </a:stretch>
          </a:blipFill>
        </p:spPr>
        <p:txBody>
          <a:bodyPr/>
          <a:p>
            <a:r>
              <a:rPr lang="fr-MA">
                <a:noFill/>
              </a:rPr>
              <a:t> </a:t>
            </a:r>
          </a:p>
        </p:txBody>
      </p:sp>
      <p:sp>
        <p:nvSpPr>
          <p:cNvPr id="1050910" name="ZoneTexte 13"/>
          <p:cNvSpPr txBox="1"/>
          <p:nvPr/>
        </p:nvSpPr>
        <p:spPr>
          <a:xfrm>
            <a:off x="9659395" y="2818078"/>
            <a:ext cx="276038" cy="369332"/>
          </a:xfrm>
          <a:prstGeom prst="rect"/>
          <a:noFill/>
        </p:spPr>
        <p:txBody>
          <a:bodyPr rtlCol="0" wrap="none">
            <a:spAutoFit/>
          </a:bodyPr>
          <a:p>
            <a:r>
              <a:rPr dirty="0" lang="fr-MA"/>
              <a:t>z</a:t>
            </a:r>
            <a:endParaRPr dirty="0" lang="en-US"/>
          </a:p>
        </p:txBody>
      </p:sp>
      <p:grpSp>
        <p:nvGrpSpPr>
          <p:cNvPr id="100" name="Groupe 51"/>
          <p:cNvGrpSpPr/>
          <p:nvPr/>
        </p:nvGrpSpPr>
        <p:grpSpPr>
          <a:xfrm>
            <a:off x="8019235" y="3222298"/>
            <a:ext cx="3912129" cy="3179291"/>
            <a:chOff x="8238178" y="2977597"/>
            <a:chExt cx="3912129" cy="3179291"/>
          </a:xfrm>
        </p:grpSpPr>
        <p:sp>
          <p:nvSpPr>
            <p:cNvPr id="1050911" name="ZoneTexte 5"/>
            <p:cNvSpPr txBox="1"/>
            <p:nvPr/>
          </p:nvSpPr>
          <p:spPr>
            <a:xfrm>
              <a:off x="8800926" y="5168067"/>
              <a:ext cx="349776" cy="523220"/>
            </a:xfrm>
            <a:prstGeom prst="rect"/>
            <a:solidFill>
              <a:schemeClr val="bg1"/>
            </a:solidFill>
          </p:spPr>
          <p:txBody>
            <a:bodyPr rtlCol="0" wrap="none">
              <a:spAutoFit/>
            </a:bodyPr>
            <a:p>
              <a:r>
                <a:rPr b="1" dirty="0" sz="2800" lang="fr-MA">
                  <a:solidFill>
                    <a:srgbClr val="FFC000"/>
                  </a:solidFill>
                </a:rPr>
                <a:t>x</a:t>
              </a:r>
              <a:endParaRPr b="1" dirty="0" sz="2800" lang="en-US">
                <a:solidFill>
                  <a:srgbClr val="FFC000"/>
                </a:solidFill>
              </a:endParaRPr>
            </a:p>
          </p:txBody>
        </p:sp>
        <p:sp>
          <p:nvSpPr>
            <p:cNvPr id="1050912" name="Triangle isocèle 6"/>
            <p:cNvSpPr/>
            <p:nvPr/>
          </p:nvSpPr>
          <p:spPr>
            <a:xfrm>
              <a:off x="8816549" y="5197844"/>
              <a:ext cx="1803397" cy="523819"/>
            </a:xfrm>
            <a:prstGeom prst="triangle">
              <a:avLst>
                <a:gd name="adj" fmla="val 5840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08" name="Connecteur droit avec flèche 7"/>
            <p:cNvCxnSpPr>
              <a:cxnSpLocks/>
            </p:cNvCxnSpPr>
            <p:nvPr/>
          </p:nvCxnSpPr>
          <p:spPr>
            <a:xfrm>
              <a:off x="9878096" y="5168708"/>
              <a:ext cx="2215166" cy="438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9" name="Connecteur droit avec flèche 8"/>
            <p:cNvCxnSpPr>
              <a:cxnSpLocks/>
            </p:cNvCxnSpPr>
            <p:nvPr/>
          </p:nvCxnSpPr>
          <p:spPr>
            <a:xfrm flipV="1">
              <a:off x="9878096" y="2977597"/>
              <a:ext cx="12878" cy="218896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10" name="Connecteur droit avec flèche 9"/>
            <p:cNvCxnSpPr>
              <a:cxnSpLocks/>
            </p:cNvCxnSpPr>
            <p:nvPr/>
          </p:nvCxnSpPr>
          <p:spPr>
            <a:xfrm flipH="1">
              <a:off x="8590209" y="5164414"/>
              <a:ext cx="1300765" cy="71263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913" name="ZoneTexte 10"/>
            <p:cNvSpPr txBox="1"/>
            <p:nvPr/>
          </p:nvSpPr>
          <p:spPr>
            <a:xfrm>
              <a:off x="9530521" y="4843165"/>
              <a:ext cx="393056" cy="461665"/>
            </a:xfrm>
            <a:prstGeom prst="rect"/>
            <a:noFill/>
          </p:spPr>
          <p:txBody>
            <a:bodyPr rtlCol="0" wrap="none">
              <a:spAutoFit/>
            </a:bodyPr>
            <a:p>
              <a:r>
                <a:rPr b="1" dirty="0" sz="2400" lang="fr-MA"/>
                <a:t>O</a:t>
              </a:r>
              <a:endParaRPr b="1" dirty="0" sz="2400" lang="en-US"/>
            </a:p>
          </p:txBody>
        </p:sp>
        <p:sp>
          <p:nvSpPr>
            <p:cNvPr id="1050914" name="ZoneTexte 11"/>
            <p:cNvSpPr txBox="1"/>
            <p:nvPr/>
          </p:nvSpPr>
          <p:spPr>
            <a:xfrm>
              <a:off x="8345511" y="5748255"/>
              <a:ext cx="284052" cy="369332"/>
            </a:xfrm>
            <a:prstGeom prst="rect"/>
            <a:noFill/>
          </p:spPr>
          <p:txBody>
            <a:bodyPr rtlCol="0" wrap="none">
              <a:spAutoFit/>
            </a:bodyPr>
            <a:p>
              <a:r>
                <a:rPr dirty="0" lang="fr-MA"/>
                <a:t>x</a:t>
              </a:r>
              <a:endParaRPr dirty="0" lang="en-US"/>
            </a:p>
          </p:txBody>
        </p:sp>
        <p:sp>
          <p:nvSpPr>
            <p:cNvPr id="1050915" name="ZoneTexte 12"/>
            <p:cNvSpPr txBox="1"/>
            <p:nvPr/>
          </p:nvSpPr>
          <p:spPr>
            <a:xfrm>
              <a:off x="11861445" y="5078560"/>
              <a:ext cx="288862" cy="369332"/>
            </a:xfrm>
            <a:prstGeom prst="rect"/>
            <a:noFill/>
          </p:spPr>
          <p:txBody>
            <a:bodyPr rtlCol="0" wrap="none">
              <a:spAutoFit/>
            </a:bodyPr>
            <a:p>
              <a:r>
                <a:rPr dirty="0" lang="fr-MA"/>
                <a:t>y</a:t>
              </a:r>
              <a:endParaRPr dirty="0" lang="en-US"/>
            </a:p>
          </p:txBody>
        </p:sp>
        <p:cxnSp>
          <p:nvCxnSpPr>
            <p:cNvPr id="3145811" name="Connecteur droit avec flèche 14"/>
            <p:cNvCxnSpPr>
              <a:cxnSpLocks/>
            </p:cNvCxnSpPr>
            <p:nvPr/>
          </p:nvCxnSpPr>
          <p:spPr>
            <a:xfrm flipV="1">
              <a:off x="9875993" y="4357339"/>
              <a:ext cx="2101" cy="802856"/>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812" name="Connecteur droit avec flèche 15"/>
            <p:cNvCxnSpPr>
              <a:cxnSpLocks/>
            </p:cNvCxnSpPr>
            <p:nvPr/>
          </p:nvCxnSpPr>
          <p:spPr>
            <a:xfrm flipV="1">
              <a:off x="9873891" y="5166562"/>
              <a:ext cx="665321" cy="2217"/>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813" name="Connecteur droit avec flèche 16"/>
            <p:cNvCxnSpPr>
              <a:cxnSpLocks/>
            </p:cNvCxnSpPr>
            <p:nvPr/>
          </p:nvCxnSpPr>
          <p:spPr>
            <a:xfrm flipH="1">
              <a:off x="9272877" y="5168780"/>
              <a:ext cx="624173" cy="351949"/>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50916" name="ZoneTexte 17"/>
            <p:cNvSpPr txBox="1">
              <a:spLocks noChangeAspect="1" noMove="1" noResize="1" noRot="1" noAdjustHandles="1" noEditPoints="1" noChangeArrowheads="1" noChangeShapeType="1" noTextEdit="1"/>
            </p:cNvSpPr>
            <p:nvPr/>
          </p:nvSpPr>
          <p:spPr>
            <a:xfrm>
              <a:off x="8982185" y="5103150"/>
              <a:ext cx="458074" cy="369332"/>
            </a:xfrm>
            <a:prstGeom prst="rect"/>
            <a:blipFill rotWithShape="0">
              <a:blip xmlns:r="http://schemas.openxmlformats.org/officeDocument/2006/relationships" r:embed="rId2"/>
              <a:stretch>
                <a:fillRect t="-22951" r="-21333"/>
              </a:stretch>
            </a:blipFill>
          </p:spPr>
          <p:txBody>
            <a:bodyPr/>
            <a:p>
              <a:r>
                <a:rPr lang="en-US">
                  <a:noFill/>
                </a:rPr>
                <a:t> </a:t>
              </a:r>
            </a:p>
          </p:txBody>
        </p:sp>
        <p:sp>
          <p:nvSpPr>
            <p:cNvPr id="1050917" name="ZoneTexte 18"/>
            <p:cNvSpPr txBox="1">
              <a:spLocks noChangeAspect="1" noMove="1" noResize="1" noRot="1" noAdjustHandles="1" noEditPoints="1" noChangeArrowheads="1" noChangeShapeType="1" noTextEdit="1"/>
            </p:cNvSpPr>
            <p:nvPr/>
          </p:nvSpPr>
          <p:spPr>
            <a:xfrm>
              <a:off x="10345195" y="4779027"/>
              <a:ext cx="465705" cy="391261"/>
            </a:xfrm>
            <a:prstGeom prst="rect"/>
            <a:blipFill rotWithShape="0">
              <a:blip xmlns:r="http://schemas.openxmlformats.org/officeDocument/2006/relationships" r:embed="rId3"/>
              <a:stretch>
                <a:fillRect t="-20313" r="-20779" b="-3125"/>
              </a:stretch>
            </a:blipFill>
          </p:spPr>
          <p:txBody>
            <a:bodyPr/>
            <a:p>
              <a:r>
                <a:rPr lang="en-US">
                  <a:noFill/>
                </a:rPr>
                <a:t> </a:t>
              </a:r>
            </a:p>
          </p:txBody>
        </p:sp>
        <p:sp>
          <p:nvSpPr>
            <p:cNvPr id="1050918" name="ZoneTexte 19"/>
            <p:cNvSpPr txBox="1">
              <a:spLocks noChangeAspect="1" noMove="1" noResize="1" noRot="1" noAdjustHandles="1" noEditPoints="1" noChangeArrowheads="1" noChangeShapeType="1" noTextEdit="1"/>
            </p:cNvSpPr>
            <p:nvPr/>
          </p:nvSpPr>
          <p:spPr>
            <a:xfrm>
              <a:off x="9443681" y="4160851"/>
              <a:ext cx="447687" cy="369332"/>
            </a:xfrm>
            <a:prstGeom prst="rect"/>
            <a:blipFill rotWithShape="0">
              <a:blip xmlns:r="http://schemas.openxmlformats.org/officeDocument/2006/relationships" r:embed="rId4"/>
              <a:stretch>
                <a:fillRect t="-22951" r="-21622"/>
              </a:stretch>
            </a:blipFill>
          </p:spPr>
          <p:txBody>
            <a:bodyPr/>
            <a:p>
              <a:r>
                <a:rPr lang="en-US">
                  <a:noFill/>
                </a:rPr>
                <a:t> </a:t>
              </a:r>
            </a:p>
          </p:txBody>
        </p:sp>
        <p:cxnSp>
          <p:nvCxnSpPr>
            <p:cNvPr id="3145814" name="Connecteur droit 20"/>
            <p:cNvCxnSpPr>
              <a:cxnSpLocks/>
            </p:cNvCxnSpPr>
            <p:nvPr/>
          </p:nvCxnSpPr>
          <p:spPr>
            <a:xfrm flipV="1">
              <a:off x="9878490" y="4002166"/>
              <a:ext cx="808492" cy="1157870"/>
            </a:xfrm>
            <a:prstGeom prst="line"/>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815" name="Connecteur droit 21"/>
            <p:cNvCxnSpPr>
              <a:cxnSpLocks/>
            </p:cNvCxnSpPr>
            <p:nvPr/>
          </p:nvCxnSpPr>
          <p:spPr>
            <a:xfrm>
              <a:off x="9856085" y="5168117"/>
              <a:ext cx="830897" cy="580138"/>
            </a:xfrm>
            <a:prstGeom prst="line"/>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45816" name="Connecteur droit 22"/>
            <p:cNvCxnSpPr>
              <a:cxnSpLocks/>
            </p:cNvCxnSpPr>
            <p:nvPr/>
          </p:nvCxnSpPr>
          <p:spPr>
            <a:xfrm>
              <a:off x="10686982" y="4002166"/>
              <a:ext cx="0" cy="1746089"/>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17" name="Connecteur droit 23"/>
            <p:cNvCxnSpPr>
              <a:cxnSpLocks/>
            </p:cNvCxnSpPr>
            <p:nvPr/>
          </p:nvCxnSpPr>
          <p:spPr>
            <a:xfrm>
              <a:off x="8847165" y="5748255"/>
              <a:ext cx="1839817" cy="0"/>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18" name="Connecteur droit 24"/>
            <p:cNvCxnSpPr>
              <a:cxnSpLocks/>
            </p:cNvCxnSpPr>
            <p:nvPr/>
          </p:nvCxnSpPr>
          <p:spPr>
            <a:xfrm>
              <a:off x="9887300" y="3425611"/>
              <a:ext cx="830897" cy="580138"/>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19" name="Connecteur droit 25"/>
            <p:cNvCxnSpPr>
              <a:cxnSpLocks/>
            </p:cNvCxnSpPr>
            <p:nvPr/>
          </p:nvCxnSpPr>
          <p:spPr>
            <a:xfrm flipV="1">
              <a:off x="10675969" y="5166562"/>
              <a:ext cx="1049885" cy="58169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20" name="Connecteur droit 26"/>
            <p:cNvCxnSpPr>
              <a:cxnSpLocks/>
            </p:cNvCxnSpPr>
            <p:nvPr/>
          </p:nvCxnSpPr>
          <p:spPr>
            <a:xfrm flipV="1">
              <a:off x="9867473" y="3425611"/>
              <a:ext cx="19827" cy="1745442"/>
            </a:xfrm>
            <a:prstGeom prst="line"/>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821" name="Connecteur droit 27"/>
            <p:cNvCxnSpPr>
              <a:cxnSpLocks/>
            </p:cNvCxnSpPr>
            <p:nvPr/>
          </p:nvCxnSpPr>
          <p:spPr>
            <a:xfrm flipV="1">
              <a:off x="9856085" y="5160037"/>
              <a:ext cx="1869769" cy="13051"/>
            </a:xfrm>
            <a:prstGeom prst="line"/>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822" name="Connecteur droit 28"/>
            <p:cNvCxnSpPr>
              <a:cxnSpLocks/>
            </p:cNvCxnSpPr>
            <p:nvPr/>
          </p:nvCxnSpPr>
          <p:spPr>
            <a:xfrm flipH="1">
              <a:off x="8845104" y="5173088"/>
              <a:ext cx="1028787" cy="575167"/>
            </a:xfrm>
            <a:prstGeom prst="line"/>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50919" name="ZoneTexte 29"/>
            <p:cNvSpPr txBox="1"/>
            <p:nvPr/>
          </p:nvSpPr>
          <p:spPr>
            <a:xfrm>
              <a:off x="9496827" y="3682629"/>
              <a:ext cx="360680" cy="510540"/>
            </a:xfrm>
            <a:prstGeom prst="rect"/>
            <a:solidFill>
              <a:schemeClr val="bg1"/>
            </a:solidFill>
          </p:spPr>
          <p:txBody>
            <a:bodyPr rtlCol="0" wrap="none">
              <a:spAutoFit/>
            </a:bodyPr>
            <a:p>
              <a:r>
                <a:rPr b="1" dirty="0" sz="2800" lang="fr-MA">
                  <a:solidFill>
                    <a:srgbClr val="FF0000"/>
                  </a:solidFill>
                </a:rPr>
                <a:t>z</a:t>
              </a:r>
              <a:endParaRPr b="1" dirty="0" sz="2800" lang="en-US">
                <a:solidFill>
                  <a:srgbClr val="FF0000"/>
                </a:solidFill>
              </a:endParaRPr>
            </a:p>
          </p:txBody>
        </p:sp>
        <p:sp>
          <p:nvSpPr>
            <p:cNvPr id="1050920" name="ZoneTexte 30"/>
            <p:cNvSpPr txBox="1"/>
            <p:nvPr/>
          </p:nvSpPr>
          <p:spPr>
            <a:xfrm>
              <a:off x="10861081" y="4573157"/>
              <a:ext cx="354584" cy="523220"/>
            </a:xfrm>
            <a:prstGeom prst="rect"/>
            <a:solidFill>
              <a:schemeClr val="bg1"/>
            </a:solidFill>
          </p:spPr>
          <p:txBody>
            <a:bodyPr rtlCol="0" wrap="none">
              <a:spAutoFit/>
            </a:bodyPr>
            <a:p>
              <a:r>
                <a:rPr b="1" dirty="0" sz="2800" lang="fr-MA">
                  <a:solidFill>
                    <a:schemeClr val="accent5">
                      <a:lumMod val="75000"/>
                    </a:schemeClr>
                  </a:solidFill>
                </a:rPr>
                <a:t>y</a:t>
              </a:r>
              <a:endParaRPr b="1" dirty="0" sz="2800" lang="en-US">
                <a:solidFill>
                  <a:schemeClr val="accent5">
                    <a:lumMod val="75000"/>
                  </a:schemeClr>
                </a:solidFill>
              </a:endParaRPr>
            </a:p>
          </p:txBody>
        </p:sp>
        <p:sp>
          <p:nvSpPr>
            <p:cNvPr id="1050921" name="ZoneTexte 31"/>
            <p:cNvSpPr txBox="1"/>
            <p:nvPr/>
          </p:nvSpPr>
          <p:spPr>
            <a:xfrm>
              <a:off x="10529735" y="3586779"/>
              <a:ext cx="453970" cy="461665"/>
            </a:xfrm>
            <a:prstGeom prst="rect"/>
            <a:noFill/>
          </p:spPr>
          <p:txBody>
            <a:bodyPr rtlCol="0" wrap="none">
              <a:spAutoFit/>
            </a:bodyPr>
            <a:p>
              <a:r>
                <a:rPr b="1" dirty="0" sz="2400" lang="fr-MA"/>
                <a:t>M</a:t>
              </a:r>
              <a:endParaRPr b="1" dirty="0" sz="2400" lang="en-US"/>
            </a:p>
          </p:txBody>
        </p:sp>
        <p:sp>
          <p:nvSpPr>
            <p:cNvPr id="1050922" name="ZoneTexte 32"/>
            <p:cNvSpPr txBox="1">
              <a:spLocks noChangeAspect="1" noMove="1" noResize="1" noRot="1" noAdjustHandles="1" noEditPoints="1" noChangeArrowheads="1" noChangeShapeType="1" noTextEdit="1"/>
            </p:cNvSpPr>
            <p:nvPr/>
          </p:nvSpPr>
          <p:spPr>
            <a:xfrm>
              <a:off x="9893777" y="4178438"/>
              <a:ext cx="595869" cy="404791"/>
            </a:xfrm>
            <a:prstGeom prst="rect"/>
            <a:blipFill rotWithShape="0">
              <a:blip xmlns:r="http://schemas.openxmlformats.org/officeDocument/2006/relationships" r:embed="rId5"/>
              <a:stretch>
                <a:fillRect/>
              </a:stretch>
            </a:blipFill>
          </p:spPr>
          <p:txBody>
            <a:bodyPr/>
            <a:p>
              <a:r>
                <a:rPr lang="en-US">
                  <a:noFill/>
                </a:rPr>
                <a:t> </a:t>
              </a:r>
            </a:p>
          </p:txBody>
        </p:sp>
        <p:sp>
          <p:nvSpPr>
            <p:cNvPr id="1050923" name="ZoneTexte 33"/>
            <p:cNvSpPr txBox="1"/>
            <p:nvPr/>
          </p:nvSpPr>
          <p:spPr>
            <a:xfrm>
              <a:off x="9497160" y="3242001"/>
              <a:ext cx="378630" cy="461665"/>
            </a:xfrm>
            <a:prstGeom prst="rect"/>
            <a:noFill/>
          </p:spPr>
          <p:txBody>
            <a:bodyPr rtlCol="0" wrap="none">
              <a:spAutoFit/>
            </a:bodyPr>
            <a:p>
              <a:r>
                <a:rPr b="1" dirty="0" sz="2400" lang="fr-MA"/>
                <a:t>H</a:t>
              </a:r>
              <a:endParaRPr b="1" dirty="0" sz="2400" lang="en-US"/>
            </a:p>
          </p:txBody>
        </p:sp>
        <p:sp>
          <p:nvSpPr>
            <p:cNvPr id="1050924" name="ZoneTexte 34"/>
            <p:cNvSpPr txBox="1"/>
            <p:nvPr/>
          </p:nvSpPr>
          <p:spPr>
            <a:xfrm>
              <a:off x="10453480" y="5695223"/>
              <a:ext cx="348172" cy="461665"/>
            </a:xfrm>
            <a:prstGeom prst="rect"/>
            <a:noFill/>
          </p:spPr>
          <p:txBody>
            <a:bodyPr rtlCol="0" wrap="none">
              <a:spAutoFit/>
            </a:bodyPr>
            <a:p>
              <a:r>
                <a:rPr b="1" dirty="0" sz="2400" lang="fr-MA"/>
                <a:t>P</a:t>
              </a:r>
              <a:endParaRPr b="1" dirty="0" sz="2400" lang="en-US"/>
            </a:p>
          </p:txBody>
        </p:sp>
        <p:sp>
          <p:nvSpPr>
            <p:cNvPr id="1050925" name="Ellipse 35"/>
            <p:cNvSpPr/>
            <p:nvPr/>
          </p:nvSpPr>
          <p:spPr>
            <a:xfrm>
              <a:off x="8242479" y="3164727"/>
              <a:ext cx="3206839" cy="918850"/>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926" name="Ellipse 36"/>
            <p:cNvSpPr/>
            <p:nvPr/>
          </p:nvSpPr>
          <p:spPr>
            <a:xfrm>
              <a:off x="8240331" y="4914106"/>
              <a:ext cx="3206839" cy="918850"/>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23" name="Connecteur droit 37"/>
            <p:cNvCxnSpPr>
              <a:cxnSpLocks/>
              <a:stCxn id="1050925" idx="6"/>
              <a:endCxn id="1050926" idx="6"/>
            </p:cNvCxnSpPr>
            <p:nvPr/>
          </p:nvCxnSpPr>
          <p:spPr>
            <a:xfrm flipH="1">
              <a:off x="11447170" y="3624152"/>
              <a:ext cx="2148" cy="174937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24" name="Connecteur droit 38"/>
            <p:cNvCxnSpPr>
              <a:cxnSpLocks/>
            </p:cNvCxnSpPr>
            <p:nvPr/>
          </p:nvCxnSpPr>
          <p:spPr>
            <a:xfrm flipH="1">
              <a:off x="8238178" y="3647762"/>
              <a:ext cx="2148" cy="174937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0927" name="Arc 39"/>
            <p:cNvSpPr/>
            <p:nvPr/>
          </p:nvSpPr>
          <p:spPr>
            <a:xfrm rot="9092169">
              <a:off x="9502698" y="4699167"/>
              <a:ext cx="975246" cy="856807"/>
            </a:xfrm>
            <a:prstGeom prst="arc">
              <a:avLst>
                <a:gd name="adj1" fmla="val 15307045"/>
                <a:gd name="adj2" fmla="val 0"/>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50928" name="ZoneTexte 40"/>
            <p:cNvSpPr txBox="1"/>
            <p:nvPr/>
          </p:nvSpPr>
          <p:spPr>
            <a:xfrm>
              <a:off x="10264956" y="5196180"/>
              <a:ext cx="276038" cy="400110"/>
            </a:xfrm>
            <a:prstGeom prst="rect"/>
            <a:noFill/>
          </p:spPr>
          <p:txBody>
            <a:bodyPr rtlCol="0" wrap="none">
              <a:spAutoFit/>
            </a:bodyPr>
            <a:p>
              <a:r>
                <a:rPr b="1" dirty="0" sz="2000" lang="fr-MA"/>
                <a:t>r</a:t>
              </a:r>
              <a:endParaRPr b="1" dirty="0" sz="2000" lang="en-US"/>
            </a:p>
          </p:txBody>
        </p:sp>
        <p:sp>
          <p:nvSpPr>
            <p:cNvPr id="1050929" name="ZoneTexte 41"/>
            <p:cNvSpPr txBox="1">
              <a:spLocks noChangeAspect="1" noMove="1" noResize="1" noRot="1" noAdjustHandles="1" noEditPoints="1" noChangeArrowheads="1" noChangeShapeType="1" noTextEdit="1"/>
            </p:cNvSpPr>
            <p:nvPr/>
          </p:nvSpPr>
          <p:spPr>
            <a:xfrm>
              <a:off x="9462093" y="5430203"/>
              <a:ext cx="490840" cy="523220"/>
            </a:xfrm>
            <a:prstGeom prst="rect"/>
            <a:blipFill rotWithShape="0">
              <a:blip xmlns:r="http://schemas.openxmlformats.org/officeDocument/2006/relationships" r:embed="rId6"/>
              <a:stretch>
                <a:fillRect/>
              </a:stretch>
            </a:blipFill>
          </p:spPr>
          <p:txBody>
            <a:bodyPr/>
            <a:p>
              <a:r>
                <a:rPr lang="en-US">
                  <a:noFill/>
                </a:rPr>
                <a:t> </a:t>
              </a:r>
            </a:p>
          </p:txBody>
        </p:sp>
        <p:cxnSp>
          <p:nvCxnSpPr>
            <p:cNvPr id="3145825" name="Connecteur droit avec flèche 43"/>
            <p:cNvCxnSpPr>
              <a:cxnSpLocks/>
            </p:cNvCxnSpPr>
            <p:nvPr/>
          </p:nvCxnSpPr>
          <p:spPr>
            <a:xfrm>
              <a:off x="10689956" y="3999328"/>
              <a:ext cx="595304" cy="42847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26" name="Connecteur droit avec flèche 44"/>
            <p:cNvCxnSpPr>
              <a:cxnSpLocks/>
            </p:cNvCxnSpPr>
            <p:nvPr/>
          </p:nvCxnSpPr>
          <p:spPr>
            <a:xfrm flipV="1">
              <a:off x="10700687" y="3878861"/>
              <a:ext cx="772240" cy="156957"/>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930" name="Rectangle 48"/>
            <p:cNvSpPr>
              <a:spLocks noChangeAspect="1" noMove="1" noResize="1" noRot="1" noAdjustHandles="1" noEditPoints="1" noChangeArrowheads="1" noChangeShapeType="1" noTextEdit="1"/>
            </p:cNvSpPr>
            <p:nvPr/>
          </p:nvSpPr>
          <p:spPr>
            <a:xfrm>
              <a:off x="11413538" y="3669338"/>
              <a:ext cx="479555" cy="369332"/>
            </a:xfrm>
            <a:prstGeom prst="rect"/>
            <a:blipFill rotWithShape="0">
              <a:blip xmlns:r="http://schemas.openxmlformats.org/officeDocument/2006/relationships" r:embed="rId7"/>
              <a:stretch>
                <a:fillRect/>
              </a:stretch>
            </a:blipFill>
          </p:spPr>
          <p:txBody>
            <a:bodyPr/>
            <a:p>
              <a:r>
                <a:rPr lang="en-US">
                  <a:noFill/>
                </a:rPr>
                <a:t> </a:t>
              </a:r>
            </a:p>
          </p:txBody>
        </p:sp>
        <p:sp>
          <p:nvSpPr>
            <p:cNvPr id="1050931" name="Rectangle 49"/>
            <p:cNvSpPr>
              <a:spLocks noChangeAspect="1" noMove="1" noResize="1" noRot="1" noAdjustHandles="1" noEditPoints="1" noChangeArrowheads="1" noChangeShapeType="1" noTextEdit="1"/>
            </p:cNvSpPr>
            <p:nvPr/>
          </p:nvSpPr>
          <p:spPr>
            <a:xfrm>
              <a:off x="10871917" y="4273305"/>
              <a:ext cx="463524" cy="369332"/>
            </a:xfrm>
            <a:prstGeom prst="rect"/>
            <a:blipFill rotWithShape="0">
              <a:blip xmlns:r="http://schemas.openxmlformats.org/officeDocument/2006/relationships" r:embed="rId8"/>
              <a:stretch>
                <a:fillRect/>
              </a:stretch>
            </a:blipFill>
          </p:spPr>
          <p:txBody>
            <a:bodyPr/>
            <a:p>
              <a:r>
                <a:rPr lang="en-US">
                  <a:noFill/>
                </a:rPr>
                <a:t> </a:t>
              </a:r>
            </a:p>
          </p:txBody>
        </p:sp>
      </p:grpSp>
      <mc:AlternateContent xmlns:mc="http://schemas.openxmlformats.org/markup-compatibility/2006">
        <mc:Choice xmlns:p14="http://schemas.microsoft.com/office/powerpoint/2010/main" Requires="p14">
          <p:contentPart p14:bwMode="auto" r:id="rId9">
            <p14:nvContentPartPr>
              <p14:cNvPr id="1050932" name=""/>
              <p14:cNvContentPartPr/>
              <p14:nvPr/>
            </p14:nvContentPartPr>
            <p14:xfrm>
              <a:off x="9723816" y="3742775"/>
              <a:ext cx="507205" cy="414752"/>
            </p14:xfrm>
          </p:contentPart>
        </mc:Choice>
        <mc:Fallback>
          <p:sp>
            <p:nvSpPr>
              <p:cNvPr id="1050932" name=""/>
              <p:cNvSpPr/>
              <p:nvPr/>
            </p:nvSpPr>
            <p:spPr>
              <a:xfrm>
                <a:off x="9723816" y="3742775"/>
                <a:ext cx="507205" cy="414752"/>
              </a:xfrm>
            </p:spPr>
          </p:sp>
        </mc:Fallback>
      </mc:AlternateContent>
      <mc:AlternateContent xmlns:mc="http://schemas.openxmlformats.org/markup-compatibility/2006">
        <mc:Choice xmlns:p14="http://schemas.microsoft.com/office/powerpoint/2010/main" Requires="p14">
          <p:contentPart p14:bwMode="auto" r:id="rId10">
            <p14:nvContentPartPr>
              <p14:cNvPr id="1050933" name=""/>
              <p14:cNvContentPartPr/>
              <p14:nvPr/>
            </p14:nvContentPartPr>
            <p14:xfrm>
              <a:off x="9622545" y="3805828"/>
              <a:ext cx="193912" cy="121229"/>
            </p14:xfrm>
          </p:contentPart>
        </mc:Choice>
        <mc:Fallback>
          <p:sp>
            <p:nvSpPr>
              <p:cNvPr id="1050933" name=""/>
              <p:cNvSpPr/>
              <p:nvPr/>
            </p:nvSpPr>
            <p:spPr>
              <a:xfrm>
                <a:off x="9622545" y="3805828"/>
                <a:ext cx="193912" cy="121229"/>
              </a:xfrm>
            </p:spPr>
          </p:sp>
        </mc:Fallback>
      </mc:AlternateContent>
      <mc:AlternateContent xmlns:mc="http://schemas.openxmlformats.org/markup-compatibility/2006">
        <mc:Choice xmlns:p14="http://schemas.microsoft.com/office/powerpoint/2010/main" Requires="p14">
          <p:contentPart p14:bwMode="auto" r:id="rId11">
            <p14:nvContentPartPr>
              <p14:cNvPr id="1050934" name=""/>
              <p14:cNvContentPartPr/>
              <p14:nvPr/>
            </p14:nvContentPartPr>
            <p14:xfrm>
              <a:off x="9760372" y="3776788"/>
              <a:ext cx="62057" cy="110230"/>
            </p14:xfrm>
          </p:contentPart>
        </mc:Choice>
        <mc:Fallback>
          <p:sp>
            <p:nvSpPr>
              <p:cNvPr id="1050934" name=""/>
              <p:cNvSpPr/>
              <p:nvPr/>
            </p:nvSpPr>
            <p:spPr>
              <a:xfrm>
                <a:off x="9760372" y="3776788"/>
                <a:ext cx="62057" cy="110230"/>
              </a:xfrm>
            </p:spPr>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grpSp>
        <p:nvGrpSpPr>
          <p:cNvPr id="102" name="Groupe 1"/>
          <p:cNvGrpSpPr/>
          <p:nvPr/>
        </p:nvGrpSpPr>
        <p:grpSpPr>
          <a:xfrm>
            <a:off x="468405" y="118216"/>
            <a:ext cx="3572979" cy="3303051"/>
            <a:chOff x="759848" y="64511"/>
            <a:chExt cx="3572979" cy="3303051"/>
          </a:xfrm>
        </p:grpSpPr>
        <p:cxnSp>
          <p:nvCxnSpPr>
            <p:cNvPr id="3145827" name="Connecteur droit avec flèche 4"/>
            <p:cNvCxnSpPr>
              <a:cxnSpLocks/>
            </p:cNvCxnSpPr>
            <p:nvPr/>
          </p:nvCxnSpPr>
          <p:spPr>
            <a:xfrm flipV="1">
              <a:off x="1378040" y="744826"/>
              <a:ext cx="2923504" cy="2148"/>
            </a:xfrm>
            <a:prstGeom prst="straightConnector1"/>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28" name="Connecteur droit avec flèche 5"/>
            <p:cNvCxnSpPr>
              <a:cxnSpLocks/>
            </p:cNvCxnSpPr>
            <p:nvPr/>
          </p:nvCxnSpPr>
          <p:spPr>
            <a:xfrm>
              <a:off x="1375892" y="744826"/>
              <a:ext cx="2148" cy="2449134"/>
            </a:xfrm>
            <a:prstGeom prst="straightConnector1"/>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29" name="Connecteur droit avec flèche 7"/>
            <p:cNvCxnSpPr>
              <a:cxnSpLocks/>
            </p:cNvCxnSpPr>
            <p:nvPr/>
          </p:nvCxnSpPr>
          <p:spPr>
            <a:xfrm flipV="1">
              <a:off x="1375892" y="742678"/>
              <a:ext cx="1122610" cy="2148"/>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30" name="Connecteur droit avec flèche 9"/>
            <p:cNvCxnSpPr>
              <a:cxnSpLocks/>
            </p:cNvCxnSpPr>
            <p:nvPr/>
          </p:nvCxnSpPr>
          <p:spPr>
            <a:xfrm flipH="1">
              <a:off x="1375892" y="742678"/>
              <a:ext cx="10732" cy="1047485"/>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31" name="Connecteur droit 13"/>
            <p:cNvCxnSpPr>
              <a:cxnSpLocks/>
            </p:cNvCxnSpPr>
            <p:nvPr/>
          </p:nvCxnSpPr>
          <p:spPr>
            <a:xfrm>
              <a:off x="1386624" y="742678"/>
              <a:ext cx="1453168" cy="1529284"/>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32" name="Connecteur droit avec flèche 14"/>
            <p:cNvCxnSpPr>
              <a:cxnSpLocks/>
            </p:cNvCxnSpPr>
            <p:nvPr/>
          </p:nvCxnSpPr>
          <p:spPr>
            <a:xfrm>
              <a:off x="2833357" y="2284395"/>
              <a:ext cx="840347" cy="780781"/>
            </a:xfrm>
            <a:prstGeom prst="straightConnector1"/>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45833" name="Connecteur droit avec flèche 16"/>
            <p:cNvCxnSpPr>
              <a:cxnSpLocks/>
            </p:cNvCxnSpPr>
            <p:nvPr/>
          </p:nvCxnSpPr>
          <p:spPr>
            <a:xfrm flipV="1">
              <a:off x="2831209" y="1545469"/>
              <a:ext cx="710487" cy="749659"/>
            </a:xfrm>
            <a:prstGeom prst="straightConnector1"/>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0935" name="ZoneTexte 31"/>
            <p:cNvSpPr txBox="1"/>
            <p:nvPr/>
          </p:nvSpPr>
          <p:spPr>
            <a:xfrm>
              <a:off x="4043965" y="373482"/>
              <a:ext cx="288862" cy="369332"/>
            </a:xfrm>
            <a:prstGeom prst="rect"/>
            <a:noFill/>
          </p:spPr>
          <p:txBody>
            <a:bodyPr rtlCol="0" wrap="none">
              <a:spAutoFit/>
            </a:bodyPr>
            <a:p>
              <a:r>
                <a:rPr dirty="0" lang="fr-MA"/>
                <a:t>y</a:t>
              </a:r>
              <a:endParaRPr dirty="0" lang="en-US"/>
            </a:p>
          </p:txBody>
        </p:sp>
        <p:sp>
          <p:nvSpPr>
            <p:cNvPr id="1050936" name="ZoneTexte 32"/>
            <p:cNvSpPr txBox="1"/>
            <p:nvPr/>
          </p:nvSpPr>
          <p:spPr>
            <a:xfrm>
              <a:off x="1081825" y="2987896"/>
              <a:ext cx="284052" cy="369332"/>
            </a:xfrm>
            <a:prstGeom prst="rect"/>
            <a:noFill/>
          </p:spPr>
          <p:txBody>
            <a:bodyPr rtlCol="0" wrap="none">
              <a:spAutoFit/>
            </a:bodyPr>
            <a:p>
              <a:r>
                <a:rPr dirty="0" lang="fr-MA"/>
                <a:t>x</a:t>
              </a:r>
              <a:endParaRPr dirty="0" lang="en-US"/>
            </a:p>
          </p:txBody>
        </p:sp>
        <p:sp>
          <p:nvSpPr>
            <p:cNvPr id="1050937" name="ZoneTexte 33"/>
            <p:cNvSpPr txBox="1">
              <a:spLocks noChangeAspect="1" noMove="1" noResize="1" noRot="1" noAdjustHandles="1" noEditPoints="1" noChangeArrowheads="1" noChangeShapeType="1" noTextEdit="1"/>
            </p:cNvSpPr>
            <p:nvPr/>
          </p:nvSpPr>
          <p:spPr>
            <a:xfrm>
              <a:off x="759848" y="1326525"/>
              <a:ext cx="629147" cy="523220"/>
            </a:xfrm>
            <a:prstGeom prst="rect"/>
            <a:blipFill rotWithShape="0">
              <a:blip xmlns:r="http://schemas.openxmlformats.org/officeDocument/2006/relationships" r:embed="rId1"/>
              <a:stretch>
                <a:fillRect/>
              </a:stretch>
            </a:blipFill>
          </p:spPr>
          <p:txBody>
            <a:bodyPr/>
            <a:p>
              <a:r>
                <a:rPr lang="en-US">
                  <a:noFill/>
                </a:rPr>
                <a:t> </a:t>
              </a:r>
            </a:p>
          </p:txBody>
        </p:sp>
        <p:sp>
          <p:nvSpPr>
            <p:cNvPr id="1050938" name="ZoneTexte 34"/>
            <p:cNvSpPr txBox="1">
              <a:spLocks noChangeAspect="1" noMove="1" noResize="1" noRot="1" noAdjustHandles="1" noEditPoints="1" noChangeArrowheads="1" noChangeShapeType="1" noTextEdit="1"/>
            </p:cNvSpPr>
            <p:nvPr/>
          </p:nvSpPr>
          <p:spPr>
            <a:xfrm>
              <a:off x="1891041" y="178150"/>
              <a:ext cx="635559" cy="562718"/>
            </a:xfrm>
            <a:prstGeom prst="rect"/>
            <a:blipFill rotWithShape="0">
              <a:blip xmlns:r="http://schemas.openxmlformats.org/officeDocument/2006/relationships" r:embed="rId2"/>
              <a:stretch>
                <a:fillRect/>
              </a:stretch>
            </a:blipFill>
          </p:spPr>
          <p:txBody>
            <a:bodyPr/>
            <a:p>
              <a:r>
                <a:rPr lang="en-US">
                  <a:noFill/>
                </a:rPr>
                <a:t> </a:t>
              </a:r>
            </a:p>
          </p:txBody>
        </p:sp>
        <p:sp>
          <p:nvSpPr>
            <p:cNvPr id="1050939" name="ZoneTexte 35"/>
            <p:cNvSpPr txBox="1">
              <a:spLocks noChangeAspect="1" noMove="1" noResize="1" noRot="1" noAdjustHandles="1" noEditPoints="1" noChangeArrowheads="1" noChangeShapeType="1" noTextEdit="1"/>
            </p:cNvSpPr>
            <p:nvPr/>
          </p:nvSpPr>
          <p:spPr>
            <a:xfrm>
              <a:off x="3465408" y="1378301"/>
              <a:ext cx="641971" cy="523220"/>
            </a:xfrm>
            <a:prstGeom prst="rect"/>
            <a:blipFill rotWithShape="0">
              <a:blip xmlns:r="http://schemas.openxmlformats.org/officeDocument/2006/relationships" r:embed="rId3"/>
              <a:stretch>
                <a:fillRect/>
              </a:stretch>
            </a:blipFill>
          </p:spPr>
          <p:txBody>
            <a:bodyPr/>
            <a:p>
              <a:r>
                <a:rPr lang="en-US">
                  <a:noFill/>
                </a:rPr>
                <a:t> </a:t>
              </a:r>
            </a:p>
          </p:txBody>
        </p:sp>
        <p:sp>
          <p:nvSpPr>
            <p:cNvPr id="1050940" name="ZoneTexte 36"/>
            <p:cNvSpPr txBox="1">
              <a:spLocks noChangeAspect="1" noMove="1" noResize="1" noRot="1" noAdjustHandles="1" noEditPoints="1" noChangeArrowheads="1" noChangeShapeType="1" noTextEdit="1"/>
            </p:cNvSpPr>
            <p:nvPr/>
          </p:nvSpPr>
          <p:spPr>
            <a:xfrm>
              <a:off x="3128409" y="2844342"/>
              <a:ext cx="619529" cy="523220"/>
            </a:xfrm>
            <a:prstGeom prst="rect"/>
            <a:blipFill rotWithShape="0">
              <a:blip xmlns:r="http://schemas.openxmlformats.org/officeDocument/2006/relationships" r:embed="rId4"/>
              <a:stretch>
                <a:fillRect/>
              </a:stretch>
            </a:blipFill>
          </p:spPr>
          <p:txBody>
            <a:bodyPr/>
            <a:p>
              <a:r>
                <a:rPr lang="en-US">
                  <a:noFill/>
                </a:rPr>
                <a:t> </a:t>
              </a:r>
            </a:p>
          </p:txBody>
        </p:sp>
        <p:sp>
          <p:nvSpPr>
            <p:cNvPr id="1050941" name="Arc 37"/>
            <p:cNvSpPr/>
            <p:nvPr/>
          </p:nvSpPr>
          <p:spPr>
            <a:xfrm rot="7222560">
              <a:off x="1166585" y="936489"/>
              <a:ext cx="1199760" cy="1086479"/>
            </a:xfrm>
            <a:prstGeom prst="arc">
              <a:avLst>
                <a:gd name="adj1" fmla="val 15735194"/>
                <a:gd name="adj2" fmla="val 492923"/>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50942" name="ZoneTexte 38"/>
            <p:cNvSpPr txBox="1">
              <a:spLocks noChangeAspect="1" noMove="1" noResize="1" noRot="1" noAdjustHandles="1" noEditPoints="1" noChangeArrowheads="1" noChangeShapeType="1" noTextEdit="1"/>
            </p:cNvSpPr>
            <p:nvPr/>
          </p:nvSpPr>
          <p:spPr>
            <a:xfrm>
              <a:off x="1547957" y="1558344"/>
              <a:ext cx="490840" cy="523220"/>
            </a:xfrm>
            <a:prstGeom prst="rect"/>
            <a:blipFill rotWithShape="0">
              <a:blip xmlns:r="http://schemas.openxmlformats.org/officeDocument/2006/relationships" r:embed="rId5"/>
              <a:stretch>
                <a:fillRect/>
              </a:stretch>
            </a:blipFill>
          </p:spPr>
          <p:txBody>
            <a:bodyPr/>
            <a:p>
              <a:r>
                <a:rPr lang="en-US">
                  <a:noFill/>
                </a:rPr>
                <a:t> </a:t>
              </a:r>
            </a:p>
          </p:txBody>
        </p:sp>
        <p:sp>
          <p:nvSpPr>
            <p:cNvPr id="1050943" name="ZoneTexte 40"/>
            <p:cNvSpPr txBox="1"/>
            <p:nvPr/>
          </p:nvSpPr>
          <p:spPr>
            <a:xfrm>
              <a:off x="1030302" y="368674"/>
              <a:ext cx="426720" cy="523220"/>
            </a:xfrm>
            <a:prstGeom prst="rect"/>
            <a:noFill/>
          </p:spPr>
          <p:txBody>
            <a:bodyPr rtlCol="0" wrap="none">
              <a:spAutoFit/>
            </a:bodyPr>
            <a:p>
              <a:r>
                <a:rPr b="1" dirty="0" sz="2800" lang="fr-MA"/>
                <a:t>O</a:t>
              </a:r>
              <a:endParaRPr b="1" dirty="0" sz="2800" lang="en-US"/>
            </a:p>
          </p:txBody>
        </p:sp>
        <p:sp>
          <p:nvSpPr>
            <p:cNvPr id="1050944" name="ZoneTexte 41"/>
            <p:cNvSpPr txBox="1"/>
            <p:nvPr/>
          </p:nvSpPr>
          <p:spPr>
            <a:xfrm>
              <a:off x="2573619" y="2208202"/>
              <a:ext cx="411480" cy="510540"/>
            </a:xfrm>
            <a:prstGeom prst="rect"/>
            <a:noFill/>
          </p:spPr>
          <p:txBody>
            <a:bodyPr rtlCol="0" wrap="none">
              <a:spAutoFit/>
            </a:bodyPr>
            <a:p>
              <a:r>
                <a:rPr b="1" dirty="0" sz="2800" lang="fr-MA"/>
                <a:t>P</a:t>
              </a:r>
              <a:endParaRPr b="1" dirty="0" sz="2800" lang="en-US"/>
            </a:p>
          </p:txBody>
        </p:sp>
        <p:sp>
          <p:nvSpPr>
            <p:cNvPr id="1050945" name="ZoneTexte 42"/>
            <p:cNvSpPr txBox="1"/>
            <p:nvPr/>
          </p:nvSpPr>
          <p:spPr>
            <a:xfrm>
              <a:off x="2053851" y="1022249"/>
              <a:ext cx="309700" cy="523220"/>
            </a:xfrm>
            <a:prstGeom prst="rect"/>
            <a:noFill/>
          </p:spPr>
          <p:txBody>
            <a:bodyPr rtlCol="0" wrap="none">
              <a:spAutoFit/>
            </a:bodyPr>
            <a:p>
              <a:r>
                <a:rPr dirty="0" sz="2800" lang="fr-MA">
                  <a:solidFill>
                    <a:schemeClr val="tx1">
                      <a:lumMod val="95000"/>
                      <a:lumOff val="5000"/>
                    </a:schemeClr>
                  </a:solidFill>
                </a:rPr>
                <a:t>r</a:t>
              </a:r>
              <a:endParaRPr dirty="0" sz="2800" lang="en-US">
                <a:solidFill>
                  <a:schemeClr val="tx1">
                    <a:lumMod val="95000"/>
                    <a:lumOff val="5000"/>
                  </a:schemeClr>
                </a:solidFill>
              </a:endParaRPr>
            </a:p>
          </p:txBody>
        </p:sp>
        <p:cxnSp>
          <p:nvCxnSpPr>
            <p:cNvPr id="3145834" name="Connecteur droit 44"/>
            <p:cNvCxnSpPr>
              <a:cxnSpLocks/>
            </p:cNvCxnSpPr>
            <p:nvPr/>
          </p:nvCxnSpPr>
          <p:spPr>
            <a:xfrm flipH="1" flipV="1">
              <a:off x="2848376" y="735069"/>
              <a:ext cx="3108" cy="1550407"/>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35" name="Connecteur droit 47"/>
            <p:cNvCxnSpPr>
              <a:cxnSpLocks/>
            </p:cNvCxnSpPr>
            <p:nvPr/>
          </p:nvCxnSpPr>
          <p:spPr>
            <a:xfrm flipH="1" flipV="1">
              <a:off x="1390535" y="2295128"/>
              <a:ext cx="1458801" cy="1080"/>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36" name="Connecteur droit 50"/>
            <p:cNvCxnSpPr>
              <a:cxnSpLocks/>
            </p:cNvCxnSpPr>
            <p:nvPr/>
          </p:nvCxnSpPr>
          <p:spPr>
            <a:xfrm>
              <a:off x="1386624" y="742678"/>
              <a:ext cx="1461752" cy="0"/>
            </a:xfrm>
            <a:prstGeom prst="line"/>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45837" name="Connecteur droit 51"/>
            <p:cNvCxnSpPr>
              <a:cxnSpLocks/>
            </p:cNvCxnSpPr>
            <p:nvPr/>
          </p:nvCxnSpPr>
          <p:spPr>
            <a:xfrm flipH="1">
              <a:off x="1375892" y="753409"/>
              <a:ext cx="21463" cy="1541719"/>
            </a:xfrm>
            <a:prstGeom prst="line"/>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50946" name="ZoneTexte 53"/>
            <p:cNvSpPr txBox="1"/>
            <p:nvPr/>
          </p:nvSpPr>
          <p:spPr>
            <a:xfrm>
              <a:off x="943104" y="1959851"/>
              <a:ext cx="340158" cy="523220"/>
            </a:xfrm>
            <a:prstGeom prst="rect"/>
            <a:solidFill>
              <a:schemeClr val="accent4">
                <a:lumMod val="40000"/>
                <a:lumOff val="60000"/>
              </a:schemeClr>
            </a:solidFill>
          </p:spPr>
          <p:txBody>
            <a:bodyPr rtlCol="0" wrap="none">
              <a:spAutoFit/>
            </a:bodyPr>
            <a:p>
              <a:r>
                <a:rPr dirty="0" sz="2800" lang="fr-MA">
                  <a:solidFill>
                    <a:srgbClr val="0070C0"/>
                  </a:solidFill>
                </a:rPr>
                <a:t>x</a:t>
              </a:r>
              <a:endParaRPr dirty="0" sz="2800" lang="en-US">
                <a:solidFill>
                  <a:srgbClr val="0070C0"/>
                </a:solidFill>
              </a:endParaRPr>
            </a:p>
          </p:txBody>
        </p:sp>
        <p:sp>
          <p:nvSpPr>
            <p:cNvPr id="1050947" name="ZoneTexte 54"/>
            <p:cNvSpPr txBox="1"/>
            <p:nvPr/>
          </p:nvSpPr>
          <p:spPr>
            <a:xfrm>
              <a:off x="2576577" y="64511"/>
              <a:ext cx="346570" cy="523220"/>
            </a:xfrm>
            <a:prstGeom prst="rect"/>
            <a:solidFill>
              <a:schemeClr val="accent4">
                <a:lumMod val="40000"/>
                <a:lumOff val="60000"/>
              </a:schemeClr>
            </a:solidFill>
          </p:spPr>
          <p:txBody>
            <a:bodyPr rtlCol="0" wrap="none">
              <a:spAutoFit/>
            </a:bodyPr>
            <a:p>
              <a:r>
                <a:rPr dirty="0" sz="2800" lang="fr-MA">
                  <a:solidFill>
                    <a:srgbClr val="0070C0"/>
                  </a:solidFill>
                </a:rPr>
                <a:t>y</a:t>
              </a:r>
              <a:endParaRPr dirty="0" sz="2800" lang="en-US">
                <a:solidFill>
                  <a:srgbClr val="0070C0"/>
                </a:solidFill>
              </a:endParaRPr>
            </a:p>
          </p:txBody>
        </p:sp>
      </p:grpSp>
      <p:sp>
        <p:nvSpPr>
          <p:cNvPr id="1050948" name="ZoneTexte 55"/>
          <p:cNvSpPr txBox="1">
            <a:spLocks noChangeAspect="1" noMove="1" noResize="1" noRot="1" noAdjustHandles="1" noEditPoints="1" noChangeArrowheads="1" noChangeShapeType="1" noTextEdit="1"/>
          </p:cNvSpPr>
          <p:nvPr/>
        </p:nvSpPr>
        <p:spPr>
          <a:xfrm>
            <a:off x="5801884" y="448609"/>
            <a:ext cx="2586670" cy="1861022"/>
          </a:xfrm>
          <a:prstGeom prst="rect"/>
          <a:blipFill rotWithShape="0">
            <a:blip xmlns:r="http://schemas.openxmlformats.org/officeDocument/2006/relationships" r:embed="rId6"/>
            <a:stretch>
              <a:fillRect/>
            </a:stretch>
          </a:blipFill>
        </p:spPr>
        <p:txBody>
          <a:bodyPr/>
          <a:p>
            <a:r>
              <a:rPr lang="en-US">
                <a:noFill/>
              </a:rPr>
              <a:t> </a:t>
            </a:r>
          </a:p>
        </p:txBody>
      </p:sp>
      <p:sp>
        <p:nvSpPr>
          <p:cNvPr id="1050949" name="ZoneTexte 56"/>
          <p:cNvSpPr txBox="1">
            <a:spLocks noChangeAspect="1" noMove="1" noResize="1" noRot="1" noAdjustHandles="1" noEditPoints="1" noChangeArrowheads="1" noChangeShapeType="1" noTextEdit="1"/>
          </p:cNvSpPr>
          <p:nvPr/>
        </p:nvSpPr>
        <p:spPr>
          <a:xfrm>
            <a:off x="5808368" y="2558730"/>
            <a:ext cx="4892365" cy="1915781"/>
          </a:xfrm>
          <a:prstGeom prst="rect"/>
          <a:blipFill rotWithShape="0">
            <a:blip xmlns:r="http://schemas.openxmlformats.org/officeDocument/2006/relationships" r:embed="rId7"/>
            <a:stretch>
              <a:fillRect/>
            </a:stretch>
          </a:blipFill>
        </p:spPr>
        <p:txBody>
          <a:bodyPr/>
          <a:p>
            <a:r>
              <a:rPr lang="en-US">
                <a:noFill/>
              </a:rPr>
              <a:t> </a:t>
            </a:r>
          </a:p>
        </p:txBody>
      </p:sp>
      <p:sp>
        <p:nvSpPr>
          <p:cNvPr id="1050950" name="ZoneTexte 57"/>
          <p:cNvSpPr txBox="1">
            <a:spLocks noChangeAspect="1" noMove="1" noResize="1" noRot="1" noAdjustHandles="1" noEditPoints="1" noChangeArrowheads="1" noChangeShapeType="1" noTextEdit="1"/>
          </p:cNvSpPr>
          <p:nvPr/>
        </p:nvSpPr>
        <p:spPr>
          <a:xfrm>
            <a:off x="9059163" y="858190"/>
            <a:ext cx="2279791" cy="523220"/>
          </a:xfrm>
          <a:prstGeom prst="rect"/>
          <a:blipFill rotWithShape="0">
            <a:blip xmlns:r="http://schemas.openxmlformats.org/officeDocument/2006/relationships" r:embed="rId8"/>
            <a:stretch>
              <a:fillRect/>
            </a:stretch>
          </a:blipFill>
        </p:spPr>
        <p:txBody>
          <a:bodyPr/>
          <a:p>
            <a:r>
              <a:rPr lang="en-US">
                <a:noFill/>
              </a:rPr>
              <a:t> </a:t>
            </a:r>
          </a:p>
        </p:txBody>
      </p:sp>
      <p:cxnSp>
        <p:nvCxnSpPr>
          <p:cNvPr id="3145838" name="Connecteur droit avec flèche 39"/>
          <p:cNvCxnSpPr>
            <a:cxnSpLocks/>
          </p:cNvCxnSpPr>
          <p:nvPr/>
        </p:nvCxnSpPr>
        <p:spPr>
          <a:xfrm>
            <a:off x="2505942" y="5798582"/>
            <a:ext cx="2215166" cy="438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39" name="Connecteur droit avec flèche 43"/>
          <p:cNvCxnSpPr>
            <a:cxnSpLocks/>
          </p:cNvCxnSpPr>
          <p:nvPr/>
        </p:nvCxnSpPr>
        <p:spPr>
          <a:xfrm flipV="1">
            <a:off x="2505942" y="3607471"/>
            <a:ext cx="12878" cy="218896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40" name="Connecteur droit avec flèche 45"/>
          <p:cNvCxnSpPr>
            <a:cxnSpLocks/>
          </p:cNvCxnSpPr>
          <p:nvPr/>
        </p:nvCxnSpPr>
        <p:spPr>
          <a:xfrm flipH="1">
            <a:off x="1218055" y="5794288"/>
            <a:ext cx="1300765" cy="71263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951" name="ZoneTexte 46"/>
          <p:cNvSpPr txBox="1"/>
          <p:nvPr/>
        </p:nvSpPr>
        <p:spPr>
          <a:xfrm>
            <a:off x="2158367" y="5473039"/>
            <a:ext cx="393056" cy="461665"/>
          </a:xfrm>
          <a:prstGeom prst="rect"/>
          <a:noFill/>
        </p:spPr>
        <p:txBody>
          <a:bodyPr rtlCol="0" wrap="none">
            <a:spAutoFit/>
          </a:bodyPr>
          <a:p>
            <a:r>
              <a:rPr b="1" dirty="0" sz="2400" lang="fr-MA"/>
              <a:t>O</a:t>
            </a:r>
            <a:endParaRPr b="1" dirty="0" sz="2400" lang="en-US"/>
          </a:p>
        </p:txBody>
      </p:sp>
      <p:sp>
        <p:nvSpPr>
          <p:cNvPr id="1050952" name="ZoneTexte 48"/>
          <p:cNvSpPr txBox="1"/>
          <p:nvPr/>
        </p:nvSpPr>
        <p:spPr>
          <a:xfrm>
            <a:off x="973357" y="6378129"/>
            <a:ext cx="284052" cy="369332"/>
          </a:xfrm>
          <a:prstGeom prst="rect"/>
          <a:noFill/>
        </p:spPr>
        <p:txBody>
          <a:bodyPr rtlCol="0" wrap="none">
            <a:spAutoFit/>
          </a:bodyPr>
          <a:p>
            <a:r>
              <a:rPr dirty="0" lang="fr-MA"/>
              <a:t>x</a:t>
            </a:r>
            <a:endParaRPr dirty="0" lang="en-US"/>
          </a:p>
        </p:txBody>
      </p:sp>
      <p:sp>
        <p:nvSpPr>
          <p:cNvPr id="1050953" name="ZoneTexte 49"/>
          <p:cNvSpPr txBox="1"/>
          <p:nvPr/>
        </p:nvSpPr>
        <p:spPr>
          <a:xfrm>
            <a:off x="4489291" y="5708434"/>
            <a:ext cx="288862" cy="369332"/>
          </a:xfrm>
          <a:prstGeom prst="rect"/>
          <a:noFill/>
        </p:spPr>
        <p:txBody>
          <a:bodyPr rtlCol="0" wrap="none">
            <a:spAutoFit/>
          </a:bodyPr>
          <a:p>
            <a:r>
              <a:rPr dirty="0" lang="fr-MA"/>
              <a:t>y</a:t>
            </a:r>
            <a:endParaRPr dirty="0" lang="en-US"/>
          </a:p>
        </p:txBody>
      </p:sp>
      <p:cxnSp>
        <p:nvCxnSpPr>
          <p:cNvPr id="3145841" name="Connecteur droit avec flèche 52"/>
          <p:cNvCxnSpPr>
            <a:cxnSpLocks/>
          </p:cNvCxnSpPr>
          <p:nvPr/>
        </p:nvCxnSpPr>
        <p:spPr>
          <a:xfrm flipV="1">
            <a:off x="2503839" y="4987213"/>
            <a:ext cx="2101" cy="802856"/>
          </a:xfrm>
          <a:prstGeom prst="straightConnector1"/>
          <a:ln w="571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145842" name="Connecteur droit avec flèche 58"/>
          <p:cNvCxnSpPr>
            <a:cxnSpLocks/>
          </p:cNvCxnSpPr>
          <p:nvPr/>
        </p:nvCxnSpPr>
        <p:spPr>
          <a:xfrm flipV="1">
            <a:off x="2501737" y="5796436"/>
            <a:ext cx="665321" cy="2217"/>
          </a:xfrm>
          <a:prstGeom prst="straightConnector1"/>
          <a:ln w="5715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3145843" name="Connecteur droit avec flèche 59"/>
          <p:cNvCxnSpPr>
            <a:cxnSpLocks/>
          </p:cNvCxnSpPr>
          <p:nvPr/>
        </p:nvCxnSpPr>
        <p:spPr>
          <a:xfrm flipH="1">
            <a:off x="1900723" y="5798654"/>
            <a:ext cx="624173" cy="351949"/>
          </a:xfrm>
          <a:prstGeom prst="straightConnector1"/>
          <a:ln w="571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050954" name="ZoneTexte 60"/>
          <p:cNvSpPr txBox="1">
            <a:spLocks noChangeAspect="1" noMove="1" noResize="1" noRot="1" noAdjustHandles="1" noEditPoints="1" noChangeArrowheads="1" noChangeShapeType="1" noTextEdit="1"/>
          </p:cNvSpPr>
          <p:nvPr/>
        </p:nvSpPr>
        <p:spPr>
          <a:xfrm>
            <a:off x="1610031" y="5565597"/>
            <a:ext cx="564514" cy="461665"/>
          </a:xfrm>
          <a:prstGeom prst="rect"/>
          <a:blipFill rotWithShape="0">
            <a:blip xmlns:r="http://schemas.openxmlformats.org/officeDocument/2006/relationships" r:embed="rId9"/>
            <a:stretch>
              <a:fillRect/>
            </a:stretch>
          </a:blipFill>
        </p:spPr>
        <p:txBody>
          <a:bodyPr/>
          <a:p>
            <a:r>
              <a:rPr lang="en-US">
                <a:noFill/>
              </a:rPr>
              <a:t> </a:t>
            </a:r>
          </a:p>
        </p:txBody>
      </p:sp>
      <p:sp>
        <p:nvSpPr>
          <p:cNvPr id="1050955" name="ZoneTexte 61"/>
          <p:cNvSpPr txBox="1">
            <a:spLocks noChangeAspect="1" noMove="1" noResize="1" noRot="1" noAdjustHandles="1" noEditPoints="1" noChangeArrowheads="1" noChangeShapeType="1" noTextEdit="1"/>
          </p:cNvSpPr>
          <p:nvPr/>
        </p:nvSpPr>
        <p:spPr>
          <a:xfrm>
            <a:off x="2637942" y="5293363"/>
            <a:ext cx="569323" cy="495520"/>
          </a:xfrm>
          <a:prstGeom prst="rect"/>
          <a:blipFill rotWithShape="0">
            <a:blip xmlns:r="http://schemas.openxmlformats.org/officeDocument/2006/relationships" r:embed="rId10"/>
            <a:stretch>
              <a:fillRect b="-6098"/>
            </a:stretch>
          </a:blipFill>
        </p:spPr>
        <p:txBody>
          <a:bodyPr/>
          <a:p>
            <a:r>
              <a:rPr lang="en-US">
                <a:noFill/>
              </a:rPr>
              <a:t> </a:t>
            </a:r>
          </a:p>
        </p:txBody>
      </p:sp>
      <p:sp>
        <p:nvSpPr>
          <p:cNvPr id="1050956" name="ZoneTexte 62"/>
          <p:cNvSpPr txBox="1">
            <a:spLocks noChangeAspect="1" noMove="1" noResize="1" noRot="1" noAdjustHandles="1" noEditPoints="1" noChangeArrowheads="1" noChangeShapeType="1" noTextEdit="1"/>
          </p:cNvSpPr>
          <p:nvPr/>
        </p:nvSpPr>
        <p:spPr>
          <a:xfrm>
            <a:off x="1994253" y="4945273"/>
            <a:ext cx="550087" cy="461665"/>
          </a:xfrm>
          <a:prstGeom prst="rect"/>
          <a:blipFill rotWithShape="0">
            <a:blip xmlns:r="http://schemas.openxmlformats.org/officeDocument/2006/relationships" r:embed="rId11"/>
            <a:stretch>
              <a:fillRect/>
            </a:stretch>
          </a:blipFill>
        </p:spPr>
        <p:txBody>
          <a:bodyPr/>
          <a:p>
            <a:r>
              <a:rPr lang="en-US">
                <a:noFill/>
              </a:rPr>
              <a:t> </a:t>
            </a:r>
          </a:p>
        </p:txBody>
      </p:sp>
      <p:cxnSp>
        <p:nvCxnSpPr>
          <p:cNvPr id="3145844" name="Connecteur droit 63"/>
          <p:cNvCxnSpPr>
            <a:cxnSpLocks/>
          </p:cNvCxnSpPr>
          <p:nvPr/>
        </p:nvCxnSpPr>
        <p:spPr>
          <a:xfrm flipV="1">
            <a:off x="2506336" y="4632040"/>
            <a:ext cx="808492" cy="1157870"/>
          </a:xfrm>
          <a:prstGeom prst="line"/>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845" name="Connecteur droit 64"/>
          <p:cNvCxnSpPr>
            <a:cxnSpLocks/>
          </p:cNvCxnSpPr>
          <p:nvPr/>
        </p:nvCxnSpPr>
        <p:spPr>
          <a:xfrm>
            <a:off x="2483931" y="5797991"/>
            <a:ext cx="830897" cy="580138"/>
          </a:xfrm>
          <a:prstGeom prst="line"/>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45846" name="Connecteur droit 65"/>
          <p:cNvCxnSpPr>
            <a:cxnSpLocks/>
          </p:cNvCxnSpPr>
          <p:nvPr/>
        </p:nvCxnSpPr>
        <p:spPr>
          <a:xfrm>
            <a:off x="3314828" y="4632040"/>
            <a:ext cx="0" cy="1746089"/>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47" name="Connecteur droit 66"/>
          <p:cNvCxnSpPr>
            <a:cxnSpLocks/>
          </p:cNvCxnSpPr>
          <p:nvPr/>
        </p:nvCxnSpPr>
        <p:spPr>
          <a:xfrm>
            <a:off x="1475011" y="6378129"/>
            <a:ext cx="1839817" cy="0"/>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48" name="Connecteur droit 67"/>
          <p:cNvCxnSpPr>
            <a:cxnSpLocks/>
          </p:cNvCxnSpPr>
          <p:nvPr/>
        </p:nvCxnSpPr>
        <p:spPr>
          <a:xfrm>
            <a:off x="2515146" y="4055485"/>
            <a:ext cx="830897" cy="580138"/>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49" name="Connecteur droit 68"/>
          <p:cNvCxnSpPr>
            <a:cxnSpLocks/>
          </p:cNvCxnSpPr>
          <p:nvPr/>
        </p:nvCxnSpPr>
        <p:spPr>
          <a:xfrm flipV="1">
            <a:off x="3303815" y="5796436"/>
            <a:ext cx="1049885" cy="58169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0957" name="ZoneTexte 74"/>
          <p:cNvSpPr txBox="1"/>
          <p:nvPr/>
        </p:nvSpPr>
        <p:spPr>
          <a:xfrm>
            <a:off x="3194862" y="4680563"/>
            <a:ext cx="453970" cy="461665"/>
          </a:xfrm>
          <a:prstGeom prst="rect"/>
          <a:noFill/>
        </p:spPr>
        <p:txBody>
          <a:bodyPr rtlCol="0" wrap="none">
            <a:spAutoFit/>
          </a:bodyPr>
          <a:p>
            <a:r>
              <a:rPr b="1" dirty="0" sz="2400" lang="fr-MA"/>
              <a:t>M</a:t>
            </a:r>
            <a:endParaRPr b="1" dirty="0" sz="2400" lang="en-US"/>
          </a:p>
        </p:txBody>
      </p:sp>
      <p:sp>
        <p:nvSpPr>
          <p:cNvPr id="1050958" name="ZoneTexte 75"/>
          <p:cNvSpPr txBox="1">
            <a:spLocks noChangeAspect="1" noMove="1" noResize="1" noRot="1" noAdjustHandles="1" noEditPoints="1" noChangeArrowheads="1" noChangeShapeType="1" noTextEdit="1"/>
          </p:cNvSpPr>
          <p:nvPr/>
        </p:nvSpPr>
        <p:spPr>
          <a:xfrm>
            <a:off x="2521623" y="4808312"/>
            <a:ext cx="595869" cy="404791"/>
          </a:xfrm>
          <a:prstGeom prst="rect"/>
          <a:blipFill rotWithShape="0">
            <a:blip xmlns:r="http://schemas.openxmlformats.org/officeDocument/2006/relationships" r:embed="rId12"/>
            <a:stretch>
              <a:fillRect/>
            </a:stretch>
          </a:blipFill>
        </p:spPr>
        <p:txBody>
          <a:bodyPr/>
          <a:p>
            <a:r>
              <a:rPr lang="en-US">
                <a:noFill/>
              </a:rPr>
              <a:t> </a:t>
            </a:r>
          </a:p>
        </p:txBody>
      </p:sp>
      <p:sp>
        <p:nvSpPr>
          <p:cNvPr id="1050959" name="ZoneTexte 76"/>
          <p:cNvSpPr txBox="1"/>
          <p:nvPr/>
        </p:nvSpPr>
        <p:spPr>
          <a:xfrm>
            <a:off x="2125006" y="3871875"/>
            <a:ext cx="378630" cy="461665"/>
          </a:xfrm>
          <a:prstGeom prst="rect"/>
          <a:noFill/>
        </p:spPr>
        <p:txBody>
          <a:bodyPr rtlCol="0" wrap="none">
            <a:spAutoFit/>
          </a:bodyPr>
          <a:p>
            <a:r>
              <a:rPr b="1" dirty="0" sz="2400" lang="fr-MA"/>
              <a:t>H</a:t>
            </a:r>
            <a:endParaRPr b="1" dirty="0" sz="2400" lang="en-US"/>
          </a:p>
        </p:txBody>
      </p:sp>
      <p:sp>
        <p:nvSpPr>
          <p:cNvPr id="1050960" name="ZoneTexte 77"/>
          <p:cNvSpPr txBox="1"/>
          <p:nvPr/>
        </p:nvSpPr>
        <p:spPr>
          <a:xfrm>
            <a:off x="3081326" y="6325097"/>
            <a:ext cx="348172" cy="461665"/>
          </a:xfrm>
          <a:prstGeom prst="rect"/>
          <a:noFill/>
        </p:spPr>
        <p:txBody>
          <a:bodyPr rtlCol="0" wrap="none">
            <a:spAutoFit/>
          </a:bodyPr>
          <a:p>
            <a:r>
              <a:rPr b="1" dirty="0" sz="2400" lang="fr-MA"/>
              <a:t>P</a:t>
            </a:r>
            <a:endParaRPr b="1" dirty="0" sz="2400" lang="en-US"/>
          </a:p>
        </p:txBody>
      </p:sp>
      <p:sp>
        <p:nvSpPr>
          <p:cNvPr id="1050961" name="Ellipse 78"/>
          <p:cNvSpPr/>
          <p:nvPr/>
        </p:nvSpPr>
        <p:spPr>
          <a:xfrm>
            <a:off x="870325" y="3794601"/>
            <a:ext cx="3206839" cy="918850"/>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962" name="Ellipse 79"/>
          <p:cNvSpPr/>
          <p:nvPr/>
        </p:nvSpPr>
        <p:spPr>
          <a:xfrm>
            <a:off x="868177" y="5543980"/>
            <a:ext cx="3206839" cy="918850"/>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50" name="Connecteur droit 80"/>
          <p:cNvCxnSpPr>
            <a:cxnSpLocks/>
            <a:stCxn id="1050961" idx="6"/>
            <a:endCxn id="1050962" idx="6"/>
          </p:cNvCxnSpPr>
          <p:nvPr/>
        </p:nvCxnSpPr>
        <p:spPr>
          <a:xfrm flipH="1">
            <a:off x="4075016" y="4254026"/>
            <a:ext cx="2148" cy="174937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851" name="Connecteur droit 81"/>
          <p:cNvCxnSpPr>
            <a:cxnSpLocks/>
          </p:cNvCxnSpPr>
          <p:nvPr/>
        </p:nvCxnSpPr>
        <p:spPr>
          <a:xfrm flipH="1">
            <a:off x="866024" y="4277636"/>
            <a:ext cx="2148" cy="174937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0963" name="Arc 82"/>
          <p:cNvSpPr/>
          <p:nvPr/>
        </p:nvSpPr>
        <p:spPr>
          <a:xfrm rot="9092169">
            <a:off x="2130544" y="5329041"/>
            <a:ext cx="975246" cy="856807"/>
          </a:xfrm>
          <a:prstGeom prst="arc">
            <a:avLst>
              <a:gd name="adj1" fmla="val 15307045"/>
              <a:gd name="adj2" fmla="val 0"/>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50964" name="ZoneTexte 83"/>
          <p:cNvSpPr txBox="1"/>
          <p:nvPr/>
        </p:nvSpPr>
        <p:spPr>
          <a:xfrm>
            <a:off x="2751133" y="5684385"/>
            <a:ext cx="293670" cy="461665"/>
          </a:xfrm>
          <a:prstGeom prst="rect"/>
          <a:noFill/>
        </p:spPr>
        <p:txBody>
          <a:bodyPr rtlCol="0" wrap="none">
            <a:spAutoFit/>
          </a:bodyPr>
          <a:p>
            <a:r>
              <a:rPr b="1" dirty="0" sz="2400" lang="fr-MA"/>
              <a:t>r</a:t>
            </a:r>
            <a:endParaRPr b="1" dirty="0" sz="2400" lang="en-US"/>
          </a:p>
        </p:txBody>
      </p:sp>
      <p:sp>
        <p:nvSpPr>
          <p:cNvPr id="1050965" name="ZoneTexte 84"/>
          <p:cNvSpPr txBox="1">
            <a:spLocks noChangeAspect="1" noMove="1" noResize="1" noRot="1" noAdjustHandles="1" noEditPoints="1" noChangeArrowheads="1" noChangeShapeType="1" noTextEdit="1"/>
          </p:cNvSpPr>
          <p:nvPr/>
        </p:nvSpPr>
        <p:spPr>
          <a:xfrm>
            <a:off x="2283124" y="5789618"/>
            <a:ext cx="490840" cy="523220"/>
          </a:xfrm>
          <a:prstGeom prst="rect"/>
          <a:blipFill rotWithShape="0">
            <a:blip xmlns:r="http://schemas.openxmlformats.org/officeDocument/2006/relationships" r:embed="rId13"/>
            <a:stretch>
              <a:fillRect/>
            </a:stretch>
          </a:blipFill>
        </p:spPr>
        <p:txBody>
          <a:bodyPr/>
          <a:p>
            <a:r>
              <a:rPr lang="en-US">
                <a:noFill/>
              </a:rPr>
              <a:t> </a:t>
            </a:r>
          </a:p>
        </p:txBody>
      </p:sp>
      <p:cxnSp>
        <p:nvCxnSpPr>
          <p:cNvPr id="3145852" name="Connecteur droit avec flèche 85"/>
          <p:cNvCxnSpPr>
            <a:cxnSpLocks/>
          </p:cNvCxnSpPr>
          <p:nvPr/>
        </p:nvCxnSpPr>
        <p:spPr>
          <a:xfrm>
            <a:off x="3317802" y="4629202"/>
            <a:ext cx="595304" cy="428473"/>
          </a:xfrm>
          <a:prstGeom prst="straightConnector1"/>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0966" name="Rectangle 87"/>
          <p:cNvSpPr>
            <a:spLocks noChangeAspect="1" noMove="1" noResize="1" noRot="1" noAdjustHandles="1" noEditPoints="1" noChangeArrowheads="1" noChangeShapeType="1" noTextEdit="1"/>
          </p:cNvSpPr>
          <p:nvPr/>
        </p:nvSpPr>
        <p:spPr>
          <a:xfrm>
            <a:off x="4041384" y="4299212"/>
            <a:ext cx="479555" cy="369332"/>
          </a:xfrm>
          <a:prstGeom prst="rect"/>
          <a:blipFill rotWithShape="0">
            <a:blip xmlns:r="http://schemas.openxmlformats.org/officeDocument/2006/relationships" r:embed="rId14"/>
            <a:stretch>
              <a:fillRect/>
            </a:stretch>
          </a:blipFill>
        </p:spPr>
        <p:txBody>
          <a:bodyPr/>
          <a:p>
            <a:r>
              <a:rPr lang="en-US">
                <a:noFill/>
              </a:rPr>
              <a:t> </a:t>
            </a:r>
          </a:p>
        </p:txBody>
      </p:sp>
      <p:sp>
        <p:nvSpPr>
          <p:cNvPr id="1050967" name="Rectangle 88"/>
          <p:cNvSpPr>
            <a:spLocks noChangeAspect="1" noMove="1" noResize="1" noRot="1" noAdjustHandles="1" noEditPoints="1" noChangeArrowheads="1" noChangeShapeType="1" noTextEdit="1"/>
          </p:cNvSpPr>
          <p:nvPr/>
        </p:nvSpPr>
        <p:spPr>
          <a:xfrm>
            <a:off x="3499763" y="4903179"/>
            <a:ext cx="463524" cy="369332"/>
          </a:xfrm>
          <a:prstGeom prst="rect"/>
          <a:blipFill rotWithShape="0">
            <a:blip xmlns:r="http://schemas.openxmlformats.org/officeDocument/2006/relationships" r:embed="rId15"/>
            <a:stretch>
              <a:fillRect/>
            </a:stretch>
          </a:blipFill>
        </p:spPr>
        <p:txBody>
          <a:bodyPr/>
          <a:p>
            <a:r>
              <a:rPr lang="en-US">
                <a:noFill/>
              </a:rPr>
              <a:t> </a:t>
            </a:r>
          </a:p>
        </p:txBody>
      </p:sp>
      <p:cxnSp>
        <p:nvCxnSpPr>
          <p:cNvPr id="3145853" name="Connecteur droit avec flèche 89"/>
          <p:cNvCxnSpPr>
            <a:cxnSpLocks/>
          </p:cNvCxnSpPr>
          <p:nvPr/>
        </p:nvCxnSpPr>
        <p:spPr>
          <a:xfrm flipV="1">
            <a:off x="3326407" y="3863333"/>
            <a:ext cx="2101" cy="802856"/>
          </a:xfrm>
          <a:prstGeom prst="straightConnector1"/>
          <a:ln w="28575">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50968" name="ZoneTexte 90"/>
          <p:cNvSpPr txBox="1">
            <a:spLocks noChangeAspect="1" noMove="1" noResize="1" noRot="1" noAdjustHandles="1" noEditPoints="1" noChangeArrowheads="1" noChangeShapeType="1" noTextEdit="1"/>
          </p:cNvSpPr>
          <p:nvPr/>
        </p:nvSpPr>
        <p:spPr>
          <a:xfrm>
            <a:off x="2944977" y="3886081"/>
            <a:ext cx="460319" cy="369332"/>
          </a:xfrm>
          <a:prstGeom prst="rect"/>
          <a:blipFill rotWithShape="0">
            <a:blip xmlns:r="http://schemas.openxmlformats.org/officeDocument/2006/relationships" r:embed="rId16"/>
            <a:stretch>
              <a:fillRect/>
            </a:stretch>
          </a:blipFill>
        </p:spPr>
        <p:txBody>
          <a:bodyPr/>
          <a:p>
            <a:r>
              <a:rPr lang="en-US">
                <a:noFill/>
              </a:rPr>
              <a:t> </a:t>
            </a:r>
          </a:p>
        </p:txBody>
      </p:sp>
      <p:sp>
        <p:nvSpPr>
          <p:cNvPr id="1050969" name="Ellipse 2"/>
          <p:cNvSpPr/>
          <p:nvPr/>
        </p:nvSpPr>
        <p:spPr>
          <a:xfrm>
            <a:off x="2936812" y="3578305"/>
            <a:ext cx="1542971" cy="1705869"/>
          </a:xfrm>
          <a:prstGeom prst="ellipse"/>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970" name="ZoneTexte 3"/>
          <p:cNvSpPr txBox="1"/>
          <p:nvPr/>
        </p:nvSpPr>
        <p:spPr>
          <a:xfrm>
            <a:off x="5960237" y="4846527"/>
            <a:ext cx="5694680" cy="624840"/>
          </a:xfrm>
          <a:prstGeom prst="rect"/>
          <a:solidFill>
            <a:srgbClr val="FFC000"/>
          </a:solidFill>
          <a:ln w="28575">
            <a:solidFill>
              <a:srgbClr val="FF0000"/>
            </a:solidFill>
          </a:ln>
        </p:spPr>
        <p:txBody>
          <a:bodyPr rtlCol="0" wrap="none">
            <a:spAutoFit/>
          </a:bodyPr>
          <a:p>
            <a:r>
              <a:rPr dirty="0" lang="fr-MA"/>
              <a:t>La base cylindrique est une base locale, elle dépend de </a:t>
            </a:r>
          </a:p>
          <a:p>
            <a:r>
              <a:rPr dirty="0" lang="fr-MA"/>
              <a:t>la position de M.</a:t>
            </a:r>
            <a:endParaRPr dirty="0" lang="en-US"/>
          </a:p>
        </p:txBody>
      </p:sp>
      <p:cxnSp>
        <p:nvCxnSpPr>
          <p:cNvPr id="3145854" name="Connecteur droit avec flèche 8"/>
          <p:cNvCxnSpPr>
            <a:cxnSpLocks/>
          </p:cNvCxnSpPr>
          <p:nvPr/>
        </p:nvCxnSpPr>
        <p:spPr>
          <a:xfrm flipH="1" flipV="1">
            <a:off x="4520939" y="4254026"/>
            <a:ext cx="1439298" cy="649153"/>
          </a:xfrm>
          <a:prstGeom prst="straightConnector1"/>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50971" name="ZoneTexte 91"/>
          <p:cNvSpPr txBox="1"/>
          <p:nvPr/>
        </p:nvSpPr>
        <p:spPr>
          <a:xfrm>
            <a:off x="2234768" y="3401522"/>
            <a:ext cx="276038" cy="369332"/>
          </a:xfrm>
          <a:prstGeom prst="rect"/>
          <a:noFill/>
        </p:spPr>
        <p:txBody>
          <a:bodyPr rtlCol="0" wrap="none">
            <a:spAutoFit/>
          </a:bodyPr>
          <a:p>
            <a:r>
              <a:rPr dirty="0" lang="fr-MA"/>
              <a:t>z</a:t>
            </a:r>
            <a:endParaRPr dirty="0" lang="en-US"/>
          </a:p>
        </p:txBody>
      </p:sp>
      <p:sp>
        <p:nvSpPr>
          <p:cNvPr id="1050972" name="Ellipse 10"/>
          <p:cNvSpPr/>
          <p:nvPr/>
        </p:nvSpPr>
        <p:spPr>
          <a:xfrm>
            <a:off x="1456358" y="4882855"/>
            <a:ext cx="1827706" cy="1442242"/>
          </a:xfrm>
          <a:prstGeom prst="ellipse"/>
          <a:noFill/>
          <a:ln w="3810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973" name="ZoneTexte 11"/>
          <p:cNvSpPr txBox="1"/>
          <p:nvPr/>
        </p:nvSpPr>
        <p:spPr>
          <a:xfrm>
            <a:off x="5960237" y="5934704"/>
            <a:ext cx="6609080" cy="358140"/>
          </a:xfrm>
          <a:prstGeom prst="rect"/>
          <a:noFill/>
          <a:ln w="28575">
            <a:solidFill>
              <a:srgbClr val="0070C0"/>
            </a:solidFill>
          </a:ln>
        </p:spPr>
        <p:txBody>
          <a:bodyPr rtlCol="0" wrap="none">
            <a:spAutoFit/>
          </a:bodyPr>
          <a:p>
            <a:r>
              <a:rPr dirty="0" lang="fr-MA"/>
              <a:t>La base cartésienne est indépendante de la position du point M.</a:t>
            </a:r>
            <a:endParaRPr dirty="0" lang="en-US"/>
          </a:p>
        </p:txBody>
      </p:sp>
      <p:sp>
        <p:nvSpPr>
          <p:cNvPr id="1050974" name="Forme libre 17"/>
          <p:cNvSpPr/>
          <p:nvPr/>
        </p:nvSpPr>
        <p:spPr>
          <a:xfrm>
            <a:off x="3232597" y="5988676"/>
            <a:ext cx="2730321" cy="505131"/>
          </a:xfrm>
          <a:custGeom>
            <a:avLst/>
            <a:gdLst>
              <a:gd name="connsiteX0" fmla="*/ 2730321 w 2730321"/>
              <a:gd name="connsiteY0" fmla="*/ 167425 h 505131"/>
              <a:gd name="connsiteX1" fmla="*/ 1764406 w 2730321"/>
              <a:gd name="connsiteY1" fmla="*/ 502276 h 505131"/>
              <a:gd name="connsiteX2" fmla="*/ 0 w 2730321"/>
              <a:gd name="connsiteY2" fmla="*/ 0 h 505131"/>
              <a:gd name="connsiteX3" fmla="*/ 0 w 2730321"/>
              <a:gd name="connsiteY3" fmla="*/ 0 h 505131"/>
            </a:gdLst>
            <a:ahLst/>
            <a:cxnLst>
              <a:cxn ang="0">
                <a:pos x="connsiteX0" y="connsiteY0"/>
              </a:cxn>
              <a:cxn ang="0">
                <a:pos x="connsiteX1" y="connsiteY1"/>
              </a:cxn>
              <a:cxn ang="0">
                <a:pos x="connsiteX2" y="connsiteY2"/>
              </a:cxn>
              <a:cxn ang="0">
                <a:pos x="connsiteX3" y="connsiteY3"/>
              </a:cxn>
            </a:cxnLst>
            <a:rect l="l" t="t" r="r" b="b"/>
            <a:pathLst>
              <a:path w="2730321" h="505131">
                <a:moveTo>
                  <a:pt x="2730321" y="167425"/>
                </a:moveTo>
                <a:cubicBezTo>
                  <a:pt x="2474890" y="348802"/>
                  <a:pt x="2219459" y="530180"/>
                  <a:pt x="1764406" y="502276"/>
                </a:cubicBezTo>
                <a:cubicBezTo>
                  <a:pt x="1309353" y="474372"/>
                  <a:pt x="0" y="0"/>
                  <a:pt x="0" y="0"/>
                </a:cubicBezTo>
                <a:lnTo>
                  <a:pt x="0" y="0"/>
                </a:lnTo>
              </a:path>
            </a:pathLst>
          </a:custGeom>
          <a:noFill/>
          <a:ln w="3810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mc:AlternateContent xmlns:mc="http://schemas.openxmlformats.org/markup-compatibility/2006">
        <mc:Choice xmlns:p14="http://schemas.microsoft.com/office/powerpoint/2010/main" Requires="p14">
          <p:contentPart p14:bwMode="auto" r:id="rId17">
            <p14:nvContentPartPr>
              <p14:cNvPr id="1050975" name=""/>
              <p14:cNvContentPartPr/>
              <p14:nvPr/>
            </p14:nvContentPartPr>
            <p14:xfrm>
              <a:off x="1082036" y="806826"/>
              <a:ext cx="36842" cy="9913"/>
            </p14:xfrm>
          </p:contentPart>
        </mc:Choice>
        <mc:Fallback>
          <p:sp>
            <p:nvSpPr>
              <p:cNvPr id="1050975" name=""/>
              <p:cNvSpPr/>
              <p:nvPr/>
            </p:nvSpPr>
            <p:spPr>
              <a:xfrm>
                <a:off x="1082036" y="806826"/>
                <a:ext cx="36842" cy="9913"/>
              </a:xfrm>
            </p:spPr>
          </p:sp>
        </mc:Fallback>
      </mc:AlternateContent>
      <mc:AlternateContent xmlns:mc="http://schemas.openxmlformats.org/markup-compatibility/2006">
        <mc:Choice xmlns:p14="http://schemas.microsoft.com/office/powerpoint/2010/main" Requires="p14">
          <p:contentPart p14:bwMode="auto" r:id="rId18">
            <p14:nvContentPartPr>
              <p14:cNvPr id="1050976" name=""/>
              <p14:cNvContentPartPr/>
              <p14:nvPr/>
            </p14:nvContentPartPr>
            <p14:xfrm>
              <a:off x="10344862" y="4342447"/>
              <a:ext cx="221505" cy="168862"/>
            </p14:xfrm>
          </p:contentPart>
        </mc:Choice>
        <mc:Fallback>
          <p:sp>
            <p:nvSpPr>
              <p:cNvPr id="1050976" name=""/>
              <p:cNvSpPr/>
              <p:nvPr/>
            </p:nvSpPr>
            <p:spPr>
              <a:xfrm>
                <a:off x="10344862" y="4342447"/>
                <a:ext cx="221505" cy="168862"/>
              </a:xfrm>
            </p:spPr>
          </p:sp>
        </mc:Fallback>
      </mc:AlternateContent>
      <mc:AlternateContent xmlns:mc="http://schemas.openxmlformats.org/markup-compatibility/2006">
        <mc:Choice xmlns:p14="http://schemas.microsoft.com/office/powerpoint/2010/main" Requires="p14">
          <p:contentPart p14:bwMode="auto" r:id="rId19">
            <p14:nvContentPartPr>
              <p14:cNvPr id="1050977" name=""/>
              <p14:cNvContentPartPr/>
              <p14:nvPr/>
            </p14:nvContentPartPr>
            <p14:xfrm>
              <a:off x="2499272" y="2269631"/>
              <a:ext cx="114380" cy="85924"/>
            </p14:xfrm>
          </p:contentPart>
        </mc:Choice>
        <mc:Fallback>
          <p:sp>
            <p:nvSpPr>
              <p:cNvPr id="1050977" name=""/>
              <p:cNvSpPr/>
              <p:nvPr/>
            </p:nvSpPr>
            <p:spPr>
              <a:xfrm>
                <a:off x="2499272" y="2269631"/>
                <a:ext cx="114380" cy="85924"/>
              </a:xfrm>
            </p:spPr>
          </p:sp>
        </mc:Fallback>
      </mc:AlternateContent>
      <mc:AlternateContent xmlns:mc="http://schemas.openxmlformats.org/markup-compatibility/2006">
        <mc:Choice xmlns:p14="http://schemas.microsoft.com/office/powerpoint/2010/main" Requires="p14">
          <p:contentPart p14:bwMode="auto" r:id="rId20">
            <p14:nvContentPartPr>
              <p14:cNvPr id="1050978" name=""/>
              <p14:cNvContentPartPr/>
              <p14:nvPr/>
            </p14:nvContentPartPr>
            <p14:xfrm>
              <a:off x="1103288" y="1927698"/>
              <a:ext cx="1471" cy="63403"/>
            </p14:xfrm>
          </p:contentPart>
        </mc:Choice>
        <mc:Fallback>
          <p:sp>
            <p:nvSpPr>
              <p:cNvPr id="1050978" name=""/>
              <p:cNvSpPr/>
              <p:nvPr/>
            </p:nvSpPr>
            <p:spPr>
              <a:xfrm>
                <a:off x="1103288" y="1927698"/>
                <a:ext cx="1471" cy="63403"/>
              </a:xfrm>
            </p:spPr>
          </p:sp>
        </mc:Fallback>
      </mc:AlternateContent>
      <mc:AlternateContent xmlns:mc="http://schemas.openxmlformats.org/markup-compatibility/2006">
        <mc:Choice xmlns:p14="http://schemas.microsoft.com/office/powerpoint/2010/main" Requires="p14">
          <p:contentPart p14:bwMode="auto" r:id="rId21">
            <p14:nvContentPartPr>
              <p14:cNvPr id="1050979" name=""/>
              <p14:cNvContentPartPr/>
              <p14:nvPr/>
            </p14:nvContentPartPr>
            <p14:xfrm>
              <a:off x="1090197" y="2247298"/>
              <a:ext cx="124975" cy="119227"/>
            </p14:xfrm>
          </p:contentPart>
        </mc:Choice>
        <mc:Fallback>
          <p:sp>
            <p:nvSpPr>
              <p:cNvPr id="1050979" name=""/>
              <p:cNvSpPr/>
              <p:nvPr/>
            </p:nvSpPr>
            <p:spPr>
              <a:xfrm>
                <a:off x="1090197" y="2247298"/>
                <a:ext cx="124975" cy="119227"/>
              </a:xfrm>
            </p:spPr>
          </p:sp>
        </mc:Fallback>
      </mc:AlternateContent>
      <mc:AlternateContent xmlns:mc="http://schemas.openxmlformats.org/markup-compatibility/2006">
        <mc:Choice xmlns:p14="http://schemas.microsoft.com/office/powerpoint/2010/main" Requires="p14">
          <p:contentPart p14:bwMode="auto" r:id="rId22">
            <p14:nvContentPartPr>
              <p14:cNvPr id="1050980" name=""/>
              <p14:cNvContentPartPr/>
              <p14:nvPr/>
            </p14:nvContentPartPr>
            <p14:xfrm>
              <a:off x="2384816" y="864160"/>
              <a:ext cx="161139" cy="91224"/>
            </p14:xfrm>
          </p:contentPart>
        </mc:Choice>
        <mc:Fallback>
          <p:sp>
            <p:nvSpPr>
              <p:cNvPr id="1050980" name=""/>
              <p:cNvSpPr/>
              <p:nvPr/>
            </p:nvSpPr>
            <p:spPr>
              <a:xfrm>
                <a:off x="2384816" y="864160"/>
                <a:ext cx="161139" cy="91224"/>
              </a:xfrm>
            </p:spPr>
          </p:sp>
        </mc:Fallback>
      </mc:AlternateContent>
      <mc:AlternateContent xmlns:mc="http://schemas.openxmlformats.org/markup-compatibility/2006">
        <mc:Choice xmlns:p14="http://schemas.microsoft.com/office/powerpoint/2010/main" Requires="p14">
          <p:contentPart p14:bwMode="auto" r:id="rId23">
            <p14:nvContentPartPr>
              <p14:cNvPr id="1050981" name=""/>
              <p14:cNvContentPartPr/>
              <p14:nvPr/>
            </p14:nvContentPartPr>
            <p14:xfrm>
              <a:off x="6611459" y="1721398"/>
              <a:ext cx="1349818" cy="560383"/>
            </p14:xfrm>
          </p:contentPart>
        </mc:Choice>
        <mc:Fallback>
          <p:sp>
            <p:nvSpPr>
              <p:cNvPr id="1050981" name=""/>
              <p:cNvSpPr/>
              <p:nvPr/>
            </p:nvSpPr>
            <p:spPr>
              <a:xfrm>
                <a:off x="6611459" y="1721398"/>
                <a:ext cx="1349818" cy="560383"/>
              </a:xfrm>
            </p:spPr>
          </p:sp>
        </mc:Fallback>
      </mc:AlternateContent>
      <mc:AlternateContent xmlns:mc="http://schemas.openxmlformats.org/markup-compatibility/2006">
        <mc:Choice xmlns:p14="http://schemas.microsoft.com/office/powerpoint/2010/main" Requires="p14">
          <p:contentPart p14:bwMode="auto" r:id="rId24">
            <p14:nvContentPartPr>
              <p14:cNvPr id="1050982" name=""/>
              <p14:cNvContentPartPr/>
              <p14:nvPr/>
            </p14:nvContentPartPr>
            <p14:xfrm>
              <a:off x="1899624" y="1342690"/>
              <a:ext cx="48793" cy="40405"/>
            </p14:xfrm>
          </p:contentPart>
        </mc:Choice>
        <mc:Fallback>
          <p:sp>
            <p:nvSpPr>
              <p:cNvPr id="1050982" name=""/>
              <p:cNvSpPr/>
              <p:nvPr/>
            </p:nvSpPr>
            <p:spPr>
              <a:xfrm>
                <a:off x="1899624" y="1342690"/>
                <a:ext cx="48793" cy="40405"/>
              </a:xfrm>
            </p:spPr>
          </p:sp>
        </mc:Fallback>
      </mc:AlternateContent>
      <mc:AlternateContent xmlns:mc="http://schemas.openxmlformats.org/markup-compatibility/2006">
        <mc:Choice xmlns:p14="http://schemas.microsoft.com/office/powerpoint/2010/main" Requires="p14">
          <p:contentPart p14:bwMode="auto" r:id="rId25">
            <p14:nvContentPartPr>
              <p14:cNvPr id="1050983" name=""/>
              <p14:cNvContentPartPr/>
              <p14:nvPr/>
            </p14:nvContentPartPr>
            <p14:xfrm>
              <a:off x="4087430" y="2523893"/>
              <a:ext cx="398130" cy="295012"/>
            </p14:xfrm>
          </p:contentPart>
        </mc:Choice>
        <mc:Fallback>
          <p:sp>
            <p:nvSpPr>
              <p:cNvPr id="1050983" name=""/>
              <p:cNvSpPr/>
              <p:nvPr/>
            </p:nvSpPr>
            <p:spPr>
              <a:xfrm>
                <a:off x="4087430" y="2523893"/>
                <a:ext cx="398130" cy="295012"/>
              </a:xfrm>
            </p:spPr>
          </p:sp>
        </mc:Fallback>
      </mc:AlternateContent>
      <mc:AlternateContent xmlns:mc="http://schemas.openxmlformats.org/markup-compatibility/2006">
        <mc:Choice xmlns:p14="http://schemas.microsoft.com/office/powerpoint/2010/main" Requires="p14">
          <p:contentPart p14:bwMode="auto" r:id="rId26">
            <p14:nvContentPartPr>
              <p14:cNvPr id="1050984" name=""/>
              <p14:cNvContentPartPr/>
              <p14:nvPr/>
            </p14:nvContentPartPr>
            <p14:xfrm>
              <a:off x="4108310" y="2581209"/>
              <a:ext cx="86042" cy="47654"/>
            </p14:xfrm>
          </p:contentPart>
        </mc:Choice>
        <mc:Fallback>
          <p:sp>
            <p:nvSpPr>
              <p:cNvPr id="1050984" name=""/>
              <p:cNvSpPr/>
              <p:nvPr/>
            </p:nvSpPr>
            <p:spPr>
              <a:xfrm>
                <a:off x="4108310" y="2581209"/>
                <a:ext cx="86042" cy="47654"/>
              </a:xfrm>
            </p:spPr>
          </p:sp>
        </mc:Fallback>
      </mc:AlternateContent>
      <mc:AlternateContent xmlns:mc="http://schemas.openxmlformats.org/markup-compatibility/2006">
        <mc:Choice xmlns:p14="http://schemas.microsoft.com/office/powerpoint/2010/main" Requires="p14">
          <p:contentPart p14:bwMode="auto" r:id="rId27">
            <p14:nvContentPartPr>
              <p14:cNvPr id="1050985" name=""/>
              <p14:cNvContentPartPr/>
              <p14:nvPr/>
            </p14:nvContentPartPr>
            <p14:xfrm>
              <a:off x="4072570" y="2422771"/>
              <a:ext cx="216191" cy="21182"/>
            </p14:xfrm>
          </p:contentPart>
        </mc:Choice>
        <mc:Fallback>
          <p:sp>
            <p:nvSpPr>
              <p:cNvPr id="1050985" name=""/>
              <p:cNvSpPr/>
              <p:nvPr/>
            </p:nvSpPr>
            <p:spPr>
              <a:xfrm>
                <a:off x="4072570" y="2422771"/>
                <a:ext cx="216191" cy="21182"/>
              </a:xfrm>
            </p:spPr>
          </p:sp>
        </mc:Fallback>
      </mc:AlternateContent>
      <mc:AlternateContent xmlns:mc="http://schemas.openxmlformats.org/markup-compatibility/2006">
        <mc:Choice xmlns:p14="http://schemas.microsoft.com/office/powerpoint/2010/main" Requires="p14">
          <p:contentPart p14:bwMode="auto" r:id="rId28">
            <p14:nvContentPartPr>
              <p14:cNvPr id="1050986" name=""/>
              <p14:cNvContentPartPr/>
              <p14:nvPr/>
            </p14:nvContentPartPr>
            <p14:xfrm>
              <a:off x="4237154" y="2378429"/>
              <a:ext cx="93530" cy="101881"/>
            </p14:xfrm>
          </p:contentPart>
        </mc:Choice>
        <mc:Fallback>
          <p:sp>
            <p:nvSpPr>
              <p:cNvPr id="1050986" name=""/>
              <p:cNvSpPr/>
              <p:nvPr/>
            </p:nvSpPr>
            <p:spPr>
              <a:xfrm>
                <a:off x="4237154" y="2378429"/>
                <a:ext cx="93530" cy="101881"/>
              </a:xfrm>
            </p:spPr>
          </p:sp>
        </mc:Fallback>
      </mc:AlternateContent>
      <mc:AlternateContent xmlns:mc="http://schemas.openxmlformats.org/markup-compatibility/2006">
        <mc:Choice xmlns:p14="http://schemas.microsoft.com/office/powerpoint/2010/main" Requires="p14">
          <p:contentPart p14:bwMode="auto" r:id="rId29">
            <p14:nvContentPartPr>
              <p14:cNvPr id="1050987" name=""/>
              <p14:cNvContentPartPr/>
              <p14:nvPr/>
            </p14:nvContentPartPr>
            <p14:xfrm>
              <a:off x="4594562" y="2603050"/>
              <a:ext cx="120346" cy="749"/>
            </p14:xfrm>
          </p:contentPart>
        </mc:Choice>
        <mc:Fallback>
          <p:sp>
            <p:nvSpPr>
              <p:cNvPr id="1050987" name=""/>
              <p:cNvSpPr/>
              <p:nvPr/>
            </p:nvSpPr>
            <p:spPr>
              <a:xfrm>
                <a:off x="4594562" y="2603050"/>
                <a:ext cx="120346" cy="749"/>
              </a:xfrm>
            </p:spPr>
          </p:sp>
        </mc:Fallback>
      </mc:AlternateContent>
      <mc:AlternateContent xmlns:mc="http://schemas.openxmlformats.org/markup-compatibility/2006">
        <mc:Choice xmlns:p14="http://schemas.microsoft.com/office/powerpoint/2010/main" Requires="p14">
          <p:contentPart p14:bwMode="auto" r:id="rId30">
            <p14:nvContentPartPr>
              <p14:cNvPr id="1050988" name=""/>
              <p14:cNvContentPartPr/>
              <p14:nvPr/>
            </p14:nvContentPartPr>
            <p14:xfrm>
              <a:off x="4602063" y="2668575"/>
              <a:ext cx="78541" cy="1068"/>
            </p14:xfrm>
          </p:contentPart>
        </mc:Choice>
        <mc:Fallback>
          <p:sp>
            <p:nvSpPr>
              <p:cNvPr id="1050988" name=""/>
              <p:cNvSpPr/>
              <p:nvPr/>
            </p:nvSpPr>
            <p:spPr>
              <a:xfrm>
                <a:off x="4602063" y="2668575"/>
                <a:ext cx="78541" cy="1068"/>
              </a:xfrm>
            </p:spPr>
          </p:sp>
        </mc:Fallback>
      </mc:AlternateContent>
      <mc:AlternateContent xmlns:mc="http://schemas.openxmlformats.org/markup-compatibility/2006">
        <mc:Choice xmlns:p14="http://schemas.microsoft.com/office/powerpoint/2010/main" Requires="p14">
          <p:contentPart p14:bwMode="auto" r:id="rId31">
            <p14:nvContentPartPr>
              <p14:cNvPr id="1050989" name=""/>
              <p14:cNvContentPartPr/>
              <p14:nvPr/>
            </p14:nvContentPartPr>
            <p14:xfrm>
              <a:off x="4873308" y="2528880"/>
              <a:ext cx="117752" cy="112513"/>
            </p14:xfrm>
          </p:contentPart>
        </mc:Choice>
        <mc:Fallback>
          <p:sp>
            <p:nvSpPr>
              <p:cNvPr id="1050989" name=""/>
              <p:cNvSpPr/>
              <p:nvPr/>
            </p:nvSpPr>
            <p:spPr>
              <a:xfrm>
                <a:off x="4873308" y="2528880"/>
                <a:ext cx="117752" cy="112513"/>
              </a:xfrm>
            </p:spPr>
          </p:sp>
        </mc:Fallback>
      </mc:AlternateContent>
      <mc:AlternateContent xmlns:mc="http://schemas.openxmlformats.org/markup-compatibility/2006">
        <mc:Choice xmlns:p14="http://schemas.microsoft.com/office/powerpoint/2010/main" Requires="p14">
          <p:contentPart p14:bwMode="auto" r:id="rId32">
            <p14:nvContentPartPr>
              <p14:cNvPr id="1050990" name=""/>
              <p14:cNvContentPartPr/>
              <p14:nvPr/>
            </p14:nvContentPartPr>
            <p14:xfrm>
              <a:off x="5047931" y="2451398"/>
              <a:ext cx="134420" cy="198750"/>
            </p14:xfrm>
          </p:contentPart>
        </mc:Choice>
        <mc:Fallback>
          <p:sp>
            <p:nvSpPr>
              <p:cNvPr id="1050990" name=""/>
              <p:cNvSpPr/>
              <p:nvPr/>
            </p:nvSpPr>
            <p:spPr>
              <a:xfrm>
                <a:off x="5047931" y="2451398"/>
                <a:ext cx="134420" cy="198750"/>
              </a:xfrm>
            </p:spPr>
          </p:sp>
        </mc:Fallback>
      </mc:AlternateContent>
      <mc:AlternateContent xmlns:mc="http://schemas.openxmlformats.org/markup-compatibility/2006">
        <mc:Choice xmlns:p14="http://schemas.microsoft.com/office/powerpoint/2010/main" Requires="p14">
          <p:contentPart p14:bwMode="auto" r:id="rId33">
            <p14:nvContentPartPr>
              <p14:cNvPr id="1050991" name=""/>
              <p14:cNvContentPartPr/>
              <p14:nvPr/>
            </p14:nvContentPartPr>
            <p14:xfrm>
              <a:off x="4907932" y="2342192"/>
              <a:ext cx="244805" cy="22295"/>
            </p14:xfrm>
          </p:contentPart>
        </mc:Choice>
        <mc:Fallback>
          <p:sp>
            <p:nvSpPr>
              <p:cNvPr id="1050991" name=""/>
              <p:cNvSpPr/>
              <p:nvPr/>
            </p:nvSpPr>
            <p:spPr>
              <a:xfrm>
                <a:off x="4907932" y="2342192"/>
                <a:ext cx="244805" cy="22295"/>
              </a:xfrm>
            </p:spPr>
          </p:sp>
        </mc:Fallback>
      </mc:AlternateContent>
      <mc:AlternateContent xmlns:mc="http://schemas.openxmlformats.org/markup-compatibility/2006">
        <mc:Choice xmlns:p14="http://schemas.microsoft.com/office/powerpoint/2010/main" Requires="p14">
          <p:contentPart p14:bwMode="auto" r:id="rId34">
            <p14:nvContentPartPr>
              <p14:cNvPr id="1050992" name=""/>
              <p14:cNvContentPartPr/>
              <p14:nvPr/>
            </p14:nvContentPartPr>
            <p14:xfrm>
              <a:off x="5081255" y="2269718"/>
              <a:ext cx="113001" cy="131291"/>
            </p14:xfrm>
          </p:contentPart>
        </mc:Choice>
        <mc:Fallback>
          <p:sp>
            <p:nvSpPr>
              <p:cNvPr id="1050992" name=""/>
              <p:cNvSpPr/>
              <p:nvPr/>
            </p:nvSpPr>
            <p:spPr>
              <a:xfrm>
                <a:off x="5081255" y="2269718"/>
                <a:ext cx="113001" cy="131291"/>
              </a:xfrm>
            </p:spPr>
          </p:sp>
        </mc:Fallback>
      </mc:AlternateContent>
      <mc:AlternateContent xmlns:mc="http://schemas.openxmlformats.org/markup-compatibility/2006">
        <mc:Choice xmlns:p14="http://schemas.microsoft.com/office/powerpoint/2010/main" Requires="p14">
          <p:contentPart p14:bwMode="auto" r:id="rId35">
            <p14:nvContentPartPr>
              <p14:cNvPr id="1050993" name=""/>
              <p14:cNvContentPartPr/>
              <p14:nvPr/>
            </p14:nvContentPartPr>
            <p14:xfrm>
              <a:off x="4780767" y="2713723"/>
              <a:ext cx="395027" cy="11312"/>
            </p14:xfrm>
          </p:contentPart>
        </mc:Choice>
        <mc:Fallback>
          <p:sp>
            <p:nvSpPr>
              <p:cNvPr id="1050993" name=""/>
              <p:cNvSpPr/>
              <p:nvPr/>
            </p:nvSpPr>
            <p:spPr>
              <a:xfrm>
                <a:off x="4780767" y="2713723"/>
                <a:ext cx="395027" cy="11312"/>
              </a:xfrm>
            </p:spPr>
          </p:sp>
        </mc:Fallback>
      </mc:AlternateContent>
      <mc:AlternateContent xmlns:mc="http://schemas.openxmlformats.org/markup-compatibility/2006">
        <mc:Choice xmlns:p14="http://schemas.microsoft.com/office/powerpoint/2010/main" Requires="p14">
          <p:contentPart p14:bwMode="auto" r:id="rId36">
            <p14:nvContentPartPr>
              <p14:cNvPr id="1050994" name=""/>
              <p14:cNvContentPartPr/>
              <p14:nvPr/>
            </p14:nvContentPartPr>
            <p14:xfrm>
              <a:off x="4901485" y="2808724"/>
              <a:ext cx="158043" cy="152904"/>
            </p14:xfrm>
          </p:contentPart>
        </mc:Choice>
        <mc:Fallback>
          <p:sp>
            <p:nvSpPr>
              <p:cNvPr id="1050994" name=""/>
              <p:cNvSpPr/>
              <p:nvPr/>
            </p:nvSpPr>
            <p:spPr>
              <a:xfrm>
                <a:off x="4901485" y="2808724"/>
                <a:ext cx="158043" cy="152904"/>
              </a:xfrm>
            </p:spPr>
          </p:sp>
        </mc:Fallback>
      </mc:AlternateContent>
      <mc:AlternateContent xmlns:mc="http://schemas.openxmlformats.org/markup-compatibility/2006">
        <mc:Choice xmlns:p14="http://schemas.microsoft.com/office/powerpoint/2010/main" Requires="p14">
          <p:contentPart p14:bwMode="auto" r:id="rId37">
            <p14:nvContentPartPr>
              <p14:cNvPr id="1050995" name=""/>
              <p14:cNvContentPartPr/>
              <p14:nvPr/>
            </p14:nvContentPartPr>
            <p14:xfrm>
              <a:off x="7719898" y="4290811"/>
              <a:ext cx="1183706" cy="196725"/>
            </p14:xfrm>
          </p:contentPart>
        </mc:Choice>
        <mc:Fallback>
          <p:sp>
            <p:nvSpPr>
              <p:cNvPr id="1050995" name=""/>
              <p:cNvSpPr/>
              <p:nvPr/>
            </p:nvSpPr>
            <p:spPr>
              <a:xfrm>
                <a:off x="7719898" y="4290811"/>
                <a:ext cx="1183706" cy="196725"/>
              </a:xfrm>
            </p:spPr>
          </p:sp>
        </mc:Fallback>
      </mc:AlternateContent>
      <mc:AlternateContent xmlns:mc="http://schemas.openxmlformats.org/markup-compatibility/2006">
        <mc:Choice xmlns:p14="http://schemas.microsoft.com/office/powerpoint/2010/main" Requires="p14">
          <p:contentPart p14:bwMode="auto" r:id="rId38">
            <p14:nvContentPartPr>
              <p14:cNvPr id="1050996" name=""/>
              <p14:cNvContentPartPr/>
              <p14:nvPr/>
            </p14:nvContentPartPr>
            <p14:xfrm>
              <a:off x="3972500" y="1170403"/>
              <a:ext cx="316727" cy="245690"/>
            </p14:xfrm>
          </p:contentPart>
        </mc:Choice>
        <mc:Fallback>
          <p:sp>
            <p:nvSpPr>
              <p:cNvPr id="1050996" name=""/>
              <p:cNvSpPr/>
              <p:nvPr/>
            </p:nvSpPr>
            <p:spPr>
              <a:xfrm>
                <a:off x="3972500" y="1170403"/>
                <a:ext cx="316727" cy="245690"/>
              </a:xfrm>
            </p:spPr>
          </p:sp>
        </mc:Fallback>
      </mc:AlternateContent>
      <mc:AlternateContent xmlns:mc="http://schemas.openxmlformats.org/markup-compatibility/2006">
        <mc:Choice xmlns:p14="http://schemas.microsoft.com/office/powerpoint/2010/main" Requires="p14">
          <p:contentPart p14:bwMode="auto" r:id="rId39">
            <p14:nvContentPartPr>
              <p14:cNvPr id="1050997" name=""/>
              <p14:cNvContentPartPr/>
              <p14:nvPr/>
            </p14:nvContentPartPr>
            <p14:xfrm>
              <a:off x="4107914" y="1271582"/>
              <a:ext cx="62438" cy="43709"/>
            </p14:xfrm>
          </p:contentPart>
        </mc:Choice>
        <mc:Fallback>
          <p:sp>
            <p:nvSpPr>
              <p:cNvPr id="1050997" name=""/>
              <p:cNvSpPr/>
              <p:nvPr/>
            </p:nvSpPr>
            <p:spPr>
              <a:xfrm>
                <a:off x="4107914" y="1271582"/>
                <a:ext cx="62438" cy="43709"/>
              </a:xfrm>
            </p:spPr>
          </p:sp>
        </mc:Fallback>
      </mc:AlternateContent>
      <mc:AlternateContent xmlns:mc="http://schemas.openxmlformats.org/markup-compatibility/2006">
        <mc:Choice xmlns:p14="http://schemas.microsoft.com/office/powerpoint/2010/main" Requires="p14">
          <p:contentPart p14:bwMode="auto" r:id="rId40">
            <p14:nvContentPartPr>
              <p14:cNvPr id="1050998" name=""/>
              <p14:cNvContentPartPr/>
              <p14:nvPr/>
            </p14:nvContentPartPr>
            <p14:xfrm>
              <a:off x="4345169" y="1268524"/>
              <a:ext cx="300787" cy="372228"/>
            </p14:xfrm>
          </p:contentPart>
        </mc:Choice>
        <mc:Fallback>
          <p:sp>
            <p:nvSpPr>
              <p:cNvPr id="1050998" name=""/>
              <p:cNvSpPr/>
              <p:nvPr/>
            </p:nvSpPr>
            <p:spPr>
              <a:xfrm>
                <a:off x="4345169" y="1268524"/>
                <a:ext cx="300787" cy="372228"/>
              </a:xfrm>
            </p:spPr>
          </p:sp>
        </mc:Fallback>
      </mc:AlternateContent>
      <mc:AlternateContent xmlns:mc="http://schemas.openxmlformats.org/markup-compatibility/2006">
        <mc:Choice xmlns:p14="http://schemas.microsoft.com/office/powerpoint/2010/main" Requires="p14">
          <p:contentPart p14:bwMode="auto" r:id="rId41">
            <p14:nvContentPartPr>
              <p14:cNvPr id="1050999" name=""/>
              <p14:cNvContentPartPr/>
              <p14:nvPr/>
            </p14:nvContentPartPr>
            <p14:xfrm>
              <a:off x="4373057" y="1147965"/>
              <a:ext cx="217408" cy="115902"/>
            </p14:xfrm>
          </p:contentPart>
        </mc:Choice>
        <mc:Fallback>
          <p:sp>
            <p:nvSpPr>
              <p:cNvPr id="1050999" name=""/>
              <p:cNvSpPr/>
              <p:nvPr/>
            </p:nvSpPr>
            <p:spPr>
              <a:xfrm>
                <a:off x="4373057" y="1147965"/>
                <a:ext cx="217408" cy="115902"/>
              </a:xfrm>
            </p:spPr>
          </p:sp>
        </mc:Fallback>
      </mc:AlternateContent>
      <mc:AlternateContent xmlns:mc="http://schemas.openxmlformats.org/markup-compatibility/2006">
        <mc:Choice xmlns:p14="http://schemas.microsoft.com/office/powerpoint/2010/main" Requires="p14">
          <p:contentPart p14:bwMode="auto" r:id="rId42">
            <p14:nvContentPartPr>
              <p14:cNvPr id="1051000" name=""/>
              <p14:cNvContentPartPr/>
              <p14:nvPr/>
            </p14:nvContentPartPr>
            <p14:xfrm>
              <a:off x="3243030" y="1836212"/>
              <a:ext cx="235951" cy="998905"/>
            </p14:xfrm>
          </p:contentPart>
        </mc:Choice>
        <mc:Fallback>
          <p:sp>
            <p:nvSpPr>
              <p:cNvPr id="1051000" name=""/>
              <p:cNvSpPr/>
              <p:nvPr/>
            </p:nvSpPr>
            <p:spPr>
              <a:xfrm>
                <a:off x="3243030" y="1836212"/>
                <a:ext cx="235951" cy="998905"/>
              </a:xfrm>
            </p:spPr>
          </p:sp>
        </mc:Fallback>
      </mc:AlternateContent>
      <mc:AlternateContent xmlns:mc="http://schemas.openxmlformats.org/markup-compatibility/2006">
        <mc:Choice xmlns:p14="http://schemas.microsoft.com/office/powerpoint/2010/main" Requires="p14">
          <p:contentPart p14:bwMode="auto" r:id="rId43">
            <p14:nvContentPartPr>
              <p14:cNvPr id="1051001" name=""/>
              <p14:cNvContentPartPr/>
              <p14:nvPr/>
            </p14:nvContentPartPr>
            <p14:xfrm>
              <a:off x="3241490" y="1850011"/>
              <a:ext cx="44340" cy="183065"/>
            </p14:xfrm>
          </p:contentPart>
        </mc:Choice>
        <mc:Fallback>
          <p:sp>
            <p:nvSpPr>
              <p:cNvPr id="1051001" name=""/>
              <p:cNvSpPr/>
              <p:nvPr/>
            </p:nvSpPr>
            <p:spPr>
              <a:xfrm>
                <a:off x="3241490" y="1850011"/>
                <a:ext cx="44340" cy="183065"/>
              </a:xfrm>
            </p:spPr>
          </p:sp>
        </mc:Fallback>
      </mc:AlternateContent>
      <mc:AlternateContent xmlns:mc="http://schemas.openxmlformats.org/markup-compatibility/2006">
        <mc:Choice xmlns:p14="http://schemas.microsoft.com/office/powerpoint/2010/main" Requires="p14">
          <p:contentPart p14:bwMode="auto" r:id="rId44">
            <p14:nvContentPartPr>
              <p14:cNvPr id="1051002" name=""/>
              <p14:cNvContentPartPr/>
              <p14:nvPr/>
            </p14:nvContentPartPr>
            <p14:xfrm>
              <a:off x="2722026" y="2182848"/>
              <a:ext cx="134982" cy="296980"/>
            </p14:xfrm>
          </p:contentPart>
        </mc:Choice>
        <mc:Fallback>
          <p:sp>
            <p:nvSpPr>
              <p:cNvPr id="1051002" name=""/>
              <p:cNvSpPr/>
              <p:nvPr/>
            </p:nvSpPr>
            <p:spPr>
              <a:xfrm>
                <a:off x="2722026" y="2182848"/>
                <a:ext cx="134982" cy="296980"/>
              </a:xfrm>
            </p:spPr>
          </p:sp>
        </mc:Fallback>
      </mc:AlternateContent>
      <mc:AlternateContent xmlns:mc="http://schemas.openxmlformats.org/markup-compatibility/2006">
        <mc:Choice xmlns:p14="http://schemas.microsoft.com/office/powerpoint/2010/main" Requires="p14">
          <p:contentPart p14:bwMode="auto" r:id="rId45">
            <p14:nvContentPartPr>
              <p14:cNvPr id="1051003" name=""/>
              <p14:cNvContentPartPr/>
              <p14:nvPr/>
            </p14:nvContentPartPr>
            <p14:xfrm>
              <a:off x="1134899" y="1753710"/>
              <a:ext cx="186952" cy="29992"/>
            </p14:xfrm>
          </p:contentPart>
        </mc:Choice>
        <mc:Fallback>
          <p:sp>
            <p:nvSpPr>
              <p:cNvPr id="1051003" name=""/>
              <p:cNvSpPr/>
              <p:nvPr/>
            </p:nvSpPr>
            <p:spPr>
              <a:xfrm>
                <a:off x="1134899" y="1753710"/>
                <a:ext cx="186952" cy="29992"/>
              </a:xfrm>
            </p:spPr>
          </p:sp>
        </mc:Fallback>
      </mc:AlternateContent>
      <mc:AlternateContent xmlns:mc="http://schemas.openxmlformats.org/markup-compatibility/2006">
        <mc:Choice xmlns:p14="http://schemas.microsoft.com/office/powerpoint/2010/main" Requires="p14">
          <p:contentPart p14:bwMode="auto" r:id="rId46">
            <p14:nvContentPartPr>
              <p14:cNvPr id="1051004" name=""/>
              <p14:cNvContentPartPr/>
              <p14:nvPr/>
            </p14:nvContentPartPr>
            <p14:xfrm>
              <a:off x="1040337" y="1714500"/>
              <a:ext cx="298419" cy="99025"/>
            </p14:xfrm>
          </p:contentPart>
        </mc:Choice>
        <mc:Fallback>
          <p:sp>
            <p:nvSpPr>
              <p:cNvPr id="1051004" name=""/>
              <p:cNvSpPr/>
              <p:nvPr/>
            </p:nvSpPr>
            <p:spPr>
              <a:xfrm>
                <a:off x="1040337" y="1714500"/>
                <a:ext cx="298419" cy="99025"/>
              </a:xfrm>
            </p:spPr>
          </p:sp>
        </mc:Fallback>
      </mc:AlternateContent>
      <mc:AlternateContent xmlns:mc="http://schemas.openxmlformats.org/markup-compatibility/2006">
        <mc:Choice xmlns:p14="http://schemas.microsoft.com/office/powerpoint/2010/main" Requires="p14">
          <p:contentPart p14:bwMode="auto" r:id="rId47">
            <p14:nvContentPartPr>
              <p14:cNvPr id="1051005" name=""/>
              <p14:cNvContentPartPr/>
              <p14:nvPr/>
            </p14:nvContentPartPr>
            <p14:xfrm>
              <a:off x="8249392" y="3117569"/>
              <a:ext cx="347724" cy="122116"/>
            </p14:xfrm>
          </p:contentPart>
        </mc:Choice>
        <mc:Fallback>
          <p:sp>
            <p:nvSpPr>
              <p:cNvPr id="1051005" name=""/>
              <p:cNvSpPr/>
              <p:nvPr/>
            </p:nvSpPr>
            <p:spPr>
              <a:xfrm>
                <a:off x="8249392" y="3117569"/>
                <a:ext cx="347724" cy="122116"/>
              </a:xfrm>
            </p:spPr>
          </p:sp>
        </mc:Fallback>
      </mc:AlternateContent>
      <mc:AlternateContent xmlns:mc="http://schemas.openxmlformats.org/markup-compatibility/2006">
        <mc:Choice xmlns:p14="http://schemas.microsoft.com/office/powerpoint/2010/main" Requires="p14">
          <p:contentPart p14:bwMode="auto" r:id="rId48">
            <p14:nvContentPartPr>
              <p14:cNvPr id="1051006" name=""/>
              <p14:cNvContentPartPr/>
              <p14:nvPr/>
            </p14:nvContentPartPr>
            <p14:xfrm>
              <a:off x="9987013" y="3162377"/>
              <a:ext cx="317042" cy="69269"/>
            </p14:xfrm>
          </p:contentPart>
        </mc:Choice>
        <mc:Fallback>
          <p:sp>
            <p:nvSpPr>
              <p:cNvPr id="1051006" name=""/>
              <p:cNvSpPr/>
              <p:nvPr/>
            </p:nvSpPr>
            <p:spPr>
              <a:xfrm>
                <a:off x="9987013" y="3162377"/>
                <a:ext cx="317042" cy="69269"/>
              </a:xfrm>
            </p:spPr>
          </p:sp>
        </mc:Fallback>
      </mc:AlternateContent>
      <mc:AlternateContent xmlns:mc="http://schemas.openxmlformats.org/markup-compatibility/2006">
        <mc:Choice xmlns:p14="http://schemas.microsoft.com/office/powerpoint/2010/main" Requires="p14">
          <p:contentPart p14:bwMode="auto" r:id="rId49">
            <p14:nvContentPartPr>
              <p14:cNvPr id="1051007" name=""/>
              <p14:cNvContentPartPr/>
              <p14:nvPr/>
            </p14:nvContentPartPr>
            <p14:xfrm>
              <a:off x="8385295" y="3733105"/>
              <a:ext cx="240850" cy="50452"/>
            </p14:xfrm>
          </p:contentPart>
        </mc:Choice>
        <mc:Fallback>
          <p:sp>
            <p:nvSpPr>
              <p:cNvPr id="1051007" name=""/>
              <p:cNvSpPr/>
              <p:nvPr/>
            </p:nvSpPr>
            <p:spPr>
              <a:xfrm>
                <a:off x="8385295" y="3733105"/>
                <a:ext cx="240850" cy="50452"/>
              </a:xfrm>
            </p:spPr>
          </p:sp>
        </mc:Fallback>
      </mc:AlternateContent>
      <mc:AlternateContent xmlns:mc="http://schemas.openxmlformats.org/markup-compatibility/2006">
        <mc:Choice xmlns:p14="http://schemas.microsoft.com/office/powerpoint/2010/main" Requires="p14">
          <p:contentPart p14:bwMode="auto" r:id="rId50">
            <p14:nvContentPartPr>
              <p14:cNvPr id="1051008" name=""/>
              <p14:cNvContentPartPr/>
              <p14:nvPr/>
            </p14:nvContentPartPr>
            <p14:xfrm>
              <a:off x="10108796" y="3747501"/>
              <a:ext cx="292589" cy="101681"/>
            </p14:xfrm>
          </p:contentPart>
        </mc:Choice>
        <mc:Fallback>
          <p:sp>
            <p:nvSpPr>
              <p:cNvPr id="1051008" name=""/>
              <p:cNvSpPr/>
              <p:nvPr/>
            </p:nvSpPr>
            <p:spPr>
              <a:xfrm>
                <a:off x="10108796" y="3747501"/>
                <a:ext cx="292589" cy="101681"/>
              </a:xfrm>
            </p:spPr>
          </p:sp>
        </mc:Fallback>
      </mc:AlternateContent>
      <mc:AlternateContent xmlns:mc="http://schemas.openxmlformats.org/markup-compatibility/2006">
        <mc:Choice xmlns:p14="http://schemas.microsoft.com/office/powerpoint/2010/main" Requires="p14">
          <p:contentPart p14:bwMode="auto" r:id="rId51">
            <p14:nvContentPartPr>
              <p14:cNvPr id="1051009" name=""/>
              <p14:cNvContentPartPr/>
              <p14:nvPr/>
            </p14:nvContentPartPr>
            <p14:xfrm>
              <a:off x="1612631" y="1772421"/>
              <a:ext cx="16102" cy="62946"/>
            </p14:xfrm>
          </p:contentPart>
        </mc:Choice>
        <mc:Fallback>
          <p:sp>
            <p:nvSpPr>
              <p:cNvPr id="1051009" name=""/>
              <p:cNvSpPr/>
              <p:nvPr/>
            </p:nvSpPr>
            <p:spPr>
              <a:xfrm>
                <a:off x="1612631" y="1772421"/>
                <a:ext cx="16102" cy="62946"/>
              </a:xfrm>
            </p:spPr>
          </p:sp>
        </mc:Fallback>
      </mc:AlternateContent>
      <mc:AlternateContent xmlns:mc="http://schemas.openxmlformats.org/markup-compatibility/2006">
        <mc:Choice xmlns:p14="http://schemas.microsoft.com/office/powerpoint/2010/main" Requires="p14">
          <p:contentPart p14:bwMode="auto" r:id="rId52">
            <p14:nvContentPartPr>
              <p14:cNvPr id="1051010" name=""/>
              <p14:cNvContentPartPr/>
              <p14:nvPr/>
            </p14:nvContentPartPr>
            <p14:xfrm>
              <a:off x="6325565" y="3139411"/>
              <a:ext cx="407218" cy="90062"/>
            </p14:xfrm>
          </p:contentPart>
        </mc:Choice>
        <mc:Fallback>
          <p:sp>
            <p:nvSpPr>
              <p:cNvPr id="1051010" name=""/>
              <p:cNvSpPr/>
              <p:nvPr/>
            </p:nvSpPr>
            <p:spPr>
              <a:xfrm>
                <a:off x="6325565" y="3139411"/>
                <a:ext cx="407218" cy="90062"/>
              </a:xfrm>
            </p:spPr>
          </p:sp>
        </mc:Fallback>
      </mc:AlternateContent>
      <mc:AlternateContent xmlns:mc="http://schemas.openxmlformats.org/markup-compatibility/2006">
        <mc:Choice xmlns:p14="http://schemas.microsoft.com/office/powerpoint/2010/main" Requires="p14">
          <p:contentPart p14:bwMode="auto" r:id="rId53">
            <p14:nvContentPartPr>
              <p14:cNvPr id="1051011" name=""/>
              <p14:cNvContentPartPr/>
              <p14:nvPr/>
            </p14:nvContentPartPr>
            <p14:xfrm>
              <a:off x="3937525" y="2006448"/>
              <a:ext cx="1407655" cy="1049721"/>
            </p14:xfrm>
          </p:contentPart>
        </mc:Choice>
        <mc:Fallback>
          <p:sp>
            <p:nvSpPr>
              <p:cNvPr id="1051011" name=""/>
              <p:cNvSpPr/>
              <p:nvPr/>
            </p:nvSpPr>
            <p:spPr>
              <a:xfrm>
                <a:off x="3937525" y="2006448"/>
                <a:ext cx="1407655" cy="1049721"/>
              </a:xfrm>
            </p:spPr>
          </p:sp>
        </mc:Fallback>
      </mc:AlternateContent>
      <mc:AlternateContent xmlns:mc="http://schemas.openxmlformats.org/markup-compatibility/2006">
        <mc:Choice xmlns:p14="http://schemas.microsoft.com/office/powerpoint/2010/main" Requires="p14">
          <p:contentPart p14:bwMode="auto" r:id="rId54">
            <p14:nvContentPartPr>
              <p14:cNvPr id="1051012" name=""/>
              <p14:cNvContentPartPr/>
              <p14:nvPr/>
            </p14:nvContentPartPr>
            <p14:xfrm>
              <a:off x="3210819" y="3039634"/>
              <a:ext cx="59596" cy="65572"/>
            </p14:xfrm>
          </p:contentPart>
        </mc:Choice>
        <mc:Fallback>
          <p:sp>
            <p:nvSpPr>
              <p:cNvPr id="1051012" name=""/>
              <p:cNvSpPr/>
              <p:nvPr/>
            </p:nvSpPr>
            <p:spPr>
              <a:xfrm>
                <a:off x="3210819" y="3039634"/>
                <a:ext cx="59596" cy="65572"/>
              </a:xfrm>
            </p:spPr>
          </p:sp>
        </mc:Fallback>
      </mc:AlternateContent>
      <mc:AlternateContent xmlns:mc="http://schemas.openxmlformats.org/markup-compatibility/2006">
        <mc:Choice xmlns:p14="http://schemas.microsoft.com/office/powerpoint/2010/main" Requires="p14">
          <p:contentPart p14:bwMode="auto" r:id="rId55">
            <p14:nvContentPartPr>
              <p14:cNvPr id="1051013" name=""/>
              <p14:cNvContentPartPr/>
              <p14:nvPr/>
            </p14:nvContentPartPr>
            <p14:xfrm>
              <a:off x="7859470" y="3117569"/>
              <a:ext cx="146796" cy="13454"/>
            </p14:xfrm>
          </p:contentPart>
        </mc:Choice>
        <mc:Fallback>
          <p:sp>
            <p:nvSpPr>
              <p:cNvPr id="1051013" name=""/>
              <p:cNvSpPr/>
              <p:nvPr/>
            </p:nvSpPr>
            <p:spPr>
              <a:xfrm>
                <a:off x="7859470" y="3117569"/>
                <a:ext cx="146796" cy="13454"/>
              </a:xfrm>
            </p:spPr>
          </p:sp>
        </mc:Fallback>
      </mc:AlternateContent>
      <mc:AlternateContent xmlns:mc="http://schemas.openxmlformats.org/markup-compatibility/2006">
        <mc:Choice xmlns:p14="http://schemas.microsoft.com/office/powerpoint/2010/main" Requires="p14">
          <p:contentPart p14:bwMode="auto" r:id="rId56">
            <p14:nvContentPartPr>
              <p14:cNvPr id="1051014" name=""/>
              <p14:cNvContentPartPr/>
              <p14:nvPr/>
            </p14:nvContentPartPr>
            <p14:xfrm>
              <a:off x="7848742" y="3175400"/>
              <a:ext cx="207385" cy="2028"/>
            </p14:xfrm>
          </p:contentPart>
        </mc:Choice>
        <mc:Fallback>
          <p:sp>
            <p:nvSpPr>
              <p:cNvPr id="1051014" name=""/>
              <p:cNvSpPr/>
              <p:nvPr/>
            </p:nvSpPr>
            <p:spPr>
              <a:xfrm>
                <a:off x="7848742" y="3175400"/>
                <a:ext cx="207385" cy="2028"/>
              </a:xfrm>
            </p:spPr>
          </p:sp>
        </mc:Fallback>
      </mc:AlternateContent>
      <mc:AlternateContent xmlns:mc="http://schemas.openxmlformats.org/markup-compatibility/2006">
        <mc:Choice xmlns:p14="http://schemas.microsoft.com/office/powerpoint/2010/main" Requires="p14">
          <p:contentPart p14:bwMode="auto" r:id="rId57">
            <p14:nvContentPartPr>
              <p14:cNvPr id="1051015" name=""/>
              <p14:cNvContentPartPr/>
              <p14:nvPr/>
            </p14:nvContentPartPr>
            <p14:xfrm>
              <a:off x="9638375" y="3129425"/>
              <a:ext cx="162874" cy="2291"/>
            </p14:xfrm>
          </p:contentPart>
        </mc:Choice>
        <mc:Fallback>
          <p:sp>
            <p:nvSpPr>
              <p:cNvPr id="1051015" name=""/>
              <p:cNvSpPr/>
              <p:nvPr/>
            </p:nvSpPr>
            <p:spPr>
              <a:xfrm>
                <a:off x="9638375" y="3129425"/>
                <a:ext cx="162874" cy="2291"/>
              </a:xfrm>
            </p:spPr>
          </p:sp>
        </mc:Fallback>
      </mc:AlternateContent>
      <mc:AlternateContent xmlns:mc="http://schemas.openxmlformats.org/markup-compatibility/2006">
        <mc:Choice xmlns:p14="http://schemas.microsoft.com/office/powerpoint/2010/main" Requires="p14">
          <p:contentPart p14:bwMode="auto" r:id="rId58">
            <p14:nvContentPartPr>
              <p14:cNvPr id="1051016" name=""/>
              <p14:cNvContentPartPr/>
              <p14:nvPr/>
            </p14:nvContentPartPr>
            <p14:xfrm>
              <a:off x="9636665" y="3153558"/>
              <a:ext cx="236066" cy="29039"/>
            </p14:xfrm>
          </p:contentPart>
        </mc:Choice>
        <mc:Fallback>
          <p:sp>
            <p:nvSpPr>
              <p:cNvPr id="1051016" name=""/>
              <p:cNvSpPr/>
              <p:nvPr/>
            </p:nvSpPr>
            <p:spPr>
              <a:xfrm>
                <a:off x="9636665" y="3153558"/>
                <a:ext cx="236066" cy="29039"/>
              </a:xfrm>
            </p:spPr>
          </p:sp>
        </mc:Fallback>
      </mc:AlternateContent>
      <mc:AlternateContent xmlns:mc="http://schemas.openxmlformats.org/markup-compatibility/2006">
        <mc:Choice xmlns:p14="http://schemas.microsoft.com/office/powerpoint/2010/main" Requires="p14">
          <p:contentPart p14:bwMode="auto" r:id="rId59">
            <p14:nvContentPartPr>
              <p14:cNvPr id="1051017" name=""/>
              <p14:cNvContentPartPr/>
              <p14:nvPr/>
            </p14:nvContentPartPr>
            <p14:xfrm>
              <a:off x="8027445" y="3733105"/>
              <a:ext cx="93102" cy="14395"/>
            </p14:xfrm>
          </p:contentPart>
        </mc:Choice>
        <mc:Fallback>
          <p:sp>
            <p:nvSpPr>
              <p:cNvPr id="1051017" name=""/>
              <p:cNvSpPr/>
              <p:nvPr/>
            </p:nvSpPr>
            <p:spPr>
              <a:xfrm>
                <a:off x="8027445" y="3733105"/>
                <a:ext cx="93102" cy="14395"/>
              </a:xfrm>
            </p:spPr>
          </p:sp>
        </mc:Fallback>
      </mc:AlternateContent>
      <mc:AlternateContent xmlns:mc="http://schemas.openxmlformats.org/markup-compatibility/2006">
        <mc:Choice xmlns:p14="http://schemas.microsoft.com/office/powerpoint/2010/main" Requires="p14">
          <p:contentPart p14:bwMode="auto" r:id="rId60">
            <p14:nvContentPartPr>
              <p14:cNvPr id="1051018" name=""/>
              <p14:cNvContentPartPr/>
              <p14:nvPr/>
            </p14:nvContentPartPr>
            <p14:xfrm>
              <a:off x="7984645" y="3776788"/>
              <a:ext cx="193265" cy="29039"/>
            </p14:xfrm>
          </p:contentPart>
        </mc:Choice>
        <mc:Fallback>
          <p:sp>
            <p:nvSpPr>
              <p:cNvPr id="1051018" name=""/>
              <p:cNvSpPr/>
              <p:nvPr/>
            </p:nvSpPr>
            <p:spPr>
              <a:xfrm>
                <a:off x="7984645" y="3776788"/>
                <a:ext cx="193265" cy="29039"/>
              </a:xfrm>
            </p:spPr>
          </p:sp>
        </mc:Fallback>
      </mc:AlternateContent>
      <mc:AlternateContent xmlns:mc="http://schemas.openxmlformats.org/markup-compatibility/2006">
        <mc:Choice xmlns:p14="http://schemas.microsoft.com/office/powerpoint/2010/main" Requires="p14">
          <p:contentPart p14:bwMode="auto" r:id="rId61">
            <p14:nvContentPartPr>
              <p14:cNvPr id="1051019" name=""/>
              <p14:cNvContentPartPr/>
              <p14:nvPr/>
            </p14:nvContentPartPr>
            <p14:xfrm>
              <a:off x="9818847" y="3688858"/>
              <a:ext cx="125365" cy="15207"/>
            </p14:xfrm>
          </p:contentPart>
        </mc:Choice>
        <mc:Fallback>
          <p:sp>
            <p:nvSpPr>
              <p:cNvPr id="1051019" name=""/>
              <p:cNvSpPr/>
              <p:nvPr/>
            </p:nvSpPr>
            <p:spPr>
              <a:xfrm>
                <a:off x="9818847" y="3688858"/>
                <a:ext cx="125365" cy="15207"/>
              </a:xfrm>
            </p:spPr>
          </p:sp>
        </mc:Fallback>
      </mc:AlternateContent>
      <mc:AlternateContent xmlns:mc="http://schemas.openxmlformats.org/markup-compatibility/2006">
        <mc:Choice xmlns:p14="http://schemas.microsoft.com/office/powerpoint/2010/main" Requires="p14">
          <p:contentPart p14:bwMode="auto" r:id="rId62">
            <p14:nvContentPartPr>
              <p14:cNvPr id="1051020" name=""/>
              <p14:cNvContentPartPr/>
              <p14:nvPr/>
            </p14:nvContentPartPr>
            <p14:xfrm>
              <a:off x="9856372" y="3777395"/>
              <a:ext cx="94900" cy="6591"/>
            </p14:xfrm>
          </p:contentPart>
        </mc:Choice>
        <mc:Fallback>
          <p:sp>
            <p:nvSpPr>
              <p:cNvPr id="1051020" name=""/>
              <p:cNvSpPr/>
              <p:nvPr/>
            </p:nvSpPr>
            <p:spPr>
              <a:xfrm>
                <a:off x="9856372" y="3777395"/>
                <a:ext cx="94900" cy="6591"/>
              </a:xfrm>
            </p:spPr>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707" name=""/>
              <p14:cNvContentPartPr/>
              <p14:nvPr/>
            </p14:nvContentPartPr>
            <p14:xfrm>
              <a:off x="706309" y="1396493"/>
              <a:ext cx="151995" cy="312364"/>
            </p14:xfrm>
          </p:contentPart>
        </mc:Choice>
        <mc:Fallback>
          <p:sp>
            <p:nvSpPr>
              <p:cNvPr id="1049707" name=""/>
              <p:cNvSpPr/>
              <p:nvPr/>
            </p:nvSpPr>
            <p:spPr>
              <a:xfrm>
                <a:off x="706309" y="1396493"/>
                <a:ext cx="151995" cy="312364"/>
              </a:xfrm>
            </p:spPr>
          </p:sp>
        </mc:Fallback>
      </mc:AlternateContent>
      <mc:AlternateContent xmlns:mc="http://schemas.openxmlformats.org/markup-compatibility/2006">
        <mc:Choice xmlns:p14="http://schemas.microsoft.com/office/powerpoint/2010/main" Requires="p14">
          <p:contentPart p14:bwMode="auto" r:id="rId2">
            <p14:nvContentPartPr>
              <p14:cNvPr id="1049708" name=""/>
              <p14:cNvContentPartPr/>
              <p14:nvPr/>
            </p14:nvContentPartPr>
            <p14:xfrm>
              <a:off x="911493" y="1414916"/>
              <a:ext cx="11078" cy="275039"/>
            </p14:xfrm>
          </p:contentPart>
        </mc:Choice>
        <mc:Fallback>
          <p:sp>
            <p:nvSpPr>
              <p:cNvPr id="1049708" name=""/>
              <p:cNvSpPr/>
              <p:nvPr/>
            </p:nvSpPr>
            <p:spPr>
              <a:xfrm>
                <a:off x="911493" y="1414916"/>
                <a:ext cx="11078" cy="275039"/>
              </a:xfrm>
            </p:spPr>
          </p:sp>
        </mc:Fallback>
      </mc:AlternateContent>
      <mc:AlternateContent xmlns:mc="http://schemas.openxmlformats.org/markup-compatibility/2006">
        <mc:Choice xmlns:p14="http://schemas.microsoft.com/office/powerpoint/2010/main" Requires="p14">
          <p:contentPart p14:bwMode="auto" r:id="rId3">
            <p14:nvContentPartPr>
              <p14:cNvPr id="1049709" name=""/>
              <p14:cNvContentPartPr/>
              <p14:nvPr/>
            </p14:nvContentPartPr>
            <p14:xfrm>
              <a:off x="904433" y="1369312"/>
              <a:ext cx="206754" cy="356589"/>
            </p14:xfrm>
          </p:contentPart>
        </mc:Choice>
        <mc:Fallback>
          <p:sp>
            <p:nvSpPr>
              <p:cNvPr id="1049709" name=""/>
              <p:cNvSpPr/>
              <p:nvPr/>
            </p:nvSpPr>
            <p:spPr>
              <a:xfrm>
                <a:off x="904433" y="1369312"/>
                <a:ext cx="206754" cy="356589"/>
              </a:xfrm>
            </p:spPr>
          </p:sp>
        </mc:Fallback>
      </mc:AlternateContent>
      <mc:AlternateContent xmlns:mc="http://schemas.openxmlformats.org/markup-compatibility/2006">
        <mc:Choice xmlns:p14="http://schemas.microsoft.com/office/powerpoint/2010/main" Requires="p14">
          <p:contentPart p14:bwMode="auto" r:id="rId4">
            <p14:nvContentPartPr>
              <p14:cNvPr id="1049710" name=""/>
              <p14:cNvContentPartPr/>
              <p14:nvPr/>
            </p14:nvContentPartPr>
            <p14:xfrm>
              <a:off x="818832" y="1213901"/>
              <a:ext cx="284631" cy="49117"/>
            </p14:xfrm>
          </p:contentPart>
        </mc:Choice>
        <mc:Fallback>
          <p:sp>
            <p:nvSpPr>
              <p:cNvPr id="1049710" name=""/>
              <p:cNvSpPr/>
              <p:nvPr/>
            </p:nvSpPr>
            <p:spPr>
              <a:xfrm>
                <a:off x="818832" y="1213901"/>
                <a:ext cx="284631" cy="49117"/>
              </a:xfrm>
            </p:spPr>
          </p:sp>
        </mc:Fallback>
      </mc:AlternateContent>
      <mc:AlternateContent xmlns:mc="http://schemas.openxmlformats.org/markup-compatibility/2006">
        <mc:Choice xmlns:p14="http://schemas.microsoft.com/office/powerpoint/2010/main" Requires="p14">
          <p:contentPart p14:bwMode="auto" r:id="rId5">
            <p14:nvContentPartPr>
              <p14:cNvPr id="1049711" name=""/>
              <p14:cNvContentPartPr/>
              <p14:nvPr/>
            </p14:nvContentPartPr>
            <p14:xfrm>
              <a:off x="1083137" y="1161504"/>
              <a:ext cx="92230" cy="151941"/>
            </p14:xfrm>
          </p:contentPart>
        </mc:Choice>
        <mc:Fallback>
          <p:sp>
            <p:nvSpPr>
              <p:cNvPr id="1049711" name=""/>
              <p:cNvSpPr/>
              <p:nvPr/>
            </p:nvSpPr>
            <p:spPr>
              <a:xfrm>
                <a:off x="1083137" y="1161504"/>
                <a:ext cx="92230" cy="151941"/>
              </a:xfrm>
            </p:spPr>
          </p:sp>
        </mc:Fallback>
      </mc:AlternateContent>
      <mc:AlternateContent xmlns:mc="http://schemas.openxmlformats.org/markup-compatibility/2006">
        <mc:Choice xmlns:p14="http://schemas.microsoft.com/office/powerpoint/2010/main" Requires="p14">
          <p:contentPart p14:bwMode="auto" r:id="rId6">
            <p14:nvContentPartPr>
              <p14:cNvPr id="1049712" name=""/>
              <p14:cNvContentPartPr/>
              <p14:nvPr/>
            </p14:nvContentPartPr>
            <p14:xfrm>
              <a:off x="1240662" y="1588904"/>
              <a:ext cx="120845" cy="875"/>
            </p14:xfrm>
          </p:contentPart>
        </mc:Choice>
        <mc:Fallback>
          <p:sp>
            <p:nvSpPr>
              <p:cNvPr id="1049712" name=""/>
              <p:cNvSpPr/>
              <p:nvPr/>
            </p:nvSpPr>
            <p:spPr>
              <a:xfrm>
                <a:off x="1240662" y="1588904"/>
                <a:ext cx="120845" cy="875"/>
              </a:xfrm>
            </p:spPr>
          </p:sp>
        </mc:Fallback>
      </mc:AlternateContent>
      <mc:AlternateContent xmlns:mc="http://schemas.openxmlformats.org/markup-compatibility/2006">
        <mc:Choice xmlns:p14="http://schemas.microsoft.com/office/powerpoint/2010/main" Requires="p14">
          <p:contentPart p14:bwMode="auto" r:id="rId7">
            <p14:nvContentPartPr>
              <p14:cNvPr id="1049713" name=""/>
              <p14:cNvContentPartPr/>
              <p14:nvPr/>
            </p14:nvContentPartPr>
            <p14:xfrm>
              <a:off x="1211981" y="1682972"/>
              <a:ext cx="128843" cy="7742"/>
            </p14:xfrm>
          </p:contentPart>
        </mc:Choice>
        <mc:Fallback>
          <p:sp>
            <p:nvSpPr>
              <p:cNvPr id="1049713" name=""/>
              <p:cNvSpPr/>
              <p:nvPr/>
            </p:nvSpPr>
            <p:spPr>
              <a:xfrm>
                <a:off x="1211981" y="1682972"/>
                <a:ext cx="128843" cy="7742"/>
              </a:xfrm>
            </p:spPr>
          </p:sp>
        </mc:Fallback>
      </mc:AlternateContent>
      <mc:AlternateContent xmlns:mc="http://schemas.openxmlformats.org/markup-compatibility/2006">
        <mc:Choice xmlns:p14="http://schemas.microsoft.com/office/powerpoint/2010/main" Requires="p14">
          <p:contentPart p14:bwMode="auto" r:id="rId8">
            <p14:nvContentPartPr>
              <p14:cNvPr id="1049714" name=""/>
              <p14:cNvContentPartPr/>
              <p14:nvPr/>
            </p14:nvContentPartPr>
            <p14:xfrm>
              <a:off x="1605130" y="1475431"/>
              <a:ext cx="166285" cy="278022"/>
            </p14:xfrm>
          </p:contentPart>
        </mc:Choice>
        <mc:Fallback>
          <p:sp>
            <p:nvSpPr>
              <p:cNvPr id="1049714" name=""/>
              <p:cNvSpPr/>
              <p:nvPr/>
            </p:nvSpPr>
            <p:spPr>
              <a:xfrm>
                <a:off x="1605130" y="1475431"/>
                <a:ext cx="166285" cy="278022"/>
              </a:xfrm>
            </p:spPr>
          </p:sp>
        </mc:Fallback>
      </mc:AlternateContent>
      <mc:AlternateContent xmlns:mc="http://schemas.openxmlformats.org/markup-compatibility/2006">
        <mc:Choice xmlns:p14="http://schemas.microsoft.com/office/powerpoint/2010/main" Requires="p14">
          <p:contentPart p14:bwMode="auto" r:id="rId9">
            <p14:nvContentPartPr>
              <p14:cNvPr id="1049715" name=""/>
              <p14:cNvContentPartPr/>
              <p14:nvPr/>
            </p14:nvContentPartPr>
            <p14:xfrm>
              <a:off x="1713689" y="1466046"/>
              <a:ext cx="134567" cy="248519"/>
            </p14:xfrm>
          </p:contentPart>
        </mc:Choice>
        <mc:Fallback>
          <p:sp>
            <p:nvSpPr>
              <p:cNvPr id="1049715" name=""/>
              <p:cNvSpPr/>
              <p:nvPr/>
            </p:nvSpPr>
            <p:spPr>
              <a:xfrm>
                <a:off x="1713689" y="1466046"/>
                <a:ext cx="134567" cy="248519"/>
              </a:xfrm>
            </p:spPr>
          </p:sp>
        </mc:Fallback>
      </mc:AlternateContent>
      <mc:AlternateContent xmlns:mc="http://schemas.openxmlformats.org/markup-compatibility/2006">
        <mc:Choice xmlns:p14="http://schemas.microsoft.com/office/powerpoint/2010/main" Requires="p14">
          <p:contentPart p14:bwMode="auto" r:id="rId10">
            <p14:nvContentPartPr>
              <p14:cNvPr id="1049716" name=""/>
              <p14:cNvContentPartPr/>
              <p14:nvPr/>
            </p14:nvContentPartPr>
            <p14:xfrm>
              <a:off x="2027401" y="1519242"/>
              <a:ext cx="121342" cy="172320"/>
            </p14:xfrm>
          </p:contentPart>
        </mc:Choice>
        <mc:Fallback>
          <p:sp>
            <p:nvSpPr>
              <p:cNvPr id="1049716" name=""/>
              <p:cNvSpPr/>
              <p:nvPr/>
            </p:nvSpPr>
            <p:spPr>
              <a:xfrm>
                <a:off x="2027401" y="1519242"/>
                <a:ext cx="121342" cy="172320"/>
              </a:xfrm>
            </p:spPr>
          </p:sp>
        </mc:Fallback>
      </mc:AlternateContent>
      <mc:AlternateContent xmlns:mc="http://schemas.openxmlformats.org/markup-compatibility/2006">
        <mc:Choice xmlns:p14="http://schemas.microsoft.com/office/powerpoint/2010/main" Requires="p14">
          <p:contentPart p14:bwMode="auto" r:id="rId11">
            <p14:nvContentPartPr>
              <p14:cNvPr id="1049717" name=""/>
              <p14:cNvContentPartPr/>
              <p14:nvPr/>
            </p14:nvContentPartPr>
            <p14:xfrm>
              <a:off x="2160510" y="1617944"/>
              <a:ext cx="58309" cy="174901"/>
            </p14:xfrm>
          </p:contentPart>
        </mc:Choice>
        <mc:Fallback>
          <p:sp>
            <p:nvSpPr>
              <p:cNvPr id="1049717" name=""/>
              <p:cNvSpPr/>
              <p:nvPr/>
            </p:nvSpPr>
            <p:spPr>
              <a:xfrm>
                <a:off x="2160510" y="1617944"/>
                <a:ext cx="58309" cy="174901"/>
              </a:xfrm>
            </p:spPr>
          </p:sp>
        </mc:Fallback>
      </mc:AlternateContent>
      <mc:AlternateContent xmlns:mc="http://schemas.openxmlformats.org/markup-compatibility/2006">
        <mc:Choice xmlns:p14="http://schemas.microsoft.com/office/powerpoint/2010/main" Requires="p14">
          <p:contentPart p14:bwMode="auto" r:id="rId12">
            <p14:nvContentPartPr>
              <p14:cNvPr id="1049718" name=""/>
              <p14:cNvContentPartPr/>
              <p14:nvPr/>
            </p14:nvContentPartPr>
            <p14:xfrm>
              <a:off x="2219964" y="1625142"/>
              <a:ext cx="99207" cy="144810"/>
            </p14:xfrm>
          </p:contentPart>
        </mc:Choice>
        <mc:Fallback>
          <p:sp>
            <p:nvSpPr>
              <p:cNvPr id="1049718" name=""/>
              <p:cNvSpPr/>
              <p:nvPr/>
            </p:nvSpPr>
            <p:spPr>
              <a:xfrm>
                <a:off x="2219964" y="1625142"/>
                <a:ext cx="99207" cy="144810"/>
              </a:xfrm>
            </p:spPr>
          </p:sp>
        </mc:Fallback>
      </mc:AlternateContent>
      <mc:AlternateContent xmlns:mc="http://schemas.openxmlformats.org/markup-compatibility/2006">
        <mc:Choice xmlns:p14="http://schemas.microsoft.com/office/powerpoint/2010/main" Requires="p14">
          <p:contentPart p14:bwMode="auto" r:id="rId13">
            <p14:nvContentPartPr>
              <p14:cNvPr id="1049719" name=""/>
              <p14:cNvContentPartPr/>
              <p14:nvPr/>
            </p14:nvContentPartPr>
            <p14:xfrm>
              <a:off x="2056082" y="1386302"/>
              <a:ext cx="196344" cy="28614"/>
            </p14:xfrm>
          </p:contentPart>
        </mc:Choice>
        <mc:Fallback>
          <p:sp>
            <p:nvSpPr>
              <p:cNvPr id="1049719" name=""/>
              <p:cNvSpPr/>
              <p:nvPr/>
            </p:nvSpPr>
            <p:spPr>
              <a:xfrm>
                <a:off x="2056082" y="1386302"/>
                <a:ext cx="196344" cy="28614"/>
              </a:xfrm>
            </p:spPr>
          </p:sp>
        </mc:Fallback>
      </mc:AlternateContent>
      <mc:AlternateContent xmlns:mc="http://schemas.openxmlformats.org/markup-compatibility/2006">
        <mc:Choice xmlns:p14="http://schemas.microsoft.com/office/powerpoint/2010/main" Requires="p14">
          <p:contentPart p14:bwMode="auto" r:id="rId14">
            <p14:nvContentPartPr>
              <p14:cNvPr id="1049720" name=""/>
              <p14:cNvContentPartPr/>
              <p14:nvPr/>
            </p14:nvContentPartPr>
            <p14:xfrm>
              <a:off x="2206105" y="1349888"/>
              <a:ext cx="73305" cy="130305"/>
            </p14:xfrm>
          </p:contentPart>
        </mc:Choice>
        <mc:Fallback>
          <p:sp>
            <p:nvSpPr>
              <p:cNvPr id="1049720" name=""/>
              <p:cNvSpPr/>
              <p:nvPr/>
            </p:nvSpPr>
            <p:spPr>
              <a:xfrm>
                <a:off x="2206105" y="1349888"/>
                <a:ext cx="73305" cy="130305"/>
              </a:xfrm>
            </p:spPr>
          </p:sp>
        </mc:Fallback>
      </mc:AlternateContent>
      <mc:AlternateContent xmlns:mc="http://schemas.openxmlformats.org/markup-compatibility/2006">
        <mc:Choice xmlns:p14="http://schemas.microsoft.com/office/powerpoint/2010/main" Requires="p14">
          <p:contentPart p14:bwMode="auto" r:id="rId15">
            <p14:nvContentPartPr>
              <p14:cNvPr id="1049721" name=""/>
              <p14:cNvContentPartPr/>
              <p14:nvPr/>
            </p14:nvContentPartPr>
            <p14:xfrm>
              <a:off x="2435111" y="1614469"/>
              <a:ext cx="167673" cy="25068"/>
            </p14:xfrm>
          </p:contentPart>
        </mc:Choice>
        <mc:Fallback>
          <p:sp>
            <p:nvSpPr>
              <p:cNvPr id="1049721" name=""/>
              <p:cNvSpPr/>
              <p:nvPr/>
            </p:nvSpPr>
            <p:spPr>
              <a:xfrm>
                <a:off x="2435111" y="1614469"/>
                <a:ext cx="167673" cy="25068"/>
              </a:xfrm>
            </p:spPr>
          </p:sp>
        </mc:Fallback>
      </mc:AlternateContent>
      <mc:AlternateContent xmlns:mc="http://schemas.openxmlformats.org/markup-compatibility/2006">
        <mc:Choice xmlns:p14="http://schemas.microsoft.com/office/powerpoint/2010/main" Requires="p14">
          <p:contentPart p14:bwMode="auto" r:id="rId16">
            <p14:nvContentPartPr>
              <p14:cNvPr id="1049722" name=""/>
              <p14:cNvContentPartPr/>
              <p14:nvPr/>
            </p14:nvContentPartPr>
            <p14:xfrm>
              <a:off x="2484972" y="1574261"/>
              <a:ext cx="31692" cy="131983"/>
            </p14:xfrm>
          </p:contentPart>
        </mc:Choice>
        <mc:Fallback>
          <p:sp>
            <p:nvSpPr>
              <p:cNvPr id="1049722" name=""/>
              <p:cNvSpPr/>
              <p:nvPr/>
            </p:nvSpPr>
            <p:spPr>
              <a:xfrm>
                <a:off x="2484972" y="1574261"/>
                <a:ext cx="31692" cy="131983"/>
              </a:xfrm>
            </p:spPr>
          </p:sp>
        </mc:Fallback>
      </mc:AlternateContent>
      <mc:AlternateContent xmlns:mc="http://schemas.openxmlformats.org/markup-compatibility/2006">
        <mc:Choice xmlns:p14="http://schemas.microsoft.com/office/powerpoint/2010/main" Requires="p14">
          <p:contentPart p14:bwMode="auto" r:id="rId17">
            <p14:nvContentPartPr>
              <p14:cNvPr id="1049723" name=""/>
              <p14:cNvContentPartPr/>
              <p14:nvPr/>
            </p14:nvContentPartPr>
            <p14:xfrm>
              <a:off x="2706476" y="1506198"/>
              <a:ext cx="107887" cy="170692"/>
            </p14:xfrm>
          </p:contentPart>
        </mc:Choice>
        <mc:Fallback>
          <p:sp>
            <p:nvSpPr>
              <p:cNvPr id="1049723" name=""/>
              <p:cNvSpPr/>
              <p:nvPr/>
            </p:nvSpPr>
            <p:spPr>
              <a:xfrm>
                <a:off x="2706476" y="1506198"/>
                <a:ext cx="107887" cy="170692"/>
              </a:xfrm>
            </p:spPr>
          </p:sp>
        </mc:Fallback>
      </mc:AlternateContent>
      <mc:AlternateContent xmlns:mc="http://schemas.openxmlformats.org/markup-compatibility/2006">
        <mc:Choice xmlns:p14="http://schemas.microsoft.com/office/powerpoint/2010/main" Requires="p14">
          <p:contentPart p14:bwMode="auto" r:id="rId18">
            <p14:nvContentPartPr>
              <p14:cNvPr id="1049724" name=""/>
              <p14:cNvContentPartPr/>
              <p14:nvPr/>
            </p14:nvContentPartPr>
            <p14:xfrm>
              <a:off x="2699417" y="1487589"/>
              <a:ext cx="250626" cy="464529"/>
            </p14:xfrm>
          </p:contentPart>
        </mc:Choice>
        <mc:Fallback>
          <p:sp>
            <p:nvSpPr>
              <p:cNvPr id="1049724" name=""/>
              <p:cNvSpPr/>
              <p:nvPr/>
            </p:nvSpPr>
            <p:spPr>
              <a:xfrm>
                <a:off x="2699417" y="1487589"/>
                <a:ext cx="250626" cy="464529"/>
              </a:xfrm>
            </p:spPr>
          </p:sp>
        </mc:Fallback>
      </mc:AlternateContent>
      <mc:AlternateContent xmlns:mc="http://schemas.openxmlformats.org/markup-compatibility/2006">
        <mc:Choice xmlns:p14="http://schemas.microsoft.com/office/powerpoint/2010/main" Requires="p14">
          <p:contentPart p14:bwMode="auto" r:id="rId19">
            <p14:nvContentPartPr>
              <p14:cNvPr id="1049725" name=""/>
              <p14:cNvContentPartPr/>
              <p14:nvPr/>
            </p14:nvContentPartPr>
            <p14:xfrm>
              <a:off x="3050826" y="1474348"/>
              <a:ext cx="298925" cy="403564"/>
            </p14:xfrm>
          </p:contentPart>
        </mc:Choice>
        <mc:Fallback>
          <p:sp>
            <p:nvSpPr>
              <p:cNvPr id="1049725" name=""/>
              <p:cNvSpPr/>
              <p:nvPr/>
            </p:nvSpPr>
            <p:spPr>
              <a:xfrm>
                <a:off x="3050826" y="1474348"/>
                <a:ext cx="298925" cy="403564"/>
              </a:xfrm>
            </p:spPr>
          </p:sp>
        </mc:Fallback>
      </mc:AlternateContent>
      <mc:AlternateContent xmlns:mc="http://schemas.openxmlformats.org/markup-compatibility/2006">
        <mc:Choice xmlns:p14="http://schemas.microsoft.com/office/powerpoint/2010/main" Requires="p14">
          <p:contentPart p14:bwMode="auto" r:id="rId20">
            <p14:nvContentPartPr>
              <p14:cNvPr id="1049726" name=""/>
              <p14:cNvContentPartPr/>
              <p14:nvPr/>
            </p14:nvContentPartPr>
            <p14:xfrm>
              <a:off x="3057266" y="1371481"/>
              <a:ext cx="214445" cy="21841"/>
            </p14:xfrm>
          </p:contentPart>
        </mc:Choice>
        <mc:Fallback>
          <p:sp>
            <p:nvSpPr>
              <p:cNvPr id="1049726" name=""/>
              <p:cNvSpPr/>
              <p:nvPr/>
            </p:nvSpPr>
            <p:spPr>
              <a:xfrm>
                <a:off x="3057266" y="1371481"/>
                <a:ext cx="214445" cy="21841"/>
              </a:xfrm>
            </p:spPr>
          </p:sp>
        </mc:Fallback>
      </mc:AlternateContent>
      <mc:AlternateContent xmlns:mc="http://schemas.openxmlformats.org/markup-compatibility/2006">
        <mc:Choice xmlns:p14="http://schemas.microsoft.com/office/powerpoint/2010/main" Requires="p14">
          <p:contentPart p14:bwMode="auto" r:id="rId21">
            <p14:nvContentPartPr>
              <p14:cNvPr id="1049727" name=""/>
              <p14:cNvContentPartPr/>
              <p14:nvPr/>
            </p14:nvContentPartPr>
            <p14:xfrm>
              <a:off x="3207289" y="1313651"/>
              <a:ext cx="101112" cy="144948"/>
            </p14:xfrm>
          </p:contentPart>
        </mc:Choice>
        <mc:Fallback>
          <p:sp>
            <p:nvSpPr>
              <p:cNvPr id="1049727" name=""/>
              <p:cNvSpPr/>
              <p:nvPr/>
            </p:nvSpPr>
            <p:spPr>
              <a:xfrm>
                <a:off x="3207289" y="1313651"/>
                <a:ext cx="101112" cy="144948"/>
              </a:xfrm>
            </p:spPr>
          </p:sp>
        </mc:Fallback>
      </mc:AlternateContent>
      <mc:AlternateContent xmlns:mc="http://schemas.openxmlformats.org/markup-compatibility/2006">
        <mc:Choice xmlns:p14="http://schemas.microsoft.com/office/powerpoint/2010/main" Requires="p14">
          <p:contentPart p14:bwMode="auto" r:id="rId22">
            <p14:nvContentPartPr>
              <p14:cNvPr id="1049728" name=""/>
              <p14:cNvContentPartPr/>
              <p14:nvPr/>
            </p14:nvContentPartPr>
            <p14:xfrm>
              <a:off x="3493215" y="1563588"/>
              <a:ext cx="168114" cy="33794"/>
            </p14:xfrm>
          </p:contentPart>
        </mc:Choice>
        <mc:Fallback>
          <p:sp>
            <p:nvSpPr>
              <p:cNvPr id="1049728" name=""/>
              <p:cNvSpPr/>
              <p:nvPr/>
            </p:nvSpPr>
            <p:spPr>
              <a:xfrm>
                <a:off x="3493215" y="1563588"/>
                <a:ext cx="168114" cy="33794"/>
              </a:xfrm>
            </p:spPr>
          </p:sp>
        </mc:Fallback>
      </mc:AlternateContent>
      <mc:AlternateContent xmlns:mc="http://schemas.openxmlformats.org/markup-compatibility/2006">
        <mc:Choice xmlns:p14="http://schemas.microsoft.com/office/powerpoint/2010/main" Requires="p14">
          <p:contentPart p14:bwMode="auto" r:id="rId23">
            <p14:nvContentPartPr>
              <p14:cNvPr id="1049729" name=""/>
              <p14:cNvContentPartPr/>
              <p14:nvPr/>
            </p14:nvContentPartPr>
            <p14:xfrm>
              <a:off x="3517228" y="1502283"/>
              <a:ext cx="40409" cy="202554"/>
            </p14:xfrm>
          </p:contentPart>
        </mc:Choice>
        <mc:Fallback>
          <p:sp>
            <p:nvSpPr>
              <p:cNvPr id="1049729" name=""/>
              <p:cNvSpPr/>
              <p:nvPr/>
            </p:nvSpPr>
            <p:spPr>
              <a:xfrm>
                <a:off x="3517228" y="1502283"/>
                <a:ext cx="40409" cy="202554"/>
              </a:xfrm>
            </p:spPr>
          </p:sp>
        </mc:Fallback>
      </mc:AlternateContent>
      <mc:AlternateContent xmlns:mc="http://schemas.openxmlformats.org/markup-compatibility/2006">
        <mc:Choice xmlns:p14="http://schemas.microsoft.com/office/powerpoint/2010/main" Requires="p14">
          <p:contentPart p14:bwMode="auto" r:id="rId24">
            <p14:nvContentPartPr>
              <p14:cNvPr id="1049730" name=""/>
              <p14:cNvContentPartPr/>
              <p14:nvPr/>
            </p14:nvContentPartPr>
            <p14:xfrm>
              <a:off x="3757962" y="1455658"/>
              <a:ext cx="217002" cy="326174"/>
            </p14:xfrm>
          </p:contentPart>
        </mc:Choice>
        <mc:Fallback>
          <p:sp>
            <p:nvSpPr>
              <p:cNvPr id="1049730" name=""/>
              <p:cNvSpPr/>
              <p:nvPr/>
            </p:nvSpPr>
            <p:spPr>
              <a:xfrm>
                <a:off x="3757962" y="1455658"/>
                <a:ext cx="217002" cy="326174"/>
              </a:xfrm>
            </p:spPr>
          </p:sp>
        </mc:Fallback>
      </mc:AlternateContent>
      <mc:AlternateContent xmlns:mc="http://schemas.openxmlformats.org/markup-compatibility/2006">
        <mc:Choice xmlns:p14="http://schemas.microsoft.com/office/powerpoint/2010/main" Requires="p14">
          <p:contentPart p14:bwMode="auto" r:id="rId25">
            <p14:nvContentPartPr>
              <p14:cNvPr id="1049731" name=""/>
              <p14:cNvContentPartPr/>
              <p14:nvPr/>
            </p14:nvContentPartPr>
            <p14:xfrm>
              <a:off x="4065451" y="1400349"/>
              <a:ext cx="307108" cy="391851"/>
            </p14:xfrm>
          </p:contentPart>
        </mc:Choice>
        <mc:Fallback>
          <p:sp>
            <p:nvSpPr>
              <p:cNvPr id="1049731" name=""/>
              <p:cNvSpPr/>
              <p:nvPr/>
            </p:nvSpPr>
            <p:spPr>
              <a:xfrm>
                <a:off x="4065451" y="1400349"/>
                <a:ext cx="307108" cy="391851"/>
              </a:xfrm>
            </p:spPr>
          </p:sp>
        </mc:Fallback>
      </mc:AlternateContent>
      <mc:AlternateContent xmlns:mc="http://schemas.openxmlformats.org/markup-compatibility/2006">
        <mc:Choice xmlns:p14="http://schemas.microsoft.com/office/powerpoint/2010/main" Requires="p14">
          <p:contentPart p14:bwMode="auto" r:id="rId26">
            <p14:nvContentPartPr>
              <p14:cNvPr id="1049732" name=""/>
              <p14:cNvContentPartPr/>
              <p14:nvPr/>
            </p14:nvContentPartPr>
            <p14:xfrm>
              <a:off x="4058450" y="1254612"/>
              <a:ext cx="192994" cy="29999"/>
            </p14:xfrm>
          </p:contentPart>
        </mc:Choice>
        <mc:Fallback>
          <p:sp>
            <p:nvSpPr>
              <p:cNvPr id="1049732" name=""/>
              <p:cNvSpPr/>
              <p:nvPr/>
            </p:nvSpPr>
            <p:spPr>
              <a:xfrm>
                <a:off x="4058450" y="1254612"/>
                <a:ext cx="192994" cy="29999"/>
              </a:xfrm>
            </p:spPr>
          </p:sp>
        </mc:Fallback>
      </mc:AlternateContent>
      <mc:AlternateContent xmlns:mc="http://schemas.openxmlformats.org/markup-compatibility/2006">
        <mc:Choice xmlns:p14="http://schemas.microsoft.com/office/powerpoint/2010/main" Requires="p14">
          <p:contentPart p14:bwMode="auto" r:id="rId27">
            <p14:nvContentPartPr>
              <p14:cNvPr id="1049733" name=""/>
              <p14:cNvContentPartPr/>
              <p14:nvPr/>
            </p14:nvContentPartPr>
            <p14:xfrm>
              <a:off x="4215533" y="1197989"/>
              <a:ext cx="77720" cy="120310"/>
            </p14:xfrm>
          </p:contentPart>
        </mc:Choice>
        <mc:Fallback>
          <p:sp>
            <p:nvSpPr>
              <p:cNvPr id="1049733" name=""/>
              <p:cNvSpPr/>
              <p:nvPr/>
            </p:nvSpPr>
            <p:spPr>
              <a:xfrm>
                <a:off x="4215533" y="1197989"/>
                <a:ext cx="77720" cy="120310"/>
              </a:xfrm>
            </p:spPr>
          </p:sp>
        </mc:Fallback>
      </mc:AlternateContent>
      <mc:AlternateContent xmlns:mc="http://schemas.openxmlformats.org/markup-compatibility/2006">
        <mc:Choice xmlns:p14="http://schemas.microsoft.com/office/powerpoint/2010/main" Requires="p14">
          <p:contentPart p14:bwMode="auto" r:id="rId28">
            <p14:nvContentPartPr>
              <p14:cNvPr id="1049734" name=""/>
              <p14:cNvContentPartPr/>
              <p14:nvPr/>
            </p14:nvContentPartPr>
            <p14:xfrm>
              <a:off x="1240662" y="2453686"/>
              <a:ext cx="172976" cy="26257"/>
            </p14:xfrm>
          </p:contentPart>
        </mc:Choice>
        <mc:Fallback>
          <p:sp>
            <p:nvSpPr>
              <p:cNvPr id="1049734" name=""/>
              <p:cNvSpPr/>
              <p:nvPr/>
            </p:nvSpPr>
            <p:spPr>
              <a:xfrm>
                <a:off x="1240662" y="2453686"/>
                <a:ext cx="172976" cy="26257"/>
              </a:xfrm>
            </p:spPr>
          </p:sp>
        </mc:Fallback>
      </mc:AlternateContent>
      <mc:AlternateContent xmlns:mc="http://schemas.openxmlformats.org/markup-compatibility/2006">
        <mc:Choice xmlns:p14="http://schemas.microsoft.com/office/powerpoint/2010/main" Requires="p14">
          <p:contentPart p14:bwMode="auto" r:id="rId29">
            <p14:nvContentPartPr>
              <p14:cNvPr id="1049735" name=""/>
              <p14:cNvContentPartPr/>
              <p14:nvPr/>
            </p14:nvContentPartPr>
            <p14:xfrm>
              <a:off x="1219041" y="2568814"/>
              <a:ext cx="204797" cy="41682"/>
            </p14:xfrm>
          </p:contentPart>
        </mc:Choice>
        <mc:Fallback>
          <p:sp>
            <p:nvSpPr>
              <p:cNvPr id="1049735" name=""/>
              <p:cNvSpPr/>
              <p:nvPr/>
            </p:nvSpPr>
            <p:spPr>
              <a:xfrm>
                <a:off x="1219041" y="2568814"/>
                <a:ext cx="204797" cy="41682"/>
              </a:xfrm>
            </p:spPr>
          </p:sp>
        </mc:Fallback>
      </mc:AlternateContent>
      <mc:AlternateContent xmlns:mc="http://schemas.openxmlformats.org/markup-compatibility/2006">
        <mc:Choice xmlns:p14="http://schemas.microsoft.com/office/powerpoint/2010/main" Requires="p14">
          <p:contentPart p14:bwMode="auto" r:id="rId30">
            <p14:nvContentPartPr>
              <p14:cNvPr id="1049736" name=""/>
              <p14:cNvContentPartPr/>
              <p14:nvPr/>
            </p14:nvContentPartPr>
            <p14:xfrm>
              <a:off x="1633811" y="2392825"/>
              <a:ext cx="153994" cy="186564"/>
            </p14:xfrm>
          </p:contentPart>
        </mc:Choice>
        <mc:Fallback>
          <p:sp>
            <p:nvSpPr>
              <p:cNvPr id="1049736" name=""/>
              <p:cNvSpPr/>
              <p:nvPr/>
            </p:nvSpPr>
            <p:spPr>
              <a:xfrm>
                <a:off x="1633811" y="2392825"/>
                <a:ext cx="153994" cy="186564"/>
              </a:xfrm>
            </p:spPr>
          </p:sp>
        </mc:Fallback>
      </mc:AlternateContent>
      <mc:AlternateContent xmlns:mc="http://schemas.openxmlformats.org/markup-compatibility/2006">
        <mc:Choice xmlns:p14="http://schemas.microsoft.com/office/powerpoint/2010/main" Requires="p14">
          <p:contentPart p14:bwMode="auto" r:id="rId31">
            <p14:nvContentPartPr>
              <p14:cNvPr id="1049737" name=""/>
              <p14:cNvContentPartPr/>
              <p14:nvPr/>
            </p14:nvContentPartPr>
            <p14:xfrm>
              <a:off x="1943832" y="2430422"/>
              <a:ext cx="264497" cy="254172"/>
            </p14:xfrm>
          </p:contentPart>
        </mc:Choice>
        <mc:Fallback>
          <p:sp>
            <p:nvSpPr>
              <p:cNvPr id="1049737" name=""/>
              <p:cNvSpPr/>
              <p:nvPr/>
            </p:nvSpPr>
            <p:spPr>
              <a:xfrm>
                <a:off x="1943832" y="2430422"/>
                <a:ext cx="264497" cy="254172"/>
              </a:xfrm>
            </p:spPr>
          </p:sp>
        </mc:Fallback>
      </mc:AlternateContent>
      <mc:AlternateContent xmlns:mc="http://schemas.openxmlformats.org/markup-compatibility/2006">
        <mc:Choice xmlns:p14="http://schemas.microsoft.com/office/powerpoint/2010/main" Requires="p14">
          <p:contentPart p14:bwMode="auto" r:id="rId32">
            <p14:nvContentPartPr>
              <p14:cNvPr id="1049738" name=""/>
              <p14:cNvContentPartPr/>
              <p14:nvPr/>
            </p14:nvContentPartPr>
            <p14:xfrm>
              <a:off x="1898558" y="2269718"/>
              <a:ext cx="214444" cy="43435"/>
            </p14:xfrm>
          </p:contentPart>
        </mc:Choice>
        <mc:Fallback>
          <p:sp>
            <p:nvSpPr>
              <p:cNvPr id="1049738" name=""/>
              <p:cNvSpPr/>
              <p:nvPr/>
            </p:nvSpPr>
            <p:spPr>
              <a:xfrm>
                <a:off x="1898558" y="2269718"/>
                <a:ext cx="214444" cy="43435"/>
              </a:xfrm>
            </p:spPr>
          </p:sp>
        </mc:Fallback>
      </mc:AlternateContent>
      <mc:AlternateContent xmlns:mc="http://schemas.openxmlformats.org/markup-compatibility/2006">
        <mc:Choice xmlns:p14="http://schemas.microsoft.com/office/powerpoint/2010/main" Requires="p14">
          <p:contentPart p14:bwMode="auto" r:id="rId33">
            <p14:nvContentPartPr>
              <p14:cNvPr id="1049739" name=""/>
              <p14:cNvContentPartPr/>
              <p14:nvPr/>
            </p14:nvContentPartPr>
            <p14:xfrm>
              <a:off x="2070202" y="2226531"/>
              <a:ext cx="71237" cy="95187"/>
            </p14:xfrm>
          </p:contentPart>
        </mc:Choice>
        <mc:Fallback>
          <p:sp>
            <p:nvSpPr>
              <p:cNvPr id="1049739" name=""/>
              <p:cNvSpPr/>
              <p:nvPr/>
            </p:nvSpPr>
            <p:spPr>
              <a:xfrm>
                <a:off x="2070202" y="2226531"/>
                <a:ext cx="71237" cy="95187"/>
              </a:xfrm>
            </p:spPr>
          </p:sp>
        </mc:Fallback>
      </mc:AlternateContent>
      <mc:AlternateContent xmlns:mc="http://schemas.openxmlformats.org/markup-compatibility/2006">
        <mc:Choice xmlns:p14="http://schemas.microsoft.com/office/powerpoint/2010/main" Requires="p14">
          <p:contentPart p14:bwMode="auto" r:id="rId34">
            <p14:nvContentPartPr>
              <p14:cNvPr id="1049740" name=""/>
              <p14:cNvContentPartPr/>
              <p14:nvPr/>
            </p14:nvContentPartPr>
            <p14:xfrm>
              <a:off x="2799579" y="2537774"/>
              <a:ext cx="232108" cy="5196"/>
            </p14:xfrm>
          </p:contentPart>
        </mc:Choice>
        <mc:Fallback>
          <p:sp>
            <p:nvSpPr>
              <p:cNvPr id="1049740" name=""/>
              <p:cNvSpPr/>
              <p:nvPr/>
            </p:nvSpPr>
            <p:spPr>
              <a:xfrm>
                <a:off x="2799579" y="2537774"/>
                <a:ext cx="232108" cy="5196"/>
              </a:xfrm>
            </p:spPr>
          </p:sp>
        </mc:Fallback>
      </mc:AlternateContent>
      <mc:AlternateContent xmlns:mc="http://schemas.openxmlformats.org/markup-compatibility/2006">
        <mc:Choice xmlns:p14="http://schemas.microsoft.com/office/powerpoint/2010/main" Requires="p14">
          <p:contentPart p14:bwMode="auto" r:id="rId35">
            <p14:nvContentPartPr>
              <p14:cNvPr id="1049741" name=""/>
              <p14:cNvContentPartPr/>
              <p14:nvPr/>
            </p14:nvContentPartPr>
            <p14:xfrm>
              <a:off x="2921362" y="2450904"/>
              <a:ext cx="7060" cy="188632"/>
            </p14:xfrm>
          </p:contentPart>
        </mc:Choice>
        <mc:Fallback>
          <p:sp>
            <p:nvSpPr>
              <p:cNvPr id="1049741" name=""/>
              <p:cNvSpPr/>
              <p:nvPr/>
            </p:nvSpPr>
            <p:spPr>
              <a:xfrm>
                <a:off x="2921362" y="2450904"/>
                <a:ext cx="7060" cy="188632"/>
              </a:xfrm>
            </p:spPr>
          </p:sp>
        </mc:Fallback>
      </mc:AlternateContent>
      <mc:AlternateContent xmlns:mc="http://schemas.openxmlformats.org/markup-compatibility/2006">
        <mc:Choice xmlns:p14="http://schemas.microsoft.com/office/powerpoint/2010/main" Requires="p14">
          <p:contentPart p14:bwMode="auto" r:id="rId36">
            <p14:nvContentPartPr>
              <p14:cNvPr id="1049742" name=""/>
              <p14:cNvContentPartPr/>
              <p14:nvPr/>
            </p14:nvContentPartPr>
            <p14:xfrm>
              <a:off x="3157428" y="2397002"/>
              <a:ext cx="210525" cy="325131"/>
            </p14:xfrm>
          </p:contentPart>
        </mc:Choice>
        <mc:Fallback>
          <p:sp>
            <p:nvSpPr>
              <p:cNvPr id="1049742" name=""/>
              <p:cNvSpPr/>
              <p:nvPr/>
            </p:nvSpPr>
            <p:spPr>
              <a:xfrm>
                <a:off x="3157428" y="2397002"/>
                <a:ext cx="210525" cy="325131"/>
              </a:xfrm>
            </p:spPr>
          </p:sp>
        </mc:Fallback>
      </mc:AlternateContent>
      <mc:AlternateContent xmlns:mc="http://schemas.openxmlformats.org/markup-compatibility/2006">
        <mc:Choice xmlns:p14="http://schemas.microsoft.com/office/powerpoint/2010/main" Requires="p14">
          <p:contentPart p14:bwMode="auto" r:id="rId37">
            <p14:nvContentPartPr>
              <p14:cNvPr id="1049743" name=""/>
              <p14:cNvContentPartPr/>
              <p14:nvPr/>
            </p14:nvContentPartPr>
            <p14:xfrm>
              <a:off x="3493215" y="2367016"/>
              <a:ext cx="325995" cy="425369"/>
            </p14:xfrm>
          </p:contentPart>
        </mc:Choice>
        <mc:Fallback>
          <p:sp>
            <p:nvSpPr>
              <p:cNvPr id="1049743" name=""/>
              <p:cNvSpPr/>
              <p:nvPr/>
            </p:nvSpPr>
            <p:spPr>
              <a:xfrm>
                <a:off x="3493215" y="2367016"/>
                <a:ext cx="325995" cy="425369"/>
              </a:xfrm>
            </p:spPr>
          </p:sp>
        </mc:Fallback>
      </mc:AlternateContent>
      <mc:AlternateContent xmlns:mc="http://schemas.openxmlformats.org/markup-compatibility/2006">
        <mc:Choice xmlns:p14="http://schemas.microsoft.com/office/powerpoint/2010/main" Requires="p14">
          <p:contentPart p14:bwMode="auto" r:id="rId38">
            <p14:nvContentPartPr>
              <p14:cNvPr id="1049744" name=""/>
              <p14:cNvContentPartPr/>
              <p14:nvPr/>
            </p14:nvContentPartPr>
            <p14:xfrm>
              <a:off x="3479096" y="2255119"/>
              <a:ext cx="243259" cy="36439"/>
            </p14:xfrm>
          </p:contentPart>
        </mc:Choice>
        <mc:Fallback>
          <p:sp>
            <p:nvSpPr>
              <p:cNvPr id="1049744" name=""/>
              <p:cNvSpPr/>
              <p:nvPr/>
            </p:nvSpPr>
            <p:spPr>
              <a:xfrm>
                <a:off x="3479096" y="2255119"/>
                <a:ext cx="243259" cy="36439"/>
              </a:xfrm>
            </p:spPr>
          </p:sp>
        </mc:Fallback>
      </mc:AlternateContent>
      <mc:AlternateContent xmlns:mc="http://schemas.openxmlformats.org/markup-compatibility/2006">
        <mc:Choice xmlns:p14="http://schemas.microsoft.com/office/powerpoint/2010/main" Requires="p14">
          <p:contentPart p14:bwMode="auto" r:id="rId39">
            <p14:nvContentPartPr>
              <p14:cNvPr id="1049745" name=""/>
              <p14:cNvContentPartPr/>
              <p14:nvPr/>
            </p14:nvContentPartPr>
            <p14:xfrm>
              <a:off x="3664860" y="2190045"/>
              <a:ext cx="63385" cy="141474"/>
            </p14:xfrm>
          </p:contentPart>
        </mc:Choice>
        <mc:Fallback>
          <p:sp>
            <p:nvSpPr>
              <p:cNvPr id="1049745" name=""/>
              <p:cNvSpPr/>
              <p:nvPr/>
            </p:nvSpPr>
            <p:spPr>
              <a:xfrm>
                <a:off x="3664860" y="2190045"/>
                <a:ext cx="63385" cy="141474"/>
              </a:xfrm>
            </p:spPr>
          </p:sp>
        </mc:Fallback>
      </mc:AlternateContent>
      <mc:AlternateContent xmlns:mc="http://schemas.openxmlformats.org/markup-compatibility/2006">
        <mc:Choice xmlns:p14="http://schemas.microsoft.com/office/powerpoint/2010/main" Requires="p14">
          <p:contentPart p14:bwMode="auto" r:id="rId40">
            <p14:nvContentPartPr>
              <p14:cNvPr id="1049746" name=""/>
              <p14:cNvContentPartPr/>
              <p14:nvPr/>
            </p14:nvContentPartPr>
            <p14:xfrm>
              <a:off x="5164410" y="1204939"/>
              <a:ext cx="167030" cy="494443"/>
            </p14:xfrm>
          </p:contentPart>
        </mc:Choice>
        <mc:Fallback>
          <p:sp>
            <p:nvSpPr>
              <p:cNvPr id="1049746" name=""/>
              <p:cNvSpPr/>
              <p:nvPr/>
            </p:nvSpPr>
            <p:spPr>
              <a:xfrm>
                <a:off x="5164410" y="1204939"/>
                <a:ext cx="167030" cy="494443"/>
              </a:xfrm>
            </p:spPr>
          </p:sp>
        </mc:Fallback>
      </mc:AlternateContent>
      <mc:AlternateContent xmlns:mc="http://schemas.openxmlformats.org/markup-compatibility/2006">
        <mc:Choice xmlns:p14="http://schemas.microsoft.com/office/powerpoint/2010/main" Requires="p14">
          <p:contentPart p14:bwMode="auto" r:id="rId41">
            <p14:nvContentPartPr>
              <p14:cNvPr id="1049747" name=""/>
              <p14:cNvContentPartPr/>
              <p14:nvPr/>
            </p14:nvContentPartPr>
            <p14:xfrm>
              <a:off x="5365145" y="1414916"/>
              <a:ext cx="84004" cy="161624"/>
            </p14:xfrm>
          </p:contentPart>
        </mc:Choice>
        <mc:Fallback>
          <p:sp>
            <p:nvSpPr>
              <p:cNvPr id="1049747" name=""/>
              <p:cNvSpPr/>
              <p:nvPr/>
            </p:nvSpPr>
            <p:spPr>
              <a:xfrm>
                <a:off x="5365145" y="1414916"/>
                <a:ext cx="84004" cy="161624"/>
              </a:xfrm>
            </p:spPr>
          </p:sp>
        </mc:Fallback>
      </mc:AlternateContent>
      <mc:AlternateContent xmlns:mc="http://schemas.openxmlformats.org/markup-compatibility/2006">
        <mc:Choice xmlns:p14="http://schemas.microsoft.com/office/powerpoint/2010/main" Requires="p14">
          <p:contentPart p14:bwMode="auto" r:id="rId42">
            <p14:nvContentPartPr>
              <p14:cNvPr id="1049748" name=""/>
              <p14:cNvContentPartPr/>
              <p14:nvPr/>
            </p14:nvContentPartPr>
            <p14:xfrm>
              <a:off x="5472437" y="1407719"/>
              <a:ext cx="68658" cy="121406"/>
            </p14:xfrm>
          </p:contentPart>
        </mc:Choice>
        <mc:Fallback>
          <p:sp>
            <p:nvSpPr>
              <p:cNvPr id="1049748" name=""/>
              <p:cNvSpPr/>
              <p:nvPr/>
            </p:nvSpPr>
            <p:spPr>
              <a:xfrm>
                <a:off x="5472437" y="1407719"/>
                <a:ext cx="68658" cy="121406"/>
              </a:xfrm>
            </p:spPr>
          </p:sp>
        </mc:Fallback>
      </mc:AlternateContent>
      <mc:AlternateContent xmlns:mc="http://schemas.openxmlformats.org/markup-compatibility/2006">
        <mc:Choice xmlns:p14="http://schemas.microsoft.com/office/powerpoint/2010/main" Requires="p14">
          <p:contentPart p14:bwMode="auto" r:id="rId43">
            <p14:nvContentPartPr>
              <p14:cNvPr id="1049749" name=""/>
              <p14:cNvContentPartPr/>
              <p14:nvPr/>
            </p14:nvContentPartPr>
            <p14:xfrm>
              <a:off x="5620391" y="1487391"/>
              <a:ext cx="32717" cy="127251"/>
            </p14:xfrm>
          </p:contentPart>
        </mc:Choice>
        <mc:Fallback>
          <p:sp>
            <p:nvSpPr>
              <p:cNvPr id="1049749" name=""/>
              <p:cNvSpPr/>
              <p:nvPr/>
            </p:nvSpPr>
            <p:spPr>
              <a:xfrm>
                <a:off x="5620391" y="1487391"/>
                <a:ext cx="32717" cy="127251"/>
              </a:xfrm>
            </p:spPr>
          </p:sp>
        </mc:Fallback>
      </mc:AlternateContent>
      <mc:AlternateContent xmlns:mc="http://schemas.openxmlformats.org/markup-compatibility/2006">
        <mc:Choice xmlns:p14="http://schemas.microsoft.com/office/powerpoint/2010/main" Requires="p14">
          <p:contentPart p14:bwMode="auto" r:id="rId44">
            <p14:nvContentPartPr>
              <p14:cNvPr id="1049750" name=""/>
              <p14:cNvContentPartPr/>
              <p14:nvPr/>
            </p14:nvContentPartPr>
            <p14:xfrm>
              <a:off x="5724590" y="1407719"/>
              <a:ext cx="133711" cy="194753"/>
            </p14:xfrm>
          </p:contentPart>
        </mc:Choice>
        <mc:Fallback>
          <p:sp>
            <p:nvSpPr>
              <p:cNvPr id="1049750" name=""/>
              <p:cNvSpPr/>
              <p:nvPr/>
            </p:nvSpPr>
            <p:spPr>
              <a:xfrm>
                <a:off x="5724590" y="1407719"/>
                <a:ext cx="133711" cy="194753"/>
              </a:xfrm>
            </p:spPr>
          </p:sp>
        </mc:Fallback>
      </mc:AlternateContent>
      <mc:AlternateContent xmlns:mc="http://schemas.openxmlformats.org/markup-compatibility/2006">
        <mc:Choice xmlns:p14="http://schemas.microsoft.com/office/powerpoint/2010/main" Requires="p14">
          <p:contentPart p14:bwMode="auto" r:id="rId45">
            <p14:nvContentPartPr>
              <p14:cNvPr id="1049751" name=""/>
              <p14:cNvContentPartPr/>
              <p14:nvPr/>
            </p14:nvContentPartPr>
            <p14:xfrm>
              <a:off x="5923887" y="1466046"/>
              <a:ext cx="43828" cy="160717"/>
            </p14:xfrm>
          </p:contentPart>
        </mc:Choice>
        <mc:Fallback>
          <p:sp>
            <p:nvSpPr>
              <p:cNvPr id="1049751" name=""/>
              <p:cNvSpPr/>
              <p:nvPr/>
            </p:nvSpPr>
            <p:spPr>
              <a:xfrm>
                <a:off x="5923887" y="1466046"/>
                <a:ext cx="43828" cy="160717"/>
              </a:xfrm>
            </p:spPr>
          </p:sp>
        </mc:Fallback>
      </mc:AlternateContent>
      <mc:AlternateContent xmlns:mc="http://schemas.openxmlformats.org/markup-compatibility/2006">
        <mc:Choice xmlns:p14="http://schemas.microsoft.com/office/powerpoint/2010/main" Requires="p14">
          <p:contentPart p14:bwMode="auto" r:id="rId46">
            <p14:nvContentPartPr>
              <p14:cNvPr id="1049752" name=""/>
              <p14:cNvContentPartPr/>
              <p14:nvPr/>
            </p14:nvContentPartPr>
            <p14:xfrm>
              <a:off x="6039197" y="1372339"/>
              <a:ext cx="154101" cy="224057"/>
            </p14:xfrm>
          </p:contentPart>
        </mc:Choice>
        <mc:Fallback>
          <p:sp>
            <p:nvSpPr>
              <p:cNvPr id="1049752" name=""/>
              <p:cNvSpPr/>
              <p:nvPr/>
            </p:nvSpPr>
            <p:spPr>
              <a:xfrm>
                <a:off x="6039197" y="1372339"/>
                <a:ext cx="154101" cy="224057"/>
              </a:xfrm>
            </p:spPr>
          </p:sp>
        </mc:Fallback>
      </mc:AlternateContent>
      <mc:AlternateContent xmlns:mc="http://schemas.openxmlformats.org/markup-compatibility/2006">
        <mc:Choice xmlns:p14="http://schemas.microsoft.com/office/powerpoint/2010/main" Requires="p14">
          <p:contentPart p14:bwMode="auto" r:id="rId47">
            <p14:nvContentPartPr>
              <p14:cNvPr id="1049753" name=""/>
              <p14:cNvContentPartPr/>
              <p14:nvPr/>
            </p14:nvContentPartPr>
            <p14:xfrm>
              <a:off x="6230677" y="1277662"/>
              <a:ext cx="126728" cy="456775"/>
            </p14:xfrm>
          </p:contentPart>
        </mc:Choice>
        <mc:Fallback>
          <p:sp>
            <p:nvSpPr>
              <p:cNvPr id="1049753" name=""/>
              <p:cNvSpPr/>
              <p:nvPr/>
            </p:nvSpPr>
            <p:spPr>
              <a:xfrm>
                <a:off x="6230677" y="1277662"/>
                <a:ext cx="126728" cy="456775"/>
              </a:xfrm>
            </p:spPr>
          </p:sp>
        </mc:Fallback>
      </mc:AlternateContent>
      <mc:AlternateContent xmlns:mc="http://schemas.openxmlformats.org/markup-compatibility/2006">
        <mc:Choice xmlns:p14="http://schemas.microsoft.com/office/powerpoint/2010/main" Requires="p14">
          <p:contentPart p14:bwMode="auto" r:id="rId48">
            <p14:nvContentPartPr>
              <p14:cNvPr id="1049754" name=""/>
              <p14:cNvContentPartPr/>
              <p14:nvPr/>
            </p14:nvContentPartPr>
            <p14:xfrm>
              <a:off x="5117767" y="2262520"/>
              <a:ext cx="150899" cy="459634"/>
            </p14:xfrm>
          </p:contentPart>
        </mc:Choice>
        <mc:Fallback>
          <p:sp>
            <p:nvSpPr>
              <p:cNvPr id="1049754" name=""/>
              <p:cNvSpPr/>
              <p:nvPr/>
            </p:nvSpPr>
            <p:spPr>
              <a:xfrm>
                <a:off x="5117767" y="2262520"/>
                <a:ext cx="150899" cy="459634"/>
              </a:xfrm>
            </p:spPr>
          </p:sp>
        </mc:Fallback>
      </mc:AlternateContent>
      <mc:AlternateContent xmlns:mc="http://schemas.openxmlformats.org/markup-compatibility/2006">
        <mc:Choice xmlns:p14="http://schemas.microsoft.com/office/powerpoint/2010/main" Requires="p14">
          <p:contentPart p14:bwMode="auto" r:id="rId49">
            <p14:nvContentPartPr>
              <p14:cNvPr id="1049755" name=""/>
              <p14:cNvContentPartPr/>
              <p14:nvPr/>
            </p14:nvContentPartPr>
            <p14:xfrm>
              <a:off x="5388361" y="2450379"/>
              <a:ext cx="149057" cy="184200"/>
            </p14:xfrm>
          </p:contentPart>
        </mc:Choice>
        <mc:Fallback>
          <p:sp>
            <p:nvSpPr>
              <p:cNvPr id="1049755" name=""/>
              <p:cNvSpPr/>
              <p:nvPr/>
            </p:nvSpPr>
            <p:spPr>
              <a:xfrm>
                <a:off x="5388361" y="2450379"/>
                <a:ext cx="149057" cy="184200"/>
              </a:xfrm>
            </p:spPr>
          </p:sp>
        </mc:Fallback>
      </mc:AlternateContent>
      <mc:AlternateContent xmlns:mc="http://schemas.openxmlformats.org/markup-compatibility/2006">
        <mc:Choice xmlns:p14="http://schemas.microsoft.com/office/powerpoint/2010/main" Requires="p14">
          <p:contentPart p14:bwMode="auto" r:id="rId50">
            <p14:nvContentPartPr>
              <p14:cNvPr id="1049756" name=""/>
              <p14:cNvContentPartPr/>
              <p14:nvPr/>
            </p14:nvContentPartPr>
            <p14:xfrm>
              <a:off x="5589938" y="2537774"/>
              <a:ext cx="22200" cy="186596"/>
            </p14:xfrm>
          </p:contentPart>
        </mc:Choice>
        <mc:Fallback>
          <p:sp>
            <p:nvSpPr>
              <p:cNvPr id="1049756" name=""/>
              <p:cNvSpPr/>
              <p:nvPr/>
            </p:nvSpPr>
            <p:spPr>
              <a:xfrm>
                <a:off x="5589938" y="2537774"/>
                <a:ext cx="22200" cy="186596"/>
              </a:xfrm>
            </p:spPr>
          </p:sp>
        </mc:Fallback>
      </mc:AlternateContent>
      <mc:AlternateContent xmlns:mc="http://schemas.openxmlformats.org/markup-compatibility/2006">
        <mc:Choice xmlns:p14="http://schemas.microsoft.com/office/powerpoint/2010/main" Requires="p14">
          <p:contentPart p14:bwMode="auto" r:id="rId51">
            <p14:nvContentPartPr>
              <p14:cNvPr id="1049757" name=""/>
              <p14:cNvContentPartPr/>
              <p14:nvPr/>
            </p14:nvContentPartPr>
            <p14:xfrm>
              <a:off x="5756470" y="2400860"/>
              <a:ext cx="117027" cy="219424"/>
            </p14:xfrm>
          </p:contentPart>
        </mc:Choice>
        <mc:Fallback>
          <p:sp>
            <p:nvSpPr>
              <p:cNvPr id="1049757" name=""/>
              <p:cNvSpPr/>
              <p:nvPr/>
            </p:nvSpPr>
            <p:spPr>
              <a:xfrm>
                <a:off x="5756470" y="2400860"/>
                <a:ext cx="117027" cy="219424"/>
              </a:xfrm>
            </p:spPr>
          </p:sp>
        </mc:Fallback>
      </mc:AlternateContent>
      <mc:AlternateContent xmlns:mc="http://schemas.openxmlformats.org/markup-compatibility/2006">
        <mc:Choice xmlns:p14="http://schemas.microsoft.com/office/powerpoint/2010/main" Requires="p14">
          <p:contentPart p14:bwMode="auto" r:id="rId52">
            <p14:nvContentPartPr>
              <p14:cNvPr id="1049758" name=""/>
              <p14:cNvContentPartPr/>
              <p14:nvPr/>
            </p14:nvContentPartPr>
            <p14:xfrm>
              <a:off x="5955305" y="2494339"/>
              <a:ext cx="19912" cy="130763"/>
            </p14:xfrm>
          </p:contentPart>
        </mc:Choice>
        <mc:Fallback>
          <p:sp>
            <p:nvSpPr>
              <p:cNvPr id="1049758" name=""/>
              <p:cNvSpPr/>
              <p:nvPr/>
            </p:nvSpPr>
            <p:spPr>
              <a:xfrm>
                <a:off x="5955305" y="2494339"/>
                <a:ext cx="19912" cy="130763"/>
              </a:xfrm>
            </p:spPr>
          </p:sp>
        </mc:Fallback>
      </mc:AlternateContent>
      <mc:AlternateContent xmlns:mc="http://schemas.openxmlformats.org/markup-compatibility/2006">
        <mc:Choice xmlns:p14="http://schemas.microsoft.com/office/powerpoint/2010/main" Requires="p14">
          <p:contentPart p14:bwMode="auto" r:id="rId53">
            <p14:nvContentPartPr>
              <p14:cNvPr id="1049759" name=""/>
              <p14:cNvContentPartPr/>
              <p14:nvPr/>
            </p14:nvContentPartPr>
            <p14:xfrm>
              <a:off x="6053758" y="2391146"/>
              <a:ext cx="190241" cy="277376"/>
            </p14:xfrm>
          </p:contentPart>
        </mc:Choice>
        <mc:Fallback>
          <p:sp>
            <p:nvSpPr>
              <p:cNvPr id="1049759" name=""/>
              <p:cNvSpPr/>
              <p:nvPr/>
            </p:nvSpPr>
            <p:spPr>
              <a:xfrm>
                <a:off x="6053758" y="2391146"/>
                <a:ext cx="190241" cy="277376"/>
              </a:xfrm>
            </p:spPr>
          </p:sp>
        </mc:Fallback>
      </mc:AlternateContent>
      <mc:AlternateContent xmlns:mc="http://schemas.openxmlformats.org/markup-compatibility/2006">
        <mc:Choice xmlns:p14="http://schemas.microsoft.com/office/powerpoint/2010/main" Requires="p14">
          <p:contentPart p14:bwMode="auto" r:id="rId54">
            <p14:nvContentPartPr>
              <p14:cNvPr id="1049760" name=""/>
              <p14:cNvContentPartPr/>
              <p14:nvPr/>
            </p14:nvContentPartPr>
            <p14:xfrm>
              <a:off x="6269596" y="2305955"/>
              <a:ext cx="102135" cy="436299"/>
            </p14:xfrm>
          </p:contentPart>
        </mc:Choice>
        <mc:Fallback>
          <p:sp>
            <p:nvSpPr>
              <p:cNvPr id="1049760" name=""/>
              <p:cNvSpPr/>
              <p:nvPr/>
            </p:nvSpPr>
            <p:spPr>
              <a:xfrm>
                <a:off x="6269596" y="2305955"/>
                <a:ext cx="102135" cy="436299"/>
              </a:xfrm>
            </p:spPr>
          </p:sp>
        </mc:Fallback>
      </mc:AlternateContent>
      <mc:AlternateContent xmlns:mc="http://schemas.openxmlformats.org/markup-compatibility/2006">
        <mc:Choice xmlns:p14="http://schemas.microsoft.com/office/powerpoint/2010/main" Requires="p14">
          <p:contentPart p14:bwMode="auto" r:id="rId55">
            <p14:nvContentPartPr>
              <p14:cNvPr id="1049761" name=""/>
              <p14:cNvContentPartPr/>
              <p14:nvPr/>
            </p14:nvContentPartPr>
            <p14:xfrm>
              <a:off x="2277177" y="2248372"/>
              <a:ext cx="56730" cy="500593"/>
            </p14:xfrm>
          </p:contentPart>
        </mc:Choice>
        <mc:Fallback>
          <p:sp>
            <p:nvSpPr>
              <p:cNvPr id="1049761" name=""/>
              <p:cNvSpPr/>
              <p:nvPr/>
            </p:nvSpPr>
            <p:spPr>
              <a:xfrm>
                <a:off x="2277177" y="2248372"/>
                <a:ext cx="56730" cy="500593"/>
              </a:xfrm>
            </p:spPr>
          </p:sp>
        </mc:Fallback>
      </mc:AlternateContent>
      <mc:AlternateContent xmlns:mc="http://schemas.openxmlformats.org/markup-compatibility/2006">
        <mc:Choice xmlns:p14="http://schemas.microsoft.com/office/powerpoint/2010/main" Requires="p14">
          <p:contentPart p14:bwMode="auto" r:id="rId56">
            <p14:nvContentPartPr>
              <p14:cNvPr id="1049762" name=""/>
              <p14:cNvContentPartPr/>
              <p14:nvPr/>
            </p14:nvContentPartPr>
            <p14:xfrm>
              <a:off x="2376018" y="2443599"/>
              <a:ext cx="94648" cy="200277"/>
            </p14:xfrm>
          </p:contentPart>
        </mc:Choice>
        <mc:Fallback>
          <p:sp>
            <p:nvSpPr>
              <p:cNvPr id="1049762" name=""/>
              <p:cNvSpPr/>
              <p:nvPr/>
            </p:nvSpPr>
            <p:spPr>
              <a:xfrm>
                <a:off x="2376018" y="2443599"/>
                <a:ext cx="94648" cy="200277"/>
              </a:xfrm>
            </p:spPr>
          </p:sp>
        </mc:Fallback>
      </mc:AlternateContent>
      <mc:AlternateContent xmlns:mc="http://schemas.openxmlformats.org/markup-compatibility/2006">
        <mc:Choice xmlns:p14="http://schemas.microsoft.com/office/powerpoint/2010/main" Requires="p14">
          <p:contentPart p14:bwMode="auto" r:id="rId57">
            <p14:nvContentPartPr>
              <p14:cNvPr id="1049763" name=""/>
              <p14:cNvContentPartPr/>
              <p14:nvPr/>
            </p14:nvContentPartPr>
            <p14:xfrm>
              <a:off x="2463351" y="2313153"/>
              <a:ext cx="87691" cy="453538"/>
            </p14:xfrm>
          </p:contentPart>
        </mc:Choice>
        <mc:Fallback>
          <p:sp>
            <p:nvSpPr>
              <p:cNvPr id="1049763" name=""/>
              <p:cNvSpPr/>
              <p:nvPr/>
            </p:nvSpPr>
            <p:spPr>
              <a:xfrm>
                <a:off x="2463351" y="2313153"/>
                <a:ext cx="87691" cy="453538"/>
              </a:xfrm>
            </p:spPr>
          </p:sp>
        </mc:Fallback>
      </mc:AlternateContent>
      <mc:AlternateContent xmlns:mc="http://schemas.openxmlformats.org/markup-compatibility/2006">
        <mc:Choice xmlns:p14="http://schemas.microsoft.com/office/powerpoint/2010/main" Requires="p14">
          <p:contentPart p14:bwMode="auto" r:id="rId58">
            <p14:nvContentPartPr>
              <p14:cNvPr id="1049764" name=""/>
              <p14:cNvContentPartPr/>
              <p14:nvPr/>
            </p14:nvContentPartPr>
            <p14:xfrm>
              <a:off x="6926099" y="321099"/>
              <a:ext cx="283658" cy="3614785"/>
            </p14:xfrm>
          </p:contentPart>
        </mc:Choice>
        <mc:Fallback>
          <p:sp>
            <p:nvSpPr>
              <p:cNvPr id="1049764" name=""/>
              <p:cNvSpPr/>
              <p:nvPr/>
            </p:nvSpPr>
            <p:spPr>
              <a:xfrm>
                <a:off x="6926099" y="321099"/>
                <a:ext cx="283658" cy="3614785"/>
              </a:xfrm>
            </p:spPr>
          </p:sp>
        </mc:Fallback>
      </mc:AlternateContent>
      <mc:AlternateContent xmlns:mc="http://schemas.openxmlformats.org/markup-compatibility/2006">
        <mc:Choice xmlns:p14="http://schemas.microsoft.com/office/powerpoint/2010/main" Requires="p14">
          <p:contentPart p14:bwMode="auto" r:id="rId59">
            <p14:nvContentPartPr>
              <p14:cNvPr id="1049765" name=""/>
              <p14:cNvContentPartPr/>
              <p14:nvPr/>
            </p14:nvContentPartPr>
            <p14:xfrm>
              <a:off x="7755639" y="591665"/>
              <a:ext cx="157524" cy="288256"/>
            </p14:xfrm>
          </p:contentPart>
        </mc:Choice>
        <mc:Fallback>
          <p:sp>
            <p:nvSpPr>
              <p:cNvPr id="1049765" name=""/>
              <p:cNvSpPr/>
              <p:nvPr/>
            </p:nvSpPr>
            <p:spPr>
              <a:xfrm>
                <a:off x="7755639" y="591665"/>
                <a:ext cx="157524" cy="288256"/>
              </a:xfrm>
            </p:spPr>
          </p:sp>
        </mc:Fallback>
      </mc:AlternateContent>
      <mc:AlternateContent xmlns:mc="http://schemas.openxmlformats.org/markup-compatibility/2006">
        <mc:Choice xmlns:p14="http://schemas.microsoft.com/office/powerpoint/2010/main" Requires="p14">
          <p:contentPart p14:bwMode="auto" r:id="rId60">
            <p14:nvContentPartPr>
              <p14:cNvPr id="1049766" name=""/>
              <p14:cNvContentPartPr/>
              <p14:nvPr/>
            </p14:nvContentPartPr>
            <p14:xfrm>
              <a:off x="7955964" y="806513"/>
              <a:ext cx="111219" cy="182858"/>
            </p14:xfrm>
          </p:contentPart>
        </mc:Choice>
        <mc:Fallback>
          <p:sp>
            <p:nvSpPr>
              <p:cNvPr id="1049766" name=""/>
              <p:cNvSpPr/>
              <p:nvPr/>
            </p:nvSpPr>
            <p:spPr>
              <a:xfrm>
                <a:off x="7955964" y="806513"/>
                <a:ext cx="111219" cy="182858"/>
              </a:xfrm>
            </p:spPr>
          </p:sp>
        </mc:Fallback>
      </mc:AlternateContent>
      <mc:AlternateContent xmlns:mc="http://schemas.openxmlformats.org/markup-compatibility/2006">
        <mc:Choice xmlns:p14="http://schemas.microsoft.com/office/powerpoint/2010/main" Requires="p14">
          <p:contentPart p14:bwMode="auto" r:id="rId61">
            <p14:nvContentPartPr>
              <p14:cNvPr id="1049767" name=""/>
              <p14:cNvContentPartPr/>
              <p14:nvPr/>
            </p14:nvContentPartPr>
            <p14:xfrm>
              <a:off x="8038525" y="791934"/>
              <a:ext cx="143548" cy="175284"/>
            </p14:xfrm>
          </p:contentPart>
        </mc:Choice>
        <mc:Fallback>
          <p:sp>
            <p:nvSpPr>
              <p:cNvPr id="1049767" name=""/>
              <p:cNvSpPr/>
              <p:nvPr/>
            </p:nvSpPr>
            <p:spPr>
              <a:xfrm>
                <a:off x="8038525" y="791934"/>
                <a:ext cx="143548" cy="175284"/>
              </a:xfrm>
            </p:spPr>
          </p:sp>
        </mc:Fallback>
      </mc:AlternateContent>
      <mc:AlternateContent xmlns:mc="http://schemas.openxmlformats.org/markup-compatibility/2006">
        <mc:Choice xmlns:p14="http://schemas.microsoft.com/office/powerpoint/2010/main" Requires="p14">
          <p:contentPart p14:bwMode="auto" r:id="rId62">
            <p14:nvContentPartPr>
              <p14:cNvPr id="1049768" name=""/>
              <p14:cNvContentPartPr/>
              <p14:nvPr/>
            </p14:nvContentPartPr>
            <p14:xfrm>
              <a:off x="7820060" y="491364"/>
              <a:ext cx="196795" cy="25316"/>
            </p14:xfrm>
          </p:contentPart>
        </mc:Choice>
        <mc:Fallback>
          <p:sp>
            <p:nvSpPr>
              <p:cNvPr id="1049768" name=""/>
              <p:cNvSpPr/>
              <p:nvPr/>
            </p:nvSpPr>
            <p:spPr>
              <a:xfrm>
                <a:off x="7820060" y="491364"/>
                <a:ext cx="196795" cy="25316"/>
              </a:xfrm>
            </p:spPr>
          </p:sp>
        </mc:Fallback>
      </mc:AlternateContent>
      <mc:AlternateContent xmlns:mc="http://schemas.openxmlformats.org/markup-compatibility/2006">
        <mc:Choice xmlns:p14="http://schemas.microsoft.com/office/powerpoint/2010/main" Requires="p14">
          <p:contentPart p14:bwMode="auto" r:id="rId63">
            <p14:nvContentPartPr>
              <p14:cNvPr id="1049769" name=""/>
              <p14:cNvContentPartPr/>
              <p14:nvPr/>
            </p14:nvContentPartPr>
            <p14:xfrm>
              <a:off x="7963024" y="458850"/>
              <a:ext cx="104246" cy="158750"/>
            </p14:xfrm>
          </p:contentPart>
        </mc:Choice>
        <mc:Fallback>
          <p:sp>
            <p:nvSpPr>
              <p:cNvPr id="1049769" name=""/>
              <p:cNvSpPr/>
              <p:nvPr/>
            </p:nvSpPr>
            <p:spPr>
              <a:xfrm>
                <a:off x="7963024" y="458850"/>
                <a:ext cx="104246" cy="158750"/>
              </a:xfrm>
            </p:spPr>
          </p:sp>
        </mc:Fallback>
      </mc:AlternateContent>
      <mc:AlternateContent xmlns:mc="http://schemas.openxmlformats.org/markup-compatibility/2006">
        <mc:Choice xmlns:p14="http://schemas.microsoft.com/office/powerpoint/2010/main" Requires="p14">
          <p:contentPart p14:bwMode="auto" r:id="rId64">
            <p14:nvContentPartPr>
              <p14:cNvPr id="1049770" name=""/>
              <p14:cNvContentPartPr/>
              <p14:nvPr/>
            </p14:nvContentPartPr>
            <p14:xfrm>
              <a:off x="8296059" y="862175"/>
              <a:ext cx="52171" cy="132896"/>
            </p14:xfrm>
          </p:contentPart>
        </mc:Choice>
        <mc:Fallback>
          <p:sp>
            <p:nvSpPr>
              <p:cNvPr id="1049770" name=""/>
              <p:cNvSpPr/>
              <p:nvPr/>
            </p:nvSpPr>
            <p:spPr>
              <a:xfrm>
                <a:off x="8296059" y="862175"/>
                <a:ext cx="52171" cy="132896"/>
              </a:xfrm>
            </p:spPr>
          </p:sp>
        </mc:Fallback>
      </mc:AlternateContent>
      <mc:AlternateContent xmlns:mc="http://schemas.openxmlformats.org/markup-compatibility/2006">
        <mc:Choice xmlns:p14="http://schemas.microsoft.com/office/powerpoint/2010/main" Requires="p14">
          <p:contentPart p14:bwMode="auto" r:id="rId65">
            <p14:nvContentPartPr>
              <p14:cNvPr id="1049771" name=""/>
              <p14:cNvContentPartPr/>
              <p14:nvPr/>
            </p14:nvContentPartPr>
            <p14:xfrm>
              <a:off x="8456777" y="625093"/>
              <a:ext cx="159191" cy="188779"/>
            </p14:xfrm>
          </p:contentPart>
        </mc:Choice>
        <mc:Fallback>
          <p:sp>
            <p:nvSpPr>
              <p:cNvPr id="1049771" name=""/>
              <p:cNvSpPr/>
              <p:nvPr/>
            </p:nvSpPr>
            <p:spPr>
              <a:xfrm>
                <a:off x="8456777" y="625093"/>
                <a:ext cx="159191" cy="188779"/>
              </a:xfrm>
            </p:spPr>
          </p:sp>
        </mc:Fallback>
      </mc:AlternateContent>
      <mc:AlternateContent xmlns:mc="http://schemas.openxmlformats.org/markup-compatibility/2006">
        <mc:Choice xmlns:p14="http://schemas.microsoft.com/office/powerpoint/2010/main" Requires="p14">
          <p:contentPart p14:bwMode="auto" r:id="rId66">
            <p14:nvContentPartPr>
              <p14:cNvPr id="1049772" name=""/>
              <p14:cNvContentPartPr/>
              <p14:nvPr/>
            </p14:nvContentPartPr>
            <p14:xfrm>
              <a:off x="8566394" y="741198"/>
              <a:ext cx="173519" cy="277481"/>
            </p14:xfrm>
          </p:contentPart>
        </mc:Choice>
        <mc:Fallback>
          <p:sp>
            <p:nvSpPr>
              <p:cNvPr id="1049772" name=""/>
              <p:cNvSpPr/>
              <p:nvPr/>
            </p:nvSpPr>
            <p:spPr>
              <a:xfrm>
                <a:off x="8566394" y="741198"/>
                <a:ext cx="173519" cy="277481"/>
              </a:xfrm>
            </p:spPr>
          </p:sp>
        </mc:Fallback>
      </mc:AlternateContent>
      <mc:AlternateContent xmlns:mc="http://schemas.openxmlformats.org/markup-compatibility/2006">
        <mc:Choice xmlns:p14="http://schemas.microsoft.com/office/powerpoint/2010/main" Requires="p14">
          <p:contentPart p14:bwMode="auto" r:id="rId67">
            <p14:nvContentPartPr>
              <p14:cNvPr id="1049773" name=""/>
              <p14:cNvContentPartPr/>
              <p14:nvPr/>
            </p14:nvContentPartPr>
            <p14:xfrm>
              <a:off x="8521198" y="512889"/>
              <a:ext cx="178468" cy="12840"/>
            </p14:xfrm>
          </p:contentPart>
        </mc:Choice>
        <mc:Fallback>
          <p:sp>
            <p:nvSpPr>
              <p:cNvPr id="1049773" name=""/>
              <p:cNvSpPr/>
              <p:nvPr/>
            </p:nvSpPr>
            <p:spPr>
              <a:xfrm>
                <a:off x="8521198" y="512889"/>
                <a:ext cx="178468" cy="12840"/>
              </a:xfrm>
            </p:spPr>
          </p:sp>
        </mc:Fallback>
      </mc:AlternateContent>
      <mc:AlternateContent xmlns:mc="http://schemas.openxmlformats.org/markup-compatibility/2006">
        <mc:Choice xmlns:p14="http://schemas.microsoft.com/office/powerpoint/2010/main" Requires="p14">
          <p:contentPart p14:bwMode="auto" r:id="rId68">
            <p14:nvContentPartPr>
              <p14:cNvPr id="1049774" name=""/>
              <p14:cNvContentPartPr/>
              <p14:nvPr/>
            </p14:nvContentPartPr>
            <p14:xfrm>
              <a:off x="8664162" y="458850"/>
              <a:ext cx="79764" cy="168485"/>
            </p14:xfrm>
          </p:contentPart>
        </mc:Choice>
        <mc:Fallback>
          <p:sp>
            <p:nvSpPr>
              <p:cNvPr id="1049774" name=""/>
              <p:cNvSpPr/>
              <p:nvPr/>
            </p:nvSpPr>
            <p:spPr>
              <a:xfrm>
                <a:off x="8664162" y="458850"/>
                <a:ext cx="79764" cy="168485"/>
              </a:xfrm>
            </p:spPr>
          </p:sp>
        </mc:Fallback>
      </mc:AlternateContent>
      <mc:AlternateContent xmlns:mc="http://schemas.openxmlformats.org/markup-compatibility/2006">
        <mc:Choice xmlns:p14="http://schemas.microsoft.com/office/powerpoint/2010/main" Requires="p14">
          <p:contentPart p14:bwMode="auto" r:id="rId69">
            <p14:nvContentPartPr>
              <p14:cNvPr id="1049775" name=""/>
              <p14:cNvContentPartPr/>
              <p14:nvPr/>
            </p14:nvContentPartPr>
            <p14:xfrm>
              <a:off x="8881124" y="799132"/>
              <a:ext cx="24840" cy="106741"/>
            </p14:xfrm>
          </p:contentPart>
        </mc:Choice>
        <mc:Fallback>
          <p:sp>
            <p:nvSpPr>
              <p:cNvPr id="1049775" name=""/>
              <p:cNvSpPr/>
              <p:nvPr/>
            </p:nvSpPr>
            <p:spPr>
              <a:xfrm>
                <a:off x="8881124" y="799132"/>
                <a:ext cx="24840" cy="106741"/>
              </a:xfrm>
            </p:spPr>
          </p:sp>
        </mc:Fallback>
      </mc:AlternateContent>
      <mc:AlternateContent xmlns:mc="http://schemas.openxmlformats.org/markup-compatibility/2006">
        <mc:Choice xmlns:p14="http://schemas.microsoft.com/office/powerpoint/2010/main" Requires="p14">
          <p:contentPart p14:bwMode="auto" r:id="rId70">
            <p14:nvContentPartPr>
              <p14:cNvPr id="1049776" name=""/>
              <p14:cNvContentPartPr/>
              <p14:nvPr/>
            </p14:nvContentPartPr>
            <p14:xfrm>
              <a:off x="9034963" y="629919"/>
              <a:ext cx="249543" cy="451322"/>
            </p14:xfrm>
          </p:contentPart>
        </mc:Choice>
        <mc:Fallback>
          <p:sp>
            <p:nvSpPr>
              <p:cNvPr id="1049776" name=""/>
              <p:cNvSpPr/>
              <p:nvPr/>
            </p:nvSpPr>
            <p:spPr>
              <a:xfrm>
                <a:off x="9034963" y="629919"/>
                <a:ext cx="249543" cy="451322"/>
              </a:xfrm>
            </p:spPr>
          </p:sp>
        </mc:Fallback>
      </mc:AlternateContent>
      <mc:AlternateContent xmlns:mc="http://schemas.openxmlformats.org/markup-compatibility/2006">
        <mc:Choice xmlns:p14="http://schemas.microsoft.com/office/powerpoint/2010/main" Requires="p14">
          <p:contentPart p14:bwMode="auto" r:id="rId71">
            <p14:nvContentPartPr>
              <p14:cNvPr id="1049777" name=""/>
              <p14:cNvContentPartPr/>
              <p14:nvPr/>
            </p14:nvContentPartPr>
            <p14:xfrm>
              <a:off x="9021570" y="501006"/>
              <a:ext cx="185870" cy="37515"/>
            </p14:xfrm>
          </p:contentPart>
        </mc:Choice>
        <mc:Fallback>
          <p:sp>
            <p:nvSpPr>
              <p:cNvPr id="1049777" name=""/>
              <p:cNvSpPr/>
              <p:nvPr/>
            </p:nvSpPr>
            <p:spPr>
              <a:xfrm>
                <a:off x="9021570" y="501006"/>
                <a:ext cx="185870" cy="37515"/>
              </a:xfrm>
            </p:spPr>
          </p:sp>
        </mc:Fallback>
      </mc:AlternateContent>
      <mc:AlternateContent xmlns:mc="http://schemas.openxmlformats.org/markup-compatibility/2006">
        <mc:Choice xmlns:p14="http://schemas.microsoft.com/office/powerpoint/2010/main" Requires="p14">
          <p:contentPart p14:bwMode="auto" r:id="rId72">
            <p14:nvContentPartPr>
              <p14:cNvPr id="1049778" name=""/>
              <p14:cNvContentPartPr/>
              <p14:nvPr/>
            </p14:nvContentPartPr>
            <p14:xfrm>
              <a:off x="9128792" y="466047"/>
              <a:ext cx="79435" cy="117136"/>
            </p14:xfrm>
          </p:contentPart>
        </mc:Choice>
        <mc:Fallback>
          <p:sp>
            <p:nvSpPr>
              <p:cNvPr id="1049778" name=""/>
              <p:cNvSpPr/>
              <p:nvPr/>
            </p:nvSpPr>
            <p:spPr>
              <a:xfrm>
                <a:off x="9128792" y="466047"/>
                <a:ext cx="79435" cy="117136"/>
              </a:xfrm>
            </p:spPr>
          </p:sp>
        </mc:Fallback>
      </mc:AlternateContent>
      <mc:AlternateContent xmlns:mc="http://schemas.openxmlformats.org/markup-compatibility/2006">
        <mc:Choice xmlns:p14="http://schemas.microsoft.com/office/powerpoint/2010/main" Requires="p14">
          <p:contentPart p14:bwMode="auto" r:id="rId73">
            <p14:nvContentPartPr>
              <p14:cNvPr id="1049779" name=""/>
              <p14:cNvContentPartPr/>
              <p14:nvPr/>
            </p14:nvContentPartPr>
            <p14:xfrm>
              <a:off x="9450901" y="458850"/>
              <a:ext cx="165232" cy="623796"/>
            </p14:xfrm>
          </p:contentPart>
        </mc:Choice>
        <mc:Fallback>
          <p:sp>
            <p:nvSpPr>
              <p:cNvPr id="1049779" name=""/>
              <p:cNvSpPr/>
              <p:nvPr/>
            </p:nvSpPr>
            <p:spPr>
              <a:xfrm>
                <a:off x="9450901" y="458850"/>
                <a:ext cx="165232" cy="623796"/>
              </a:xfrm>
            </p:spPr>
          </p:sp>
        </mc:Fallback>
      </mc:AlternateContent>
      <mc:AlternateContent xmlns:mc="http://schemas.openxmlformats.org/markup-compatibility/2006">
        <mc:Choice xmlns:p14="http://schemas.microsoft.com/office/powerpoint/2010/main" Requires="p14">
          <p:contentPart p14:bwMode="auto" r:id="rId74">
            <p14:nvContentPartPr>
              <p14:cNvPr id="1049780" name=""/>
              <p14:cNvContentPartPr/>
              <p14:nvPr/>
            </p14:nvContentPartPr>
            <p14:xfrm>
              <a:off x="7592474" y="460091"/>
              <a:ext cx="161841" cy="834374"/>
            </p14:xfrm>
          </p:contentPart>
        </mc:Choice>
        <mc:Fallback>
          <p:sp>
            <p:nvSpPr>
              <p:cNvPr id="1049780" name=""/>
              <p:cNvSpPr/>
              <p:nvPr/>
            </p:nvSpPr>
            <p:spPr>
              <a:xfrm>
                <a:off x="7592474" y="460091"/>
                <a:ext cx="161841" cy="834374"/>
              </a:xfrm>
            </p:spPr>
          </p:sp>
        </mc:Fallback>
      </mc:AlternateContent>
      <mc:AlternateContent xmlns:mc="http://schemas.openxmlformats.org/markup-compatibility/2006">
        <mc:Choice xmlns:p14="http://schemas.microsoft.com/office/powerpoint/2010/main" Requires="p14">
          <p:contentPart p14:bwMode="auto" r:id="rId75">
            <p14:nvContentPartPr>
              <p14:cNvPr id="1049781" name=""/>
              <p14:cNvContentPartPr/>
              <p14:nvPr/>
            </p14:nvContentPartPr>
            <p14:xfrm>
              <a:off x="9803427" y="820974"/>
              <a:ext cx="13180" cy="172297"/>
            </p14:xfrm>
          </p:contentPart>
        </mc:Choice>
        <mc:Fallback>
          <p:sp>
            <p:nvSpPr>
              <p:cNvPr id="1049781" name=""/>
              <p:cNvSpPr/>
              <p:nvPr/>
            </p:nvSpPr>
            <p:spPr>
              <a:xfrm>
                <a:off x="9803427" y="820974"/>
                <a:ext cx="13180" cy="172297"/>
              </a:xfrm>
            </p:spPr>
          </p:sp>
        </mc:Fallback>
      </mc:AlternateContent>
      <mc:AlternateContent xmlns:mc="http://schemas.openxmlformats.org/markup-compatibility/2006">
        <mc:Choice xmlns:p14="http://schemas.microsoft.com/office/powerpoint/2010/main" Requires="p14">
          <p:contentPart p14:bwMode="auto" r:id="rId76">
            <p14:nvContentPartPr>
              <p14:cNvPr id="1049782" name=""/>
              <p14:cNvContentPartPr/>
              <p14:nvPr/>
            </p14:nvContentPartPr>
            <p14:xfrm>
              <a:off x="9819906" y="741301"/>
              <a:ext cx="2523" cy="69560"/>
            </p14:xfrm>
          </p:contentPart>
        </mc:Choice>
        <mc:Fallback>
          <p:sp>
            <p:nvSpPr>
              <p:cNvPr id="1049782" name=""/>
              <p:cNvSpPr/>
              <p:nvPr/>
            </p:nvSpPr>
            <p:spPr>
              <a:xfrm>
                <a:off x="9819906" y="741301"/>
                <a:ext cx="2523" cy="69560"/>
              </a:xfrm>
            </p:spPr>
          </p:sp>
        </mc:Fallback>
      </mc:AlternateContent>
      <mc:AlternateContent xmlns:mc="http://schemas.openxmlformats.org/markup-compatibility/2006">
        <mc:Choice xmlns:p14="http://schemas.microsoft.com/office/powerpoint/2010/main" Requires="p14">
          <p:contentPart p14:bwMode="auto" r:id="rId77">
            <p14:nvContentPartPr>
              <p14:cNvPr id="1049783" name=""/>
              <p14:cNvContentPartPr/>
              <p14:nvPr/>
            </p14:nvContentPartPr>
            <p14:xfrm>
              <a:off x="9923690" y="835303"/>
              <a:ext cx="100583" cy="130428"/>
            </p14:xfrm>
          </p:contentPart>
        </mc:Choice>
        <mc:Fallback>
          <p:sp>
            <p:nvSpPr>
              <p:cNvPr id="1049783" name=""/>
              <p:cNvSpPr/>
              <p:nvPr/>
            </p:nvSpPr>
            <p:spPr>
              <a:xfrm>
                <a:off x="9923690" y="835303"/>
                <a:ext cx="100583" cy="130428"/>
              </a:xfrm>
            </p:spPr>
          </p:sp>
        </mc:Fallback>
      </mc:AlternateContent>
      <mc:AlternateContent xmlns:mc="http://schemas.openxmlformats.org/markup-compatibility/2006">
        <mc:Choice xmlns:p14="http://schemas.microsoft.com/office/powerpoint/2010/main" Requires="p14">
          <p:contentPart p14:bwMode="auto" r:id="rId78">
            <p14:nvContentPartPr>
              <p14:cNvPr id="1049784" name=""/>
              <p14:cNvContentPartPr/>
              <p14:nvPr/>
            </p14:nvContentPartPr>
            <p14:xfrm>
              <a:off x="10104991" y="654115"/>
              <a:ext cx="508210" cy="479800"/>
            </p14:xfrm>
          </p:contentPart>
        </mc:Choice>
        <mc:Fallback>
          <p:sp>
            <p:nvSpPr>
              <p:cNvPr id="1049784" name=""/>
              <p:cNvSpPr/>
              <p:nvPr/>
            </p:nvSpPr>
            <p:spPr>
              <a:xfrm>
                <a:off x="10104991" y="654115"/>
                <a:ext cx="508210" cy="479800"/>
              </a:xfrm>
            </p:spPr>
          </p:sp>
        </mc:Fallback>
      </mc:AlternateContent>
      <mc:AlternateContent xmlns:mc="http://schemas.openxmlformats.org/markup-compatibility/2006">
        <mc:Choice xmlns:p14="http://schemas.microsoft.com/office/powerpoint/2010/main" Requires="p14">
          <p:contentPart p14:bwMode="auto" r:id="rId79">
            <p14:nvContentPartPr>
              <p14:cNvPr id="1049785" name=""/>
              <p14:cNvContentPartPr/>
              <p14:nvPr/>
            </p14:nvContentPartPr>
            <p14:xfrm>
              <a:off x="10412351" y="552917"/>
              <a:ext cx="25173" cy="97478"/>
            </p14:xfrm>
          </p:contentPart>
        </mc:Choice>
        <mc:Fallback>
          <p:sp>
            <p:nvSpPr>
              <p:cNvPr id="1049785" name=""/>
              <p:cNvSpPr/>
              <p:nvPr/>
            </p:nvSpPr>
            <p:spPr>
              <a:xfrm>
                <a:off x="10412351" y="552917"/>
                <a:ext cx="25173" cy="97478"/>
              </a:xfrm>
            </p:spPr>
          </p:sp>
        </mc:Fallback>
      </mc:AlternateContent>
      <mc:AlternateContent xmlns:mc="http://schemas.openxmlformats.org/markup-compatibility/2006">
        <mc:Choice xmlns:p14="http://schemas.microsoft.com/office/powerpoint/2010/main" Requires="p14">
          <p:contentPart p14:bwMode="auto" r:id="rId80">
            <p14:nvContentPartPr>
              <p14:cNvPr id="1049786" name=""/>
              <p14:cNvContentPartPr/>
              <p14:nvPr/>
            </p14:nvContentPartPr>
            <p14:xfrm>
              <a:off x="10803233" y="629184"/>
              <a:ext cx="379582" cy="316406"/>
            </p14:xfrm>
          </p:contentPart>
        </mc:Choice>
        <mc:Fallback>
          <p:sp>
            <p:nvSpPr>
              <p:cNvPr id="1049786" name=""/>
              <p:cNvSpPr/>
              <p:nvPr/>
            </p:nvSpPr>
            <p:spPr>
              <a:xfrm>
                <a:off x="10803233" y="629184"/>
                <a:ext cx="379582" cy="316406"/>
              </a:xfrm>
            </p:spPr>
          </p:sp>
        </mc:Fallback>
      </mc:AlternateContent>
      <mc:AlternateContent xmlns:mc="http://schemas.openxmlformats.org/markup-compatibility/2006">
        <mc:Choice xmlns:p14="http://schemas.microsoft.com/office/powerpoint/2010/main" Requires="p14">
          <p:contentPart p14:bwMode="auto" r:id="rId81">
            <p14:nvContentPartPr>
              <p14:cNvPr id="1049787" name=""/>
              <p14:cNvContentPartPr/>
              <p14:nvPr/>
            </p14:nvContentPartPr>
            <p14:xfrm>
              <a:off x="9698503" y="1424422"/>
              <a:ext cx="117845" cy="246280"/>
            </p14:xfrm>
          </p:contentPart>
        </mc:Choice>
        <mc:Fallback>
          <p:sp>
            <p:nvSpPr>
              <p:cNvPr id="1049787" name=""/>
              <p:cNvSpPr/>
              <p:nvPr/>
            </p:nvSpPr>
            <p:spPr>
              <a:xfrm>
                <a:off x="9698503" y="1424422"/>
                <a:ext cx="117845" cy="246280"/>
              </a:xfrm>
            </p:spPr>
          </p:sp>
        </mc:Fallback>
      </mc:AlternateContent>
      <mc:AlternateContent xmlns:mc="http://schemas.openxmlformats.org/markup-compatibility/2006">
        <mc:Choice xmlns:p14="http://schemas.microsoft.com/office/powerpoint/2010/main" Requires="p14">
          <p:contentPart p14:bwMode="auto" r:id="rId82">
            <p14:nvContentPartPr>
              <p14:cNvPr id="1049788" name=""/>
              <p14:cNvContentPartPr/>
              <p14:nvPr/>
            </p14:nvContentPartPr>
            <p14:xfrm>
              <a:off x="9775578" y="1387614"/>
              <a:ext cx="177157" cy="193139"/>
            </p14:xfrm>
          </p:contentPart>
        </mc:Choice>
        <mc:Fallback>
          <p:sp>
            <p:nvSpPr>
              <p:cNvPr id="1049788" name=""/>
              <p:cNvSpPr/>
              <p:nvPr/>
            </p:nvSpPr>
            <p:spPr>
              <a:xfrm>
                <a:off x="9775578" y="1387614"/>
                <a:ext cx="177157" cy="193139"/>
              </a:xfrm>
            </p:spPr>
          </p:sp>
        </mc:Fallback>
      </mc:AlternateContent>
      <mc:AlternateContent xmlns:mc="http://schemas.openxmlformats.org/markup-compatibility/2006">
        <mc:Choice xmlns:p14="http://schemas.microsoft.com/office/powerpoint/2010/main" Requires="p14">
          <p:contentPart p14:bwMode="auto" r:id="rId83">
            <p14:nvContentPartPr>
              <p14:cNvPr id="1049789" name=""/>
              <p14:cNvContentPartPr/>
              <p14:nvPr/>
            </p14:nvContentPartPr>
            <p14:xfrm>
              <a:off x="10032334" y="1509232"/>
              <a:ext cx="13279" cy="167254"/>
            </p14:xfrm>
          </p:contentPart>
        </mc:Choice>
        <mc:Fallback>
          <p:sp>
            <p:nvSpPr>
              <p:cNvPr id="1049789" name=""/>
              <p:cNvSpPr/>
              <p:nvPr/>
            </p:nvSpPr>
            <p:spPr>
              <a:xfrm>
                <a:off x="10032334" y="1509232"/>
                <a:ext cx="13279" cy="167254"/>
              </a:xfrm>
            </p:spPr>
          </p:sp>
        </mc:Fallback>
      </mc:AlternateContent>
      <mc:AlternateContent xmlns:mc="http://schemas.openxmlformats.org/markup-compatibility/2006">
        <mc:Choice xmlns:p14="http://schemas.microsoft.com/office/powerpoint/2010/main" Requires="p14">
          <p:contentPart p14:bwMode="auto" r:id="rId84">
            <p14:nvContentPartPr>
              <p14:cNvPr id="1049790" name=""/>
              <p14:cNvContentPartPr/>
              <p14:nvPr/>
            </p14:nvContentPartPr>
            <p14:xfrm>
              <a:off x="10165716" y="1385387"/>
              <a:ext cx="127878" cy="276240"/>
            </p14:xfrm>
          </p:contentPart>
        </mc:Choice>
        <mc:Fallback>
          <p:sp>
            <p:nvSpPr>
              <p:cNvPr id="1049790" name=""/>
              <p:cNvSpPr/>
              <p:nvPr/>
            </p:nvSpPr>
            <p:spPr>
              <a:xfrm>
                <a:off x="10165716" y="1385387"/>
                <a:ext cx="127878" cy="276240"/>
              </a:xfrm>
            </p:spPr>
          </p:sp>
        </mc:Fallback>
      </mc:AlternateContent>
      <mc:AlternateContent xmlns:mc="http://schemas.openxmlformats.org/markup-compatibility/2006">
        <mc:Choice xmlns:p14="http://schemas.microsoft.com/office/powerpoint/2010/main" Requires="p14">
          <p:contentPart p14:bwMode="auto" r:id="rId85">
            <p14:nvContentPartPr>
              <p14:cNvPr id="1049791" name=""/>
              <p14:cNvContentPartPr/>
              <p14:nvPr/>
            </p14:nvContentPartPr>
            <p14:xfrm>
              <a:off x="10412358" y="1466046"/>
              <a:ext cx="11046" cy="166164"/>
            </p14:xfrm>
          </p:contentPart>
        </mc:Choice>
        <mc:Fallback>
          <p:sp>
            <p:nvSpPr>
              <p:cNvPr id="1049791" name=""/>
              <p:cNvSpPr/>
              <p:nvPr/>
            </p:nvSpPr>
            <p:spPr>
              <a:xfrm>
                <a:off x="10412358" y="1466046"/>
                <a:ext cx="11046" cy="166164"/>
              </a:xfrm>
            </p:spPr>
          </p:sp>
        </mc:Fallback>
      </mc:AlternateContent>
      <mc:AlternateContent xmlns:mc="http://schemas.openxmlformats.org/markup-compatibility/2006">
        <mc:Choice xmlns:p14="http://schemas.microsoft.com/office/powerpoint/2010/main" Requires="p14">
          <p:contentPart p14:bwMode="auto" r:id="rId86">
            <p14:nvContentPartPr>
              <p14:cNvPr id="1049792" name=""/>
              <p14:cNvContentPartPr/>
              <p14:nvPr/>
            </p14:nvContentPartPr>
            <p14:xfrm>
              <a:off x="10523566" y="1352538"/>
              <a:ext cx="196009" cy="287533"/>
            </p14:xfrm>
          </p:contentPart>
        </mc:Choice>
        <mc:Fallback>
          <p:sp>
            <p:nvSpPr>
              <p:cNvPr id="1049792" name=""/>
              <p:cNvSpPr/>
              <p:nvPr/>
            </p:nvSpPr>
            <p:spPr>
              <a:xfrm>
                <a:off x="10523566" y="1352538"/>
                <a:ext cx="196009" cy="287533"/>
              </a:xfrm>
            </p:spPr>
          </p:sp>
        </mc:Fallback>
      </mc:AlternateContent>
      <mc:AlternateContent xmlns:mc="http://schemas.openxmlformats.org/markup-compatibility/2006">
        <mc:Choice xmlns:p14="http://schemas.microsoft.com/office/powerpoint/2010/main" Requires="p14">
          <p:contentPart p14:bwMode="auto" r:id="rId87">
            <p14:nvContentPartPr>
              <p14:cNvPr id="1049793" name=""/>
              <p14:cNvContentPartPr/>
              <p14:nvPr/>
            </p14:nvContentPartPr>
            <p14:xfrm>
              <a:off x="10780812" y="1241176"/>
              <a:ext cx="107664" cy="410268"/>
            </p14:xfrm>
          </p:contentPart>
        </mc:Choice>
        <mc:Fallback>
          <p:sp>
            <p:nvSpPr>
              <p:cNvPr id="1049793" name=""/>
              <p:cNvSpPr/>
              <p:nvPr/>
            </p:nvSpPr>
            <p:spPr>
              <a:xfrm>
                <a:off x="10780812" y="1241176"/>
                <a:ext cx="107664" cy="410268"/>
              </a:xfrm>
            </p:spPr>
          </p:sp>
        </mc:Fallback>
      </mc:AlternateContent>
      <mc:AlternateContent xmlns:mc="http://schemas.openxmlformats.org/markup-compatibility/2006">
        <mc:Choice xmlns:p14="http://schemas.microsoft.com/office/powerpoint/2010/main" Requires="p14">
          <p:contentPart p14:bwMode="auto" r:id="rId88">
            <p14:nvContentPartPr>
              <p14:cNvPr id="1049794" name=""/>
              <p14:cNvContentPartPr/>
              <p14:nvPr/>
            </p14:nvContentPartPr>
            <p14:xfrm>
              <a:off x="9597953" y="1355100"/>
              <a:ext cx="103575" cy="429386"/>
            </p14:xfrm>
          </p:contentPart>
        </mc:Choice>
        <mc:Fallback>
          <p:sp>
            <p:nvSpPr>
              <p:cNvPr id="1049794" name=""/>
              <p:cNvSpPr/>
              <p:nvPr/>
            </p:nvSpPr>
            <p:spPr>
              <a:xfrm>
                <a:off x="9597953" y="1355100"/>
                <a:ext cx="103575" cy="429386"/>
              </a:xfrm>
            </p:spPr>
          </p:sp>
        </mc:Fallback>
      </mc:AlternateContent>
      <mc:AlternateContent xmlns:mc="http://schemas.openxmlformats.org/markup-compatibility/2006">
        <mc:Choice xmlns:p14="http://schemas.microsoft.com/office/powerpoint/2010/main" Requires="p14">
          <p:contentPart p14:bwMode="auto" r:id="rId89">
            <p14:nvContentPartPr>
              <p14:cNvPr id="1049795" name=""/>
              <p14:cNvContentPartPr/>
              <p14:nvPr/>
            </p14:nvContentPartPr>
            <p14:xfrm>
              <a:off x="7532981" y="2319001"/>
              <a:ext cx="350420" cy="286447"/>
            </p14:xfrm>
          </p:contentPart>
        </mc:Choice>
        <mc:Fallback>
          <p:sp>
            <p:nvSpPr>
              <p:cNvPr id="1049795" name=""/>
              <p:cNvSpPr/>
              <p:nvPr/>
            </p:nvSpPr>
            <p:spPr>
              <a:xfrm>
                <a:off x="7532981" y="2319001"/>
                <a:ext cx="350420" cy="286447"/>
              </a:xfrm>
            </p:spPr>
          </p:sp>
        </mc:Fallback>
      </mc:AlternateContent>
      <mc:AlternateContent xmlns:mc="http://schemas.openxmlformats.org/markup-compatibility/2006">
        <mc:Choice xmlns:p14="http://schemas.microsoft.com/office/powerpoint/2010/main" Requires="p14">
          <p:contentPart p14:bwMode="auto" r:id="rId90">
            <p14:nvContentPartPr>
              <p14:cNvPr id="1049796" name=""/>
              <p14:cNvContentPartPr/>
              <p14:nvPr/>
            </p14:nvContentPartPr>
            <p14:xfrm>
              <a:off x="7563416" y="2161502"/>
              <a:ext cx="185163" cy="38475"/>
            </p14:xfrm>
          </p:contentPart>
        </mc:Choice>
        <mc:Fallback>
          <p:sp>
            <p:nvSpPr>
              <p:cNvPr id="1049796" name=""/>
              <p:cNvSpPr/>
              <p:nvPr/>
            </p:nvSpPr>
            <p:spPr>
              <a:xfrm>
                <a:off x="7563416" y="2161502"/>
                <a:ext cx="185163" cy="38475"/>
              </a:xfrm>
            </p:spPr>
          </p:sp>
        </mc:Fallback>
      </mc:AlternateContent>
      <mc:AlternateContent xmlns:mc="http://schemas.openxmlformats.org/markup-compatibility/2006">
        <mc:Choice xmlns:p14="http://schemas.microsoft.com/office/powerpoint/2010/main" Requires="p14">
          <p:contentPart p14:bwMode="auto" r:id="rId91">
            <p14:nvContentPartPr>
              <p14:cNvPr id="1049797" name=""/>
              <p14:cNvContentPartPr/>
              <p14:nvPr/>
            </p14:nvContentPartPr>
            <p14:xfrm>
              <a:off x="7691217" y="2103073"/>
              <a:ext cx="103406" cy="118144"/>
            </p14:xfrm>
          </p:contentPart>
        </mc:Choice>
        <mc:Fallback>
          <p:sp>
            <p:nvSpPr>
              <p:cNvPr id="1049797" name=""/>
              <p:cNvSpPr/>
              <p:nvPr/>
            </p:nvSpPr>
            <p:spPr>
              <a:xfrm>
                <a:off x="7691217" y="2103073"/>
                <a:ext cx="103406" cy="118144"/>
              </a:xfrm>
            </p:spPr>
          </p:sp>
        </mc:Fallback>
      </mc:AlternateContent>
      <mc:AlternateContent xmlns:mc="http://schemas.openxmlformats.org/markup-compatibility/2006">
        <mc:Choice xmlns:p14="http://schemas.microsoft.com/office/powerpoint/2010/main" Requires="p14">
          <p:contentPart p14:bwMode="auto" r:id="rId92">
            <p14:nvContentPartPr>
              <p14:cNvPr id="1049798" name=""/>
              <p14:cNvContentPartPr/>
              <p14:nvPr/>
            </p14:nvContentPartPr>
            <p14:xfrm>
              <a:off x="7945248" y="2487141"/>
              <a:ext cx="89257" cy="181187"/>
            </p14:xfrm>
          </p:contentPart>
        </mc:Choice>
        <mc:Fallback>
          <p:sp>
            <p:nvSpPr>
              <p:cNvPr id="1049798" name=""/>
              <p:cNvSpPr/>
              <p:nvPr/>
            </p:nvSpPr>
            <p:spPr>
              <a:xfrm>
                <a:off x="7945248" y="2487141"/>
                <a:ext cx="89257" cy="181187"/>
              </a:xfrm>
            </p:spPr>
          </p:sp>
        </mc:Fallback>
      </mc:AlternateContent>
      <mc:AlternateContent xmlns:mc="http://schemas.openxmlformats.org/markup-compatibility/2006">
        <mc:Choice xmlns:p14="http://schemas.microsoft.com/office/powerpoint/2010/main" Requires="p14">
          <p:contentPart p14:bwMode="auto" r:id="rId93">
            <p14:nvContentPartPr>
              <p14:cNvPr id="1049799" name=""/>
              <p14:cNvContentPartPr/>
              <p14:nvPr/>
            </p14:nvContentPartPr>
            <p14:xfrm>
              <a:off x="8244534" y="2287889"/>
              <a:ext cx="312404" cy="384989"/>
            </p14:xfrm>
          </p:contentPart>
        </mc:Choice>
        <mc:Fallback>
          <p:sp>
            <p:nvSpPr>
              <p:cNvPr id="1049799" name=""/>
              <p:cNvSpPr/>
              <p:nvPr/>
            </p:nvSpPr>
            <p:spPr>
              <a:xfrm>
                <a:off x="8244534" y="2287889"/>
                <a:ext cx="312404" cy="384989"/>
              </a:xfrm>
            </p:spPr>
          </p:sp>
        </mc:Fallback>
      </mc:AlternateContent>
      <mc:AlternateContent xmlns:mc="http://schemas.openxmlformats.org/markup-compatibility/2006">
        <mc:Choice xmlns:p14="http://schemas.microsoft.com/office/powerpoint/2010/main" Requires="p14">
          <p:contentPart p14:bwMode="auto" r:id="rId94">
            <p14:nvContentPartPr>
              <p14:cNvPr id="1049800" name=""/>
              <p14:cNvContentPartPr/>
              <p14:nvPr/>
            </p14:nvContentPartPr>
            <p14:xfrm>
              <a:off x="8233100" y="2168700"/>
              <a:ext cx="209115" cy="20991"/>
            </p14:xfrm>
          </p:contentPart>
        </mc:Choice>
        <mc:Fallback>
          <p:sp>
            <p:nvSpPr>
              <p:cNvPr id="1049800" name=""/>
              <p:cNvSpPr/>
              <p:nvPr/>
            </p:nvSpPr>
            <p:spPr>
              <a:xfrm>
                <a:off x="8233100" y="2168700"/>
                <a:ext cx="209115" cy="20991"/>
              </a:xfrm>
            </p:spPr>
          </p:sp>
        </mc:Fallback>
      </mc:AlternateContent>
      <mc:AlternateContent xmlns:mc="http://schemas.openxmlformats.org/markup-compatibility/2006">
        <mc:Choice xmlns:p14="http://schemas.microsoft.com/office/powerpoint/2010/main" Requires="p14">
          <p:contentPart p14:bwMode="auto" r:id="rId95">
            <p14:nvContentPartPr>
              <p14:cNvPr id="1049801" name=""/>
              <p14:cNvContentPartPr/>
              <p14:nvPr/>
            </p14:nvContentPartPr>
            <p14:xfrm>
              <a:off x="8388383" y="2103175"/>
              <a:ext cx="100835" cy="140293"/>
            </p14:xfrm>
          </p:contentPart>
        </mc:Choice>
        <mc:Fallback>
          <p:sp>
            <p:nvSpPr>
              <p:cNvPr id="1049801" name=""/>
              <p:cNvSpPr/>
              <p:nvPr/>
            </p:nvSpPr>
            <p:spPr>
              <a:xfrm>
                <a:off x="8388383" y="2103175"/>
                <a:ext cx="100835" cy="140293"/>
              </a:xfrm>
            </p:spPr>
          </p:sp>
        </mc:Fallback>
      </mc:AlternateContent>
      <mc:AlternateContent xmlns:mc="http://schemas.openxmlformats.org/markup-compatibility/2006">
        <mc:Choice xmlns:p14="http://schemas.microsoft.com/office/powerpoint/2010/main" Requires="p14">
          <p:contentPart p14:bwMode="auto" r:id="rId96">
            <p14:nvContentPartPr>
              <p14:cNvPr id="1049802" name=""/>
              <p14:cNvContentPartPr/>
              <p14:nvPr/>
            </p14:nvContentPartPr>
            <p14:xfrm>
              <a:off x="8701667" y="2121294"/>
              <a:ext cx="113068" cy="607867"/>
            </p14:xfrm>
          </p:contentPart>
        </mc:Choice>
        <mc:Fallback>
          <p:sp>
            <p:nvSpPr>
              <p:cNvPr id="1049802" name=""/>
              <p:cNvSpPr/>
              <p:nvPr/>
            </p:nvSpPr>
            <p:spPr>
              <a:xfrm>
                <a:off x="8701667" y="2121294"/>
                <a:ext cx="113068" cy="607867"/>
              </a:xfrm>
            </p:spPr>
          </p:sp>
        </mc:Fallback>
      </mc:AlternateContent>
      <mc:AlternateContent xmlns:mc="http://schemas.openxmlformats.org/markup-compatibility/2006">
        <mc:Choice xmlns:p14="http://schemas.microsoft.com/office/powerpoint/2010/main" Requires="p14">
          <p:contentPart p14:bwMode="auto" r:id="rId97">
            <p14:nvContentPartPr>
              <p14:cNvPr id="1049803" name=""/>
              <p14:cNvContentPartPr/>
              <p14:nvPr/>
            </p14:nvContentPartPr>
            <p14:xfrm>
              <a:off x="7307142" y="2066938"/>
              <a:ext cx="169630" cy="742509"/>
            </p14:xfrm>
          </p:contentPart>
        </mc:Choice>
        <mc:Fallback>
          <p:sp>
            <p:nvSpPr>
              <p:cNvPr id="1049803" name=""/>
              <p:cNvSpPr/>
              <p:nvPr/>
            </p:nvSpPr>
            <p:spPr>
              <a:xfrm>
                <a:off x="7307142" y="2066938"/>
                <a:ext cx="169630" cy="742509"/>
              </a:xfrm>
            </p:spPr>
          </p:sp>
        </mc:Fallback>
      </mc:AlternateContent>
      <mc:AlternateContent xmlns:mc="http://schemas.openxmlformats.org/markup-compatibility/2006">
        <mc:Choice xmlns:p14="http://schemas.microsoft.com/office/powerpoint/2010/main" Requires="p14">
          <p:contentPart p14:bwMode="auto" r:id="rId98">
            <p14:nvContentPartPr>
              <p14:cNvPr id="1049804" name=""/>
              <p14:cNvContentPartPr/>
              <p14:nvPr/>
            </p14:nvContentPartPr>
            <p14:xfrm>
              <a:off x="8987360" y="2331176"/>
              <a:ext cx="312292" cy="273105"/>
            </p14:xfrm>
          </p:contentPart>
        </mc:Choice>
        <mc:Fallback>
          <p:sp>
            <p:nvSpPr>
              <p:cNvPr id="1049804" name=""/>
              <p:cNvSpPr/>
              <p:nvPr/>
            </p:nvSpPr>
            <p:spPr>
              <a:xfrm>
                <a:off x="8987360" y="2331176"/>
                <a:ext cx="312292" cy="273105"/>
              </a:xfrm>
            </p:spPr>
          </p:sp>
        </mc:Fallback>
      </mc:AlternateContent>
      <mc:AlternateContent xmlns:mc="http://schemas.openxmlformats.org/markup-compatibility/2006">
        <mc:Choice xmlns:p14="http://schemas.microsoft.com/office/powerpoint/2010/main" Requires="p14">
          <p:contentPart p14:bwMode="auto" r:id="rId99">
            <p14:nvContentPartPr>
              <p14:cNvPr id="1049805" name=""/>
              <p14:cNvContentPartPr/>
              <p14:nvPr/>
            </p14:nvContentPartPr>
            <p14:xfrm>
              <a:off x="9226532" y="2298757"/>
              <a:ext cx="45223" cy="68452"/>
            </p14:xfrm>
          </p:contentPart>
        </mc:Choice>
        <mc:Fallback>
          <p:sp>
            <p:nvSpPr>
              <p:cNvPr id="1049805" name=""/>
              <p:cNvSpPr/>
              <p:nvPr/>
            </p:nvSpPr>
            <p:spPr>
              <a:xfrm>
                <a:off x="9226532" y="2298757"/>
                <a:ext cx="45223" cy="68452"/>
              </a:xfrm>
            </p:spPr>
          </p:sp>
        </mc:Fallback>
      </mc:AlternateContent>
      <mc:AlternateContent xmlns:mc="http://schemas.openxmlformats.org/markup-compatibility/2006">
        <mc:Choice xmlns:p14="http://schemas.microsoft.com/office/powerpoint/2010/main" Requires="p14">
          <p:contentPart p14:bwMode="auto" r:id="rId100">
            <p14:nvContentPartPr>
              <p14:cNvPr id="1049806" name=""/>
              <p14:cNvContentPartPr/>
              <p14:nvPr/>
            </p14:nvContentPartPr>
            <p14:xfrm>
              <a:off x="9358403" y="2423771"/>
              <a:ext cx="383313" cy="349395"/>
            </p14:xfrm>
          </p:contentPart>
        </mc:Choice>
        <mc:Fallback>
          <p:sp>
            <p:nvSpPr>
              <p:cNvPr id="1049806" name=""/>
              <p:cNvSpPr/>
              <p:nvPr/>
            </p:nvSpPr>
            <p:spPr>
              <a:xfrm>
                <a:off x="9358403" y="2423771"/>
                <a:ext cx="383313" cy="349395"/>
              </a:xfrm>
            </p:spPr>
          </p:sp>
        </mc:Fallback>
      </mc:AlternateContent>
      <mc:AlternateContent xmlns:mc="http://schemas.openxmlformats.org/markup-compatibility/2006">
        <mc:Choice xmlns:p14="http://schemas.microsoft.com/office/powerpoint/2010/main" Requires="p14">
          <p:contentPart p14:bwMode="auto" r:id="rId101">
            <p14:nvContentPartPr>
              <p14:cNvPr id="1049807" name=""/>
              <p14:cNvContentPartPr/>
              <p14:nvPr/>
            </p14:nvContentPartPr>
            <p14:xfrm>
              <a:off x="9789330" y="2284565"/>
              <a:ext cx="693318" cy="282850"/>
            </p14:xfrm>
          </p:contentPart>
        </mc:Choice>
        <mc:Fallback>
          <p:sp>
            <p:nvSpPr>
              <p:cNvPr id="1049807" name=""/>
              <p:cNvSpPr/>
              <p:nvPr/>
            </p:nvSpPr>
            <p:spPr>
              <a:xfrm>
                <a:off x="9789330" y="2284565"/>
                <a:ext cx="693318" cy="282850"/>
              </a:xfrm>
            </p:spPr>
          </p:sp>
        </mc:Fallback>
      </mc:AlternateContent>
      <mc:AlternateContent xmlns:mc="http://schemas.openxmlformats.org/markup-compatibility/2006">
        <mc:Choice xmlns:p14="http://schemas.microsoft.com/office/powerpoint/2010/main" Requires="p14">
          <p:contentPart p14:bwMode="auto" r:id="rId102">
            <p14:nvContentPartPr>
              <p14:cNvPr id="1049808" name=""/>
              <p14:cNvContentPartPr/>
              <p14:nvPr/>
            </p14:nvContentPartPr>
            <p14:xfrm>
              <a:off x="10581452" y="2306034"/>
              <a:ext cx="262566" cy="232650"/>
            </p14:xfrm>
          </p:contentPart>
        </mc:Choice>
        <mc:Fallback>
          <p:sp>
            <p:nvSpPr>
              <p:cNvPr id="1049808" name=""/>
              <p:cNvSpPr/>
              <p:nvPr/>
            </p:nvSpPr>
            <p:spPr>
              <a:xfrm>
                <a:off x="10581452" y="2306034"/>
                <a:ext cx="262566" cy="232650"/>
              </a:xfrm>
            </p:spPr>
          </p:sp>
        </mc:Fallback>
      </mc:AlternateContent>
      <mc:AlternateContent xmlns:mc="http://schemas.openxmlformats.org/markup-compatibility/2006">
        <mc:Choice xmlns:p14="http://schemas.microsoft.com/office/powerpoint/2010/main" Requires="p14">
          <p:contentPart p14:bwMode="auto" r:id="rId103">
            <p14:nvContentPartPr>
              <p14:cNvPr id="1049809" name=""/>
              <p14:cNvContentPartPr/>
              <p14:nvPr/>
            </p14:nvContentPartPr>
            <p14:xfrm>
              <a:off x="11001930" y="2303086"/>
              <a:ext cx="144529" cy="227033"/>
            </p14:xfrm>
          </p:contentPart>
        </mc:Choice>
        <mc:Fallback>
          <p:sp>
            <p:nvSpPr>
              <p:cNvPr id="1049809" name=""/>
              <p:cNvSpPr/>
              <p:nvPr/>
            </p:nvSpPr>
            <p:spPr>
              <a:xfrm>
                <a:off x="11001930" y="2303086"/>
                <a:ext cx="144529" cy="227033"/>
              </a:xfrm>
            </p:spPr>
          </p:sp>
        </mc:Fallback>
      </mc:AlternateContent>
      <mc:AlternateContent xmlns:mc="http://schemas.openxmlformats.org/markup-compatibility/2006">
        <mc:Choice xmlns:p14="http://schemas.microsoft.com/office/powerpoint/2010/main" Requires="p14">
          <p:contentPart p14:bwMode="auto" r:id="rId104">
            <p14:nvContentPartPr>
              <p14:cNvPr id="1049810" name=""/>
              <p14:cNvContentPartPr/>
              <p14:nvPr/>
            </p14:nvContentPartPr>
            <p14:xfrm>
              <a:off x="7622369" y="2907592"/>
              <a:ext cx="362275" cy="386414"/>
            </p14:xfrm>
          </p:contentPart>
        </mc:Choice>
        <mc:Fallback>
          <p:sp>
            <p:nvSpPr>
              <p:cNvPr id="1049810" name=""/>
              <p:cNvSpPr/>
              <p:nvPr/>
            </p:nvSpPr>
            <p:spPr>
              <a:xfrm>
                <a:off x="7622369" y="2907592"/>
                <a:ext cx="362275" cy="386414"/>
              </a:xfrm>
            </p:spPr>
          </p:sp>
        </mc:Fallback>
      </mc:AlternateContent>
      <mc:AlternateContent xmlns:mc="http://schemas.openxmlformats.org/markup-compatibility/2006">
        <mc:Choice xmlns:p14="http://schemas.microsoft.com/office/powerpoint/2010/main" Requires="p14">
          <p:contentPart p14:bwMode="auto" r:id="rId105">
            <p14:nvContentPartPr>
              <p14:cNvPr id="1049811" name=""/>
              <p14:cNvContentPartPr/>
              <p14:nvPr/>
            </p14:nvContentPartPr>
            <p14:xfrm>
              <a:off x="7840051" y="2965174"/>
              <a:ext cx="108853" cy="101409"/>
            </p14:xfrm>
          </p:contentPart>
        </mc:Choice>
        <mc:Fallback>
          <p:sp>
            <p:nvSpPr>
              <p:cNvPr id="1049811" name=""/>
              <p:cNvSpPr/>
              <p:nvPr/>
            </p:nvSpPr>
            <p:spPr>
              <a:xfrm>
                <a:off x="7840051" y="2965174"/>
                <a:ext cx="108853" cy="101409"/>
              </a:xfrm>
            </p:spPr>
          </p:sp>
        </mc:Fallback>
      </mc:AlternateContent>
      <mc:AlternateContent xmlns:mc="http://schemas.openxmlformats.org/markup-compatibility/2006">
        <mc:Choice xmlns:p14="http://schemas.microsoft.com/office/powerpoint/2010/main" Requires="p14">
          <p:contentPart p14:bwMode="auto" r:id="rId106">
            <p14:nvContentPartPr>
              <p14:cNvPr id="1049812" name=""/>
              <p14:cNvContentPartPr/>
              <p14:nvPr/>
            </p14:nvContentPartPr>
            <p14:xfrm>
              <a:off x="8000325" y="3156379"/>
              <a:ext cx="386691" cy="320203"/>
            </p14:xfrm>
          </p:contentPart>
        </mc:Choice>
        <mc:Fallback>
          <p:sp>
            <p:nvSpPr>
              <p:cNvPr id="1049812" name=""/>
              <p:cNvSpPr/>
              <p:nvPr/>
            </p:nvSpPr>
            <p:spPr>
              <a:xfrm>
                <a:off x="8000325" y="3156379"/>
                <a:ext cx="386691" cy="320203"/>
              </a:xfrm>
            </p:spPr>
          </p:sp>
        </mc:Fallback>
      </mc:AlternateContent>
      <mc:AlternateContent xmlns:mc="http://schemas.openxmlformats.org/markup-compatibility/2006">
        <mc:Choice xmlns:p14="http://schemas.microsoft.com/office/powerpoint/2010/main" Requires="p14">
          <p:contentPart p14:bwMode="auto" r:id="rId107">
            <p14:nvContentPartPr>
              <p14:cNvPr id="1049813" name=""/>
              <p14:cNvContentPartPr/>
              <p14:nvPr/>
            </p14:nvContentPartPr>
            <p14:xfrm>
              <a:off x="8418808" y="3056347"/>
              <a:ext cx="668306" cy="320115"/>
            </p14:xfrm>
          </p:contentPart>
        </mc:Choice>
        <mc:Fallback>
          <p:sp>
            <p:nvSpPr>
              <p:cNvPr id="1049813" name=""/>
              <p:cNvSpPr/>
              <p:nvPr/>
            </p:nvSpPr>
            <p:spPr>
              <a:xfrm>
                <a:off x="8418808" y="3056347"/>
                <a:ext cx="668306" cy="320115"/>
              </a:xfrm>
            </p:spPr>
          </p:sp>
        </mc:Fallback>
      </mc:AlternateContent>
      <mc:AlternateContent xmlns:mc="http://schemas.openxmlformats.org/markup-compatibility/2006">
        <mc:Choice xmlns:p14="http://schemas.microsoft.com/office/powerpoint/2010/main" Requires="p14">
          <p:contentPart p14:bwMode="auto" r:id="rId108">
            <p14:nvContentPartPr>
              <p14:cNvPr id="1049814" name=""/>
              <p14:cNvContentPartPr/>
              <p14:nvPr/>
            </p14:nvContentPartPr>
            <p14:xfrm>
              <a:off x="9208053" y="3008609"/>
              <a:ext cx="322105" cy="332225"/>
            </p14:xfrm>
          </p:contentPart>
        </mc:Choice>
        <mc:Fallback>
          <p:sp>
            <p:nvSpPr>
              <p:cNvPr id="1049814" name=""/>
              <p:cNvSpPr/>
              <p:nvPr/>
            </p:nvSpPr>
            <p:spPr>
              <a:xfrm>
                <a:off x="9208053" y="3008609"/>
                <a:ext cx="322105" cy="332225"/>
              </a:xfrm>
            </p:spPr>
          </p:sp>
        </mc:Fallback>
      </mc:AlternateContent>
      <mc:AlternateContent xmlns:mc="http://schemas.openxmlformats.org/markup-compatibility/2006">
        <mc:Choice xmlns:p14="http://schemas.microsoft.com/office/powerpoint/2010/main" Requires="p14">
          <p:contentPart p14:bwMode="auto" r:id="rId109">
            <p14:nvContentPartPr>
              <p14:cNvPr id="1049815" name=""/>
              <p14:cNvContentPartPr/>
              <p14:nvPr/>
            </p14:nvContentPartPr>
            <p14:xfrm>
              <a:off x="9636665" y="3063071"/>
              <a:ext cx="309405" cy="318693"/>
            </p14:xfrm>
          </p:contentPart>
        </mc:Choice>
        <mc:Fallback>
          <p:sp>
            <p:nvSpPr>
              <p:cNvPr id="1049815" name=""/>
              <p:cNvSpPr/>
              <p:nvPr/>
            </p:nvSpPr>
            <p:spPr>
              <a:xfrm>
                <a:off x="9636665" y="3063071"/>
                <a:ext cx="309405" cy="318693"/>
              </a:xfrm>
            </p:spPr>
          </p:sp>
        </mc:Fallback>
      </mc:AlternateContent>
      <mc:AlternateContent xmlns:mc="http://schemas.openxmlformats.org/markup-compatibility/2006">
        <mc:Choice xmlns:p14="http://schemas.microsoft.com/office/powerpoint/2010/main" Requires="p14">
          <p:contentPart p14:bwMode="auto" r:id="rId110">
            <p14:nvContentPartPr>
              <p14:cNvPr id="1049816" name=""/>
              <p14:cNvContentPartPr/>
              <p14:nvPr/>
            </p14:nvContentPartPr>
            <p14:xfrm>
              <a:off x="10105266" y="3182923"/>
              <a:ext cx="216231" cy="384987"/>
            </p14:xfrm>
          </p:contentPart>
        </mc:Choice>
        <mc:Fallback>
          <p:sp>
            <p:nvSpPr>
              <p:cNvPr id="1049816" name=""/>
              <p:cNvSpPr/>
              <p:nvPr/>
            </p:nvSpPr>
            <p:spPr>
              <a:xfrm>
                <a:off x="10105266" y="3182923"/>
                <a:ext cx="216231" cy="384987"/>
              </a:xfrm>
            </p:spPr>
          </p:sp>
        </mc:Fallback>
      </mc:AlternateContent>
      <mc:AlternateContent xmlns:mc="http://schemas.openxmlformats.org/markup-compatibility/2006">
        <mc:Choice xmlns:p14="http://schemas.microsoft.com/office/powerpoint/2010/main" Requires="p14">
          <p:contentPart p14:bwMode="auto" r:id="rId111">
            <p14:nvContentPartPr>
              <p14:cNvPr id="1049817" name=""/>
              <p14:cNvContentPartPr/>
              <p14:nvPr/>
            </p14:nvContentPartPr>
            <p14:xfrm>
              <a:off x="10381111" y="3223836"/>
              <a:ext cx="317766" cy="142099"/>
            </p14:xfrm>
          </p:contentPart>
        </mc:Choice>
        <mc:Fallback>
          <p:sp>
            <p:nvSpPr>
              <p:cNvPr id="1049817" name=""/>
              <p:cNvSpPr/>
              <p:nvPr/>
            </p:nvSpPr>
            <p:spPr>
              <a:xfrm>
                <a:off x="10381111" y="3223836"/>
                <a:ext cx="317766" cy="142099"/>
              </a:xfrm>
            </p:spPr>
          </p:sp>
        </mc:Fallback>
      </mc:AlternateContent>
      <mc:AlternateContent xmlns:mc="http://schemas.openxmlformats.org/markup-compatibility/2006">
        <mc:Choice xmlns:p14="http://schemas.microsoft.com/office/powerpoint/2010/main" Requires="p14">
          <p:contentPart p14:bwMode="auto" r:id="rId112">
            <p14:nvContentPartPr>
              <p14:cNvPr id="1049818" name=""/>
              <p14:cNvContentPartPr/>
              <p14:nvPr/>
            </p14:nvContentPartPr>
            <p14:xfrm>
              <a:off x="10623617" y="3117569"/>
              <a:ext cx="28793" cy="30338"/>
            </p14:xfrm>
          </p:contentPart>
        </mc:Choice>
        <mc:Fallback>
          <p:sp>
            <p:nvSpPr>
              <p:cNvPr id="1049818" name=""/>
              <p:cNvSpPr/>
              <p:nvPr/>
            </p:nvSpPr>
            <p:spPr>
              <a:xfrm>
                <a:off x="10623617" y="3117569"/>
                <a:ext cx="28793" cy="30338"/>
              </a:xfrm>
            </p:spPr>
          </p:sp>
        </mc:Fallback>
      </mc:AlternateContent>
      <mc:AlternateContent xmlns:mc="http://schemas.openxmlformats.org/markup-compatibility/2006">
        <mc:Choice xmlns:p14="http://schemas.microsoft.com/office/powerpoint/2010/main" Requires="p14">
          <p:contentPart p14:bwMode="auto" r:id="rId113">
            <p14:nvContentPartPr>
              <p14:cNvPr id="1049819" name=""/>
              <p14:cNvContentPartPr/>
              <p14:nvPr/>
            </p14:nvContentPartPr>
            <p14:xfrm>
              <a:off x="10776424" y="3015807"/>
              <a:ext cx="11020" cy="359772"/>
            </p14:xfrm>
          </p:contentPart>
        </mc:Choice>
        <mc:Fallback>
          <p:sp>
            <p:nvSpPr>
              <p:cNvPr id="1049819" name=""/>
              <p:cNvSpPr/>
              <p:nvPr/>
            </p:nvSpPr>
            <p:spPr>
              <a:xfrm>
                <a:off x="10776424" y="3015807"/>
                <a:ext cx="11020" cy="359772"/>
              </a:xfrm>
            </p:spPr>
          </p:sp>
        </mc:Fallback>
      </mc:AlternateContent>
      <mc:AlternateContent xmlns:mc="http://schemas.openxmlformats.org/markup-compatibility/2006">
        <mc:Choice xmlns:p14="http://schemas.microsoft.com/office/powerpoint/2010/main" Requires="p14">
          <p:contentPart p14:bwMode="auto" r:id="rId114">
            <p14:nvContentPartPr>
              <p14:cNvPr id="1049820" name=""/>
              <p14:cNvContentPartPr/>
              <p14:nvPr/>
            </p14:nvContentPartPr>
            <p14:xfrm>
              <a:off x="10780812" y="3236633"/>
              <a:ext cx="150464" cy="98359"/>
            </p14:xfrm>
          </p:contentPart>
        </mc:Choice>
        <mc:Fallback>
          <p:sp>
            <p:nvSpPr>
              <p:cNvPr id="1049820" name=""/>
              <p:cNvSpPr/>
              <p:nvPr/>
            </p:nvSpPr>
            <p:spPr>
              <a:xfrm>
                <a:off x="10780812" y="3236633"/>
                <a:ext cx="150464" cy="98359"/>
              </a:xfrm>
            </p:spPr>
          </p:sp>
        </mc:Fallback>
      </mc:AlternateContent>
      <mc:AlternateContent xmlns:mc="http://schemas.openxmlformats.org/markup-compatibility/2006">
        <mc:Choice xmlns:p14="http://schemas.microsoft.com/office/powerpoint/2010/main" Requires="p14">
          <p:contentPart p14:bwMode="auto" r:id="rId115">
            <p14:nvContentPartPr>
              <p14:cNvPr id="1049821" name=""/>
              <p14:cNvContentPartPr/>
              <p14:nvPr/>
            </p14:nvContentPartPr>
            <p14:xfrm>
              <a:off x="10964385" y="3215093"/>
              <a:ext cx="242150" cy="158108"/>
            </p14:xfrm>
          </p:contentPart>
        </mc:Choice>
        <mc:Fallback>
          <p:sp>
            <p:nvSpPr>
              <p:cNvPr id="1049821" name=""/>
              <p:cNvSpPr/>
              <p:nvPr/>
            </p:nvSpPr>
            <p:spPr>
              <a:xfrm>
                <a:off x="10964385" y="3215093"/>
                <a:ext cx="242150" cy="158108"/>
              </a:xfrm>
            </p:spPr>
          </p:sp>
        </mc:Fallback>
      </mc:AlternateContent>
      <mc:AlternateContent xmlns:mc="http://schemas.openxmlformats.org/markup-compatibility/2006">
        <mc:Choice xmlns:p14="http://schemas.microsoft.com/office/powerpoint/2010/main" Requires="p14">
          <p:contentPart p14:bwMode="auto" r:id="rId116">
            <p14:nvContentPartPr>
              <p14:cNvPr id="1049822" name=""/>
              <p14:cNvContentPartPr/>
              <p14:nvPr/>
            </p14:nvContentPartPr>
            <p14:xfrm>
              <a:off x="10940186" y="3103173"/>
              <a:ext cx="12270" cy="68750"/>
            </p14:xfrm>
          </p:contentPart>
        </mc:Choice>
        <mc:Fallback>
          <p:sp>
            <p:nvSpPr>
              <p:cNvPr id="1049822" name=""/>
              <p:cNvSpPr/>
              <p:nvPr/>
            </p:nvSpPr>
            <p:spPr>
              <a:xfrm>
                <a:off x="10940186" y="3103173"/>
                <a:ext cx="12270" cy="68750"/>
              </a:xfrm>
            </p:spPr>
          </p:sp>
        </mc:Fallback>
      </mc:AlternateContent>
      <mc:AlternateContent xmlns:mc="http://schemas.openxmlformats.org/markup-compatibility/2006">
        <mc:Choice xmlns:p14="http://schemas.microsoft.com/office/powerpoint/2010/main" Requires="p14">
          <p:contentPart p14:bwMode="auto" r:id="rId117">
            <p14:nvContentPartPr>
              <p14:cNvPr id="1049823" name=""/>
              <p14:cNvContentPartPr/>
              <p14:nvPr/>
            </p14:nvContentPartPr>
            <p14:xfrm>
              <a:off x="11326072" y="3084752"/>
              <a:ext cx="272518" cy="274629"/>
            </p14:xfrm>
          </p:contentPart>
        </mc:Choice>
        <mc:Fallback>
          <p:sp>
            <p:nvSpPr>
              <p:cNvPr id="1049823" name=""/>
              <p:cNvSpPr/>
              <p:nvPr/>
            </p:nvSpPr>
            <p:spPr>
              <a:xfrm>
                <a:off x="11326072" y="3084752"/>
                <a:ext cx="272518" cy="274629"/>
              </a:xfrm>
            </p:spPr>
          </p:sp>
        </mc:Fallback>
      </mc:AlternateContent>
      <mc:AlternateContent xmlns:mc="http://schemas.openxmlformats.org/markup-compatibility/2006">
        <mc:Choice xmlns:p14="http://schemas.microsoft.com/office/powerpoint/2010/main" Requires="p14">
          <p:contentPart p14:bwMode="auto" r:id="rId118">
            <p14:nvContentPartPr>
              <p14:cNvPr id="1049824" name=""/>
              <p14:cNvContentPartPr/>
              <p14:nvPr/>
            </p14:nvContentPartPr>
            <p14:xfrm>
              <a:off x="11678252" y="3182598"/>
              <a:ext cx="39764" cy="171482"/>
            </p14:xfrm>
          </p:contentPart>
        </mc:Choice>
        <mc:Fallback>
          <p:sp>
            <p:nvSpPr>
              <p:cNvPr id="1049824" name=""/>
              <p:cNvSpPr/>
              <p:nvPr/>
            </p:nvSpPr>
            <p:spPr>
              <a:xfrm>
                <a:off x="11678252" y="3182598"/>
                <a:ext cx="39764" cy="171482"/>
              </a:xfrm>
            </p:spPr>
          </p:sp>
        </mc:Fallback>
      </mc:AlternateContent>
      <mc:AlternateContent xmlns:mc="http://schemas.openxmlformats.org/markup-compatibility/2006">
        <mc:Choice xmlns:p14="http://schemas.microsoft.com/office/powerpoint/2010/main" Requires="p14">
          <p:contentPart p14:bwMode="auto" r:id="rId119">
            <p14:nvContentPartPr>
              <p14:cNvPr id="1049825" name=""/>
              <p14:cNvContentPartPr/>
              <p14:nvPr/>
            </p14:nvContentPartPr>
            <p14:xfrm>
              <a:off x="11703454" y="3139411"/>
              <a:ext cx="147671" cy="239201"/>
            </p14:xfrm>
          </p:contentPart>
        </mc:Choice>
        <mc:Fallback>
          <p:sp>
            <p:nvSpPr>
              <p:cNvPr id="1049825" name=""/>
              <p:cNvSpPr/>
              <p:nvPr/>
            </p:nvSpPr>
            <p:spPr>
              <a:xfrm>
                <a:off x="11703454" y="3139411"/>
                <a:ext cx="147671" cy="239201"/>
              </a:xfrm>
            </p:spPr>
          </p:sp>
        </mc:Fallback>
      </mc:AlternateContent>
      <mc:AlternateContent xmlns:mc="http://schemas.openxmlformats.org/markup-compatibility/2006">
        <mc:Choice xmlns:p14="http://schemas.microsoft.com/office/powerpoint/2010/main" Requires="p14">
          <p:contentPart p14:bwMode="auto" r:id="rId120">
            <p14:nvContentPartPr>
              <p14:cNvPr id="1049826" name=""/>
              <p14:cNvContentPartPr/>
              <p14:nvPr/>
            </p14:nvContentPartPr>
            <p14:xfrm>
              <a:off x="11953907" y="3385625"/>
              <a:ext cx="21354" cy="32280"/>
            </p14:xfrm>
          </p:contentPart>
        </mc:Choice>
        <mc:Fallback>
          <p:sp>
            <p:nvSpPr>
              <p:cNvPr id="1049826" name=""/>
              <p:cNvSpPr/>
              <p:nvPr/>
            </p:nvSpPr>
            <p:spPr>
              <a:xfrm>
                <a:off x="11953907" y="3385625"/>
                <a:ext cx="21354" cy="32280"/>
              </a:xfrm>
            </p:spPr>
          </p:sp>
        </mc:Fallback>
      </mc:AlternateContent>
      <mc:AlternateContent xmlns:mc="http://schemas.openxmlformats.org/markup-compatibility/2006">
        <mc:Choice xmlns:p14="http://schemas.microsoft.com/office/powerpoint/2010/main" Requires="p14">
          <p:contentPart p14:bwMode="auto" r:id="rId121">
            <p14:nvContentPartPr>
              <p14:cNvPr id="1049827" name=""/>
              <p14:cNvContentPartPr/>
              <p14:nvPr/>
            </p14:nvContentPartPr>
            <p14:xfrm>
              <a:off x="7197905" y="4045909"/>
              <a:ext cx="356149" cy="382052"/>
            </p14:xfrm>
          </p:contentPart>
        </mc:Choice>
        <mc:Fallback>
          <p:sp>
            <p:nvSpPr>
              <p:cNvPr id="1049827" name=""/>
              <p:cNvSpPr/>
              <p:nvPr/>
            </p:nvSpPr>
            <p:spPr>
              <a:xfrm>
                <a:off x="7197905" y="4045909"/>
                <a:ext cx="356149" cy="382052"/>
              </a:xfrm>
            </p:spPr>
          </p:sp>
        </mc:Fallback>
      </mc:AlternateContent>
      <mc:AlternateContent xmlns:mc="http://schemas.openxmlformats.org/markup-compatibility/2006">
        <mc:Choice xmlns:p14="http://schemas.microsoft.com/office/powerpoint/2010/main" Requires="p14">
          <p:contentPart p14:bwMode="auto" r:id="rId122">
            <p14:nvContentPartPr>
              <p14:cNvPr id="1049828" name=""/>
              <p14:cNvContentPartPr/>
              <p14:nvPr/>
            </p14:nvContentPartPr>
            <p14:xfrm>
              <a:off x="7212423" y="3935885"/>
              <a:ext cx="192867" cy="11951"/>
            </p14:xfrm>
          </p:contentPart>
        </mc:Choice>
        <mc:Fallback>
          <p:sp>
            <p:nvSpPr>
              <p:cNvPr id="1049828" name=""/>
              <p:cNvSpPr/>
              <p:nvPr/>
            </p:nvSpPr>
            <p:spPr>
              <a:xfrm>
                <a:off x="7212423" y="3935885"/>
                <a:ext cx="192867" cy="11951"/>
              </a:xfrm>
            </p:spPr>
          </p:sp>
        </mc:Fallback>
      </mc:AlternateContent>
      <mc:AlternateContent xmlns:mc="http://schemas.openxmlformats.org/markup-compatibility/2006">
        <mc:Choice xmlns:p14="http://schemas.microsoft.com/office/powerpoint/2010/main" Requires="p14">
          <p:contentPart p14:bwMode="auto" r:id="rId123">
            <p14:nvContentPartPr>
              <p14:cNvPr id="1049829" name=""/>
              <p14:cNvContentPartPr/>
              <p14:nvPr/>
            </p14:nvContentPartPr>
            <p14:xfrm>
              <a:off x="7326749" y="3856213"/>
              <a:ext cx="99285" cy="166483"/>
            </p14:xfrm>
          </p:contentPart>
        </mc:Choice>
        <mc:Fallback>
          <p:sp>
            <p:nvSpPr>
              <p:cNvPr id="1049829" name=""/>
              <p:cNvSpPr/>
              <p:nvPr/>
            </p:nvSpPr>
            <p:spPr>
              <a:xfrm>
                <a:off x="7326749" y="3856213"/>
                <a:ext cx="99285" cy="166483"/>
              </a:xfrm>
            </p:spPr>
          </p:sp>
        </mc:Fallback>
      </mc:AlternateContent>
      <mc:AlternateContent xmlns:mc="http://schemas.openxmlformats.org/markup-compatibility/2006">
        <mc:Choice xmlns:p14="http://schemas.microsoft.com/office/powerpoint/2010/main" Requires="p14">
          <p:contentPart p14:bwMode="auto" r:id="rId124">
            <p14:nvContentPartPr>
              <p14:cNvPr id="1049830" name=""/>
              <p14:cNvContentPartPr/>
              <p14:nvPr/>
            </p14:nvContentPartPr>
            <p14:xfrm>
              <a:off x="7632658" y="4283862"/>
              <a:ext cx="66060" cy="134808"/>
            </p14:xfrm>
          </p:contentPart>
        </mc:Choice>
        <mc:Fallback>
          <p:sp>
            <p:nvSpPr>
              <p:cNvPr id="1049830" name=""/>
              <p:cNvSpPr/>
              <p:nvPr/>
            </p:nvSpPr>
            <p:spPr>
              <a:xfrm>
                <a:off x="7632658" y="4283862"/>
                <a:ext cx="66060" cy="134808"/>
              </a:xfrm>
            </p:spPr>
          </p:sp>
        </mc:Fallback>
      </mc:AlternateContent>
      <mc:AlternateContent xmlns:mc="http://schemas.openxmlformats.org/markup-compatibility/2006">
        <mc:Choice xmlns:p14="http://schemas.microsoft.com/office/powerpoint/2010/main" Requires="p14">
          <p:contentPart p14:bwMode="auto" r:id="rId125">
            <p14:nvContentPartPr>
              <p14:cNvPr id="1049831" name=""/>
              <p14:cNvContentPartPr/>
              <p14:nvPr/>
            </p14:nvContentPartPr>
            <p14:xfrm>
              <a:off x="7825939" y="4104689"/>
              <a:ext cx="340985" cy="338507"/>
            </p14:xfrm>
          </p:contentPart>
        </mc:Choice>
        <mc:Fallback>
          <p:sp>
            <p:nvSpPr>
              <p:cNvPr id="1049831" name=""/>
              <p:cNvSpPr/>
              <p:nvPr/>
            </p:nvSpPr>
            <p:spPr>
              <a:xfrm>
                <a:off x="7825939" y="4104689"/>
                <a:ext cx="340985" cy="338507"/>
              </a:xfrm>
            </p:spPr>
          </p:sp>
        </mc:Fallback>
      </mc:AlternateContent>
      <mc:AlternateContent xmlns:mc="http://schemas.openxmlformats.org/markup-compatibility/2006">
        <mc:Choice xmlns:p14="http://schemas.microsoft.com/office/powerpoint/2010/main" Requires="p14">
          <p:contentPart p14:bwMode="auto" r:id="rId126">
            <p14:nvContentPartPr>
              <p14:cNvPr id="1049832" name=""/>
              <p14:cNvContentPartPr/>
              <p14:nvPr/>
            </p14:nvContentPartPr>
            <p14:xfrm>
              <a:off x="7827120" y="3983043"/>
              <a:ext cx="207385" cy="18367"/>
            </p14:xfrm>
          </p:contentPart>
        </mc:Choice>
        <mc:Fallback>
          <p:sp>
            <p:nvSpPr>
              <p:cNvPr id="1049832" name=""/>
              <p:cNvSpPr/>
              <p:nvPr/>
            </p:nvSpPr>
            <p:spPr>
              <a:xfrm>
                <a:off x="7827120" y="3983043"/>
                <a:ext cx="207385" cy="18367"/>
              </a:xfrm>
            </p:spPr>
          </p:sp>
        </mc:Fallback>
      </mc:AlternateContent>
      <mc:AlternateContent xmlns:mc="http://schemas.openxmlformats.org/markup-compatibility/2006">
        <mc:Choice xmlns:p14="http://schemas.microsoft.com/office/powerpoint/2010/main" Requires="p14">
          <p:contentPart p14:bwMode="auto" r:id="rId127">
            <p14:nvContentPartPr>
              <p14:cNvPr id="1049833" name=""/>
              <p14:cNvContentPartPr/>
              <p14:nvPr/>
            </p14:nvContentPartPr>
            <p14:xfrm>
              <a:off x="7948904" y="3921738"/>
              <a:ext cx="99713" cy="126190"/>
            </p14:xfrm>
          </p:contentPart>
        </mc:Choice>
        <mc:Fallback>
          <p:sp>
            <p:nvSpPr>
              <p:cNvPr id="1049833" name=""/>
              <p:cNvSpPr/>
              <p:nvPr/>
            </p:nvSpPr>
            <p:spPr>
              <a:xfrm>
                <a:off x="7948904" y="3921738"/>
                <a:ext cx="99713" cy="126190"/>
              </a:xfrm>
            </p:spPr>
          </p:sp>
        </mc:Fallback>
      </mc:AlternateContent>
      <mc:AlternateContent xmlns:mc="http://schemas.openxmlformats.org/markup-compatibility/2006">
        <mc:Choice xmlns:p14="http://schemas.microsoft.com/office/powerpoint/2010/main" Requires="p14">
          <p:contentPart p14:bwMode="auto" r:id="rId128">
            <p14:nvContentPartPr>
              <p14:cNvPr id="1049834" name=""/>
              <p14:cNvContentPartPr/>
              <p14:nvPr/>
            </p14:nvContentPartPr>
            <p14:xfrm>
              <a:off x="8315578" y="3957478"/>
              <a:ext cx="156330" cy="543806"/>
            </p14:xfrm>
          </p:contentPart>
        </mc:Choice>
        <mc:Fallback>
          <p:sp>
            <p:nvSpPr>
              <p:cNvPr id="1049834" name=""/>
              <p:cNvSpPr/>
              <p:nvPr/>
            </p:nvSpPr>
            <p:spPr>
              <a:xfrm>
                <a:off x="8315578" y="3957478"/>
                <a:ext cx="156330" cy="543806"/>
              </a:xfrm>
            </p:spPr>
          </p:sp>
        </mc:Fallback>
      </mc:AlternateContent>
      <mc:AlternateContent xmlns:mc="http://schemas.openxmlformats.org/markup-compatibility/2006">
        <mc:Choice xmlns:p14="http://schemas.microsoft.com/office/powerpoint/2010/main" Requires="p14">
          <p:contentPart p14:bwMode="auto" r:id="rId129">
            <p14:nvContentPartPr>
              <p14:cNvPr id="1049835" name=""/>
              <p14:cNvContentPartPr/>
              <p14:nvPr/>
            </p14:nvContentPartPr>
            <p14:xfrm>
              <a:off x="6983232" y="3780263"/>
              <a:ext cx="163929" cy="474558"/>
            </p14:xfrm>
          </p:contentPart>
        </mc:Choice>
        <mc:Fallback>
          <p:sp>
            <p:nvSpPr>
              <p:cNvPr id="1049835" name=""/>
              <p:cNvSpPr/>
              <p:nvPr/>
            </p:nvSpPr>
            <p:spPr>
              <a:xfrm>
                <a:off x="6983232" y="3780263"/>
                <a:ext cx="163929" cy="474558"/>
              </a:xfrm>
            </p:spPr>
          </p:sp>
        </mc:Fallback>
      </mc:AlternateContent>
      <mc:AlternateContent xmlns:mc="http://schemas.openxmlformats.org/markup-compatibility/2006">
        <mc:Choice xmlns:p14="http://schemas.microsoft.com/office/powerpoint/2010/main" Requires="p14">
          <p:contentPart p14:bwMode="auto" r:id="rId130">
            <p14:nvContentPartPr>
              <p14:cNvPr id="1049836" name=""/>
              <p14:cNvContentPartPr/>
              <p14:nvPr/>
            </p14:nvContentPartPr>
            <p14:xfrm>
              <a:off x="8640776" y="4200421"/>
              <a:ext cx="170592" cy="177757"/>
            </p14:xfrm>
          </p:contentPart>
        </mc:Choice>
        <mc:Fallback>
          <p:sp>
            <p:nvSpPr>
              <p:cNvPr id="1049836" name=""/>
              <p:cNvSpPr/>
              <p:nvPr/>
            </p:nvSpPr>
            <p:spPr>
              <a:xfrm>
                <a:off x="8640776" y="4200421"/>
                <a:ext cx="170592" cy="177757"/>
              </a:xfrm>
            </p:spPr>
          </p:sp>
        </mc:Fallback>
      </mc:AlternateContent>
      <mc:AlternateContent xmlns:mc="http://schemas.openxmlformats.org/markup-compatibility/2006">
        <mc:Choice xmlns:p14="http://schemas.microsoft.com/office/powerpoint/2010/main" Requires="p14">
          <p:contentPart p14:bwMode="auto" r:id="rId131">
            <p14:nvContentPartPr>
              <p14:cNvPr id="1049837" name=""/>
              <p14:cNvContentPartPr/>
              <p14:nvPr/>
            </p14:nvContentPartPr>
            <p14:xfrm>
              <a:off x="8871599" y="3963882"/>
              <a:ext cx="408032" cy="346706"/>
            </p14:xfrm>
          </p:contentPart>
        </mc:Choice>
        <mc:Fallback>
          <p:sp>
            <p:nvSpPr>
              <p:cNvPr id="1049837" name=""/>
              <p:cNvSpPr/>
              <p:nvPr/>
            </p:nvSpPr>
            <p:spPr>
              <a:xfrm>
                <a:off x="8871599" y="3963882"/>
                <a:ext cx="408032" cy="346706"/>
              </a:xfrm>
            </p:spPr>
          </p:sp>
        </mc:Fallback>
      </mc:AlternateContent>
      <mc:AlternateContent xmlns:mc="http://schemas.openxmlformats.org/markup-compatibility/2006">
        <mc:Choice xmlns:p14="http://schemas.microsoft.com/office/powerpoint/2010/main" Requires="p14">
          <p:contentPart p14:bwMode="auto" r:id="rId132">
            <p14:nvContentPartPr>
              <p14:cNvPr id="1049838" name=""/>
              <p14:cNvContentPartPr/>
              <p14:nvPr/>
            </p14:nvContentPartPr>
            <p14:xfrm>
              <a:off x="8842114" y="4211527"/>
              <a:ext cx="110397" cy="163007"/>
            </p14:xfrm>
          </p:contentPart>
        </mc:Choice>
        <mc:Fallback>
          <p:sp>
            <p:nvSpPr>
              <p:cNvPr id="1049838" name=""/>
              <p:cNvSpPr/>
              <p:nvPr/>
            </p:nvSpPr>
            <p:spPr>
              <a:xfrm>
                <a:off x="8842114" y="4211527"/>
                <a:ext cx="110397" cy="163007"/>
              </a:xfrm>
            </p:spPr>
          </p:sp>
        </mc:Fallback>
      </mc:AlternateContent>
      <mc:AlternateContent xmlns:mc="http://schemas.openxmlformats.org/markup-compatibility/2006">
        <mc:Choice xmlns:p14="http://schemas.microsoft.com/office/powerpoint/2010/main" Requires="p14">
          <p:contentPart p14:bwMode="auto" r:id="rId133">
            <p14:nvContentPartPr>
              <p14:cNvPr id="1049839" name=""/>
              <p14:cNvContentPartPr/>
              <p14:nvPr/>
            </p14:nvContentPartPr>
            <p14:xfrm>
              <a:off x="9415160" y="4125543"/>
              <a:ext cx="537946" cy="195323"/>
            </p14:xfrm>
          </p:contentPart>
        </mc:Choice>
        <mc:Fallback>
          <p:sp>
            <p:nvSpPr>
              <p:cNvPr id="1049839" name=""/>
              <p:cNvSpPr/>
              <p:nvPr/>
            </p:nvSpPr>
            <p:spPr>
              <a:xfrm>
                <a:off x="9415160" y="4125543"/>
                <a:ext cx="537946" cy="195323"/>
              </a:xfrm>
            </p:spPr>
          </p:sp>
        </mc:Fallback>
      </mc:AlternateContent>
      <mc:AlternateContent xmlns:mc="http://schemas.openxmlformats.org/markup-compatibility/2006">
        <mc:Choice xmlns:p14="http://schemas.microsoft.com/office/powerpoint/2010/main" Requires="p14">
          <p:contentPart p14:bwMode="auto" r:id="rId134">
            <p14:nvContentPartPr>
              <p14:cNvPr id="1049840" name=""/>
              <p14:cNvContentPartPr/>
              <p14:nvPr/>
            </p14:nvContentPartPr>
            <p14:xfrm>
              <a:off x="10017815" y="3935885"/>
              <a:ext cx="212953" cy="394362"/>
            </p14:xfrm>
          </p:contentPart>
        </mc:Choice>
        <mc:Fallback>
          <p:sp>
            <p:nvSpPr>
              <p:cNvPr id="1049840" name=""/>
              <p:cNvSpPr/>
              <p:nvPr/>
            </p:nvSpPr>
            <p:spPr>
              <a:xfrm>
                <a:off x="10017815" y="3935885"/>
                <a:ext cx="212953" cy="394362"/>
              </a:xfrm>
            </p:spPr>
          </p:sp>
        </mc:Fallback>
      </mc:AlternateContent>
      <mc:AlternateContent xmlns:mc="http://schemas.openxmlformats.org/markup-compatibility/2006">
        <mc:Choice xmlns:p14="http://schemas.microsoft.com/office/powerpoint/2010/main" Requires="p14">
          <p:contentPart p14:bwMode="auto" r:id="rId135">
            <p14:nvContentPartPr>
              <p14:cNvPr id="1049841" name=""/>
              <p14:cNvContentPartPr/>
              <p14:nvPr/>
            </p14:nvContentPartPr>
            <p14:xfrm>
              <a:off x="10157592" y="4001410"/>
              <a:ext cx="51367" cy="68901"/>
            </p14:xfrm>
          </p:contentPart>
        </mc:Choice>
        <mc:Fallback>
          <p:sp>
            <p:nvSpPr>
              <p:cNvPr id="1049841" name=""/>
              <p:cNvSpPr/>
              <p:nvPr/>
            </p:nvSpPr>
            <p:spPr>
              <a:xfrm>
                <a:off x="10157592" y="4001410"/>
                <a:ext cx="51367" cy="68901"/>
              </a:xfrm>
            </p:spPr>
          </p:sp>
        </mc:Fallback>
      </mc:AlternateContent>
      <mc:AlternateContent xmlns:mc="http://schemas.openxmlformats.org/markup-compatibility/2006">
        <mc:Choice xmlns:p14="http://schemas.microsoft.com/office/powerpoint/2010/main" Requires="p14">
          <p:contentPart p14:bwMode="auto" r:id="rId136">
            <p14:nvContentPartPr>
              <p14:cNvPr id="1049842" name=""/>
              <p14:cNvContentPartPr/>
              <p14:nvPr/>
            </p14:nvContentPartPr>
            <p14:xfrm>
              <a:off x="10316046" y="3906846"/>
              <a:ext cx="35876" cy="386265"/>
            </p14:xfrm>
          </p:contentPart>
        </mc:Choice>
        <mc:Fallback>
          <p:sp>
            <p:nvSpPr>
              <p:cNvPr id="1049842" name=""/>
              <p:cNvSpPr/>
              <p:nvPr/>
            </p:nvSpPr>
            <p:spPr>
              <a:xfrm>
                <a:off x="10316046" y="3906846"/>
                <a:ext cx="35876" cy="386265"/>
              </a:xfrm>
            </p:spPr>
          </p:sp>
        </mc:Fallback>
      </mc:AlternateContent>
      <mc:AlternateContent xmlns:mc="http://schemas.openxmlformats.org/markup-compatibility/2006">
        <mc:Choice xmlns:p14="http://schemas.microsoft.com/office/powerpoint/2010/main" Requires="p14">
          <p:contentPart p14:bwMode="auto" r:id="rId137">
            <p14:nvContentPartPr>
              <p14:cNvPr id="1049843" name=""/>
              <p14:cNvContentPartPr/>
              <p14:nvPr/>
            </p14:nvContentPartPr>
            <p14:xfrm>
              <a:off x="10351922" y="4153586"/>
              <a:ext cx="240477" cy="190800"/>
            </p14:xfrm>
          </p:contentPart>
        </mc:Choice>
        <mc:Fallback>
          <p:sp>
            <p:nvSpPr>
              <p:cNvPr id="1049843" name=""/>
              <p:cNvSpPr/>
              <p:nvPr/>
            </p:nvSpPr>
            <p:spPr>
              <a:xfrm>
                <a:off x="10351922" y="4153586"/>
                <a:ext cx="240477" cy="190800"/>
              </a:xfrm>
            </p:spPr>
          </p:sp>
        </mc:Fallback>
      </mc:AlternateContent>
      <mc:AlternateContent xmlns:mc="http://schemas.openxmlformats.org/markup-compatibility/2006">
        <mc:Choice xmlns:p14="http://schemas.microsoft.com/office/powerpoint/2010/main" Requires="p14">
          <p:contentPart p14:bwMode="auto" r:id="rId138">
            <p14:nvContentPartPr>
              <p14:cNvPr id="1049844" name=""/>
              <p14:cNvContentPartPr/>
              <p14:nvPr/>
            </p14:nvContentPartPr>
            <p14:xfrm>
              <a:off x="9141182" y="4377924"/>
              <a:ext cx="1389444" cy="91811"/>
            </p14:xfrm>
          </p:contentPart>
        </mc:Choice>
        <mc:Fallback>
          <p:sp>
            <p:nvSpPr>
              <p:cNvPr id="1049844" name=""/>
              <p:cNvSpPr/>
              <p:nvPr/>
            </p:nvSpPr>
            <p:spPr>
              <a:xfrm>
                <a:off x="9141182" y="4377924"/>
                <a:ext cx="1389444" cy="91811"/>
              </a:xfrm>
            </p:spPr>
          </p:sp>
        </mc:Fallback>
      </mc:AlternateContent>
      <mc:AlternateContent xmlns:mc="http://schemas.openxmlformats.org/markup-compatibility/2006">
        <mc:Choice xmlns:p14="http://schemas.microsoft.com/office/powerpoint/2010/main" Requires="p14">
          <p:contentPart p14:bwMode="auto" r:id="rId139">
            <p14:nvContentPartPr>
              <p14:cNvPr id="1049845" name=""/>
              <p14:cNvContentPartPr/>
              <p14:nvPr/>
            </p14:nvContentPartPr>
            <p14:xfrm>
              <a:off x="468042" y="3779908"/>
              <a:ext cx="410948" cy="316948"/>
            </p14:xfrm>
          </p:contentPart>
        </mc:Choice>
        <mc:Fallback>
          <p:sp>
            <p:nvSpPr>
              <p:cNvPr id="1049845" name=""/>
              <p:cNvSpPr/>
              <p:nvPr/>
            </p:nvSpPr>
            <p:spPr>
              <a:xfrm>
                <a:off x="468042" y="3779908"/>
                <a:ext cx="410948" cy="316948"/>
              </a:xfrm>
            </p:spPr>
          </p:sp>
        </mc:Fallback>
      </mc:AlternateContent>
      <mc:AlternateContent xmlns:mc="http://schemas.openxmlformats.org/markup-compatibility/2006">
        <mc:Choice xmlns:p14="http://schemas.microsoft.com/office/powerpoint/2010/main" Requires="p14">
          <p:contentPart p14:bwMode="auto" r:id="rId140">
            <p14:nvContentPartPr>
              <p14:cNvPr id="1049846" name=""/>
              <p14:cNvContentPartPr/>
              <p14:nvPr/>
            </p14:nvContentPartPr>
            <p14:xfrm>
              <a:off x="539524" y="3637907"/>
              <a:ext cx="257686" cy="11001"/>
            </p14:xfrm>
          </p:contentPart>
        </mc:Choice>
        <mc:Fallback>
          <p:sp>
            <p:nvSpPr>
              <p:cNvPr id="1049846" name=""/>
              <p:cNvSpPr/>
              <p:nvPr/>
            </p:nvSpPr>
            <p:spPr>
              <a:xfrm>
                <a:off x="539524" y="3637907"/>
                <a:ext cx="257686" cy="11001"/>
              </a:xfrm>
            </p:spPr>
          </p:sp>
        </mc:Fallback>
      </mc:AlternateContent>
      <mc:AlternateContent xmlns:mc="http://schemas.openxmlformats.org/markup-compatibility/2006">
        <mc:Choice xmlns:p14="http://schemas.microsoft.com/office/powerpoint/2010/main" Requires="p14">
          <p:contentPart p14:bwMode="auto" r:id="rId141">
            <p14:nvContentPartPr>
              <p14:cNvPr id="1049847" name=""/>
              <p14:cNvContentPartPr/>
              <p14:nvPr/>
            </p14:nvContentPartPr>
            <p14:xfrm>
              <a:off x="661308" y="3572878"/>
              <a:ext cx="173816" cy="173740"/>
            </p14:xfrm>
          </p:contentPart>
        </mc:Choice>
        <mc:Fallback>
          <p:sp>
            <p:nvSpPr>
              <p:cNvPr id="1049847" name=""/>
              <p:cNvSpPr/>
              <p:nvPr/>
            </p:nvSpPr>
            <p:spPr>
              <a:xfrm>
                <a:off x="661308" y="3572878"/>
                <a:ext cx="173816" cy="173740"/>
              </a:xfrm>
            </p:spPr>
          </p:sp>
        </mc:Fallback>
      </mc:AlternateContent>
      <mc:AlternateContent xmlns:mc="http://schemas.openxmlformats.org/markup-compatibility/2006">
        <mc:Choice xmlns:p14="http://schemas.microsoft.com/office/powerpoint/2010/main" Requires="p14">
          <p:contentPart p14:bwMode="auto" r:id="rId142">
            <p14:nvContentPartPr>
              <p14:cNvPr id="1049848" name=""/>
              <p14:cNvContentPartPr/>
              <p14:nvPr/>
            </p14:nvContentPartPr>
            <p14:xfrm>
              <a:off x="1026217" y="3913161"/>
              <a:ext cx="128639" cy="7086"/>
            </p14:xfrm>
          </p:contentPart>
        </mc:Choice>
        <mc:Fallback>
          <p:sp>
            <p:nvSpPr>
              <p:cNvPr id="1049848" name=""/>
              <p:cNvSpPr/>
              <p:nvPr/>
            </p:nvSpPr>
            <p:spPr>
              <a:xfrm>
                <a:off x="1026217" y="3913161"/>
                <a:ext cx="128639" cy="7086"/>
              </a:xfrm>
            </p:spPr>
          </p:sp>
        </mc:Fallback>
      </mc:AlternateContent>
      <mc:AlternateContent xmlns:mc="http://schemas.openxmlformats.org/markup-compatibility/2006">
        <mc:Choice xmlns:p14="http://schemas.microsoft.com/office/powerpoint/2010/main" Requires="p14">
          <p:contentPart p14:bwMode="auto" r:id="rId143">
            <p14:nvContentPartPr>
              <p14:cNvPr id="1049849" name=""/>
              <p14:cNvContentPartPr/>
              <p14:nvPr/>
            </p14:nvContentPartPr>
            <p14:xfrm>
              <a:off x="1047397" y="4014534"/>
              <a:ext cx="153844" cy="8618"/>
            </p14:xfrm>
          </p:contentPart>
        </mc:Choice>
        <mc:Fallback>
          <p:sp>
            <p:nvSpPr>
              <p:cNvPr id="1049849" name=""/>
              <p:cNvSpPr/>
              <p:nvPr/>
            </p:nvSpPr>
            <p:spPr>
              <a:xfrm>
                <a:off x="1047397" y="4014534"/>
                <a:ext cx="153844" cy="8618"/>
              </a:xfrm>
            </p:spPr>
          </p:sp>
        </mc:Fallback>
      </mc:AlternateContent>
      <mc:AlternateContent xmlns:mc="http://schemas.openxmlformats.org/markup-compatibility/2006">
        <mc:Choice xmlns:p14="http://schemas.microsoft.com/office/powerpoint/2010/main" Requires="p14">
          <p:contentPart p14:bwMode="auto" r:id="rId144">
            <p14:nvContentPartPr>
              <p14:cNvPr id="1049850" name=""/>
              <p14:cNvContentPartPr/>
              <p14:nvPr/>
            </p14:nvContentPartPr>
            <p14:xfrm>
              <a:off x="1295351" y="3840935"/>
              <a:ext cx="433397" cy="280733"/>
            </p14:xfrm>
          </p:contentPart>
        </mc:Choice>
        <mc:Fallback>
          <p:sp>
            <p:nvSpPr>
              <p:cNvPr id="1049850" name=""/>
              <p:cNvSpPr/>
              <p:nvPr/>
            </p:nvSpPr>
            <p:spPr>
              <a:xfrm>
                <a:off x="1295351" y="3840935"/>
                <a:ext cx="433397" cy="280733"/>
              </a:xfrm>
            </p:spPr>
          </p:sp>
        </mc:Fallback>
      </mc:AlternateContent>
      <mc:AlternateContent xmlns:mc="http://schemas.openxmlformats.org/markup-compatibility/2006">
        <mc:Choice xmlns:p14="http://schemas.microsoft.com/office/powerpoint/2010/main" Requires="p14">
          <p:contentPart p14:bwMode="auto" r:id="rId145">
            <p14:nvContentPartPr>
              <p14:cNvPr id="1049851" name=""/>
              <p14:cNvContentPartPr/>
              <p14:nvPr/>
            </p14:nvContentPartPr>
            <p14:xfrm>
              <a:off x="1806449" y="3778672"/>
              <a:ext cx="130720" cy="306834"/>
            </p14:xfrm>
          </p:contentPart>
        </mc:Choice>
        <mc:Fallback>
          <p:sp>
            <p:nvSpPr>
              <p:cNvPr id="1049851" name=""/>
              <p:cNvSpPr/>
              <p:nvPr/>
            </p:nvSpPr>
            <p:spPr>
              <a:xfrm>
                <a:off x="1806449" y="3778672"/>
                <a:ext cx="130720" cy="306834"/>
              </a:xfrm>
            </p:spPr>
          </p:sp>
        </mc:Fallback>
      </mc:AlternateContent>
      <mc:AlternateContent xmlns:mc="http://schemas.openxmlformats.org/markup-compatibility/2006">
        <mc:Choice xmlns:p14="http://schemas.microsoft.com/office/powerpoint/2010/main" Requires="p14">
          <p:contentPart p14:bwMode="auto" r:id="rId146">
            <p14:nvContentPartPr>
              <p14:cNvPr id="1049852" name=""/>
              <p14:cNvContentPartPr/>
              <p14:nvPr/>
            </p14:nvContentPartPr>
            <p14:xfrm>
              <a:off x="2127563" y="3850719"/>
              <a:ext cx="143906" cy="270294"/>
            </p14:xfrm>
          </p:contentPart>
        </mc:Choice>
        <mc:Fallback>
          <p:sp>
            <p:nvSpPr>
              <p:cNvPr id="1049852" name=""/>
              <p:cNvSpPr/>
              <p:nvPr/>
            </p:nvSpPr>
            <p:spPr>
              <a:xfrm>
                <a:off x="2127563" y="3850719"/>
                <a:ext cx="143906" cy="270294"/>
              </a:xfrm>
            </p:spPr>
          </p:sp>
        </mc:Fallback>
      </mc:AlternateContent>
      <mc:AlternateContent xmlns:mc="http://schemas.openxmlformats.org/markup-compatibility/2006">
        <mc:Choice xmlns:p14="http://schemas.microsoft.com/office/powerpoint/2010/main" Requires="p14">
          <p:contentPart p14:bwMode="auto" r:id="rId147">
            <p14:nvContentPartPr>
              <p14:cNvPr id="1049853" name=""/>
              <p14:cNvContentPartPr/>
              <p14:nvPr/>
            </p14:nvContentPartPr>
            <p14:xfrm>
              <a:off x="2271735" y="4021873"/>
              <a:ext cx="96237" cy="169754"/>
            </p14:xfrm>
          </p:contentPart>
        </mc:Choice>
        <mc:Fallback>
          <p:sp>
            <p:nvSpPr>
              <p:cNvPr id="1049853" name=""/>
              <p:cNvSpPr/>
              <p:nvPr/>
            </p:nvSpPr>
            <p:spPr>
              <a:xfrm>
                <a:off x="2271735" y="4021873"/>
                <a:ext cx="96237" cy="169754"/>
              </a:xfrm>
            </p:spPr>
          </p:sp>
        </mc:Fallback>
      </mc:AlternateContent>
      <mc:AlternateContent xmlns:mc="http://schemas.openxmlformats.org/markup-compatibility/2006">
        <mc:Choice xmlns:p14="http://schemas.microsoft.com/office/powerpoint/2010/main" Requires="p14">
          <p:contentPart p14:bwMode="auto" r:id="rId148">
            <p14:nvContentPartPr>
              <p14:cNvPr id="1049854" name=""/>
              <p14:cNvContentPartPr/>
              <p14:nvPr/>
            </p14:nvContentPartPr>
            <p14:xfrm>
              <a:off x="2383648" y="4036516"/>
              <a:ext cx="154419" cy="151187"/>
            </p14:xfrm>
          </p:contentPart>
        </mc:Choice>
        <mc:Fallback>
          <p:sp>
            <p:nvSpPr>
              <p:cNvPr id="1049854" name=""/>
              <p:cNvSpPr/>
              <p:nvPr/>
            </p:nvSpPr>
            <p:spPr>
              <a:xfrm>
                <a:off x="2383648" y="4036516"/>
                <a:ext cx="154419" cy="151187"/>
              </a:xfrm>
            </p:spPr>
          </p:sp>
        </mc:Fallback>
      </mc:AlternateContent>
      <mc:AlternateContent xmlns:mc="http://schemas.openxmlformats.org/markup-compatibility/2006">
        <mc:Choice xmlns:p14="http://schemas.microsoft.com/office/powerpoint/2010/main" Requires="p14">
          <p:contentPart p14:bwMode="auto" r:id="rId149">
            <p14:nvContentPartPr>
              <p14:cNvPr id="1049855" name=""/>
              <p14:cNvContentPartPr/>
              <p14:nvPr/>
            </p14:nvContentPartPr>
            <p14:xfrm>
              <a:off x="2191544" y="3725273"/>
              <a:ext cx="237667" cy="213"/>
            </p14:xfrm>
          </p:contentPart>
        </mc:Choice>
        <mc:Fallback>
          <p:sp>
            <p:nvSpPr>
              <p:cNvPr id="1049855" name=""/>
              <p:cNvSpPr/>
              <p:nvPr/>
            </p:nvSpPr>
            <p:spPr>
              <a:xfrm>
                <a:off x="2191544" y="3725273"/>
                <a:ext cx="237667" cy="213"/>
              </a:xfrm>
            </p:spPr>
          </p:sp>
        </mc:Fallback>
      </mc:AlternateContent>
      <mc:AlternateContent xmlns:mc="http://schemas.openxmlformats.org/markup-compatibility/2006">
        <mc:Choice xmlns:p14="http://schemas.microsoft.com/office/powerpoint/2010/main" Requires="p14">
          <p:contentPart p14:bwMode="auto" r:id="rId150">
            <p14:nvContentPartPr>
              <p14:cNvPr id="1049856" name=""/>
              <p14:cNvContentPartPr/>
              <p14:nvPr/>
            </p14:nvContentPartPr>
            <p14:xfrm>
              <a:off x="2306268" y="3659749"/>
              <a:ext cx="120526" cy="163067"/>
            </p14:xfrm>
          </p:contentPart>
        </mc:Choice>
        <mc:Fallback>
          <p:sp>
            <p:nvSpPr>
              <p:cNvPr id="1049856" name=""/>
              <p:cNvSpPr/>
              <p:nvPr/>
            </p:nvSpPr>
            <p:spPr>
              <a:xfrm>
                <a:off x="2306268" y="3659749"/>
                <a:ext cx="120526" cy="163067"/>
              </a:xfrm>
            </p:spPr>
          </p:sp>
        </mc:Fallback>
      </mc:AlternateContent>
      <mc:AlternateContent xmlns:mc="http://schemas.openxmlformats.org/markup-compatibility/2006">
        <mc:Choice xmlns:p14="http://schemas.microsoft.com/office/powerpoint/2010/main" Requires="p14">
          <p:contentPart p14:bwMode="auto" r:id="rId151">
            <p14:nvContentPartPr>
              <p14:cNvPr id="1049857" name=""/>
              <p14:cNvContentPartPr/>
              <p14:nvPr/>
            </p14:nvContentPartPr>
            <p14:xfrm>
              <a:off x="2649556" y="3978685"/>
              <a:ext cx="207385" cy="6950"/>
            </p14:xfrm>
          </p:contentPart>
        </mc:Choice>
        <mc:Fallback>
          <p:sp>
            <p:nvSpPr>
              <p:cNvPr id="1049857" name=""/>
              <p:cNvSpPr/>
              <p:nvPr/>
            </p:nvSpPr>
            <p:spPr>
              <a:xfrm>
                <a:off x="2649556" y="3978685"/>
                <a:ext cx="207385" cy="6950"/>
              </a:xfrm>
            </p:spPr>
          </p:sp>
        </mc:Fallback>
      </mc:AlternateContent>
      <mc:AlternateContent xmlns:mc="http://schemas.openxmlformats.org/markup-compatibility/2006">
        <mc:Choice xmlns:p14="http://schemas.microsoft.com/office/powerpoint/2010/main" Requires="p14">
          <p:contentPart p14:bwMode="auto" r:id="rId152">
            <p14:nvContentPartPr>
              <p14:cNvPr id="1049858" name=""/>
              <p14:cNvContentPartPr/>
              <p14:nvPr/>
            </p14:nvContentPartPr>
            <p14:xfrm>
              <a:off x="2749718" y="3877420"/>
              <a:ext cx="6517" cy="239016"/>
            </p14:xfrm>
          </p:contentPart>
        </mc:Choice>
        <mc:Fallback>
          <p:sp>
            <p:nvSpPr>
              <p:cNvPr id="1049858" name=""/>
              <p:cNvSpPr/>
              <p:nvPr/>
            </p:nvSpPr>
            <p:spPr>
              <a:xfrm>
                <a:off x="2749718" y="3877420"/>
                <a:ext cx="6517" cy="239016"/>
              </a:xfrm>
            </p:spPr>
          </p:sp>
        </mc:Fallback>
      </mc:AlternateContent>
      <mc:AlternateContent xmlns:mc="http://schemas.openxmlformats.org/markup-compatibility/2006">
        <mc:Choice xmlns:p14="http://schemas.microsoft.com/office/powerpoint/2010/main" Requires="p14">
          <p:contentPart p14:bwMode="auto" r:id="rId153">
            <p14:nvContentPartPr>
              <p14:cNvPr id="1049859" name=""/>
              <p14:cNvContentPartPr/>
              <p14:nvPr/>
            </p14:nvContentPartPr>
            <p14:xfrm>
              <a:off x="3040230" y="3804946"/>
              <a:ext cx="124258" cy="227899"/>
            </p14:xfrm>
          </p:contentPart>
        </mc:Choice>
        <mc:Fallback>
          <p:sp>
            <p:nvSpPr>
              <p:cNvPr id="1049859" name=""/>
              <p:cNvSpPr/>
              <p:nvPr/>
            </p:nvSpPr>
            <p:spPr>
              <a:xfrm>
                <a:off x="3040230" y="3804946"/>
                <a:ext cx="124258" cy="227899"/>
              </a:xfrm>
            </p:spPr>
          </p:sp>
        </mc:Fallback>
      </mc:AlternateContent>
      <mc:AlternateContent xmlns:mc="http://schemas.openxmlformats.org/markup-compatibility/2006">
        <mc:Choice xmlns:p14="http://schemas.microsoft.com/office/powerpoint/2010/main" Requires="p14">
          <p:contentPart p14:bwMode="auto" r:id="rId154">
            <p14:nvContentPartPr>
              <p14:cNvPr id="1049860" name=""/>
              <p14:cNvContentPartPr/>
              <p14:nvPr/>
            </p14:nvContentPartPr>
            <p14:xfrm>
              <a:off x="3272304" y="3869726"/>
              <a:ext cx="7705" cy="179281"/>
            </p14:xfrm>
          </p:contentPart>
        </mc:Choice>
        <mc:Fallback>
          <p:sp>
            <p:nvSpPr>
              <p:cNvPr id="1049860" name=""/>
              <p:cNvSpPr/>
              <p:nvPr/>
            </p:nvSpPr>
            <p:spPr>
              <a:xfrm>
                <a:off x="3272304" y="3869726"/>
                <a:ext cx="7705" cy="179281"/>
              </a:xfrm>
            </p:spPr>
          </p:sp>
        </mc:Fallback>
      </mc:AlternateContent>
      <mc:AlternateContent xmlns:mc="http://schemas.openxmlformats.org/markup-compatibility/2006">
        <mc:Choice xmlns:p14="http://schemas.microsoft.com/office/powerpoint/2010/main" Requires="p14">
          <p:contentPart p14:bwMode="auto" r:id="rId155">
            <p14:nvContentPartPr>
              <p14:cNvPr id="1049861" name=""/>
              <p14:cNvContentPartPr/>
              <p14:nvPr/>
            </p14:nvContentPartPr>
            <p14:xfrm>
              <a:off x="3244888" y="3753816"/>
              <a:ext cx="5201" cy="32849"/>
            </p14:xfrm>
          </p:contentPart>
        </mc:Choice>
        <mc:Fallback>
          <p:sp>
            <p:nvSpPr>
              <p:cNvPr id="1049861" name=""/>
              <p:cNvSpPr/>
              <p:nvPr/>
            </p:nvSpPr>
            <p:spPr>
              <a:xfrm>
                <a:off x="3244888" y="3753816"/>
                <a:ext cx="5201" cy="32849"/>
              </a:xfrm>
            </p:spPr>
          </p:sp>
        </mc:Fallback>
      </mc:AlternateContent>
      <mc:AlternateContent xmlns:mc="http://schemas.openxmlformats.org/markup-compatibility/2006">
        <mc:Choice xmlns:p14="http://schemas.microsoft.com/office/powerpoint/2010/main" Requires="p14">
          <p:contentPart p14:bwMode="auto" r:id="rId156">
            <p14:nvContentPartPr>
              <p14:cNvPr id="1049862" name=""/>
              <p14:cNvContentPartPr/>
              <p14:nvPr/>
            </p14:nvContentPartPr>
            <p14:xfrm>
              <a:off x="3394733" y="3826683"/>
              <a:ext cx="161573" cy="203048"/>
            </p14:xfrm>
          </p:contentPart>
        </mc:Choice>
        <mc:Fallback>
          <p:sp>
            <p:nvSpPr>
              <p:cNvPr id="1049862" name=""/>
              <p:cNvSpPr/>
              <p:nvPr/>
            </p:nvSpPr>
            <p:spPr>
              <a:xfrm>
                <a:off x="3394733" y="3826683"/>
                <a:ext cx="161573" cy="203048"/>
              </a:xfrm>
            </p:spPr>
          </p:sp>
        </mc:Fallback>
      </mc:AlternateContent>
      <mc:AlternateContent xmlns:mc="http://schemas.openxmlformats.org/markup-compatibility/2006">
        <mc:Choice xmlns:p14="http://schemas.microsoft.com/office/powerpoint/2010/main" Requires="p14">
          <p:contentPart p14:bwMode="auto" r:id="rId157">
            <p14:nvContentPartPr>
              <p14:cNvPr id="1049863" name=""/>
              <p14:cNvContentPartPr/>
              <p14:nvPr/>
            </p14:nvContentPartPr>
            <p14:xfrm>
              <a:off x="3639258" y="3700241"/>
              <a:ext cx="150810" cy="324400"/>
            </p14:xfrm>
          </p:contentPart>
        </mc:Choice>
        <mc:Fallback>
          <p:sp>
            <p:nvSpPr>
              <p:cNvPr id="1049863" name=""/>
              <p:cNvSpPr/>
              <p:nvPr/>
            </p:nvSpPr>
            <p:spPr>
              <a:xfrm>
                <a:off x="3639258" y="3700241"/>
                <a:ext cx="150810" cy="324400"/>
              </a:xfrm>
            </p:spPr>
          </p:sp>
        </mc:Fallback>
      </mc:AlternateContent>
      <mc:AlternateContent xmlns:mc="http://schemas.openxmlformats.org/markup-compatibility/2006">
        <mc:Choice xmlns:p14="http://schemas.microsoft.com/office/powerpoint/2010/main" Requires="p14">
          <p:contentPart p14:bwMode="auto" r:id="rId158">
            <p14:nvContentPartPr>
              <p14:cNvPr id="1049864" name=""/>
              <p14:cNvContentPartPr/>
              <p14:nvPr/>
            </p14:nvContentPartPr>
            <p14:xfrm>
              <a:off x="3927354" y="3803739"/>
              <a:ext cx="322525" cy="469195"/>
            </p14:xfrm>
          </p:contentPart>
        </mc:Choice>
        <mc:Fallback>
          <p:sp>
            <p:nvSpPr>
              <p:cNvPr id="1049864" name=""/>
              <p:cNvSpPr/>
              <p:nvPr/>
            </p:nvSpPr>
            <p:spPr>
              <a:xfrm>
                <a:off x="3927354" y="3803739"/>
                <a:ext cx="322525" cy="469195"/>
              </a:xfrm>
            </p:spPr>
          </p:sp>
        </mc:Fallback>
      </mc:AlternateContent>
      <mc:AlternateContent xmlns:mc="http://schemas.openxmlformats.org/markup-compatibility/2006">
        <mc:Choice xmlns:p14="http://schemas.microsoft.com/office/powerpoint/2010/main" Requires="p14">
          <p:contentPart p14:bwMode="auto" r:id="rId159">
            <p14:nvContentPartPr>
              <p14:cNvPr id="1049865" name=""/>
              <p14:cNvContentPartPr/>
              <p14:nvPr/>
            </p14:nvContentPartPr>
            <p14:xfrm>
              <a:off x="3900925" y="3658382"/>
              <a:ext cx="244824" cy="15761"/>
            </p14:xfrm>
          </p:contentPart>
        </mc:Choice>
        <mc:Fallback>
          <p:sp>
            <p:nvSpPr>
              <p:cNvPr id="1049865" name=""/>
              <p:cNvSpPr/>
              <p:nvPr/>
            </p:nvSpPr>
            <p:spPr>
              <a:xfrm>
                <a:off x="3900925" y="3658382"/>
                <a:ext cx="244824" cy="15761"/>
              </a:xfrm>
            </p:spPr>
          </p:sp>
        </mc:Fallback>
      </mc:AlternateContent>
      <mc:AlternateContent xmlns:mc="http://schemas.openxmlformats.org/markup-compatibility/2006">
        <mc:Choice xmlns:p14="http://schemas.microsoft.com/office/powerpoint/2010/main" Requires="p14">
          <p:contentPart p14:bwMode="auto" r:id="rId160">
            <p14:nvContentPartPr>
              <p14:cNvPr id="1049866" name=""/>
              <p14:cNvContentPartPr/>
              <p14:nvPr/>
            </p14:nvContentPartPr>
            <p14:xfrm>
              <a:off x="4009913" y="3569404"/>
              <a:ext cx="132662" cy="126830"/>
            </p14:xfrm>
          </p:contentPart>
        </mc:Choice>
        <mc:Fallback>
          <p:sp>
            <p:nvSpPr>
              <p:cNvPr id="1049866" name=""/>
              <p:cNvSpPr/>
              <p:nvPr/>
            </p:nvSpPr>
            <p:spPr>
              <a:xfrm>
                <a:off x="4009913" y="3569404"/>
                <a:ext cx="132662" cy="126830"/>
              </a:xfrm>
            </p:spPr>
          </p:sp>
        </mc:Fallback>
      </mc:AlternateContent>
      <mc:AlternateContent xmlns:mc="http://schemas.openxmlformats.org/markup-compatibility/2006">
        <mc:Choice xmlns:p14="http://schemas.microsoft.com/office/powerpoint/2010/main" Requires="p14">
          <p:contentPart p14:bwMode="auto" r:id="rId161">
            <p14:nvContentPartPr>
              <p14:cNvPr id="1049867" name=""/>
              <p14:cNvContentPartPr/>
              <p14:nvPr/>
            </p14:nvContentPartPr>
            <p14:xfrm>
              <a:off x="554085" y="4394052"/>
              <a:ext cx="464935" cy="499156"/>
            </p14:xfrm>
          </p:contentPart>
        </mc:Choice>
        <mc:Fallback>
          <p:sp>
            <p:nvSpPr>
              <p:cNvPr id="1049867" name=""/>
              <p:cNvSpPr/>
              <p:nvPr/>
            </p:nvSpPr>
            <p:spPr>
              <a:xfrm>
                <a:off x="554085" y="4394052"/>
                <a:ext cx="464935" cy="499156"/>
              </a:xfrm>
            </p:spPr>
          </p:sp>
        </mc:Fallback>
      </mc:AlternateContent>
      <mc:AlternateContent xmlns:mc="http://schemas.openxmlformats.org/markup-compatibility/2006">
        <mc:Choice xmlns:p14="http://schemas.microsoft.com/office/powerpoint/2010/main" Requires="p14">
          <p:contentPart p14:bwMode="auto" r:id="rId162">
            <p14:nvContentPartPr>
              <p14:cNvPr id="1049868" name=""/>
              <p14:cNvContentPartPr/>
              <p14:nvPr/>
            </p14:nvContentPartPr>
            <p14:xfrm>
              <a:off x="625567" y="4326166"/>
              <a:ext cx="193265" cy="14396"/>
            </p14:xfrm>
          </p:contentPart>
        </mc:Choice>
        <mc:Fallback>
          <p:sp>
            <p:nvSpPr>
              <p:cNvPr id="1049868" name=""/>
              <p:cNvSpPr/>
              <p:nvPr/>
            </p:nvSpPr>
            <p:spPr>
              <a:xfrm>
                <a:off x="625567" y="4326166"/>
                <a:ext cx="193265" cy="14396"/>
              </a:xfrm>
            </p:spPr>
          </p:sp>
        </mc:Fallback>
      </mc:AlternateContent>
      <mc:AlternateContent xmlns:mc="http://schemas.openxmlformats.org/markup-compatibility/2006">
        <mc:Choice xmlns:p14="http://schemas.microsoft.com/office/powerpoint/2010/main" Requires="p14">
          <p:contentPart p14:bwMode="auto" r:id="rId163">
            <p14:nvContentPartPr>
              <p14:cNvPr id="1049869" name=""/>
              <p14:cNvContentPartPr/>
              <p14:nvPr/>
            </p14:nvContentPartPr>
            <p14:xfrm>
              <a:off x="746909" y="4260889"/>
              <a:ext cx="125682" cy="208574"/>
            </p14:xfrm>
          </p:contentPart>
        </mc:Choice>
        <mc:Fallback>
          <p:sp>
            <p:nvSpPr>
              <p:cNvPr id="1049869" name=""/>
              <p:cNvSpPr/>
              <p:nvPr/>
            </p:nvSpPr>
            <p:spPr>
              <a:xfrm>
                <a:off x="746909" y="4260889"/>
                <a:ext cx="125682" cy="208574"/>
              </a:xfrm>
            </p:spPr>
          </p:sp>
        </mc:Fallback>
      </mc:AlternateContent>
      <mc:AlternateContent xmlns:mc="http://schemas.openxmlformats.org/markup-compatibility/2006">
        <mc:Choice xmlns:p14="http://schemas.microsoft.com/office/powerpoint/2010/main" Requires="p14">
          <p:contentPart p14:bwMode="auto" r:id="rId164">
            <p14:nvContentPartPr>
              <p14:cNvPr id="1049870" name=""/>
              <p14:cNvContentPartPr/>
              <p14:nvPr/>
            </p14:nvContentPartPr>
            <p14:xfrm>
              <a:off x="332139" y="3935002"/>
              <a:ext cx="186872" cy="1052520"/>
            </p14:xfrm>
          </p:contentPart>
        </mc:Choice>
        <mc:Fallback>
          <p:sp>
            <p:nvSpPr>
              <p:cNvPr id="1049870" name=""/>
              <p:cNvSpPr/>
              <p:nvPr/>
            </p:nvSpPr>
            <p:spPr>
              <a:xfrm>
                <a:off x="332139" y="3935002"/>
                <a:ext cx="186872" cy="1052520"/>
              </a:xfrm>
            </p:spPr>
          </p:sp>
        </mc:Fallback>
      </mc:AlternateContent>
      <mc:AlternateContent xmlns:mc="http://schemas.openxmlformats.org/markup-compatibility/2006">
        <mc:Choice xmlns:p14="http://schemas.microsoft.com/office/powerpoint/2010/main" Requires="p14">
          <p:contentPart p14:bwMode="auto" r:id="rId165">
            <p14:nvContentPartPr>
              <p14:cNvPr id="1049871" name=""/>
              <p14:cNvContentPartPr/>
              <p14:nvPr/>
            </p14:nvContentPartPr>
            <p14:xfrm>
              <a:off x="1154619" y="4681092"/>
              <a:ext cx="151904" cy="8802"/>
            </p14:xfrm>
          </p:contentPart>
        </mc:Choice>
        <mc:Fallback>
          <p:sp>
            <p:nvSpPr>
              <p:cNvPr id="1049871" name=""/>
              <p:cNvSpPr/>
              <p:nvPr/>
            </p:nvSpPr>
            <p:spPr>
              <a:xfrm>
                <a:off x="1154619" y="4681092"/>
                <a:ext cx="151904" cy="8802"/>
              </a:xfrm>
            </p:spPr>
          </p:sp>
        </mc:Fallback>
      </mc:AlternateContent>
      <mc:AlternateContent xmlns:mc="http://schemas.openxmlformats.org/markup-compatibility/2006">
        <mc:Choice xmlns:p14="http://schemas.microsoft.com/office/powerpoint/2010/main" Requires="p14">
          <p:contentPart p14:bwMode="auto" r:id="rId166">
            <p14:nvContentPartPr>
              <p14:cNvPr id="1049872" name=""/>
              <p14:cNvContentPartPr/>
              <p14:nvPr/>
            </p14:nvContentPartPr>
            <p14:xfrm>
              <a:off x="1154619" y="4789804"/>
              <a:ext cx="173305" cy="14606"/>
            </p14:xfrm>
          </p:contentPart>
        </mc:Choice>
        <mc:Fallback>
          <p:sp>
            <p:nvSpPr>
              <p:cNvPr id="1049872" name=""/>
              <p:cNvSpPr/>
              <p:nvPr/>
            </p:nvSpPr>
            <p:spPr>
              <a:xfrm>
                <a:off x="1154619" y="4789804"/>
                <a:ext cx="173305" cy="14606"/>
              </a:xfrm>
            </p:spPr>
          </p:sp>
        </mc:Fallback>
      </mc:AlternateContent>
      <mc:AlternateContent xmlns:mc="http://schemas.openxmlformats.org/markup-compatibility/2006">
        <mc:Choice xmlns:p14="http://schemas.microsoft.com/office/powerpoint/2010/main" Requires="p14">
          <p:contentPart p14:bwMode="auto" r:id="rId167">
            <p14:nvContentPartPr>
              <p14:cNvPr id="1049873" name=""/>
              <p14:cNvContentPartPr/>
              <p14:nvPr/>
            </p14:nvContentPartPr>
            <p14:xfrm>
              <a:off x="1476728" y="4767962"/>
              <a:ext cx="157072" cy="1750"/>
            </p14:xfrm>
          </p:contentPart>
        </mc:Choice>
        <mc:Fallback>
          <p:sp>
            <p:nvSpPr>
              <p:cNvPr id="1049873" name=""/>
              <p:cNvSpPr/>
              <p:nvPr/>
            </p:nvSpPr>
            <p:spPr>
              <a:xfrm>
                <a:off x="1476728" y="4767962"/>
                <a:ext cx="157072" cy="1750"/>
              </a:xfrm>
            </p:spPr>
          </p:sp>
        </mc:Fallback>
      </mc:AlternateContent>
      <mc:AlternateContent xmlns:mc="http://schemas.openxmlformats.org/markup-compatibility/2006">
        <mc:Choice xmlns:p14="http://schemas.microsoft.com/office/powerpoint/2010/main" Requires="p14">
          <p:contentPart p14:bwMode="auto" r:id="rId168">
            <p14:nvContentPartPr>
              <p14:cNvPr id="1049874" name=""/>
              <p14:cNvContentPartPr/>
              <p14:nvPr/>
            </p14:nvContentPartPr>
            <p14:xfrm>
              <a:off x="1702432" y="4580075"/>
              <a:ext cx="192153" cy="322075"/>
            </p14:xfrm>
          </p:contentPart>
        </mc:Choice>
        <mc:Fallback>
          <p:sp>
            <p:nvSpPr>
              <p:cNvPr id="1049874" name=""/>
              <p:cNvSpPr/>
              <p:nvPr/>
            </p:nvSpPr>
            <p:spPr>
              <a:xfrm>
                <a:off x="1702432" y="4580075"/>
                <a:ext cx="192153" cy="322075"/>
              </a:xfrm>
            </p:spPr>
          </p:sp>
        </mc:Fallback>
      </mc:AlternateContent>
      <mc:AlternateContent xmlns:mc="http://schemas.openxmlformats.org/markup-compatibility/2006">
        <mc:Choice xmlns:p14="http://schemas.microsoft.com/office/powerpoint/2010/main" Requires="p14">
          <p:contentPart p14:bwMode="auto" r:id="rId169">
            <p14:nvContentPartPr>
              <p14:cNvPr id="1049875" name=""/>
              <p14:cNvContentPartPr/>
              <p14:nvPr/>
            </p14:nvContentPartPr>
            <p14:xfrm>
              <a:off x="1941358" y="4710132"/>
              <a:ext cx="16088" cy="168980"/>
            </p14:xfrm>
          </p:contentPart>
        </mc:Choice>
        <mc:Fallback>
          <p:sp>
            <p:nvSpPr>
              <p:cNvPr id="1049875" name=""/>
              <p:cNvSpPr/>
              <p:nvPr/>
            </p:nvSpPr>
            <p:spPr>
              <a:xfrm>
                <a:off x="1941358" y="4710132"/>
                <a:ext cx="16088" cy="168980"/>
              </a:xfrm>
            </p:spPr>
          </p:sp>
        </mc:Fallback>
      </mc:AlternateContent>
      <mc:AlternateContent xmlns:mc="http://schemas.openxmlformats.org/markup-compatibility/2006">
        <mc:Choice xmlns:p14="http://schemas.microsoft.com/office/powerpoint/2010/main" Requires="p14">
          <p:contentPart p14:bwMode="auto" r:id="rId170">
            <p14:nvContentPartPr>
              <p14:cNvPr id="1049876" name=""/>
              <p14:cNvContentPartPr/>
              <p14:nvPr/>
            </p14:nvContentPartPr>
            <p14:xfrm>
              <a:off x="2067271" y="4700573"/>
              <a:ext cx="143014" cy="192364"/>
            </p14:xfrm>
          </p:contentPart>
        </mc:Choice>
        <mc:Fallback>
          <p:sp>
            <p:nvSpPr>
              <p:cNvPr id="1049876" name=""/>
              <p:cNvSpPr/>
              <p:nvPr/>
            </p:nvSpPr>
            <p:spPr>
              <a:xfrm>
                <a:off x="2067271" y="4700573"/>
                <a:ext cx="143014" cy="192364"/>
              </a:xfrm>
            </p:spPr>
          </p:sp>
        </mc:Fallback>
      </mc:AlternateContent>
      <mc:AlternateContent xmlns:mc="http://schemas.openxmlformats.org/markup-compatibility/2006">
        <mc:Choice xmlns:p14="http://schemas.microsoft.com/office/powerpoint/2010/main" Requires="p14">
          <p:contentPart p14:bwMode="auto" r:id="rId171">
            <p14:nvContentPartPr>
              <p14:cNvPr id="1049877" name=""/>
              <p14:cNvContentPartPr/>
              <p14:nvPr/>
            </p14:nvContentPartPr>
            <p14:xfrm>
              <a:off x="2246992" y="4547974"/>
              <a:ext cx="159438" cy="332294"/>
            </p14:xfrm>
          </p:contentPart>
        </mc:Choice>
        <mc:Fallback>
          <p:sp>
            <p:nvSpPr>
              <p:cNvPr id="1049877" name=""/>
              <p:cNvSpPr/>
              <p:nvPr/>
            </p:nvSpPr>
            <p:spPr>
              <a:xfrm>
                <a:off x="2246992" y="4547974"/>
                <a:ext cx="159438" cy="332294"/>
              </a:xfrm>
            </p:spPr>
          </p:sp>
        </mc:Fallback>
      </mc:AlternateContent>
      <mc:AlternateContent xmlns:mc="http://schemas.openxmlformats.org/markup-compatibility/2006">
        <mc:Choice xmlns:p14="http://schemas.microsoft.com/office/powerpoint/2010/main" Requires="p14">
          <p:contentPart p14:bwMode="auto" r:id="rId172">
            <p14:nvContentPartPr>
              <p14:cNvPr id="1049878" name=""/>
              <p14:cNvContentPartPr/>
              <p14:nvPr/>
            </p14:nvContentPartPr>
            <p14:xfrm>
              <a:off x="2477912" y="4691144"/>
              <a:ext cx="337020" cy="279244"/>
            </p14:xfrm>
          </p:contentPart>
        </mc:Choice>
        <mc:Fallback>
          <p:sp>
            <p:nvSpPr>
              <p:cNvPr id="1049878" name=""/>
              <p:cNvSpPr/>
              <p:nvPr/>
            </p:nvSpPr>
            <p:spPr>
              <a:xfrm>
                <a:off x="2477912" y="4691144"/>
                <a:ext cx="337020" cy="279244"/>
              </a:xfrm>
            </p:spPr>
          </p:sp>
        </mc:Fallback>
      </mc:AlternateContent>
      <mc:AlternateContent xmlns:mc="http://schemas.openxmlformats.org/markup-compatibility/2006">
        <mc:Choice xmlns:p14="http://schemas.microsoft.com/office/powerpoint/2010/main" Requires="p14">
          <p:contentPart p14:bwMode="auto" r:id="rId173">
            <p14:nvContentPartPr>
              <p14:cNvPr id="1049879" name=""/>
              <p14:cNvContentPartPr/>
              <p14:nvPr/>
            </p14:nvContentPartPr>
            <p14:xfrm>
              <a:off x="2463351" y="4594222"/>
              <a:ext cx="229006" cy="14396"/>
            </p14:xfrm>
          </p:contentPart>
        </mc:Choice>
        <mc:Fallback>
          <p:sp>
            <p:nvSpPr>
              <p:cNvPr id="1049879" name=""/>
              <p:cNvSpPr/>
              <p:nvPr/>
            </p:nvSpPr>
            <p:spPr>
              <a:xfrm>
                <a:off x="2463351" y="4594222"/>
                <a:ext cx="229006" cy="14396"/>
              </a:xfrm>
            </p:spPr>
          </p:sp>
        </mc:Fallback>
      </mc:AlternateContent>
      <mc:AlternateContent xmlns:mc="http://schemas.openxmlformats.org/markup-compatibility/2006">
        <mc:Choice xmlns:p14="http://schemas.microsoft.com/office/powerpoint/2010/main" Requires="p14">
          <p:contentPart p14:bwMode="auto" r:id="rId174">
            <p14:nvContentPartPr>
              <p14:cNvPr id="1049880" name=""/>
              <p14:cNvContentPartPr/>
              <p14:nvPr/>
            </p14:nvContentPartPr>
            <p14:xfrm>
              <a:off x="2578074" y="4521748"/>
              <a:ext cx="98092" cy="123355"/>
            </p14:xfrm>
          </p:contentPart>
        </mc:Choice>
        <mc:Fallback>
          <p:sp>
            <p:nvSpPr>
              <p:cNvPr id="1049880" name=""/>
              <p:cNvSpPr/>
              <p:nvPr/>
            </p:nvSpPr>
            <p:spPr>
              <a:xfrm>
                <a:off x="2578074" y="4521748"/>
                <a:ext cx="98092" cy="123355"/>
              </a:xfrm>
            </p:spPr>
          </p:sp>
        </mc:Fallback>
      </mc:AlternateContent>
      <mc:AlternateContent xmlns:mc="http://schemas.openxmlformats.org/markup-compatibility/2006">
        <mc:Choice xmlns:p14="http://schemas.microsoft.com/office/powerpoint/2010/main" Requires="p14">
          <p:contentPart p14:bwMode="auto" r:id="rId175">
            <p14:nvContentPartPr>
              <p14:cNvPr id="1049881" name=""/>
              <p14:cNvContentPartPr/>
              <p14:nvPr/>
            </p14:nvContentPartPr>
            <p14:xfrm>
              <a:off x="2906801" y="4803937"/>
              <a:ext cx="198948" cy="10674"/>
            </p14:xfrm>
          </p:contentPart>
        </mc:Choice>
        <mc:Fallback>
          <p:sp>
            <p:nvSpPr>
              <p:cNvPr id="1049881" name=""/>
              <p:cNvSpPr/>
              <p:nvPr/>
            </p:nvSpPr>
            <p:spPr>
              <a:xfrm>
                <a:off x="2906801" y="4803937"/>
                <a:ext cx="198948" cy="10674"/>
              </a:xfrm>
            </p:spPr>
          </p:sp>
        </mc:Fallback>
      </mc:AlternateContent>
      <mc:AlternateContent xmlns:mc="http://schemas.openxmlformats.org/markup-compatibility/2006">
        <mc:Choice xmlns:p14="http://schemas.microsoft.com/office/powerpoint/2010/main" Requires="p14">
          <p:contentPart p14:bwMode="auto" r:id="rId176">
            <p14:nvContentPartPr>
              <p14:cNvPr id="1049882" name=""/>
              <p14:cNvContentPartPr/>
              <p14:nvPr/>
            </p14:nvContentPartPr>
            <p14:xfrm>
              <a:off x="2964163" y="4731725"/>
              <a:ext cx="53102" cy="172156"/>
            </p14:xfrm>
          </p:contentPart>
        </mc:Choice>
        <mc:Fallback>
          <p:sp>
            <p:nvSpPr>
              <p:cNvPr id="1049882" name=""/>
              <p:cNvSpPr/>
              <p:nvPr/>
            </p:nvSpPr>
            <p:spPr>
              <a:xfrm>
                <a:off x="2964163" y="4731725"/>
                <a:ext cx="53102" cy="172156"/>
              </a:xfrm>
            </p:spPr>
          </p:sp>
        </mc:Fallback>
      </mc:AlternateContent>
      <mc:AlternateContent xmlns:mc="http://schemas.openxmlformats.org/markup-compatibility/2006">
        <mc:Choice xmlns:p14="http://schemas.microsoft.com/office/powerpoint/2010/main" Requires="p14">
          <p:contentPart p14:bwMode="auto" r:id="rId177">
            <p14:nvContentPartPr>
              <p14:cNvPr id="1049883" name=""/>
              <p14:cNvContentPartPr/>
              <p14:nvPr/>
            </p14:nvContentPartPr>
            <p14:xfrm>
              <a:off x="3255749" y="4731725"/>
              <a:ext cx="382696" cy="174185"/>
            </p14:xfrm>
          </p:contentPart>
        </mc:Choice>
        <mc:Fallback>
          <p:sp>
            <p:nvSpPr>
              <p:cNvPr id="1049883" name=""/>
              <p:cNvSpPr/>
              <p:nvPr/>
            </p:nvSpPr>
            <p:spPr>
              <a:xfrm>
                <a:off x="3255749" y="4731725"/>
                <a:ext cx="382696" cy="174185"/>
              </a:xfrm>
            </p:spPr>
          </p:sp>
        </mc:Fallback>
      </mc:AlternateContent>
      <mc:AlternateContent xmlns:mc="http://schemas.openxmlformats.org/markup-compatibility/2006">
        <mc:Choice xmlns:p14="http://schemas.microsoft.com/office/powerpoint/2010/main" Requires="p14">
          <p:contentPart p14:bwMode="auto" r:id="rId178">
            <p14:nvContentPartPr>
              <p14:cNvPr id="1049884" name=""/>
              <p14:cNvContentPartPr/>
              <p14:nvPr/>
            </p14:nvContentPartPr>
            <p14:xfrm>
              <a:off x="3720925" y="4660260"/>
              <a:ext cx="167369" cy="286474"/>
            </p14:xfrm>
          </p:contentPart>
        </mc:Choice>
        <mc:Fallback>
          <p:sp>
            <p:nvSpPr>
              <p:cNvPr id="1049884" name=""/>
              <p:cNvSpPr/>
              <p:nvPr/>
            </p:nvSpPr>
            <p:spPr>
              <a:xfrm>
                <a:off x="3720925" y="4660260"/>
                <a:ext cx="167369" cy="286474"/>
              </a:xfrm>
            </p:spPr>
          </p:sp>
        </mc:Fallback>
      </mc:AlternateContent>
      <mc:AlternateContent xmlns:mc="http://schemas.openxmlformats.org/markup-compatibility/2006">
        <mc:Choice xmlns:p14="http://schemas.microsoft.com/office/powerpoint/2010/main" Requires="p14">
          <p:contentPart p14:bwMode="auto" r:id="rId179">
            <p14:nvContentPartPr>
              <p14:cNvPr id="1049885" name=""/>
              <p14:cNvContentPartPr/>
              <p14:nvPr/>
            </p14:nvContentPartPr>
            <p14:xfrm>
              <a:off x="3979467" y="4698087"/>
              <a:ext cx="372633" cy="402061"/>
            </p14:xfrm>
          </p:contentPart>
        </mc:Choice>
        <mc:Fallback>
          <p:sp>
            <p:nvSpPr>
              <p:cNvPr id="1049885" name=""/>
              <p:cNvSpPr/>
              <p:nvPr/>
            </p:nvSpPr>
            <p:spPr>
              <a:xfrm>
                <a:off x="3979467" y="4698087"/>
                <a:ext cx="372633" cy="402061"/>
              </a:xfrm>
            </p:spPr>
          </p:sp>
        </mc:Fallback>
      </mc:AlternateContent>
      <mc:AlternateContent xmlns:mc="http://schemas.openxmlformats.org/markup-compatibility/2006">
        <mc:Choice xmlns:p14="http://schemas.microsoft.com/office/powerpoint/2010/main" Requires="p14">
          <p:contentPart p14:bwMode="auto" r:id="rId180">
            <p14:nvContentPartPr>
              <p14:cNvPr id="1049886" name=""/>
              <p14:cNvContentPartPr/>
              <p14:nvPr/>
            </p14:nvContentPartPr>
            <p14:xfrm>
              <a:off x="3958287" y="4580075"/>
              <a:ext cx="243125" cy="22090"/>
            </p14:xfrm>
          </p:contentPart>
        </mc:Choice>
        <mc:Fallback>
          <p:sp>
            <p:nvSpPr>
              <p:cNvPr id="1049886" name=""/>
              <p:cNvSpPr/>
              <p:nvPr/>
            </p:nvSpPr>
            <p:spPr>
              <a:xfrm>
                <a:off x="3958287" y="4580075"/>
                <a:ext cx="243125" cy="22090"/>
              </a:xfrm>
            </p:spPr>
          </p:sp>
        </mc:Fallback>
      </mc:AlternateContent>
      <mc:AlternateContent xmlns:mc="http://schemas.openxmlformats.org/markup-compatibility/2006">
        <mc:Choice xmlns:p14="http://schemas.microsoft.com/office/powerpoint/2010/main" Requires="p14">
          <p:contentPart p14:bwMode="auto" r:id="rId181">
            <p14:nvContentPartPr>
              <p14:cNvPr id="1049887" name=""/>
              <p14:cNvContentPartPr/>
              <p14:nvPr/>
            </p14:nvContentPartPr>
            <p14:xfrm>
              <a:off x="4094191" y="4507600"/>
              <a:ext cx="126809" cy="166543"/>
            </p14:xfrm>
          </p:contentPart>
        </mc:Choice>
        <mc:Fallback>
          <p:sp>
            <p:nvSpPr>
              <p:cNvPr id="1049887" name=""/>
              <p:cNvSpPr/>
              <p:nvPr/>
            </p:nvSpPr>
            <p:spPr>
              <a:xfrm>
                <a:off x="4094191" y="4507600"/>
                <a:ext cx="126809" cy="166543"/>
              </a:xfrm>
            </p:spPr>
          </p:sp>
        </mc:Fallback>
      </mc:AlternateContent>
      <mc:AlternateContent xmlns:mc="http://schemas.openxmlformats.org/markup-compatibility/2006">
        <mc:Choice xmlns:p14="http://schemas.microsoft.com/office/powerpoint/2010/main" Requires="p14">
          <p:contentPart p14:bwMode="auto" r:id="rId182">
            <p14:nvContentPartPr>
              <p14:cNvPr id="1049888" name=""/>
              <p14:cNvContentPartPr/>
              <p14:nvPr/>
            </p14:nvContentPartPr>
            <p14:xfrm>
              <a:off x="580799" y="5169798"/>
              <a:ext cx="235084" cy="1072509"/>
            </p14:xfrm>
          </p:contentPart>
        </mc:Choice>
        <mc:Fallback>
          <p:sp>
            <p:nvSpPr>
              <p:cNvPr id="1049888" name=""/>
              <p:cNvSpPr/>
              <p:nvPr/>
            </p:nvSpPr>
            <p:spPr>
              <a:xfrm>
                <a:off x="580799" y="5169798"/>
                <a:ext cx="235084" cy="1072509"/>
              </a:xfrm>
            </p:spPr>
          </p:sp>
        </mc:Fallback>
      </mc:AlternateContent>
      <mc:AlternateContent xmlns:mc="http://schemas.openxmlformats.org/markup-compatibility/2006">
        <mc:Choice xmlns:p14="http://schemas.microsoft.com/office/powerpoint/2010/main" Requires="p14">
          <p:contentPart p14:bwMode="auto" r:id="rId183">
            <p14:nvContentPartPr>
              <p14:cNvPr id="1049889" name=""/>
              <p14:cNvContentPartPr/>
              <p14:nvPr/>
            </p14:nvContentPartPr>
            <p14:xfrm>
              <a:off x="786952" y="5232972"/>
              <a:ext cx="348245" cy="340882"/>
            </p14:xfrm>
          </p:contentPart>
        </mc:Choice>
        <mc:Fallback>
          <p:sp>
            <p:nvSpPr>
              <p:cNvPr id="1049889" name=""/>
              <p:cNvSpPr/>
              <p:nvPr/>
            </p:nvSpPr>
            <p:spPr>
              <a:xfrm>
                <a:off x="786952" y="5232972"/>
                <a:ext cx="348245" cy="340882"/>
              </a:xfrm>
            </p:spPr>
          </p:sp>
        </mc:Fallback>
      </mc:AlternateContent>
      <mc:AlternateContent xmlns:mc="http://schemas.openxmlformats.org/markup-compatibility/2006">
        <mc:Choice xmlns:p14="http://schemas.microsoft.com/office/powerpoint/2010/main" Requires="p14">
          <p:contentPart p14:bwMode="auto" r:id="rId184">
            <p14:nvContentPartPr>
              <p14:cNvPr id="1049890" name=""/>
              <p14:cNvContentPartPr/>
              <p14:nvPr/>
            </p14:nvContentPartPr>
            <p14:xfrm>
              <a:off x="822002" y="5105065"/>
              <a:ext cx="153913" cy="36011"/>
            </p14:xfrm>
          </p:contentPart>
        </mc:Choice>
        <mc:Fallback>
          <p:sp>
            <p:nvSpPr>
              <p:cNvPr id="1049890" name=""/>
              <p:cNvSpPr/>
              <p:nvPr/>
            </p:nvSpPr>
            <p:spPr>
              <a:xfrm>
                <a:off x="822002" y="5105065"/>
                <a:ext cx="153913" cy="36011"/>
              </a:xfrm>
            </p:spPr>
          </p:sp>
        </mc:Fallback>
      </mc:AlternateContent>
      <mc:AlternateContent xmlns:mc="http://schemas.openxmlformats.org/markup-compatibility/2006">
        <mc:Choice xmlns:p14="http://schemas.microsoft.com/office/powerpoint/2010/main" Requires="p14">
          <p:contentPart p14:bwMode="auto" r:id="rId185">
            <p14:nvContentPartPr>
              <p14:cNvPr id="1049891" name=""/>
              <p14:cNvContentPartPr/>
              <p14:nvPr/>
            </p14:nvContentPartPr>
            <p14:xfrm>
              <a:off x="933114" y="5072256"/>
              <a:ext cx="98193" cy="124036"/>
            </p14:xfrm>
          </p:contentPart>
        </mc:Choice>
        <mc:Fallback>
          <p:sp>
            <p:nvSpPr>
              <p:cNvPr id="1049891" name=""/>
              <p:cNvSpPr/>
              <p:nvPr/>
            </p:nvSpPr>
            <p:spPr>
              <a:xfrm>
                <a:off x="933114" y="5072256"/>
                <a:ext cx="98193" cy="124036"/>
              </a:xfrm>
            </p:spPr>
          </p:sp>
        </mc:Fallback>
      </mc:AlternateContent>
      <mc:AlternateContent xmlns:mc="http://schemas.openxmlformats.org/markup-compatibility/2006">
        <mc:Choice xmlns:p14="http://schemas.microsoft.com/office/powerpoint/2010/main" Requires="p14">
          <p:contentPart p14:bwMode="auto" r:id="rId186">
            <p14:nvContentPartPr>
              <p14:cNvPr id="1049892" name=""/>
              <p14:cNvContentPartPr/>
              <p14:nvPr/>
            </p14:nvContentPartPr>
            <p14:xfrm>
              <a:off x="868693" y="5903982"/>
              <a:ext cx="359008" cy="422777"/>
            </p14:xfrm>
          </p:contentPart>
        </mc:Choice>
        <mc:Fallback>
          <p:sp>
            <p:nvSpPr>
              <p:cNvPr id="1049892" name=""/>
              <p:cNvSpPr/>
              <p:nvPr/>
            </p:nvSpPr>
            <p:spPr>
              <a:xfrm>
                <a:off x="868693" y="5903982"/>
                <a:ext cx="359008" cy="422777"/>
              </a:xfrm>
            </p:spPr>
          </p:sp>
        </mc:Fallback>
      </mc:AlternateContent>
      <mc:AlternateContent xmlns:mc="http://schemas.openxmlformats.org/markup-compatibility/2006">
        <mc:Choice xmlns:p14="http://schemas.microsoft.com/office/powerpoint/2010/main" Requires="p14">
          <p:contentPart p14:bwMode="auto" r:id="rId187">
            <p14:nvContentPartPr>
              <p14:cNvPr id="1049893" name=""/>
              <p14:cNvContentPartPr/>
              <p14:nvPr/>
            </p14:nvContentPartPr>
            <p14:xfrm>
              <a:off x="854573" y="5760514"/>
              <a:ext cx="136598" cy="36536"/>
            </p14:xfrm>
          </p:contentPart>
        </mc:Choice>
        <mc:Fallback>
          <p:sp>
            <p:nvSpPr>
              <p:cNvPr id="1049893" name=""/>
              <p:cNvSpPr/>
              <p:nvPr/>
            </p:nvSpPr>
            <p:spPr>
              <a:xfrm>
                <a:off x="854573" y="5760514"/>
                <a:ext cx="136598" cy="36536"/>
              </a:xfrm>
            </p:spPr>
          </p:sp>
        </mc:Fallback>
      </mc:AlternateContent>
      <mc:AlternateContent xmlns:mc="http://schemas.openxmlformats.org/markup-compatibility/2006">
        <mc:Choice xmlns:p14="http://schemas.microsoft.com/office/powerpoint/2010/main" Requires="p14">
          <p:contentPart p14:bwMode="auto" r:id="rId188">
            <p14:nvContentPartPr>
              <p14:cNvPr id="1049894" name=""/>
              <p14:cNvContentPartPr/>
              <p14:nvPr/>
            </p14:nvContentPartPr>
            <p14:xfrm>
              <a:off x="954294" y="5710130"/>
              <a:ext cx="108915" cy="121177"/>
            </p14:xfrm>
          </p:contentPart>
        </mc:Choice>
        <mc:Fallback>
          <p:sp>
            <p:nvSpPr>
              <p:cNvPr id="1049894" name=""/>
              <p:cNvSpPr/>
              <p:nvPr/>
            </p:nvSpPr>
            <p:spPr>
              <a:xfrm>
                <a:off x="954294" y="5710130"/>
                <a:ext cx="108915" cy="121177"/>
              </a:xfrm>
            </p:spPr>
          </p:sp>
        </mc:Fallback>
      </mc:AlternateContent>
      <mc:AlternateContent xmlns:mc="http://schemas.openxmlformats.org/markup-compatibility/2006">
        <mc:Choice xmlns:p14="http://schemas.microsoft.com/office/powerpoint/2010/main" Requires="p14">
          <p:contentPart p14:bwMode="auto" r:id="rId189">
            <p14:nvContentPartPr>
              <p14:cNvPr id="1049895" name=""/>
              <p14:cNvContentPartPr/>
              <p14:nvPr/>
            </p14:nvContentPartPr>
            <p14:xfrm>
              <a:off x="1186389" y="5228125"/>
              <a:ext cx="270823" cy="1116148"/>
            </p14:xfrm>
          </p:contentPart>
        </mc:Choice>
        <mc:Fallback>
          <p:sp>
            <p:nvSpPr>
              <p:cNvPr id="1049895" name=""/>
              <p:cNvSpPr/>
              <p:nvPr/>
            </p:nvSpPr>
            <p:spPr>
              <a:xfrm>
                <a:off x="1186389" y="5228125"/>
                <a:ext cx="270823" cy="1116148"/>
              </a:xfrm>
            </p:spPr>
          </p:sp>
        </mc:Fallback>
      </mc:AlternateContent>
      <mc:AlternateContent xmlns:mc="http://schemas.openxmlformats.org/markup-compatibility/2006">
        <mc:Choice xmlns:p14="http://schemas.microsoft.com/office/powerpoint/2010/main" Requires="p14">
          <p:contentPart p14:bwMode="auto" r:id="rId190">
            <p14:nvContentPartPr>
              <p14:cNvPr id="1049896" name=""/>
              <p14:cNvContentPartPr/>
              <p14:nvPr/>
            </p14:nvContentPartPr>
            <p14:xfrm>
              <a:off x="1526588" y="5749936"/>
              <a:ext cx="180437" cy="7023"/>
            </p14:xfrm>
          </p:contentPart>
        </mc:Choice>
        <mc:Fallback>
          <p:sp>
            <p:nvSpPr>
              <p:cNvPr id="1049896" name=""/>
              <p:cNvSpPr/>
              <p:nvPr/>
            </p:nvSpPr>
            <p:spPr>
              <a:xfrm>
                <a:off x="1526588" y="5749936"/>
                <a:ext cx="180437" cy="7023"/>
              </a:xfrm>
            </p:spPr>
          </p:sp>
        </mc:Fallback>
      </mc:AlternateContent>
      <mc:AlternateContent xmlns:mc="http://schemas.openxmlformats.org/markup-compatibility/2006">
        <mc:Choice xmlns:p14="http://schemas.microsoft.com/office/powerpoint/2010/main" Requires="p14">
          <p:contentPart p14:bwMode="auto" r:id="rId191">
            <p14:nvContentPartPr>
              <p14:cNvPr id="1049897" name=""/>
              <p14:cNvContentPartPr/>
              <p14:nvPr/>
            </p14:nvContentPartPr>
            <p14:xfrm>
              <a:off x="1562329" y="5876424"/>
              <a:ext cx="166451" cy="9943"/>
            </p14:xfrm>
          </p:contentPart>
        </mc:Choice>
        <mc:Fallback>
          <p:sp>
            <p:nvSpPr>
              <p:cNvPr id="1049897" name=""/>
              <p:cNvSpPr/>
              <p:nvPr/>
            </p:nvSpPr>
            <p:spPr>
              <a:xfrm>
                <a:off x="1562329" y="5876424"/>
                <a:ext cx="166451" cy="9943"/>
              </a:xfrm>
            </p:spPr>
          </p:sp>
        </mc:Fallback>
      </mc:AlternateContent>
      <mc:AlternateContent xmlns:mc="http://schemas.openxmlformats.org/markup-compatibility/2006">
        <mc:Choice xmlns:p14="http://schemas.microsoft.com/office/powerpoint/2010/main" Requires="p14">
          <p:contentPart p14:bwMode="auto" r:id="rId192">
            <p14:nvContentPartPr>
              <p14:cNvPr id="1049898" name=""/>
              <p14:cNvContentPartPr/>
              <p14:nvPr/>
            </p14:nvContentPartPr>
            <p14:xfrm>
              <a:off x="1841663" y="5115939"/>
              <a:ext cx="192798" cy="1390914"/>
            </p14:xfrm>
          </p:contentPart>
        </mc:Choice>
        <mc:Fallback>
          <p:sp>
            <p:nvSpPr>
              <p:cNvPr id="1049898" name=""/>
              <p:cNvSpPr/>
              <p:nvPr/>
            </p:nvSpPr>
            <p:spPr>
              <a:xfrm>
                <a:off x="1841663" y="5115939"/>
                <a:ext cx="192798" cy="1390914"/>
              </a:xfrm>
            </p:spPr>
          </p:sp>
        </mc:Fallback>
      </mc:AlternateContent>
      <mc:AlternateContent xmlns:mc="http://schemas.openxmlformats.org/markup-compatibility/2006">
        <mc:Choice xmlns:p14="http://schemas.microsoft.com/office/powerpoint/2010/main" Requires="p14">
          <p:contentPart p14:bwMode="auto" r:id="rId193">
            <p14:nvContentPartPr>
              <p14:cNvPr id="1049899" name=""/>
              <p14:cNvContentPartPr/>
              <p14:nvPr/>
            </p14:nvContentPartPr>
            <p14:xfrm>
              <a:off x="1989001" y="5203057"/>
              <a:ext cx="375416" cy="282766"/>
            </p14:xfrm>
          </p:contentPart>
        </mc:Choice>
        <mc:Fallback>
          <p:sp>
            <p:nvSpPr>
              <p:cNvPr id="1049899" name=""/>
              <p:cNvSpPr/>
              <p:nvPr/>
            </p:nvSpPr>
            <p:spPr>
              <a:xfrm>
                <a:off x="1989001" y="5203057"/>
                <a:ext cx="375416" cy="282766"/>
              </a:xfrm>
            </p:spPr>
          </p:sp>
        </mc:Fallback>
      </mc:AlternateContent>
      <mc:AlternateContent xmlns:mc="http://schemas.openxmlformats.org/markup-compatibility/2006">
        <mc:Choice xmlns:p14="http://schemas.microsoft.com/office/powerpoint/2010/main" Requires="p14">
          <p:contentPart p14:bwMode="auto" r:id="rId194">
            <p14:nvContentPartPr>
              <p14:cNvPr id="1049900" name=""/>
              <p14:cNvContentPartPr/>
              <p14:nvPr/>
            </p14:nvContentPartPr>
            <p14:xfrm>
              <a:off x="2489831" y="5233774"/>
              <a:ext cx="165172" cy="284607"/>
            </p14:xfrm>
          </p:contentPart>
        </mc:Choice>
        <mc:Fallback>
          <p:sp>
            <p:nvSpPr>
              <p:cNvPr id="1049900" name=""/>
              <p:cNvSpPr/>
              <p:nvPr/>
            </p:nvSpPr>
            <p:spPr>
              <a:xfrm>
                <a:off x="2489831" y="5233774"/>
                <a:ext cx="165172" cy="284607"/>
              </a:xfrm>
            </p:spPr>
          </p:sp>
        </mc:Fallback>
      </mc:AlternateContent>
      <mc:AlternateContent xmlns:mc="http://schemas.openxmlformats.org/markup-compatibility/2006">
        <mc:Choice xmlns:p14="http://schemas.microsoft.com/office/powerpoint/2010/main" Requires="p14">
          <p:contentPart p14:bwMode="auto" r:id="rId195">
            <p14:nvContentPartPr>
              <p14:cNvPr id="1049901" name=""/>
              <p14:cNvContentPartPr/>
              <p14:nvPr/>
            </p14:nvContentPartPr>
            <p14:xfrm>
              <a:off x="3384554" y="5304074"/>
              <a:ext cx="110376" cy="253234"/>
            </p14:xfrm>
          </p:contentPart>
        </mc:Choice>
        <mc:Fallback>
          <p:sp>
            <p:nvSpPr>
              <p:cNvPr id="1049901" name=""/>
              <p:cNvSpPr/>
              <p:nvPr/>
            </p:nvSpPr>
            <p:spPr>
              <a:xfrm>
                <a:off x="3384554" y="5304074"/>
                <a:ext cx="110376" cy="253234"/>
              </a:xfrm>
            </p:spPr>
          </p:sp>
        </mc:Fallback>
      </mc:AlternateContent>
      <mc:AlternateContent xmlns:mc="http://schemas.openxmlformats.org/markup-compatibility/2006">
        <mc:Choice xmlns:p14="http://schemas.microsoft.com/office/powerpoint/2010/main" Requires="p14">
          <p:contentPart p14:bwMode="auto" r:id="rId196">
            <p14:nvContentPartPr>
              <p14:cNvPr id="1049902" name=""/>
              <p14:cNvContentPartPr/>
              <p14:nvPr/>
            </p14:nvContentPartPr>
            <p14:xfrm>
              <a:off x="3550577" y="5390944"/>
              <a:ext cx="32389" cy="197262"/>
            </p14:xfrm>
          </p:contentPart>
        </mc:Choice>
        <mc:Fallback>
          <p:sp>
            <p:nvSpPr>
              <p:cNvPr id="1049902" name=""/>
              <p:cNvSpPr/>
              <p:nvPr/>
            </p:nvSpPr>
            <p:spPr>
              <a:xfrm>
                <a:off x="3550577" y="5390944"/>
                <a:ext cx="32389" cy="197262"/>
              </a:xfrm>
            </p:spPr>
          </p:sp>
        </mc:Fallback>
      </mc:AlternateContent>
      <mc:AlternateContent xmlns:mc="http://schemas.openxmlformats.org/markup-compatibility/2006">
        <mc:Choice xmlns:p14="http://schemas.microsoft.com/office/powerpoint/2010/main" Requires="p14">
          <p:contentPart p14:bwMode="auto" r:id="rId197">
            <p14:nvContentPartPr>
              <p14:cNvPr id="1049903" name=""/>
              <p14:cNvContentPartPr/>
              <p14:nvPr/>
            </p14:nvContentPartPr>
            <p14:xfrm>
              <a:off x="3643680" y="5398390"/>
              <a:ext cx="154748" cy="148920"/>
            </p14:xfrm>
          </p:contentPart>
        </mc:Choice>
        <mc:Fallback>
          <p:sp>
            <p:nvSpPr>
              <p:cNvPr id="1049903" name=""/>
              <p:cNvSpPr/>
              <p:nvPr/>
            </p:nvSpPr>
            <p:spPr>
              <a:xfrm>
                <a:off x="3643680" y="5398390"/>
                <a:ext cx="154748" cy="148920"/>
              </a:xfrm>
            </p:spPr>
          </p:sp>
        </mc:Fallback>
      </mc:AlternateContent>
      <mc:AlternateContent xmlns:mc="http://schemas.openxmlformats.org/markup-compatibility/2006">
        <mc:Choice xmlns:p14="http://schemas.microsoft.com/office/powerpoint/2010/main" Requires="p14">
          <p:contentPart p14:bwMode="auto" r:id="rId198">
            <p14:nvContentPartPr>
              <p14:cNvPr id="1049904" name=""/>
              <p14:cNvContentPartPr/>
              <p14:nvPr/>
            </p14:nvContentPartPr>
            <p14:xfrm>
              <a:off x="3564697" y="5267837"/>
              <a:ext cx="80059" cy="44708"/>
            </p14:xfrm>
          </p:contentPart>
        </mc:Choice>
        <mc:Fallback>
          <p:sp>
            <p:nvSpPr>
              <p:cNvPr id="1049904" name=""/>
              <p:cNvSpPr/>
              <p:nvPr/>
            </p:nvSpPr>
            <p:spPr>
              <a:xfrm>
                <a:off x="3564697" y="5267837"/>
                <a:ext cx="80059" cy="44708"/>
              </a:xfrm>
            </p:spPr>
          </p:sp>
        </mc:Fallback>
      </mc:AlternateContent>
      <mc:AlternateContent xmlns:mc="http://schemas.openxmlformats.org/markup-compatibility/2006">
        <mc:Choice xmlns:p14="http://schemas.microsoft.com/office/powerpoint/2010/main" Requires="p14">
          <p:contentPart p14:bwMode="auto" r:id="rId199">
            <p14:nvContentPartPr>
              <p14:cNvPr id="1049905" name=""/>
              <p14:cNvContentPartPr/>
              <p14:nvPr/>
            </p14:nvContentPartPr>
            <p14:xfrm>
              <a:off x="3831501" y="5338747"/>
              <a:ext cx="119386" cy="255521"/>
            </p14:xfrm>
          </p:contentPart>
        </mc:Choice>
        <mc:Fallback>
          <p:sp>
            <p:nvSpPr>
              <p:cNvPr id="1049905" name=""/>
              <p:cNvSpPr/>
              <p:nvPr/>
            </p:nvSpPr>
            <p:spPr>
              <a:xfrm>
                <a:off x="3831501" y="5338747"/>
                <a:ext cx="119386" cy="255521"/>
              </a:xfrm>
            </p:spPr>
          </p:sp>
        </mc:Fallback>
      </mc:AlternateContent>
      <mc:AlternateContent xmlns:mc="http://schemas.openxmlformats.org/markup-compatibility/2006">
        <mc:Choice xmlns:p14="http://schemas.microsoft.com/office/powerpoint/2010/main" Requires="p14">
          <p:contentPart p14:bwMode="auto" r:id="rId200">
            <p14:nvContentPartPr>
              <p14:cNvPr id="1049906" name=""/>
              <p14:cNvContentPartPr/>
              <p14:nvPr/>
            </p14:nvContentPartPr>
            <p14:xfrm>
              <a:off x="4001088" y="5369599"/>
              <a:ext cx="187867" cy="1253230"/>
            </p14:xfrm>
          </p:contentPart>
        </mc:Choice>
        <mc:Fallback>
          <p:sp>
            <p:nvSpPr>
              <p:cNvPr id="1049906" name=""/>
              <p:cNvSpPr/>
              <p:nvPr/>
            </p:nvSpPr>
            <p:spPr>
              <a:xfrm>
                <a:off x="4001088" y="5369599"/>
                <a:ext cx="187867" cy="1253230"/>
              </a:xfrm>
            </p:spPr>
          </p:sp>
        </mc:Fallback>
      </mc:AlternateContent>
      <mc:AlternateContent xmlns:mc="http://schemas.openxmlformats.org/markup-compatibility/2006">
        <mc:Choice xmlns:p14="http://schemas.microsoft.com/office/powerpoint/2010/main" Requires="p14">
          <p:contentPart p14:bwMode="auto" r:id="rId201">
            <p14:nvContentPartPr>
              <p14:cNvPr id="1049907" name=""/>
              <p14:cNvContentPartPr/>
              <p14:nvPr/>
            </p14:nvContentPartPr>
            <p14:xfrm>
              <a:off x="2034461" y="6275033"/>
              <a:ext cx="200325" cy="7197"/>
            </p14:xfrm>
          </p:contentPart>
        </mc:Choice>
        <mc:Fallback>
          <p:sp>
            <p:nvSpPr>
              <p:cNvPr id="1049907" name=""/>
              <p:cNvSpPr/>
              <p:nvPr/>
            </p:nvSpPr>
            <p:spPr>
              <a:xfrm>
                <a:off x="2034461" y="6275033"/>
                <a:ext cx="200325" cy="7197"/>
              </a:xfrm>
            </p:spPr>
          </p:sp>
        </mc:Fallback>
      </mc:AlternateContent>
      <mc:AlternateContent xmlns:mc="http://schemas.openxmlformats.org/markup-compatibility/2006">
        <mc:Choice xmlns:p14="http://schemas.microsoft.com/office/powerpoint/2010/main" Requires="p14">
          <p:contentPart p14:bwMode="auto" r:id="rId202">
            <p14:nvContentPartPr>
              <p14:cNvPr id="1049908" name=""/>
              <p14:cNvContentPartPr/>
              <p14:nvPr/>
            </p14:nvContentPartPr>
            <p14:xfrm>
              <a:off x="2265716" y="6115689"/>
              <a:ext cx="125353" cy="295945"/>
            </p14:xfrm>
          </p:contentPart>
        </mc:Choice>
        <mc:Fallback>
          <p:sp>
            <p:nvSpPr>
              <p:cNvPr id="1049908" name=""/>
              <p:cNvSpPr/>
              <p:nvPr/>
            </p:nvSpPr>
            <p:spPr>
              <a:xfrm>
                <a:off x="2265716" y="6115689"/>
                <a:ext cx="125353" cy="295945"/>
              </a:xfrm>
            </p:spPr>
          </p:sp>
        </mc:Fallback>
      </mc:AlternateContent>
      <mc:AlternateContent xmlns:mc="http://schemas.openxmlformats.org/markup-compatibility/2006">
        <mc:Choice xmlns:p14="http://schemas.microsoft.com/office/powerpoint/2010/main" Requires="p14">
          <p:contentPart p14:bwMode="auto" r:id="rId203">
            <p14:nvContentPartPr>
              <p14:cNvPr id="1049909" name=""/>
              <p14:cNvContentPartPr/>
              <p14:nvPr/>
            </p14:nvContentPartPr>
            <p14:xfrm>
              <a:off x="2477912" y="6224400"/>
              <a:ext cx="17471" cy="159460"/>
            </p14:xfrm>
          </p:contentPart>
        </mc:Choice>
        <mc:Fallback>
          <p:sp>
            <p:nvSpPr>
              <p:cNvPr id="1049909" name=""/>
              <p:cNvSpPr/>
              <p:nvPr/>
            </p:nvSpPr>
            <p:spPr>
              <a:xfrm>
                <a:off x="2477912" y="6224400"/>
                <a:ext cx="17471" cy="159460"/>
              </a:xfrm>
            </p:spPr>
          </p:sp>
        </mc:Fallback>
      </mc:AlternateContent>
      <mc:AlternateContent xmlns:mc="http://schemas.openxmlformats.org/markup-compatibility/2006">
        <mc:Choice xmlns:p14="http://schemas.microsoft.com/office/powerpoint/2010/main" Requires="p14">
          <p:contentPart p14:bwMode="auto" r:id="rId204">
            <p14:nvContentPartPr>
              <p14:cNvPr id="1049910" name=""/>
              <p14:cNvContentPartPr/>
              <p14:nvPr/>
            </p14:nvContentPartPr>
            <p14:xfrm>
              <a:off x="2577651" y="6238301"/>
              <a:ext cx="124887" cy="175566"/>
            </p14:xfrm>
          </p:contentPart>
        </mc:Choice>
        <mc:Fallback>
          <p:sp>
            <p:nvSpPr>
              <p:cNvPr id="1049910" name=""/>
              <p:cNvSpPr/>
              <p:nvPr/>
            </p:nvSpPr>
            <p:spPr>
              <a:xfrm>
                <a:off x="2577651" y="6238301"/>
                <a:ext cx="124887" cy="175566"/>
              </a:xfrm>
            </p:spPr>
          </p:sp>
        </mc:Fallback>
      </mc:AlternateContent>
      <mc:AlternateContent xmlns:mc="http://schemas.openxmlformats.org/markup-compatibility/2006">
        <mc:Choice xmlns:p14="http://schemas.microsoft.com/office/powerpoint/2010/main" Requires="p14">
          <p:contentPart p14:bwMode="auto" r:id="rId205">
            <p14:nvContentPartPr>
              <p14:cNvPr id="1049911" name=""/>
              <p14:cNvContentPartPr/>
              <p14:nvPr/>
            </p14:nvContentPartPr>
            <p14:xfrm>
              <a:off x="2506593" y="6072005"/>
              <a:ext cx="65210" cy="59124"/>
            </p14:xfrm>
          </p:contentPart>
        </mc:Choice>
        <mc:Fallback>
          <p:sp>
            <p:nvSpPr>
              <p:cNvPr id="1049911" name=""/>
              <p:cNvSpPr/>
              <p:nvPr/>
            </p:nvSpPr>
            <p:spPr>
              <a:xfrm>
                <a:off x="2506593" y="6072005"/>
                <a:ext cx="65210" cy="59124"/>
              </a:xfrm>
            </p:spPr>
          </p:sp>
        </mc:Fallback>
      </mc:AlternateContent>
      <mc:AlternateContent xmlns:mc="http://schemas.openxmlformats.org/markup-compatibility/2006">
        <mc:Choice xmlns:p14="http://schemas.microsoft.com/office/powerpoint/2010/main" Requires="p14">
          <p:contentPart p14:bwMode="auto" r:id="rId206">
            <p14:nvContentPartPr>
              <p14:cNvPr id="1049912" name=""/>
              <p14:cNvContentPartPr/>
              <p14:nvPr/>
            </p14:nvContentPartPr>
            <p14:xfrm>
              <a:off x="2785459" y="6148874"/>
              <a:ext cx="110059" cy="309572"/>
            </p14:xfrm>
          </p:contentPart>
        </mc:Choice>
        <mc:Fallback>
          <p:sp>
            <p:nvSpPr>
              <p:cNvPr id="1049912" name=""/>
              <p:cNvSpPr/>
              <p:nvPr/>
            </p:nvSpPr>
            <p:spPr>
              <a:xfrm>
                <a:off x="2785459" y="6148874"/>
                <a:ext cx="110059" cy="309572"/>
              </a:xfrm>
            </p:spPr>
          </p:sp>
        </mc:Fallback>
      </mc:AlternateContent>
      <mc:AlternateContent xmlns:mc="http://schemas.openxmlformats.org/markup-compatibility/2006">
        <mc:Choice xmlns:p14="http://schemas.microsoft.com/office/powerpoint/2010/main" Requires="p14">
          <p:contentPart p14:bwMode="auto" r:id="rId207">
            <p14:nvContentPartPr>
              <p14:cNvPr id="1049913" name=""/>
              <p14:cNvContentPartPr/>
              <p14:nvPr/>
            </p14:nvContentPartPr>
            <p14:xfrm>
              <a:off x="3406056" y="6189987"/>
              <a:ext cx="380873" cy="302794"/>
            </p14:xfrm>
          </p:contentPart>
        </mc:Choice>
        <mc:Fallback>
          <p:sp>
            <p:nvSpPr>
              <p:cNvPr id="1049913" name=""/>
              <p:cNvSpPr/>
              <p:nvPr/>
            </p:nvSpPr>
            <p:spPr>
              <a:xfrm>
                <a:off x="3406056" y="6189987"/>
                <a:ext cx="380873" cy="302794"/>
              </a:xfrm>
            </p:spPr>
          </p:sp>
        </mc:Fallback>
      </mc:AlternateContent>
      <mc:AlternateContent xmlns:mc="http://schemas.openxmlformats.org/markup-compatibility/2006">
        <mc:Choice xmlns:p14="http://schemas.microsoft.com/office/powerpoint/2010/main" Requires="p14">
          <p:contentPart p14:bwMode="auto" r:id="rId208">
            <p14:nvContentPartPr>
              <p14:cNvPr id="1049914" name=""/>
              <p14:cNvContentPartPr/>
              <p14:nvPr/>
            </p14:nvContentPartPr>
            <p14:xfrm>
              <a:off x="3837744" y="6143928"/>
              <a:ext cx="115071" cy="335141"/>
            </p14:xfrm>
          </p:contentPart>
        </mc:Choice>
        <mc:Fallback>
          <p:sp>
            <p:nvSpPr>
              <p:cNvPr id="1049914" name=""/>
              <p:cNvSpPr/>
              <p:nvPr/>
            </p:nvSpPr>
            <p:spPr>
              <a:xfrm>
                <a:off x="3837744" y="6143928"/>
                <a:ext cx="115071" cy="335141"/>
              </a:xfrm>
            </p:spPr>
          </p:sp>
        </mc:Fallback>
      </mc:AlternateContent>
      <mc:AlternateContent xmlns:mc="http://schemas.openxmlformats.org/markup-compatibility/2006">
        <mc:Choice xmlns:p14="http://schemas.microsoft.com/office/powerpoint/2010/main" Requires="p14">
          <p:contentPart p14:bwMode="auto" r:id="rId209">
            <p14:nvContentPartPr>
              <p14:cNvPr id="1049915" name=""/>
              <p14:cNvContentPartPr/>
              <p14:nvPr/>
            </p14:nvContentPartPr>
            <p14:xfrm>
              <a:off x="4338775" y="5373074"/>
              <a:ext cx="160471" cy="1172077"/>
            </p14:xfrm>
          </p:contentPart>
        </mc:Choice>
        <mc:Fallback>
          <p:sp>
            <p:nvSpPr>
              <p:cNvPr id="1049915" name=""/>
              <p:cNvSpPr/>
              <p:nvPr/>
            </p:nvSpPr>
            <p:spPr>
              <a:xfrm>
                <a:off x="4338775" y="5373074"/>
                <a:ext cx="160471" cy="1172077"/>
              </a:xfrm>
            </p:spPr>
          </p:sp>
        </mc:Fallback>
      </mc:AlternateContent>
      <mc:AlternateContent xmlns:mc="http://schemas.openxmlformats.org/markup-compatibility/2006">
        <mc:Choice xmlns:p14="http://schemas.microsoft.com/office/powerpoint/2010/main" Requires="p14">
          <p:contentPart p14:bwMode="auto" r:id="rId210">
            <p14:nvContentPartPr>
              <p14:cNvPr id="1049916" name=""/>
              <p14:cNvContentPartPr/>
              <p14:nvPr/>
            </p14:nvContentPartPr>
            <p14:xfrm>
              <a:off x="4508961" y="5381994"/>
              <a:ext cx="386089" cy="314293"/>
            </p14:xfrm>
          </p:contentPart>
        </mc:Choice>
        <mc:Fallback>
          <p:sp>
            <p:nvSpPr>
              <p:cNvPr id="1049916" name=""/>
              <p:cNvSpPr/>
              <p:nvPr/>
            </p:nvSpPr>
            <p:spPr>
              <a:xfrm>
                <a:off x="4508961" y="5381994"/>
                <a:ext cx="386089" cy="314293"/>
              </a:xfrm>
            </p:spPr>
          </p:sp>
        </mc:Fallback>
      </mc:AlternateContent>
      <mc:AlternateContent xmlns:mc="http://schemas.openxmlformats.org/markup-compatibility/2006">
        <mc:Choice xmlns:p14="http://schemas.microsoft.com/office/powerpoint/2010/main" Requires="p14">
          <p:contentPart p14:bwMode="auto" r:id="rId211">
            <p14:nvContentPartPr>
              <p14:cNvPr id="1049917" name=""/>
              <p14:cNvContentPartPr/>
              <p14:nvPr/>
            </p14:nvContentPartPr>
            <p14:xfrm>
              <a:off x="4537642" y="5224650"/>
              <a:ext cx="228812" cy="19036"/>
            </p14:xfrm>
          </p:contentPart>
        </mc:Choice>
        <mc:Fallback>
          <p:sp>
            <p:nvSpPr>
              <p:cNvPr id="1049917" name=""/>
              <p:cNvSpPr/>
              <p:nvPr/>
            </p:nvSpPr>
            <p:spPr>
              <a:xfrm>
                <a:off x="4537642" y="5224650"/>
                <a:ext cx="228812" cy="19036"/>
              </a:xfrm>
            </p:spPr>
          </p:sp>
        </mc:Fallback>
      </mc:AlternateContent>
      <mc:AlternateContent xmlns:mc="http://schemas.openxmlformats.org/markup-compatibility/2006">
        <mc:Choice xmlns:p14="http://schemas.microsoft.com/office/powerpoint/2010/main" Requires="p14">
          <p:contentPart p14:bwMode="auto" r:id="rId212">
            <p14:nvContentPartPr>
              <p14:cNvPr id="1049918" name=""/>
              <p14:cNvContentPartPr/>
              <p14:nvPr/>
            </p14:nvContentPartPr>
            <p14:xfrm>
              <a:off x="4680605" y="5144978"/>
              <a:ext cx="126516" cy="211893"/>
            </p14:xfrm>
          </p:contentPart>
        </mc:Choice>
        <mc:Fallback>
          <p:sp>
            <p:nvSpPr>
              <p:cNvPr id="1049918" name=""/>
              <p:cNvSpPr/>
              <p:nvPr/>
            </p:nvSpPr>
            <p:spPr>
              <a:xfrm>
                <a:off x="4680605" y="5144978"/>
                <a:ext cx="126516" cy="211893"/>
              </a:xfrm>
            </p:spPr>
          </p:sp>
        </mc:Fallback>
      </mc:AlternateContent>
      <mc:AlternateContent xmlns:mc="http://schemas.openxmlformats.org/markup-compatibility/2006">
        <mc:Choice xmlns:p14="http://schemas.microsoft.com/office/powerpoint/2010/main" Requires="p14">
          <p:contentPart p14:bwMode="auto" r:id="rId213">
            <p14:nvContentPartPr>
              <p14:cNvPr id="1049919" name=""/>
              <p14:cNvContentPartPr/>
              <p14:nvPr/>
            </p14:nvContentPartPr>
            <p14:xfrm>
              <a:off x="4616183" y="6137849"/>
              <a:ext cx="356624" cy="394323"/>
            </p14:xfrm>
          </p:contentPart>
        </mc:Choice>
        <mc:Fallback>
          <p:sp>
            <p:nvSpPr>
              <p:cNvPr id="1049919" name=""/>
              <p:cNvSpPr/>
              <p:nvPr/>
            </p:nvSpPr>
            <p:spPr>
              <a:xfrm>
                <a:off x="4616183" y="6137849"/>
                <a:ext cx="356624" cy="394323"/>
              </a:xfrm>
            </p:spPr>
          </p:sp>
        </mc:Fallback>
      </mc:AlternateContent>
      <mc:AlternateContent xmlns:mc="http://schemas.openxmlformats.org/markup-compatibility/2006">
        <mc:Choice xmlns:p14="http://schemas.microsoft.com/office/powerpoint/2010/main" Requires="p14">
          <p:contentPart p14:bwMode="auto" r:id="rId214">
            <p14:nvContentPartPr>
              <p14:cNvPr id="1049920" name=""/>
              <p14:cNvContentPartPr/>
              <p14:nvPr/>
            </p14:nvContentPartPr>
            <p14:xfrm>
              <a:off x="4630303" y="5999863"/>
              <a:ext cx="181465" cy="104645"/>
            </p14:xfrm>
          </p:contentPart>
        </mc:Choice>
        <mc:Fallback>
          <p:sp>
            <p:nvSpPr>
              <p:cNvPr id="1049920" name=""/>
              <p:cNvSpPr/>
              <p:nvPr/>
            </p:nvSpPr>
            <p:spPr>
              <a:xfrm>
                <a:off x="4630303" y="5999863"/>
                <a:ext cx="181465" cy="104645"/>
              </a:xfrm>
            </p:spPr>
          </p:sp>
        </mc:Fallback>
      </mc:AlternateContent>
      <mc:AlternateContent xmlns:mc="http://schemas.openxmlformats.org/markup-compatibility/2006">
        <mc:Choice xmlns:p14="http://schemas.microsoft.com/office/powerpoint/2010/main" Requires="p14">
          <p:contentPart p14:bwMode="auto" r:id="rId215">
            <p14:nvContentPartPr>
              <p14:cNvPr id="1049921" name=""/>
              <p14:cNvContentPartPr/>
              <p14:nvPr/>
            </p14:nvContentPartPr>
            <p14:xfrm>
              <a:off x="5026982" y="5515293"/>
              <a:ext cx="168348" cy="1150630"/>
            </p14:xfrm>
          </p:contentPart>
        </mc:Choice>
        <mc:Fallback>
          <p:sp>
            <p:nvSpPr>
              <p:cNvPr id="1049921" name=""/>
              <p:cNvSpPr/>
              <p:nvPr/>
            </p:nvSpPr>
            <p:spPr>
              <a:xfrm>
                <a:off x="5026982" y="5515293"/>
                <a:ext cx="168348" cy="1150630"/>
              </a:xfrm>
            </p:spPr>
          </p:sp>
        </mc:Fallback>
      </mc:AlternateContent>
      <mc:AlternateContent xmlns:mc="http://schemas.openxmlformats.org/markup-compatibility/2006">
        <mc:Choice xmlns:p14="http://schemas.microsoft.com/office/powerpoint/2010/main" Requires="p14">
          <p:contentPart p14:bwMode="auto" r:id="rId216">
            <p14:nvContentPartPr>
              <p14:cNvPr id="1049922" name=""/>
              <p14:cNvContentPartPr/>
              <p14:nvPr/>
            </p14:nvContentPartPr>
            <p14:xfrm>
              <a:off x="1934007" y="5056165"/>
              <a:ext cx="2052960" cy="212555"/>
            </p14:xfrm>
          </p:contentPart>
        </mc:Choice>
        <mc:Fallback>
          <p:sp>
            <p:nvSpPr>
              <p:cNvPr id="1049922" name=""/>
              <p:cNvSpPr/>
              <p:nvPr/>
            </p:nvSpPr>
            <p:spPr>
              <a:xfrm>
                <a:off x="1934007" y="5056165"/>
                <a:ext cx="2052960" cy="212555"/>
              </a:xfrm>
            </p:spPr>
          </p:sp>
        </mc:Fallback>
      </mc:AlternateContent>
      <mc:AlternateContent xmlns:mc="http://schemas.openxmlformats.org/markup-compatibility/2006">
        <mc:Choice xmlns:p14="http://schemas.microsoft.com/office/powerpoint/2010/main" Requires="p14">
          <p:contentPart p14:bwMode="auto" r:id="rId217">
            <p14:nvContentPartPr>
              <p14:cNvPr id="1049923" name=""/>
              <p14:cNvContentPartPr/>
              <p14:nvPr/>
            </p14:nvContentPartPr>
            <p14:xfrm>
              <a:off x="2942542" y="4944228"/>
              <a:ext cx="2664119" cy="170334"/>
            </p14:xfrm>
          </p:contentPart>
        </mc:Choice>
        <mc:Fallback>
          <p:sp>
            <p:nvSpPr>
              <p:cNvPr id="1049923" name=""/>
              <p:cNvSpPr/>
              <p:nvPr/>
            </p:nvSpPr>
            <p:spPr>
              <a:xfrm>
                <a:off x="2942542" y="4944228"/>
                <a:ext cx="2664119" cy="170334"/>
              </a:xfrm>
            </p:spPr>
          </p:sp>
        </mc:Fallback>
      </mc:AlternateContent>
      <mc:AlternateContent xmlns:mc="http://schemas.openxmlformats.org/markup-compatibility/2006">
        <mc:Choice xmlns:p14="http://schemas.microsoft.com/office/powerpoint/2010/main" Requires="p14">
          <p:contentPart p14:bwMode="auto" r:id="rId218">
            <p14:nvContentPartPr>
              <p14:cNvPr id="1049924" name=""/>
              <p14:cNvContentPartPr/>
              <p14:nvPr/>
            </p14:nvContentPartPr>
            <p14:xfrm>
              <a:off x="2958064" y="4950279"/>
              <a:ext cx="113321" cy="192079"/>
            </p14:xfrm>
          </p:contentPart>
        </mc:Choice>
        <mc:Fallback>
          <p:sp>
            <p:nvSpPr>
              <p:cNvPr id="1049924" name=""/>
              <p:cNvSpPr/>
              <p:nvPr/>
            </p:nvSpPr>
            <p:spPr>
              <a:xfrm>
                <a:off x="2958064" y="4950279"/>
                <a:ext cx="113321" cy="192079"/>
              </a:xfrm>
            </p:spPr>
          </p:sp>
        </mc:Fallback>
      </mc:AlternateContent>
      <mc:AlternateContent xmlns:mc="http://schemas.openxmlformats.org/markup-compatibility/2006">
        <mc:Choice xmlns:p14="http://schemas.microsoft.com/office/powerpoint/2010/main" Requires="p14">
          <p:contentPart p14:bwMode="auto" r:id="rId219">
            <p14:nvContentPartPr>
              <p14:cNvPr id="1049925" name=""/>
              <p14:cNvContentPartPr/>
              <p14:nvPr/>
            </p14:nvContentPartPr>
            <p14:xfrm>
              <a:off x="5703410" y="4913794"/>
              <a:ext cx="354500" cy="242702"/>
            </p14:xfrm>
          </p:contentPart>
        </mc:Choice>
        <mc:Fallback>
          <p:sp>
            <p:nvSpPr>
              <p:cNvPr id="1049925" name=""/>
              <p:cNvSpPr/>
              <p:nvPr/>
            </p:nvSpPr>
            <p:spPr>
              <a:xfrm>
                <a:off x="5703410" y="4913794"/>
                <a:ext cx="354500" cy="242702"/>
              </a:xfrm>
            </p:spPr>
          </p:sp>
        </mc:Fallback>
      </mc:AlternateContent>
      <mc:AlternateContent xmlns:mc="http://schemas.openxmlformats.org/markup-compatibility/2006">
        <mc:Choice xmlns:p14="http://schemas.microsoft.com/office/powerpoint/2010/main" Requires="p14">
          <p:contentPart p14:bwMode="auto" r:id="rId220">
            <p14:nvContentPartPr>
              <p14:cNvPr id="1049926" name=""/>
              <p14:cNvContentPartPr/>
              <p14:nvPr/>
            </p14:nvContentPartPr>
            <p14:xfrm>
              <a:off x="6165865" y="4747314"/>
              <a:ext cx="569677" cy="508177"/>
            </p14:xfrm>
          </p:contentPart>
        </mc:Choice>
        <mc:Fallback>
          <p:sp>
            <p:nvSpPr>
              <p:cNvPr id="1049926" name=""/>
              <p:cNvSpPr/>
              <p:nvPr/>
            </p:nvSpPr>
            <p:spPr>
              <a:xfrm>
                <a:off x="6165865" y="4747314"/>
                <a:ext cx="569677" cy="508177"/>
              </a:xfrm>
            </p:spPr>
          </p:sp>
        </mc:Fallback>
      </mc:AlternateContent>
      <mc:AlternateContent xmlns:mc="http://schemas.openxmlformats.org/markup-compatibility/2006">
        <mc:Choice xmlns:p14="http://schemas.microsoft.com/office/powerpoint/2010/main" Requires="p14">
          <p:contentPart p14:bwMode="auto" r:id="rId221">
            <p14:nvContentPartPr>
              <p14:cNvPr id="1049927" name=""/>
              <p14:cNvContentPartPr/>
              <p14:nvPr/>
            </p14:nvContentPartPr>
            <p14:xfrm>
              <a:off x="6727644" y="4834370"/>
              <a:ext cx="5630" cy="30915"/>
            </p14:xfrm>
          </p:contentPart>
        </mc:Choice>
        <mc:Fallback>
          <p:sp>
            <p:nvSpPr>
              <p:cNvPr id="1049927" name=""/>
              <p:cNvSpPr/>
              <p:nvPr/>
            </p:nvSpPr>
            <p:spPr>
              <a:xfrm>
                <a:off x="6727644" y="4834370"/>
                <a:ext cx="5630" cy="30915"/>
              </a:xfrm>
            </p:spPr>
          </p:sp>
        </mc:Fallback>
      </mc:AlternateContent>
      <mc:AlternateContent xmlns:mc="http://schemas.openxmlformats.org/markup-compatibility/2006">
        <mc:Choice xmlns:p14="http://schemas.microsoft.com/office/powerpoint/2010/main" Requires="p14">
          <p:contentPart p14:bwMode="auto" r:id="rId222">
            <p14:nvContentPartPr>
              <p14:cNvPr id="1049928" name=""/>
              <p14:cNvContentPartPr/>
              <p14:nvPr/>
            </p14:nvContentPartPr>
            <p14:xfrm>
              <a:off x="6318064" y="4841567"/>
              <a:ext cx="171644" cy="28791"/>
            </p14:xfrm>
          </p:contentPart>
        </mc:Choice>
        <mc:Fallback>
          <p:sp>
            <p:nvSpPr>
              <p:cNvPr id="1049928" name=""/>
              <p:cNvSpPr/>
              <p:nvPr/>
            </p:nvSpPr>
            <p:spPr>
              <a:xfrm>
                <a:off x="6318064" y="4841567"/>
                <a:ext cx="171644" cy="28791"/>
              </a:xfrm>
            </p:spPr>
          </p:sp>
        </mc:Fallback>
      </mc:AlternateContent>
      <mc:AlternateContent xmlns:mc="http://schemas.openxmlformats.org/markup-compatibility/2006">
        <mc:Choice xmlns:p14="http://schemas.microsoft.com/office/powerpoint/2010/main" Requires="p14">
          <p:contentPart p14:bwMode="auto" r:id="rId223">
            <p14:nvContentPartPr>
              <p14:cNvPr id="1049929" name=""/>
              <p14:cNvContentPartPr/>
              <p14:nvPr/>
            </p14:nvContentPartPr>
            <p14:xfrm>
              <a:off x="6815784" y="5036901"/>
              <a:ext cx="251027" cy="300088"/>
            </p14:xfrm>
          </p:contentPart>
        </mc:Choice>
        <mc:Fallback>
          <p:sp>
            <p:nvSpPr>
              <p:cNvPr id="1049929" name=""/>
              <p:cNvSpPr/>
              <p:nvPr/>
            </p:nvSpPr>
            <p:spPr>
              <a:xfrm>
                <a:off x="6815784" y="5036901"/>
                <a:ext cx="251027" cy="300088"/>
              </a:xfrm>
            </p:spPr>
          </p:sp>
        </mc:Fallback>
      </mc:AlternateContent>
      <mc:AlternateContent xmlns:mc="http://schemas.openxmlformats.org/markup-compatibility/2006">
        <mc:Choice xmlns:p14="http://schemas.microsoft.com/office/powerpoint/2010/main" Requires="p14">
          <p:contentPart p14:bwMode="auto" r:id="rId224">
            <p14:nvContentPartPr>
              <p14:cNvPr id="1049930" name=""/>
              <p14:cNvContentPartPr/>
              <p14:nvPr/>
            </p14:nvContentPartPr>
            <p14:xfrm>
              <a:off x="7204965" y="5073873"/>
              <a:ext cx="469841" cy="298221"/>
            </p14:xfrm>
          </p:contentPart>
        </mc:Choice>
        <mc:Fallback>
          <p:sp>
            <p:nvSpPr>
              <p:cNvPr id="1049930" name=""/>
              <p:cNvSpPr/>
              <p:nvPr/>
            </p:nvSpPr>
            <p:spPr>
              <a:xfrm>
                <a:off x="7204965" y="5073873"/>
                <a:ext cx="469841" cy="298221"/>
              </a:xfrm>
            </p:spPr>
          </p:sp>
        </mc:Fallback>
      </mc:AlternateContent>
      <mc:AlternateContent xmlns:mc="http://schemas.openxmlformats.org/markup-compatibility/2006">
        <mc:Choice xmlns:p14="http://schemas.microsoft.com/office/powerpoint/2010/main" Requires="p14">
          <p:contentPart p14:bwMode="auto" r:id="rId225">
            <p14:nvContentPartPr>
              <p14:cNvPr id="1049931" name=""/>
              <p14:cNvContentPartPr/>
              <p14:nvPr/>
            </p14:nvContentPartPr>
            <p14:xfrm>
              <a:off x="7662977" y="4776539"/>
              <a:ext cx="61759" cy="589229"/>
            </p14:xfrm>
          </p:contentPart>
        </mc:Choice>
        <mc:Fallback>
          <p:sp>
            <p:nvSpPr>
              <p:cNvPr id="1049931" name=""/>
              <p:cNvSpPr/>
              <p:nvPr/>
            </p:nvSpPr>
            <p:spPr>
              <a:xfrm>
                <a:off x="7662977" y="4776539"/>
                <a:ext cx="61759" cy="589229"/>
              </a:xfrm>
            </p:spPr>
          </p:sp>
        </mc:Fallback>
      </mc:AlternateContent>
      <mc:AlternateContent xmlns:mc="http://schemas.openxmlformats.org/markup-compatibility/2006">
        <mc:Choice xmlns:p14="http://schemas.microsoft.com/office/powerpoint/2010/main" Requires="p14">
          <p:contentPart p14:bwMode="auto" r:id="rId226">
            <p14:nvContentPartPr>
              <p14:cNvPr id="1049932" name=""/>
              <p14:cNvContentPartPr/>
              <p14:nvPr/>
            </p14:nvContentPartPr>
            <p14:xfrm>
              <a:off x="7619735" y="5021509"/>
              <a:ext cx="243125" cy="51629"/>
            </p14:xfrm>
          </p:contentPart>
        </mc:Choice>
        <mc:Fallback>
          <p:sp>
            <p:nvSpPr>
              <p:cNvPr id="1049932" name=""/>
              <p:cNvSpPr/>
              <p:nvPr/>
            </p:nvSpPr>
            <p:spPr>
              <a:xfrm>
                <a:off x="7619735" y="5021509"/>
                <a:ext cx="243125" cy="51629"/>
              </a:xfrm>
            </p:spPr>
          </p:sp>
        </mc:Fallback>
      </mc:AlternateContent>
      <mc:AlternateContent xmlns:mc="http://schemas.openxmlformats.org/markup-compatibility/2006">
        <mc:Choice xmlns:p14="http://schemas.microsoft.com/office/powerpoint/2010/main" Requires="p14">
          <p:contentPart p14:bwMode="auto" r:id="rId227">
            <p14:nvContentPartPr>
              <p14:cNvPr id="1049933" name=""/>
              <p14:cNvContentPartPr/>
              <p14:nvPr/>
            </p14:nvContentPartPr>
            <p14:xfrm>
              <a:off x="7804597" y="5218335"/>
              <a:ext cx="284839" cy="185528"/>
            </p14:xfrm>
          </p:contentPart>
        </mc:Choice>
        <mc:Fallback>
          <p:sp>
            <p:nvSpPr>
              <p:cNvPr id="1049933" name=""/>
              <p:cNvSpPr/>
              <p:nvPr/>
            </p:nvSpPr>
            <p:spPr>
              <a:xfrm>
                <a:off x="7804597" y="5218335"/>
                <a:ext cx="284839" cy="185528"/>
              </a:xfrm>
            </p:spPr>
          </p:sp>
        </mc:Fallback>
      </mc:AlternateContent>
      <mc:AlternateContent xmlns:mc="http://schemas.openxmlformats.org/markup-compatibility/2006">
        <mc:Choice xmlns:p14="http://schemas.microsoft.com/office/powerpoint/2010/main" Requires="p14">
          <p:contentPart p14:bwMode="auto" r:id="rId228">
            <p14:nvContentPartPr>
              <p14:cNvPr id="1049934" name=""/>
              <p14:cNvContentPartPr/>
              <p14:nvPr/>
            </p14:nvContentPartPr>
            <p14:xfrm>
              <a:off x="8070246" y="4848517"/>
              <a:ext cx="79011" cy="530347"/>
            </p14:xfrm>
          </p:contentPart>
        </mc:Choice>
        <mc:Fallback>
          <p:sp>
            <p:nvSpPr>
              <p:cNvPr id="1049934" name=""/>
              <p:cNvSpPr/>
              <p:nvPr/>
            </p:nvSpPr>
            <p:spPr>
              <a:xfrm>
                <a:off x="8070246" y="4848517"/>
                <a:ext cx="79011" cy="530347"/>
              </a:xfrm>
            </p:spPr>
          </p:sp>
        </mc:Fallback>
      </mc:AlternateContent>
      <mc:AlternateContent xmlns:mc="http://schemas.openxmlformats.org/markup-compatibility/2006">
        <mc:Choice xmlns:p14="http://schemas.microsoft.com/office/powerpoint/2010/main" Requires="p14">
          <p:contentPart p14:bwMode="auto" r:id="rId229">
            <p14:nvContentPartPr>
              <p14:cNvPr id="1049935" name=""/>
              <p14:cNvContentPartPr/>
              <p14:nvPr/>
            </p14:nvContentPartPr>
            <p14:xfrm>
              <a:off x="8034505" y="5180433"/>
              <a:ext cx="248933" cy="207354"/>
            </p14:xfrm>
          </p:contentPart>
        </mc:Choice>
        <mc:Fallback>
          <p:sp>
            <p:nvSpPr>
              <p:cNvPr id="1049935" name=""/>
              <p:cNvSpPr/>
              <p:nvPr/>
            </p:nvSpPr>
            <p:spPr>
              <a:xfrm>
                <a:off x="8034505" y="5180433"/>
                <a:ext cx="248933" cy="207354"/>
              </a:xfrm>
            </p:spPr>
          </p:sp>
        </mc:Fallback>
      </mc:AlternateContent>
      <mc:AlternateContent xmlns:mc="http://schemas.openxmlformats.org/markup-compatibility/2006">
        <mc:Choice xmlns:p14="http://schemas.microsoft.com/office/powerpoint/2010/main" Requires="p14">
          <p:contentPart p14:bwMode="auto" r:id="rId230">
            <p14:nvContentPartPr>
              <p14:cNvPr id="1049936" name=""/>
              <p14:cNvContentPartPr/>
              <p14:nvPr/>
            </p14:nvContentPartPr>
            <p14:xfrm>
              <a:off x="8341396" y="5130827"/>
              <a:ext cx="362699" cy="253180"/>
            </p14:xfrm>
          </p:contentPart>
        </mc:Choice>
        <mc:Fallback>
          <p:sp>
            <p:nvSpPr>
              <p:cNvPr id="1049936" name=""/>
              <p:cNvSpPr/>
              <p:nvPr/>
            </p:nvSpPr>
            <p:spPr>
              <a:xfrm>
                <a:off x="8341396" y="5130827"/>
                <a:ext cx="362699" cy="253180"/>
              </a:xfrm>
            </p:spPr>
          </p:sp>
        </mc:Fallback>
      </mc:AlternateContent>
      <mc:AlternateContent xmlns:mc="http://schemas.openxmlformats.org/markup-compatibility/2006">
        <mc:Choice xmlns:p14="http://schemas.microsoft.com/office/powerpoint/2010/main" Requires="p14">
          <p:contentPart p14:bwMode="auto" r:id="rId231">
            <p14:nvContentPartPr>
              <p14:cNvPr id="1049937" name=""/>
              <p14:cNvContentPartPr/>
              <p14:nvPr/>
            </p14:nvContentPartPr>
            <p14:xfrm>
              <a:off x="8262819" y="5029951"/>
              <a:ext cx="692" cy="93784"/>
            </p14:xfrm>
          </p:contentPart>
        </mc:Choice>
        <mc:Fallback>
          <p:sp>
            <p:nvSpPr>
              <p:cNvPr id="1049937" name=""/>
              <p:cNvSpPr/>
              <p:nvPr/>
            </p:nvSpPr>
            <p:spPr>
              <a:xfrm>
                <a:off x="8262819" y="5029951"/>
                <a:ext cx="692" cy="93784"/>
              </a:xfrm>
            </p:spPr>
          </p:sp>
        </mc:Fallback>
      </mc:AlternateContent>
      <mc:AlternateContent xmlns:mc="http://schemas.openxmlformats.org/markup-compatibility/2006">
        <mc:Choice xmlns:p14="http://schemas.microsoft.com/office/powerpoint/2010/main" Requires="p14">
          <p:contentPart p14:bwMode="auto" r:id="rId232">
            <p14:nvContentPartPr>
              <p14:cNvPr id="1049938" name=""/>
              <p14:cNvContentPartPr/>
              <p14:nvPr/>
            </p14:nvContentPartPr>
            <p14:xfrm>
              <a:off x="5836654" y="5290561"/>
              <a:ext cx="166802" cy="385614"/>
            </p14:xfrm>
          </p:contentPart>
        </mc:Choice>
        <mc:Fallback>
          <p:sp>
            <p:nvSpPr>
              <p:cNvPr id="1049938" name=""/>
              <p:cNvSpPr/>
              <p:nvPr/>
            </p:nvSpPr>
            <p:spPr>
              <a:xfrm>
                <a:off x="5836654" y="5290561"/>
                <a:ext cx="166802" cy="385614"/>
              </a:xfrm>
            </p:spPr>
          </p:sp>
        </mc:Fallback>
      </mc:AlternateContent>
      <mc:AlternateContent xmlns:mc="http://schemas.openxmlformats.org/markup-compatibility/2006">
        <mc:Choice xmlns:p14="http://schemas.microsoft.com/office/powerpoint/2010/main" Requires="p14">
          <p:contentPart p14:bwMode="auto" r:id="rId233">
            <p14:nvContentPartPr>
              <p14:cNvPr id="1049939" name=""/>
              <p14:cNvContentPartPr/>
              <p14:nvPr/>
            </p14:nvContentPartPr>
            <p14:xfrm>
              <a:off x="6058995" y="5590655"/>
              <a:ext cx="523675" cy="261586"/>
            </p14:xfrm>
          </p:contentPart>
        </mc:Choice>
        <mc:Fallback>
          <p:sp>
            <p:nvSpPr>
              <p:cNvPr id="1049939" name=""/>
              <p:cNvSpPr/>
              <p:nvPr/>
            </p:nvSpPr>
            <p:spPr>
              <a:xfrm>
                <a:off x="6058995" y="5590655"/>
                <a:ext cx="523675" cy="261586"/>
              </a:xfrm>
            </p:spPr>
          </p:sp>
        </mc:Fallback>
      </mc:AlternateContent>
      <mc:AlternateContent xmlns:mc="http://schemas.openxmlformats.org/markup-compatibility/2006">
        <mc:Choice xmlns:p14="http://schemas.microsoft.com/office/powerpoint/2010/main" Requires="p14">
          <p:contentPart p14:bwMode="auto" r:id="rId234">
            <p14:nvContentPartPr>
              <p14:cNvPr id="1049940" name=""/>
              <p14:cNvContentPartPr/>
              <p14:nvPr/>
            </p14:nvContentPartPr>
            <p14:xfrm>
              <a:off x="6711654" y="5457104"/>
              <a:ext cx="171916" cy="344768"/>
            </p14:xfrm>
          </p:contentPart>
        </mc:Choice>
        <mc:Fallback>
          <p:sp>
            <p:nvSpPr>
              <p:cNvPr id="1049940" name=""/>
              <p:cNvSpPr/>
              <p:nvPr/>
            </p:nvSpPr>
            <p:spPr>
              <a:xfrm>
                <a:off x="6711654" y="5457104"/>
                <a:ext cx="171916" cy="344768"/>
              </a:xfrm>
            </p:spPr>
          </p:sp>
        </mc:Fallback>
      </mc:AlternateContent>
      <mc:AlternateContent xmlns:mc="http://schemas.openxmlformats.org/markup-compatibility/2006">
        <mc:Choice xmlns:p14="http://schemas.microsoft.com/office/powerpoint/2010/main" Requires="p14">
          <p:contentPart p14:bwMode="auto" r:id="rId235">
            <p14:nvContentPartPr>
              <p14:cNvPr id="1049941" name=""/>
              <p14:cNvContentPartPr/>
              <p14:nvPr/>
            </p14:nvContentPartPr>
            <p14:xfrm>
              <a:off x="7047882" y="5522361"/>
              <a:ext cx="292996" cy="539431"/>
            </p14:xfrm>
          </p:contentPart>
        </mc:Choice>
        <mc:Fallback>
          <p:sp>
            <p:nvSpPr>
              <p:cNvPr id="1049941" name=""/>
              <p:cNvSpPr/>
              <p:nvPr/>
            </p:nvSpPr>
            <p:spPr>
              <a:xfrm>
                <a:off x="7047882" y="5522361"/>
                <a:ext cx="292996" cy="539431"/>
              </a:xfrm>
            </p:spPr>
          </p:sp>
        </mc:Fallback>
      </mc:AlternateContent>
      <mc:AlternateContent xmlns:mc="http://schemas.openxmlformats.org/markup-compatibility/2006">
        <mc:Choice xmlns:p14="http://schemas.microsoft.com/office/powerpoint/2010/main" Requires="p14">
          <p:contentPart p14:bwMode="auto" r:id="rId236">
            <p14:nvContentPartPr>
              <p14:cNvPr id="1049942" name=""/>
              <p14:cNvContentPartPr/>
              <p14:nvPr/>
            </p14:nvContentPartPr>
            <p14:xfrm>
              <a:off x="7367162" y="5715974"/>
              <a:ext cx="399187" cy="220470"/>
            </p14:xfrm>
          </p:contentPart>
        </mc:Choice>
        <mc:Fallback>
          <p:sp>
            <p:nvSpPr>
              <p:cNvPr id="1049942" name=""/>
              <p:cNvSpPr/>
              <p:nvPr/>
            </p:nvSpPr>
            <p:spPr>
              <a:xfrm>
                <a:off x="7367162" y="5715974"/>
                <a:ext cx="399187" cy="220470"/>
              </a:xfrm>
            </p:spPr>
          </p:sp>
        </mc:Fallback>
      </mc:AlternateContent>
      <mc:AlternateContent xmlns:mc="http://schemas.openxmlformats.org/markup-compatibility/2006">
        <mc:Choice xmlns:p14="http://schemas.microsoft.com/office/powerpoint/2010/main" Requires="p14">
          <p:contentPart p14:bwMode="auto" r:id="rId237">
            <p14:nvContentPartPr>
              <p14:cNvPr id="1049943" name=""/>
              <p14:cNvContentPartPr/>
              <p14:nvPr/>
            </p14:nvContentPartPr>
            <p14:xfrm>
              <a:off x="7920223" y="5731326"/>
              <a:ext cx="634821" cy="447607"/>
            </p14:xfrm>
          </p:contentPart>
        </mc:Choice>
        <mc:Fallback>
          <p:sp>
            <p:nvSpPr>
              <p:cNvPr id="1049943" name=""/>
              <p:cNvSpPr/>
              <p:nvPr/>
            </p:nvSpPr>
            <p:spPr>
              <a:xfrm>
                <a:off x="7920223" y="5731326"/>
                <a:ext cx="634821" cy="447607"/>
              </a:xfrm>
            </p:spPr>
          </p:sp>
        </mc:Fallback>
      </mc:AlternateContent>
      <mc:AlternateContent xmlns:mc="http://schemas.openxmlformats.org/markup-compatibility/2006">
        <mc:Choice xmlns:p14="http://schemas.microsoft.com/office/powerpoint/2010/main" Requires="p14">
          <p:contentPart p14:bwMode="auto" r:id="rId238">
            <p14:nvContentPartPr>
              <p14:cNvPr id="1049944" name=""/>
              <p14:cNvContentPartPr/>
              <p14:nvPr/>
            </p14:nvContentPartPr>
            <p14:xfrm>
              <a:off x="8626215" y="5695872"/>
              <a:ext cx="128564" cy="581636"/>
            </p14:xfrm>
          </p:contentPart>
        </mc:Choice>
        <mc:Fallback>
          <p:sp>
            <p:nvSpPr>
              <p:cNvPr id="1049944" name=""/>
              <p:cNvSpPr/>
              <p:nvPr/>
            </p:nvSpPr>
            <p:spPr>
              <a:xfrm>
                <a:off x="8626215" y="5695872"/>
                <a:ext cx="128564" cy="581636"/>
              </a:xfrm>
            </p:spPr>
          </p:sp>
        </mc:Fallback>
      </mc:AlternateContent>
      <mc:AlternateContent xmlns:mc="http://schemas.openxmlformats.org/markup-compatibility/2006">
        <mc:Choice xmlns:p14="http://schemas.microsoft.com/office/powerpoint/2010/main" Requires="p14">
          <p:contentPart p14:bwMode="auto" r:id="rId239">
            <p14:nvContentPartPr>
              <p14:cNvPr id="1049945" name=""/>
              <p14:cNvContentPartPr/>
              <p14:nvPr/>
            </p14:nvContentPartPr>
            <p14:xfrm>
              <a:off x="7804404" y="5565815"/>
              <a:ext cx="194360" cy="579795"/>
            </p14:xfrm>
          </p:contentPart>
        </mc:Choice>
        <mc:Fallback>
          <p:sp>
            <p:nvSpPr>
              <p:cNvPr id="1049945" name=""/>
              <p:cNvSpPr/>
              <p:nvPr/>
            </p:nvSpPr>
            <p:spPr>
              <a:xfrm>
                <a:off x="7804404" y="5565815"/>
                <a:ext cx="194360" cy="579795"/>
              </a:xfrm>
            </p:spPr>
          </p:sp>
        </mc:Fallback>
      </mc:AlternateContent>
      <mc:AlternateContent xmlns:mc="http://schemas.openxmlformats.org/markup-compatibility/2006">
        <mc:Choice xmlns:p14="http://schemas.microsoft.com/office/powerpoint/2010/main" Requires="p14">
          <p:contentPart p14:bwMode="auto" r:id="rId240">
            <p14:nvContentPartPr>
              <p14:cNvPr id="1049946" name=""/>
              <p14:cNvContentPartPr/>
              <p14:nvPr/>
            </p14:nvContentPartPr>
            <p14:xfrm>
              <a:off x="8723538" y="5922662"/>
              <a:ext cx="112268" cy="48712"/>
            </p14:xfrm>
          </p:contentPart>
        </mc:Choice>
        <mc:Fallback>
          <p:sp>
            <p:nvSpPr>
              <p:cNvPr id="1049946" name=""/>
              <p:cNvSpPr/>
              <p:nvPr/>
            </p:nvSpPr>
            <p:spPr>
              <a:xfrm>
                <a:off x="8723538" y="5922662"/>
                <a:ext cx="112268" cy="48712"/>
              </a:xfrm>
            </p:spPr>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9436" name="ZoneTexte 3"/>
          <p:cNvSpPr txBox="1"/>
          <p:nvPr/>
        </p:nvSpPr>
        <p:spPr>
          <a:xfrm>
            <a:off x="489397" y="128790"/>
            <a:ext cx="5847080" cy="688340"/>
          </a:xfrm>
          <a:prstGeom prst="rect"/>
          <a:solidFill>
            <a:schemeClr val="accent5">
              <a:lumMod val="20000"/>
              <a:lumOff val="80000"/>
            </a:schemeClr>
          </a:solidFill>
        </p:spPr>
        <p:txBody>
          <a:bodyPr rtlCol="0" wrap="none">
            <a:spAutoFit/>
          </a:bodyPr>
          <a:p>
            <a:r>
              <a:rPr b="1" dirty="0" sz="4000" lang="fr-MA" u="sng">
                <a:latin typeface="+mj-lt"/>
              </a:rPr>
              <a:t>Coordonnées</a:t>
            </a:r>
            <a:r>
              <a:rPr b="1" dirty="0" sz="4000" lang="fr-MA" u="sng"/>
              <a:t> </a:t>
            </a:r>
            <a:r>
              <a:rPr b="1" dirty="0" sz="4000" lang="fr-MA" u="sng">
                <a:latin typeface="+mj-lt"/>
              </a:rPr>
              <a:t>sphériques</a:t>
            </a:r>
            <a:endParaRPr b="1" dirty="0" sz="4000" lang="en-US" u="sng">
              <a:latin typeface="+mj-lt"/>
            </a:endParaRPr>
          </a:p>
        </p:txBody>
      </p:sp>
      <p:sp>
        <p:nvSpPr>
          <p:cNvPr id="1049437" name="ZoneTexte 4"/>
          <p:cNvSpPr txBox="1">
            <a:spLocks noChangeAspect="1" noMove="1" noResize="1" noRot="1" noAdjustHandles="1" noEditPoints="1" noChangeArrowheads="1" noChangeShapeType="1" noTextEdit="1"/>
          </p:cNvSpPr>
          <p:nvPr/>
        </p:nvSpPr>
        <p:spPr>
          <a:xfrm>
            <a:off x="463639" y="940156"/>
            <a:ext cx="11186973" cy="2031325"/>
          </a:xfrm>
          <a:prstGeom prst="rect"/>
          <a:blipFill rotWithShape="0">
            <a:blip xmlns:r="http://schemas.openxmlformats.org/officeDocument/2006/relationships" r:embed="rId1"/>
            <a:stretch>
              <a:fillRect l="-436" t="-1502" b="-3904"/>
            </a:stretch>
          </a:blipFill>
        </p:spPr>
        <p:txBody>
          <a:bodyPr/>
          <a:p>
            <a:r>
              <a:rPr lang="en-US">
                <a:noFill/>
              </a:rPr>
              <a:t> </a:t>
            </a:r>
          </a:p>
        </p:txBody>
      </p:sp>
      <p:grpSp>
        <p:nvGrpSpPr>
          <p:cNvPr id="84" name="Groupe 101"/>
          <p:cNvGrpSpPr/>
          <p:nvPr/>
        </p:nvGrpSpPr>
        <p:grpSpPr>
          <a:xfrm>
            <a:off x="6606866" y="2387505"/>
            <a:ext cx="5425156" cy="4077689"/>
            <a:chOff x="167425" y="2979933"/>
            <a:chExt cx="5425156" cy="4077689"/>
          </a:xfrm>
        </p:grpSpPr>
        <p:sp>
          <p:nvSpPr>
            <p:cNvPr id="1049438" name="ZoneTexte 6"/>
            <p:cNvSpPr txBox="1"/>
            <p:nvPr/>
          </p:nvSpPr>
          <p:spPr>
            <a:xfrm>
              <a:off x="1318299" y="5323286"/>
              <a:ext cx="349776" cy="523220"/>
            </a:xfrm>
            <a:prstGeom prst="rect"/>
            <a:solidFill>
              <a:schemeClr val="bg1"/>
            </a:solidFill>
          </p:spPr>
          <p:txBody>
            <a:bodyPr rtlCol="0" wrap="none">
              <a:spAutoFit/>
            </a:bodyPr>
            <a:p>
              <a:r>
                <a:rPr b="1" dirty="0" sz="2800" lang="fr-MA">
                  <a:solidFill>
                    <a:srgbClr val="FFC000"/>
                  </a:solidFill>
                </a:rPr>
                <a:t>x</a:t>
              </a:r>
              <a:endParaRPr b="1" dirty="0" sz="2800" lang="en-US">
                <a:solidFill>
                  <a:srgbClr val="FFC000"/>
                </a:solidFill>
              </a:endParaRPr>
            </a:p>
          </p:txBody>
        </p:sp>
        <p:cxnSp>
          <p:nvCxnSpPr>
            <p:cNvPr id="3145784" name="Connecteur droit avec flèche 8"/>
            <p:cNvCxnSpPr>
              <a:cxnSpLocks/>
            </p:cNvCxnSpPr>
            <p:nvPr/>
          </p:nvCxnSpPr>
          <p:spPr>
            <a:xfrm flipV="1">
              <a:off x="2395469" y="5320852"/>
              <a:ext cx="3000828" cy="307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5" name="Connecteur droit avec flèche 9"/>
            <p:cNvCxnSpPr>
              <a:cxnSpLocks/>
            </p:cNvCxnSpPr>
            <p:nvPr/>
          </p:nvCxnSpPr>
          <p:spPr>
            <a:xfrm flipV="1">
              <a:off x="2395469" y="3132816"/>
              <a:ext cx="12878" cy="218896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6" name="Connecteur droit avec flèche 10"/>
            <p:cNvCxnSpPr>
              <a:cxnSpLocks/>
            </p:cNvCxnSpPr>
            <p:nvPr/>
          </p:nvCxnSpPr>
          <p:spPr>
            <a:xfrm flipH="1">
              <a:off x="456997" y="5319633"/>
              <a:ext cx="1951351" cy="114514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439" name="ZoneTexte 11"/>
            <p:cNvSpPr txBox="1"/>
            <p:nvPr/>
          </p:nvSpPr>
          <p:spPr>
            <a:xfrm>
              <a:off x="2047894" y="4998384"/>
              <a:ext cx="393056" cy="461665"/>
            </a:xfrm>
            <a:prstGeom prst="rect"/>
            <a:noFill/>
          </p:spPr>
          <p:txBody>
            <a:bodyPr rtlCol="0" wrap="none">
              <a:spAutoFit/>
            </a:bodyPr>
            <a:p>
              <a:r>
                <a:rPr b="1" dirty="0" sz="2400" lang="fr-MA"/>
                <a:t>O</a:t>
              </a:r>
              <a:endParaRPr b="1" dirty="0" sz="2400" lang="en-US"/>
            </a:p>
          </p:txBody>
        </p:sp>
        <p:sp>
          <p:nvSpPr>
            <p:cNvPr id="1049440" name="ZoneTexte 12"/>
            <p:cNvSpPr txBox="1"/>
            <p:nvPr/>
          </p:nvSpPr>
          <p:spPr>
            <a:xfrm>
              <a:off x="244703" y="6096659"/>
              <a:ext cx="284052" cy="369332"/>
            </a:xfrm>
            <a:prstGeom prst="rect"/>
            <a:noFill/>
          </p:spPr>
          <p:txBody>
            <a:bodyPr rtlCol="0" wrap="none">
              <a:spAutoFit/>
            </a:bodyPr>
            <a:p>
              <a:r>
                <a:rPr dirty="0" lang="fr-MA"/>
                <a:t>x</a:t>
              </a:r>
              <a:endParaRPr dirty="0" lang="en-US"/>
            </a:p>
          </p:txBody>
        </p:sp>
        <p:sp>
          <p:nvSpPr>
            <p:cNvPr id="1049441" name="ZoneTexte 13"/>
            <p:cNvSpPr txBox="1"/>
            <p:nvPr/>
          </p:nvSpPr>
          <p:spPr>
            <a:xfrm>
              <a:off x="5303719" y="5242221"/>
              <a:ext cx="288862" cy="369332"/>
            </a:xfrm>
            <a:prstGeom prst="rect"/>
            <a:noFill/>
          </p:spPr>
          <p:txBody>
            <a:bodyPr rtlCol="0" wrap="none">
              <a:spAutoFit/>
            </a:bodyPr>
            <a:p>
              <a:r>
                <a:rPr dirty="0" lang="fr-MA"/>
                <a:t>y</a:t>
              </a:r>
              <a:endParaRPr dirty="0" lang="en-US"/>
            </a:p>
          </p:txBody>
        </p:sp>
        <p:cxnSp>
          <p:nvCxnSpPr>
            <p:cNvPr id="3145787" name="Connecteur droit avec flèche 14"/>
            <p:cNvCxnSpPr>
              <a:cxnSpLocks/>
            </p:cNvCxnSpPr>
            <p:nvPr/>
          </p:nvCxnSpPr>
          <p:spPr>
            <a:xfrm flipV="1">
              <a:off x="2393366" y="4512558"/>
              <a:ext cx="2101" cy="802856"/>
            </a:xfrm>
            <a:prstGeom prst="straightConnector1"/>
            <a:ln w="38100">
              <a:tailEnd type="triangle"/>
            </a:ln>
          </p:spPr>
          <p:style>
            <a:lnRef idx="3">
              <a:schemeClr val="dk1"/>
            </a:lnRef>
            <a:fillRef idx="0">
              <a:schemeClr val="dk1"/>
            </a:fillRef>
            <a:effectRef idx="2">
              <a:schemeClr val="dk1"/>
            </a:effectRef>
            <a:fontRef idx="minor">
              <a:schemeClr val="tx1"/>
            </a:fontRef>
          </p:style>
        </p:cxnSp>
        <p:cxnSp>
          <p:nvCxnSpPr>
            <p:cNvPr id="3145788" name="Connecteur droit avec flèche 15"/>
            <p:cNvCxnSpPr>
              <a:cxnSpLocks/>
            </p:cNvCxnSpPr>
            <p:nvPr/>
          </p:nvCxnSpPr>
          <p:spPr>
            <a:xfrm flipV="1">
              <a:off x="2391264" y="5321781"/>
              <a:ext cx="665321" cy="2217"/>
            </a:xfrm>
            <a:prstGeom prst="straightConnector1"/>
            <a:ln w="38100">
              <a:tailEnd type="triangle"/>
            </a:ln>
          </p:spPr>
          <p:style>
            <a:lnRef idx="3">
              <a:schemeClr val="dk1"/>
            </a:lnRef>
            <a:fillRef idx="0">
              <a:schemeClr val="dk1"/>
            </a:fillRef>
            <a:effectRef idx="2">
              <a:schemeClr val="dk1"/>
            </a:effectRef>
            <a:fontRef idx="minor">
              <a:schemeClr val="tx1"/>
            </a:fontRef>
          </p:style>
        </p:cxnSp>
        <p:cxnSp>
          <p:nvCxnSpPr>
            <p:cNvPr id="3145789" name="Connecteur droit avec flèche 16"/>
            <p:cNvCxnSpPr>
              <a:cxnSpLocks/>
            </p:cNvCxnSpPr>
            <p:nvPr/>
          </p:nvCxnSpPr>
          <p:spPr>
            <a:xfrm flipH="1">
              <a:off x="1790250" y="5323999"/>
              <a:ext cx="624173" cy="351949"/>
            </a:xfrm>
            <a:prstGeom prst="straightConnector1"/>
            <a:ln w="38100">
              <a:tailEnd type="triangle"/>
            </a:ln>
          </p:spPr>
          <p:style>
            <a:lnRef idx="3">
              <a:schemeClr val="dk1"/>
            </a:lnRef>
            <a:fillRef idx="0">
              <a:schemeClr val="dk1"/>
            </a:fillRef>
            <a:effectRef idx="2">
              <a:schemeClr val="dk1"/>
            </a:effectRef>
            <a:fontRef idx="minor">
              <a:schemeClr val="tx1"/>
            </a:fontRef>
          </p:style>
        </p:cxnSp>
        <p:sp>
          <p:nvSpPr>
            <p:cNvPr id="1049442" name="ZoneTexte 17"/>
            <p:cNvSpPr txBox="1">
              <a:spLocks noChangeAspect="1" noMove="1" noResize="1" noRot="1" noAdjustHandles="1" noEditPoints="1" noChangeArrowheads="1" noChangeShapeType="1" noTextEdit="1"/>
            </p:cNvSpPr>
            <p:nvPr/>
          </p:nvSpPr>
          <p:spPr>
            <a:xfrm>
              <a:off x="1499558" y="5103821"/>
              <a:ext cx="564514" cy="461665"/>
            </a:xfrm>
            <a:prstGeom prst="rect"/>
            <a:blipFill rotWithShape="0">
              <a:blip xmlns:r="http://schemas.openxmlformats.org/officeDocument/2006/relationships" r:embed="rId2"/>
              <a:stretch>
                <a:fillRect/>
              </a:stretch>
            </a:blipFill>
          </p:spPr>
          <p:txBody>
            <a:bodyPr/>
            <a:p>
              <a:r>
                <a:rPr lang="en-US">
                  <a:noFill/>
                </a:rPr>
                <a:t> </a:t>
              </a:r>
            </a:p>
          </p:txBody>
        </p:sp>
        <p:sp>
          <p:nvSpPr>
            <p:cNvPr id="1049443" name="ZoneTexte 18"/>
            <p:cNvSpPr txBox="1">
              <a:spLocks noChangeAspect="1" noMove="1" noResize="1" noRot="1" noAdjustHandles="1" noEditPoints="1" noChangeArrowheads="1" noChangeShapeType="1" noTextEdit="1"/>
            </p:cNvSpPr>
            <p:nvPr/>
          </p:nvSpPr>
          <p:spPr>
            <a:xfrm>
              <a:off x="2772415" y="4856972"/>
              <a:ext cx="569323" cy="495520"/>
            </a:xfrm>
            <a:prstGeom prst="rect"/>
            <a:blipFill rotWithShape="0">
              <a:blip xmlns:r="http://schemas.openxmlformats.org/officeDocument/2006/relationships" r:embed="rId3"/>
              <a:stretch>
                <a:fillRect b="-7407"/>
              </a:stretch>
            </a:blipFill>
          </p:spPr>
          <p:txBody>
            <a:bodyPr/>
            <a:p>
              <a:r>
                <a:rPr lang="en-US">
                  <a:noFill/>
                </a:rPr>
                <a:t> </a:t>
              </a:r>
            </a:p>
          </p:txBody>
        </p:sp>
        <p:sp>
          <p:nvSpPr>
            <p:cNvPr id="1049444" name="ZoneTexte 19"/>
            <p:cNvSpPr txBox="1">
              <a:spLocks noChangeAspect="1" noMove="1" noResize="1" noRot="1" noAdjustHandles="1" noEditPoints="1" noChangeArrowheads="1" noChangeShapeType="1" noTextEdit="1"/>
            </p:cNvSpPr>
            <p:nvPr/>
          </p:nvSpPr>
          <p:spPr>
            <a:xfrm>
              <a:off x="1883780" y="4354707"/>
              <a:ext cx="550087" cy="461665"/>
            </a:xfrm>
            <a:prstGeom prst="rect"/>
            <a:blipFill rotWithShape="0">
              <a:blip xmlns:r="http://schemas.openxmlformats.org/officeDocument/2006/relationships" r:embed="rId4"/>
              <a:stretch>
                <a:fillRect/>
              </a:stretch>
            </a:blipFill>
          </p:spPr>
          <p:txBody>
            <a:bodyPr/>
            <a:p>
              <a:r>
                <a:rPr lang="en-US">
                  <a:noFill/>
                </a:rPr>
                <a:t> </a:t>
              </a:r>
            </a:p>
          </p:txBody>
        </p:sp>
        <p:cxnSp>
          <p:nvCxnSpPr>
            <p:cNvPr id="3145790" name="Connecteur droit 20"/>
            <p:cNvCxnSpPr>
              <a:cxnSpLocks/>
            </p:cNvCxnSpPr>
            <p:nvPr/>
          </p:nvCxnSpPr>
          <p:spPr>
            <a:xfrm flipV="1">
              <a:off x="2395863" y="4132231"/>
              <a:ext cx="1440149" cy="1183025"/>
            </a:xfrm>
            <a:prstGeom prst="line"/>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791" name="Connecteur droit 22"/>
            <p:cNvCxnSpPr>
              <a:cxnSpLocks/>
            </p:cNvCxnSpPr>
            <p:nvPr/>
          </p:nvCxnSpPr>
          <p:spPr>
            <a:xfrm flipH="1">
              <a:off x="3770417" y="4139233"/>
              <a:ext cx="30286" cy="1764241"/>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92" name="Connecteur droit 23"/>
            <p:cNvCxnSpPr>
              <a:cxnSpLocks/>
            </p:cNvCxnSpPr>
            <p:nvPr/>
          </p:nvCxnSpPr>
          <p:spPr>
            <a:xfrm flipV="1">
              <a:off x="1432672" y="5910107"/>
              <a:ext cx="2329394" cy="12570"/>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93" name="Connecteur droit 24"/>
            <p:cNvCxnSpPr>
              <a:cxnSpLocks/>
              <a:endCxn id="1049457" idx="5"/>
            </p:cNvCxnSpPr>
            <p:nvPr/>
          </p:nvCxnSpPr>
          <p:spPr>
            <a:xfrm>
              <a:off x="2404673" y="3580830"/>
              <a:ext cx="1357393" cy="55840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94" name="Connecteur droit 25"/>
            <p:cNvCxnSpPr>
              <a:cxnSpLocks/>
            </p:cNvCxnSpPr>
            <p:nvPr/>
          </p:nvCxnSpPr>
          <p:spPr>
            <a:xfrm flipV="1">
              <a:off x="3751593" y="5345211"/>
              <a:ext cx="677103" cy="530521"/>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95" name="Connecteur droit 26"/>
            <p:cNvCxnSpPr>
              <a:cxnSpLocks/>
            </p:cNvCxnSpPr>
            <p:nvPr/>
          </p:nvCxnSpPr>
          <p:spPr>
            <a:xfrm flipH="1" flipV="1">
              <a:off x="2404673" y="3580830"/>
              <a:ext cx="1582" cy="1764381"/>
            </a:xfrm>
            <a:prstGeom prst="line"/>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96" name="Connecteur droit 27"/>
            <p:cNvCxnSpPr>
              <a:cxnSpLocks/>
            </p:cNvCxnSpPr>
            <p:nvPr/>
          </p:nvCxnSpPr>
          <p:spPr>
            <a:xfrm>
              <a:off x="2373458" y="5328309"/>
              <a:ext cx="2070221" cy="6259"/>
            </a:xfrm>
            <a:prstGeom prst="line"/>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97" name="Connecteur droit 28"/>
            <p:cNvCxnSpPr>
              <a:cxnSpLocks/>
            </p:cNvCxnSpPr>
            <p:nvPr/>
          </p:nvCxnSpPr>
          <p:spPr>
            <a:xfrm flipH="1">
              <a:off x="1414248" y="5328307"/>
              <a:ext cx="977017" cy="584748"/>
            </a:xfrm>
            <a:prstGeom prst="line"/>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49445" name="ZoneTexte 29"/>
            <p:cNvSpPr txBox="1"/>
            <p:nvPr/>
          </p:nvSpPr>
          <p:spPr>
            <a:xfrm>
              <a:off x="2014200" y="3837848"/>
              <a:ext cx="360680" cy="510540"/>
            </a:xfrm>
            <a:prstGeom prst="rect"/>
            <a:solidFill>
              <a:schemeClr val="bg1"/>
            </a:solidFill>
          </p:spPr>
          <p:txBody>
            <a:bodyPr rtlCol="0" wrap="none">
              <a:spAutoFit/>
            </a:bodyPr>
            <a:p>
              <a:r>
                <a:rPr b="1" dirty="0" sz="2800" lang="fr-MA">
                  <a:solidFill>
                    <a:srgbClr val="FF0000"/>
                  </a:solidFill>
                </a:rPr>
                <a:t>z</a:t>
              </a:r>
              <a:endParaRPr b="1" dirty="0" sz="2800" lang="en-US">
                <a:solidFill>
                  <a:srgbClr val="FF0000"/>
                </a:solidFill>
              </a:endParaRPr>
            </a:p>
          </p:txBody>
        </p:sp>
        <p:sp>
          <p:nvSpPr>
            <p:cNvPr id="1049446" name="ZoneTexte 30"/>
            <p:cNvSpPr txBox="1"/>
            <p:nvPr/>
          </p:nvSpPr>
          <p:spPr>
            <a:xfrm>
              <a:off x="3404212" y="4779892"/>
              <a:ext cx="354584" cy="523220"/>
            </a:xfrm>
            <a:prstGeom prst="rect"/>
            <a:solidFill>
              <a:schemeClr val="bg1"/>
            </a:solidFill>
          </p:spPr>
          <p:txBody>
            <a:bodyPr rtlCol="0" wrap="none">
              <a:spAutoFit/>
            </a:bodyPr>
            <a:p>
              <a:r>
                <a:rPr b="1" dirty="0" sz="2800" lang="fr-MA">
                  <a:solidFill>
                    <a:schemeClr val="accent5">
                      <a:lumMod val="75000"/>
                    </a:schemeClr>
                  </a:solidFill>
                </a:rPr>
                <a:t>y</a:t>
              </a:r>
              <a:endParaRPr b="1" dirty="0" sz="2800" lang="en-US">
                <a:solidFill>
                  <a:schemeClr val="accent5">
                    <a:lumMod val="75000"/>
                  </a:schemeClr>
                </a:solidFill>
              </a:endParaRPr>
            </a:p>
          </p:txBody>
        </p:sp>
        <p:sp>
          <p:nvSpPr>
            <p:cNvPr id="1049447" name="ZoneTexte 31"/>
            <p:cNvSpPr txBox="1"/>
            <p:nvPr/>
          </p:nvSpPr>
          <p:spPr>
            <a:xfrm>
              <a:off x="3638918" y="3744140"/>
              <a:ext cx="453970" cy="461665"/>
            </a:xfrm>
            <a:prstGeom prst="rect"/>
            <a:noFill/>
          </p:spPr>
          <p:txBody>
            <a:bodyPr rtlCol="0" wrap="none">
              <a:spAutoFit/>
            </a:bodyPr>
            <a:p>
              <a:r>
                <a:rPr b="1" dirty="0" sz="2400" lang="fr-MA"/>
                <a:t>M</a:t>
              </a:r>
              <a:endParaRPr b="1" dirty="0" sz="2400" lang="en-US"/>
            </a:p>
          </p:txBody>
        </p:sp>
        <p:sp>
          <p:nvSpPr>
            <p:cNvPr id="1049448" name="ZoneTexte 32"/>
            <p:cNvSpPr txBox="1">
              <a:spLocks noChangeAspect="1" noMove="1" noResize="1" noRot="1" noAdjustHandles="1" noEditPoints="1" noChangeArrowheads="1" noChangeShapeType="1" noTextEdit="1"/>
            </p:cNvSpPr>
            <p:nvPr/>
          </p:nvSpPr>
          <p:spPr>
            <a:xfrm>
              <a:off x="3054102" y="4526365"/>
              <a:ext cx="663964" cy="439479"/>
            </a:xfrm>
            <a:prstGeom prst="rect"/>
            <a:blipFill rotWithShape="0">
              <a:blip xmlns:r="http://schemas.openxmlformats.org/officeDocument/2006/relationships" r:embed="rId5"/>
              <a:stretch>
                <a:fillRect/>
              </a:stretch>
            </a:blipFill>
          </p:spPr>
          <p:txBody>
            <a:bodyPr/>
            <a:p>
              <a:r>
                <a:rPr lang="en-US">
                  <a:noFill/>
                </a:rPr>
                <a:t> </a:t>
              </a:r>
            </a:p>
          </p:txBody>
        </p:sp>
        <p:sp>
          <p:nvSpPr>
            <p:cNvPr id="1049449" name="ZoneTexte 33"/>
            <p:cNvSpPr txBox="1"/>
            <p:nvPr/>
          </p:nvSpPr>
          <p:spPr>
            <a:xfrm>
              <a:off x="2014533" y="3397220"/>
              <a:ext cx="378630" cy="461665"/>
            </a:xfrm>
            <a:prstGeom prst="rect"/>
            <a:noFill/>
          </p:spPr>
          <p:txBody>
            <a:bodyPr rtlCol="0" wrap="none">
              <a:spAutoFit/>
            </a:bodyPr>
            <a:p>
              <a:r>
                <a:rPr b="1" dirty="0" sz="2400" lang="fr-MA"/>
                <a:t>H</a:t>
              </a:r>
              <a:endParaRPr b="1" dirty="0" sz="2400" lang="en-US"/>
            </a:p>
          </p:txBody>
        </p:sp>
        <p:sp>
          <p:nvSpPr>
            <p:cNvPr id="1049450" name="ZoneTexte 34"/>
            <p:cNvSpPr txBox="1"/>
            <p:nvPr/>
          </p:nvSpPr>
          <p:spPr>
            <a:xfrm>
              <a:off x="3589033" y="5773168"/>
              <a:ext cx="348172" cy="461665"/>
            </a:xfrm>
            <a:prstGeom prst="rect"/>
            <a:noFill/>
          </p:spPr>
          <p:txBody>
            <a:bodyPr rtlCol="0" wrap="none">
              <a:spAutoFit/>
            </a:bodyPr>
            <a:p>
              <a:r>
                <a:rPr b="1" dirty="0" sz="2400" lang="fr-MA"/>
                <a:t>P</a:t>
              </a:r>
              <a:endParaRPr b="1" dirty="0" sz="2400" lang="en-US"/>
            </a:p>
          </p:txBody>
        </p:sp>
        <p:sp>
          <p:nvSpPr>
            <p:cNvPr id="1049451" name="Arc 39"/>
            <p:cNvSpPr/>
            <p:nvPr/>
          </p:nvSpPr>
          <p:spPr>
            <a:xfrm rot="9092169">
              <a:off x="2020071" y="4854386"/>
              <a:ext cx="975246" cy="856807"/>
            </a:xfrm>
            <a:prstGeom prst="arc">
              <a:avLst>
                <a:gd name="adj1" fmla="val 14558413"/>
                <a:gd name="adj2" fmla="val 0"/>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452" name="ZoneTexte 40"/>
            <p:cNvSpPr txBox="1"/>
            <p:nvPr/>
          </p:nvSpPr>
          <p:spPr>
            <a:xfrm>
              <a:off x="3114387" y="4209720"/>
              <a:ext cx="293670" cy="461665"/>
            </a:xfrm>
            <a:prstGeom prst="rect"/>
            <a:noFill/>
          </p:spPr>
          <p:txBody>
            <a:bodyPr rtlCol="0" wrap="none">
              <a:spAutoFit/>
            </a:bodyPr>
            <a:p>
              <a:r>
                <a:rPr b="1" dirty="0" sz="2400" lang="fr-MA"/>
                <a:t>r</a:t>
              </a:r>
              <a:endParaRPr b="1" dirty="0" sz="2400" lang="en-US"/>
            </a:p>
          </p:txBody>
        </p:sp>
        <p:sp>
          <p:nvSpPr>
            <p:cNvPr id="1049453" name="ZoneTexte 41"/>
            <p:cNvSpPr txBox="1">
              <a:spLocks noChangeAspect="1" noMove="1" noResize="1" noRot="1" noAdjustHandles="1" noEditPoints="1" noChangeArrowheads="1" noChangeShapeType="1" noTextEdit="1"/>
            </p:cNvSpPr>
            <p:nvPr/>
          </p:nvSpPr>
          <p:spPr>
            <a:xfrm>
              <a:off x="2468673" y="4410379"/>
              <a:ext cx="445956" cy="461665"/>
            </a:xfrm>
            <a:prstGeom prst="rect"/>
            <a:blipFill rotWithShape="0">
              <a:blip xmlns:r="http://schemas.openxmlformats.org/officeDocument/2006/relationships" r:embed="rId6"/>
              <a:stretch>
                <a:fillRect/>
              </a:stretch>
            </a:blipFill>
          </p:spPr>
          <p:txBody>
            <a:bodyPr/>
            <a:p>
              <a:r>
                <a:rPr lang="en-US">
                  <a:noFill/>
                </a:rPr>
                <a:t> </a:t>
              </a:r>
            </a:p>
          </p:txBody>
        </p:sp>
        <p:cxnSp>
          <p:nvCxnSpPr>
            <p:cNvPr id="3145798" name="Connecteur droit avec flèche 42"/>
            <p:cNvCxnSpPr>
              <a:cxnSpLocks/>
            </p:cNvCxnSpPr>
            <p:nvPr/>
          </p:nvCxnSpPr>
          <p:spPr>
            <a:xfrm>
              <a:off x="3838542" y="4128842"/>
              <a:ext cx="344093" cy="785144"/>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9" name="Connecteur droit avec flèche 43"/>
            <p:cNvCxnSpPr>
              <a:cxnSpLocks/>
            </p:cNvCxnSpPr>
            <p:nvPr/>
          </p:nvCxnSpPr>
          <p:spPr>
            <a:xfrm flipV="1">
              <a:off x="3829895" y="4074492"/>
              <a:ext cx="910392" cy="90936"/>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454" name="Rectangle 44"/>
            <p:cNvSpPr>
              <a:spLocks noChangeAspect="1" noMove="1" noResize="1" noRot="1" noAdjustHandles="1" noEditPoints="1" noChangeArrowheads="1" noChangeShapeType="1" noTextEdit="1"/>
            </p:cNvSpPr>
            <p:nvPr/>
          </p:nvSpPr>
          <p:spPr>
            <a:xfrm>
              <a:off x="4086793" y="4688467"/>
              <a:ext cx="574132" cy="461665"/>
            </a:xfrm>
            <a:prstGeom prst="rect"/>
            <a:blipFill rotWithShape="0">
              <a:blip xmlns:r="http://schemas.openxmlformats.org/officeDocument/2006/relationships" r:embed="rId7"/>
              <a:stretch>
                <a:fillRect b="-1316"/>
              </a:stretch>
            </a:blipFill>
          </p:spPr>
          <p:txBody>
            <a:bodyPr/>
            <a:p>
              <a:r>
                <a:rPr lang="en-US">
                  <a:noFill/>
                </a:rPr>
                <a:t> </a:t>
              </a:r>
            </a:p>
          </p:txBody>
        </p:sp>
        <p:sp>
          <p:nvSpPr>
            <p:cNvPr id="1049455" name="Rectangle 45"/>
            <p:cNvSpPr>
              <a:spLocks noChangeAspect="1" noMove="1" noResize="1" noRot="1" noAdjustHandles="1" noEditPoints="1" noChangeArrowheads="1" noChangeShapeType="1" noTextEdit="1"/>
            </p:cNvSpPr>
            <p:nvPr/>
          </p:nvSpPr>
          <p:spPr>
            <a:xfrm>
              <a:off x="4122408" y="3216673"/>
              <a:ext cx="554895" cy="461665"/>
            </a:xfrm>
            <a:prstGeom prst="rect"/>
            <a:blipFill rotWithShape="0">
              <a:blip xmlns:r="http://schemas.openxmlformats.org/officeDocument/2006/relationships" r:embed="rId8"/>
              <a:stretch>
                <a:fillRect/>
              </a:stretch>
            </a:blipFill>
          </p:spPr>
          <p:txBody>
            <a:bodyPr/>
            <a:p>
              <a:r>
                <a:rPr lang="en-US">
                  <a:noFill/>
                </a:rPr>
                <a:t> </a:t>
              </a:r>
            </a:p>
          </p:txBody>
        </p:sp>
        <p:sp>
          <p:nvSpPr>
            <p:cNvPr id="1049456" name="Arc 46"/>
            <p:cNvSpPr/>
            <p:nvPr/>
          </p:nvSpPr>
          <p:spPr>
            <a:xfrm>
              <a:off x="862885" y="2979934"/>
              <a:ext cx="3118642" cy="4077688"/>
            </a:xfrm>
            <a:prstGeom prst="arc">
              <a:avLst>
                <a:gd name="adj1" fmla="val 16216674"/>
                <a:gd name="adj2" fmla="val 16194283"/>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457" name="Ellipse 48"/>
            <p:cNvSpPr/>
            <p:nvPr/>
          </p:nvSpPr>
          <p:spPr>
            <a:xfrm>
              <a:off x="467655" y="3852114"/>
              <a:ext cx="3859642" cy="336381"/>
            </a:xfrm>
            <a:prstGeom prst="ellipse"/>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58" name="Ellipse 52"/>
            <p:cNvSpPr/>
            <p:nvPr/>
          </p:nvSpPr>
          <p:spPr>
            <a:xfrm>
              <a:off x="167425" y="2979933"/>
              <a:ext cx="4461618" cy="4077689"/>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00" name="Connecteur droit 75"/>
            <p:cNvCxnSpPr>
              <a:cxnSpLocks/>
            </p:cNvCxnSpPr>
            <p:nvPr/>
          </p:nvCxnSpPr>
          <p:spPr>
            <a:xfrm>
              <a:off x="2376767" y="5317329"/>
              <a:ext cx="1357393" cy="55840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801" name="Connecteur droit avec flèche 95"/>
            <p:cNvCxnSpPr>
              <a:cxnSpLocks/>
            </p:cNvCxnSpPr>
            <p:nvPr/>
          </p:nvCxnSpPr>
          <p:spPr>
            <a:xfrm flipV="1">
              <a:off x="3827219" y="3566662"/>
              <a:ext cx="809903" cy="596549"/>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459" name="Rectangle 97"/>
            <p:cNvSpPr>
              <a:spLocks noChangeAspect="1" noMove="1" noResize="1" noRot="1" noAdjustHandles="1" noEditPoints="1" noChangeArrowheads="1" noChangeShapeType="1" noTextEdit="1"/>
            </p:cNvSpPr>
            <p:nvPr/>
          </p:nvSpPr>
          <p:spPr>
            <a:xfrm>
              <a:off x="4701843" y="3989174"/>
              <a:ext cx="604588" cy="495007"/>
            </a:xfrm>
            <a:prstGeom prst="rect"/>
            <a:blipFill rotWithShape="0">
              <a:blip xmlns:r="http://schemas.openxmlformats.org/officeDocument/2006/relationships" r:embed="rId9"/>
              <a:stretch>
                <a:fillRect b="-7407"/>
              </a:stretch>
            </a:blipFill>
          </p:spPr>
          <p:txBody>
            <a:bodyPr/>
            <a:p>
              <a:r>
                <a:rPr lang="en-US">
                  <a:noFill/>
                </a:rPr>
                <a:t> </a:t>
              </a:r>
            </a:p>
          </p:txBody>
        </p:sp>
        <p:sp>
          <p:nvSpPr>
            <p:cNvPr id="1049460" name="Arc 99"/>
            <p:cNvSpPr/>
            <p:nvPr/>
          </p:nvSpPr>
          <p:spPr>
            <a:xfrm rot="20835810">
              <a:off x="2030830" y="4452286"/>
              <a:ext cx="975246" cy="856807"/>
            </a:xfrm>
            <a:prstGeom prst="arc">
              <a:avLst>
                <a:gd name="adj1" fmla="val 16156634"/>
                <a:gd name="adj2" fmla="val 731858"/>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461" name="ZoneTexte 100"/>
            <p:cNvSpPr txBox="1">
              <a:spLocks noChangeAspect="1" noMove="1" noResize="1" noRot="1" noAdjustHandles="1" noEditPoints="1" noChangeArrowheads="1" noChangeShapeType="1" noTextEdit="1"/>
            </p:cNvSpPr>
            <p:nvPr/>
          </p:nvSpPr>
          <p:spPr>
            <a:xfrm>
              <a:off x="2097495" y="5591356"/>
              <a:ext cx="486030" cy="461665"/>
            </a:xfrm>
            <a:prstGeom prst="rect"/>
            <a:blipFill rotWithShape="0">
              <a:blip xmlns:r="http://schemas.openxmlformats.org/officeDocument/2006/relationships" r:embed="rId10"/>
              <a:stretch>
                <a:fillRect b="-10526"/>
              </a:stretch>
            </a:blipFill>
          </p:spPr>
          <p:txBody>
            <a:bodyPr/>
            <a:p>
              <a:r>
                <a:rPr lang="en-US">
                  <a:noFill/>
                </a:rPr>
                <a:t> </a:t>
              </a:r>
            </a:p>
          </p:txBody>
        </p:sp>
      </p:grpSp>
      <mc:AlternateContent xmlns:mc="http://schemas.openxmlformats.org/markup-compatibility/2006">
        <mc:Choice xmlns:p14="http://schemas.microsoft.com/office/powerpoint/2010/main" Requires="p14">
          <p:contentPart p14:bwMode="auto" r:id="rId11">
            <p14:nvContentPartPr>
              <p14:cNvPr id="1049462" name=""/>
              <p14:cNvContentPartPr/>
              <p14:nvPr/>
            </p14:nvContentPartPr>
            <p14:xfrm>
              <a:off x="8814185" y="3863659"/>
              <a:ext cx="634039" cy="370109"/>
            </p14:xfrm>
          </p:contentPart>
        </mc:Choice>
        <mc:Fallback>
          <p:sp>
            <p:nvSpPr>
              <p:cNvPr id="1049462" name=""/>
              <p:cNvSpPr/>
              <p:nvPr/>
            </p:nvSpPr>
            <p:spPr>
              <a:xfrm>
                <a:off x="8814185" y="3863659"/>
                <a:ext cx="634039" cy="370109"/>
              </a:xfrm>
            </p:spPr>
          </p:sp>
        </mc:Fallback>
      </mc:AlternateContent>
      <mc:AlternateContent xmlns:mc="http://schemas.openxmlformats.org/markup-compatibility/2006">
        <mc:Choice xmlns:p14="http://schemas.microsoft.com/office/powerpoint/2010/main" Requires="p14">
          <p:contentPart p14:bwMode="auto" r:id="rId12">
            <p14:nvContentPartPr>
              <p14:cNvPr id="1049463" name=""/>
              <p14:cNvContentPartPr/>
              <p14:nvPr/>
            </p14:nvContentPartPr>
            <p14:xfrm>
              <a:off x="9357798" y="4071602"/>
              <a:ext cx="122446" cy="171602"/>
            </p14:xfrm>
          </p:contentPart>
        </mc:Choice>
        <mc:Fallback>
          <p:sp>
            <p:nvSpPr>
              <p:cNvPr id="1049463" name=""/>
              <p:cNvSpPr/>
              <p:nvPr/>
            </p:nvSpPr>
            <p:spPr>
              <a:xfrm>
                <a:off x="9357798" y="4071602"/>
                <a:ext cx="122446" cy="171602"/>
              </a:xfrm>
            </p:spPr>
          </p:sp>
        </mc:Fallback>
      </mc:AlternateContent>
      <mc:AlternateContent xmlns:mc="http://schemas.openxmlformats.org/markup-compatibility/2006">
        <mc:Choice xmlns:p14="http://schemas.microsoft.com/office/powerpoint/2010/main" Requires="p14">
          <p:contentPart p14:bwMode="auto" r:id="rId13">
            <p14:nvContentPartPr>
              <p14:cNvPr id="1049464" name=""/>
              <p14:cNvContentPartPr/>
              <p14:nvPr/>
            </p14:nvContentPartPr>
            <p14:xfrm>
              <a:off x="8907287" y="2407469"/>
              <a:ext cx="67603" cy="13249"/>
            </p14:xfrm>
          </p:contentPart>
        </mc:Choice>
        <mc:Fallback>
          <p:sp>
            <p:nvSpPr>
              <p:cNvPr id="1049464" name=""/>
              <p:cNvSpPr/>
              <p:nvPr/>
            </p:nvSpPr>
            <p:spPr>
              <a:xfrm>
                <a:off x="8907287" y="2407469"/>
                <a:ext cx="67603" cy="13249"/>
              </a:xfrm>
            </p:spPr>
          </p:sp>
        </mc:Fallback>
      </mc:AlternateContent>
      <mc:AlternateContent xmlns:mc="http://schemas.openxmlformats.org/markup-compatibility/2006">
        <mc:Choice xmlns:p14="http://schemas.microsoft.com/office/powerpoint/2010/main" Requires="p14">
          <p:contentPart p14:bwMode="auto" r:id="rId14">
            <p14:nvContentPartPr>
              <p14:cNvPr id="1049465" name=""/>
              <p14:cNvContentPartPr/>
              <p14:nvPr/>
            </p14:nvContentPartPr>
            <p14:xfrm>
              <a:off x="9249483" y="4202051"/>
              <a:ext cx="22272" cy="67415"/>
            </p14:xfrm>
          </p:contentPart>
        </mc:Choice>
        <mc:Fallback>
          <p:sp>
            <p:nvSpPr>
              <p:cNvPr id="1049465" name=""/>
              <p:cNvSpPr/>
              <p:nvPr/>
            </p:nvSpPr>
            <p:spPr>
              <a:xfrm>
                <a:off x="9249483" y="4202051"/>
                <a:ext cx="22272" cy="67415"/>
              </a:xfrm>
            </p:spPr>
          </p:sp>
        </mc:Fallback>
      </mc:AlternateContent>
      <mc:AlternateContent xmlns:mc="http://schemas.openxmlformats.org/markup-compatibility/2006">
        <mc:Choice xmlns:p14="http://schemas.microsoft.com/office/powerpoint/2010/main" Requires="p14">
          <p:contentPart p14:bwMode="auto" r:id="rId15">
            <p14:nvContentPartPr>
              <p14:cNvPr id="1049466" name=""/>
              <p14:cNvContentPartPr/>
              <p14:nvPr/>
            </p14:nvContentPartPr>
            <p14:xfrm>
              <a:off x="8506637" y="4943081"/>
              <a:ext cx="757151" cy="207477"/>
            </p14:xfrm>
          </p:contentPart>
        </mc:Choice>
        <mc:Fallback>
          <p:sp>
            <p:nvSpPr>
              <p:cNvPr id="1049466" name=""/>
              <p:cNvSpPr/>
              <p:nvPr/>
            </p:nvSpPr>
            <p:spPr>
              <a:xfrm>
                <a:off x="8506637" y="4943081"/>
                <a:ext cx="757151" cy="207477"/>
              </a:xfrm>
            </p:spPr>
          </p:sp>
        </mc:Fallback>
      </mc:AlternateContent>
      <mc:AlternateContent xmlns:mc="http://schemas.openxmlformats.org/markup-compatibility/2006">
        <mc:Choice xmlns:p14="http://schemas.microsoft.com/office/powerpoint/2010/main" Requires="p14">
          <p:contentPart p14:bwMode="auto" r:id="rId16">
            <p14:nvContentPartPr>
              <p14:cNvPr id="1049467" name=""/>
              <p14:cNvContentPartPr/>
              <p14:nvPr/>
            </p14:nvContentPartPr>
            <p14:xfrm>
              <a:off x="9150758" y="4926643"/>
              <a:ext cx="114450" cy="181698"/>
            </p14:xfrm>
          </p:contentPart>
        </mc:Choice>
        <mc:Fallback>
          <p:sp>
            <p:nvSpPr>
              <p:cNvPr id="1049467" name=""/>
              <p:cNvSpPr/>
              <p:nvPr/>
            </p:nvSpPr>
            <p:spPr>
              <a:xfrm>
                <a:off x="9150758" y="4926643"/>
                <a:ext cx="114450" cy="181698"/>
              </a:xfrm>
            </p:spPr>
          </p:sp>
        </mc:Fallback>
      </mc:AlternateContent>
      <mc:AlternateContent xmlns:mc="http://schemas.openxmlformats.org/markup-compatibility/2006">
        <mc:Choice xmlns:p14="http://schemas.microsoft.com/office/powerpoint/2010/main" Requires="p14">
          <p:contentPart p14:bwMode="auto" r:id="rId17">
            <p14:nvContentPartPr>
              <p14:cNvPr id="1049468" name=""/>
              <p14:cNvContentPartPr/>
              <p14:nvPr/>
            </p14:nvContentPartPr>
            <p14:xfrm>
              <a:off x="8611653" y="5355589"/>
              <a:ext cx="76140" cy="327"/>
            </p14:xfrm>
          </p:contentPart>
        </mc:Choice>
        <mc:Fallback>
          <p:sp>
            <p:nvSpPr>
              <p:cNvPr id="1049468" name=""/>
              <p:cNvSpPr/>
              <p:nvPr/>
            </p:nvSpPr>
            <p:spPr>
              <a:xfrm>
                <a:off x="8611653" y="5355589"/>
                <a:ext cx="76140" cy="327"/>
              </a:xfrm>
            </p:spPr>
          </p:sp>
        </mc:Fallback>
      </mc:AlternateContent>
      <mc:AlternateContent xmlns:mc="http://schemas.openxmlformats.org/markup-compatibility/2006">
        <mc:Choice xmlns:p14="http://schemas.microsoft.com/office/powerpoint/2010/main" Requires="p14">
          <p:contentPart p14:bwMode="auto" r:id="rId18">
            <p14:nvContentPartPr>
              <p14:cNvPr id="1049469" name=""/>
              <p14:cNvContentPartPr/>
              <p14:nvPr/>
            </p14:nvContentPartPr>
            <p14:xfrm>
              <a:off x="8815163" y="4702039"/>
              <a:ext cx="56384" cy="74499"/>
            </p14:xfrm>
          </p:contentPart>
        </mc:Choice>
        <mc:Fallback>
          <p:sp>
            <p:nvSpPr>
              <p:cNvPr id="1049469" name=""/>
              <p:cNvSpPr/>
              <p:nvPr/>
            </p:nvSpPr>
            <p:spPr>
              <a:xfrm>
                <a:off x="8815163" y="4702039"/>
                <a:ext cx="56384" cy="74499"/>
              </a:xfrm>
            </p:spPr>
          </p:sp>
        </mc:Fallback>
      </mc:AlternateContent>
      <mc:AlternateContent xmlns:mc="http://schemas.openxmlformats.org/markup-compatibility/2006">
        <mc:Choice xmlns:p14="http://schemas.microsoft.com/office/powerpoint/2010/main" Requires="p14">
          <p:contentPart p14:bwMode="auto" r:id="rId19">
            <p14:nvContentPartPr>
              <p14:cNvPr id="1049470" name=""/>
              <p14:cNvContentPartPr/>
              <p14:nvPr/>
            </p14:nvContentPartPr>
            <p14:xfrm>
              <a:off x="8804970" y="4692540"/>
              <a:ext cx="80696" cy="104758"/>
            </p14:xfrm>
          </p:contentPart>
        </mc:Choice>
        <mc:Fallback>
          <p:sp>
            <p:nvSpPr>
              <p:cNvPr id="1049470" name=""/>
              <p:cNvSpPr/>
              <p:nvPr/>
            </p:nvSpPr>
            <p:spPr>
              <a:xfrm>
                <a:off x="8804970" y="4692540"/>
                <a:ext cx="80696" cy="104758"/>
              </a:xfrm>
            </p:spPr>
          </p:sp>
        </mc:Fallback>
      </mc:AlternateContent>
      <mc:AlternateContent xmlns:mc="http://schemas.openxmlformats.org/markup-compatibility/2006">
        <mc:Choice xmlns:p14="http://schemas.microsoft.com/office/powerpoint/2010/main" Requires="p14">
          <p:contentPart p14:bwMode="auto" r:id="rId20">
            <p14:nvContentPartPr>
              <p14:cNvPr id="1049471" name=""/>
              <p14:cNvContentPartPr/>
              <p14:nvPr/>
            </p14:nvContentPartPr>
            <p14:xfrm>
              <a:off x="1067208" y="3628294"/>
              <a:ext cx="260892" cy="255276"/>
            </p14:xfrm>
          </p:contentPart>
        </mc:Choice>
        <mc:Fallback>
          <p:sp>
            <p:nvSpPr>
              <p:cNvPr id="1049471" name=""/>
              <p:cNvSpPr/>
              <p:nvPr/>
            </p:nvSpPr>
            <p:spPr>
              <a:xfrm>
                <a:off x="1067208" y="3628294"/>
                <a:ext cx="260892" cy="255276"/>
              </a:xfrm>
            </p:spPr>
          </p:sp>
        </mc:Fallback>
      </mc:AlternateContent>
      <mc:AlternateContent xmlns:mc="http://schemas.openxmlformats.org/markup-compatibility/2006">
        <mc:Choice xmlns:p14="http://schemas.microsoft.com/office/powerpoint/2010/main" Requires="p14">
          <p:contentPart p14:bwMode="auto" r:id="rId21">
            <p14:nvContentPartPr>
              <p14:cNvPr id="1049472" name=""/>
              <p14:cNvContentPartPr/>
              <p14:nvPr/>
            </p14:nvContentPartPr>
            <p14:xfrm>
              <a:off x="1394720" y="3689919"/>
              <a:ext cx="38765" cy="255833"/>
            </p14:xfrm>
          </p:contentPart>
        </mc:Choice>
        <mc:Fallback>
          <p:sp>
            <p:nvSpPr>
              <p:cNvPr id="1049472" name=""/>
              <p:cNvSpPr/>
              <p:nvPr/>
            </p:nvSpPr>
            <p:spPr>
              <a:xfrm>
                <a:off x="1394720" y="3689919"/>
                <a:ext cx="38765" cy="255833"/>
              </a:xfrm>
            </p:spPr>
          </p:sp>
        </mc:Fallback>
      </mc:AlternateContent>
      <mc:AlternateContent xmlns:mc="http://schemas.openxmlformats.org/markup-compatibility/2006">
        <mc:Choice xmlns:p14="http://schemas.microsoft.com/office/powerpoint/2010/main" Requires="p14">
          <p:contentPart p14:bwMode="auto" r:id="rId22">
            <p14:nvContentPartPr>
              <p14:cNvPr id="1049473" name=""/>
              <p14:cNvContentPartPr/>
              <p14:nvPr/>
            </p14:nvContentPartPr>
            <p14:xfrm>
              <a:off x="1448047" y="3660810"/>
              <a:ext cx="211647" cy="304234"/>
            </p14:xfrm>
          </p:contentPart>
        </mc:Choice>
        <mc:Fallback>
          <p:sp>
            <p:nvSpPr>
              <p:cNvPr id="1049473" name=""/>
              <p:cNvSpPr/>
              <p:nvPr/>
            </p:nvSpPr>
            <p:spPr>
              <a:xfrm>
                <a:off x="1448047" y="3660810"/>
                <a:ext cx="211647" cy="304234"/>
              </a:xfrm>
            </p:spPr>
          </p:sp>
        </mc:Fallback>
      </mc:AlternateContent>
      <mc:AlternateContent xmlns:mc="http://schemas.openxmlformats.org/markup-compatibility/2006">
        <mc:Choice xmlns:p14="http://schemas.microsoft.com/office/powerpoint/2010/main" Requires="p14">
          <p:contentPart p14:bwMode="auto" r:id="rId23">
            <p14:nvContentPartPr>
              <p14:cNvPr id="1049474" name=""/>
              <p14:cNvContentPartPr/>
              <p14:nvPr/>
            </p14:nvContentPartPr>
            <p14:xfrm>
              <a:off x="1261842" y="3465049"/>
              <a:ext cx="414769" cy="14396"/>
            </p14:xfrm>
          </p:contentPart>
        </mc:Choice>
        <mc:Fallback>
          <p:sp>
            <p:nvSpPr>
              <p:cNvPr id="1049474" name=""/>
              <p:cNvSpPr/>
              <p:nvPr/>
            </p:nvSpPr>
            <p:spPr>
              <a:xfrm>
                <a:off x="1261842" y="3465049"/>
                <a:ext cx="414769" cy="14396"/>
              </a:xfrm>
            </p:spPr>
          </p:sp>
        </mc:Fallback>
      </mc:AlternateContent>
      <mc:AlternateContent xmlns:mc="http://schemas.openxmlformats.org/markup-compatibility/2006">
        <mc:Choice xmlns:p14="http://schemas.microsoft.com/office/powerpoint/2010/main" Requires="p14">
          <p:contentPart p14:bwMode="auto" r:id="rId24">
            <p14:nvContentPartPr>
              <p14:cNvPr id="1049475" name=""/>
              <p14:cNvContentPartPr/>
              <p14:nvPr/>
            </p14:nvContentPartPr>
            <p14:xfrm>
              <a:off x="1433486" y="3392823"/>
              <a:ext cx="250298" cy="177433"/>
            </p14:xfrm>
          </p:contentPart>
        </mc:Choice>
        <mc:Fallback>
          <p:sp>
            <p:nvSpPr>
              <p:cNvPr id="1049475" name=""/>
              <p:cNvSpPr/>
              <p:nvPr/>
            </p:nvSpPr>
            <p:spPr>
              <a:xfrm>
                <a:off x="1433486" y="3392823"/>
                <a:ext cx="250298" cy="177433"/>
              </a:xfrm>
            </p:spPr>
          </p:sp>
        </mc:Fallback>
      </mc:AlternateContent>
      <mc:AlternateContent xmlns:mc="http://schemas.openxmlformats.org/markup-compatibility/2006">
        <mc:Choice xmlns:p14="http://schemas.microsoft.com/office/powerpoint/2010/main" Requires="p14">
          <p:contentPart p14:bwMode="auto" r:id="rId25">
            <p14:nvContentPartPr>
              <p14:cNvPr id="1049476" name=""/>
              <p14:cNvContentPartPr/>
              <p14:nvPr/>
            </p14:nvContentPartPr>
            <p14:xfrm>
              <a:off x="1834136" y="3776788"/>
              <a:ext cx="198390" cy="8733"/>
            </p14:xfrm>
          </p:contentPart>
        </mc:Choice>
        <mc:Fallback>
          <p:sp>
            <p:nvSpPr>
              <p:cNvPr id="1049476" name=""/>
              <p:cNvSpPr/>
              <p:nvPr/>
            </p:nvSpPr>
            <p:spPr>
              <a:xfrm>
                <a:off x="1834136" y="3776788"/>
                <a:ext cx="198390" cy="8733"/>
              </a:xfrm>
            </p:spPr>
          </p:sp>
        </mc:Fallback>
      </mc:AlternateContent>
      <mc:AlternateContent xmlns:mc="http://schemas.openxmlformats.org/markup-compatibility/2006">
        <mc:Choice xmlns:p14="http://schemas.microsoft.com/office/powerpoint/2010/main" Requires="p14">
          <p:contentPart p14:bwMode="auto" r:id="rId26">
            <p14:nvContentPartPr>
              <p14:cNvPr id="1049477" name=""/>
              <p14:cNvContentPartPr/>
              <p14:nvPr/>
            </p14:nvContentPartPr>
            <p14:xfrm>
              <a:off x="1841196" y="3906901"/>
              <a:ext cx="191941" cy="14837"/>
            </p14:xfrm>
          </p:contentPart>
        </mc:Choice>
        <mc:Fallback>
          <p:sp>
            <p:nvSpPr>
              <p:cNvPr id="1049477" name=""/>
              <p:cNvSpPr/>
              <p:nvPr/>
            </p:nvSpPr>
            <p:spPr>
              <a:xfrm>
                <a:off x="1841196" y="3906901"/>
                <a:ext cx="191941" cy="14837"/>
              </a:xfrm>
            </p:spPr>
          </p:sp>
        </mc:Fallback>
      </mc:AlternateContent>
      <mc:AlternateContent xmlns:mc="http://schemas.openxmlformats.org/markup-compatibility/2006">
        <mc:Choice xmlns:p14="http://schemas.microsoft.com/office/powerpoint/2010/main" Requires="p14">
          <p:contentPart p14:bwMode="auto" r:id="rId27">
            <p14:nvContentPartPr>
              <p14:cNvPr id="1049478" name=""/>
              <p14:cNvContentPartPr/>
              <p14:nvPr/>
            </p14:nvContentPartPr>
            <p14:xfrm>
              <a:off x="10507340" y="2482563"/>
              <a:ext cx="565121" cy="607408"/>
            </p14:xfrm>
          </p:contentPart>
        </mc:Choice>
        <mc:Fallback>
          <p:sp>
            <p:nvSpPr>
              <p:cNvPr id="1049478" name=""/>
              <p:cNvSpPr/>
              <p:nvPr/>
            </p:nvSpPr>
            <p:spPr>
              <a:xfrm>
                <a:off x="10507340" y="2482563"/>
                <a:ext cx="565121" cy="607408"/>
              </a:xfrm>
            </p:spPr>
          </p:sp>
        </mc:Fallback>
      </mc:AlternateContent>
      <mc:AlternateContent xmlns:mc="http://schemas.openxmlformats.org/markup-compatibility/2006">
        <mc:Choice xmlns:p14="http://schemas.microsoft.com/office/powerpoint/2010/main" Requires="p14">
          <p:contentPart p14:bwMode="auto" r:id="rId28">
            <p14:nvContentPartPr>
              <p14:cNvPr id="1049479" name=""/>
              <p14:cNvContentPartPr/>
              <p14:nvPr/>
            </p14:nvContentPartPr>
            <p14:xfrm>
              <a:off x="2206105" y="3704534"/>
              <a:ext cx="236065" cy="329836"/>
            </p14:xfrm>
          </p:contentPart>
        </mc:Choice>
        <mc:Fallback>
          <p:sp>
            <p:nvSpPr>
              <p:cNvPr id="1049479" name=""/>
              <p:cNvSpPr/>
              <p:nvPr/>
            </p:nvSpPr>
            <p:spPr>
              <a:xfrm>
                <a:off x="2206105" y="3704534"/>
                <a:ext cx="236065" cy="329836"/>
              </a:xfrm>
            </p:spPr>
          </p:sp>
        </mc:Fallback>
      </mc:AlternateContent>
      <mc:AlternateContent xmlns:mc="http://schemas.openxmlformats.org/markup-compatibility/2006">
        <mc:Choice xmlns:p14="http://schemas.microsoft.com/office/powerpoint/2010/main" Requires="p14">
          <p:contentPart p14:bwMode="auto" r:id="rId29">
            <p14:nvContentPartPr>
              <p14:cNvPr id="1049480" name=""/>
              <p14:cNvContentPartPr/>
              <p14:nvPr/>
            </p14:nvContentPartPr>
            <p14:xfrm>
              <a:off x="2525145" y="3739467"/>
              <a:ext cx="413867" cy="447658"/>
            </p14:xfrm>
          </p:contentPart>
        </mc:Choice>
        <mc:Fallback>
          <p:sp>
            <p:nvSpPr>
              <p:cNvPr id="1049480" name=""/>
              <p:cNvSpPr/>
              <p:nvPr/>
            </p:nvSpPr>
            <p:spPr>
              <a:xfrm>
                <a:off x="2525145" y="3739467"/>
                <a:ext cx="413867" cy="447658"/>
              </a:xfrm>
            </p:spPr>
          </p:sp>
        </mc:Fallback>
      </mc:AlternateContent>
      <mc:AlternateContent xmlns:mc="http://schemas.openxmlformats.org/markup-compatibility/2006">
        <mc:Choice xmlns:p14="http://schemas.microsoft.com/office/powerpoint/2010/main" Requires="p14">
          <p:contentPart p14:bwMode="auto" r:id="rId30">
            <p14:nvContentPartPr>
              <p14:cNvPr id="1049481" name=""/>
              <p14:cNvContentPartPr/>
              <p14:nvPr/>
            </p14:nvContentPartPr>
            <p14:xfrm>
              <a:off x="2574544" y="3591879"/>
              <a:ext cx="275336" cy="10673"/>
            </p14:xfrm>
          </p:contentPart>
        </mc:Choice>
        <mc:Fallback>
          <p:sp>
            <p:nvSpPr>
              <p:cNvPr id="1049481" name=""/>
              <p:cNvSpPr/>
              <p:nvPr/>
            </p:nvSpPr>
            <p:spPr>
              <a:xfrm>
                <a:off x="2574544" y="3591879"/>
                <a:ext cx="275336" cy="10673"/>
              </a:xfrm>
            </p:spPr>
          </p:sp>
        </mc:Fallback>
      </mc:AlternateContent>
      <mc:AlternateContent xmlns:mc="http://schemas.openxmlformats.org/markup-compatibility/2006">
        <mc:Choice xmlns:p14="http://schemas.microsoft.com/office/powerpoint/2010/main" Requires="p14">
          <p:contentPart p14:bwMode="auto" r:id="rId31">
            <p14:nvContentPartPr>
              <p14:cNvPr id="1049482" name=""/>
              <p14:cNvContentPartPr/>
              <p14:nvPr/>
            </p14:nvContentPartPr>
            <p14:xfrm>
              <a:off x="2770898" y="3537524"/>
              <a:ext cx="127021" cy="98039"/>
            </p14:xfrm>
          </p:contentPart>
        </mc:Choice>
        <mc:Fallback>
          <p:sp>
            <p:nvSpPr>
              <p:cNvPr id="1049482" name=""/>
              <p:cNvSpPr/>
              <p:nvPr/>
            </p:nvSpPr>
            <p:spPr>
              <a:xfrm>
                <a:off x="2770898" y="3537524"/>
                <a:ext cx="127021" cy="98039"/>
              </a:xfrm>
            </p:spPr>
          </p:sp>
        </mc:Fallback>
      </mc:AlternateContent>
      <mc:AlternateContent xmlns:mc="http://schemas.openxmlformats.org/markup-compatibility/2006">
        <mc:Choice xmlns:p14="http://schemas.microsoft.com/office/powerpoint/2010/main" Requires="p14">
          <p:contentPart p14:bwMode="auto" r:id="rId32">
            <p14:nvContentPartPr>
              <p14:cNvPr id="1049483" name=""/>
              <p14:cNvContentPartPr/>
              <p14:nvPr/>
            </p14:nvContentPartPr>
            <p14:xfrm>
              <a:off x="1183300" y="4102428"/>
              <a:ext cx="1555704" cy="84676"/>
            </p14:xfrm>
          </p:contentPart>
        </mc:Choice>
        <mc:Fallback>
          <p:sp>
            <p:nvSpPr>
              <p:cNvPr id="1049483" name=""/>
              <p:cNvSpPr/>
              <p:nvPr/>
            </p:nvSpPr>
            <p:spPr>
              <a:xfrm>
                <a:off x="1183300" y="4102428"/>
                <a:ext cx="1555704" cy="84676"/>
              </a:xfrm>
            </p:spPr>
          </p:sp>
        </mc:Fallback>
      </mc:AlternateContent>
      <mc:AlternateContent xmlns:mc="http://schemas.openxmlformats.org/markup-compatibility/2006">
        <mc:Choice xmlns:p14="http://schemas.microsoft.com/office/powerpoint/2010/main" Requires="p14">
          <p:contentPart p14:bwMode="auto" r:id="rId33">
            <p14:nvContentPartPr>
              <p14:cNvPr id="1049484" name=""/>
              <p14:cNvContentPartPr/>
              <p14:nvPr/>
            </p14:nvContentPartPr>
            <p14:xfrm>
              <a:off x="895462" y="3217771"/>
              <a:ext cx="2288053" cy="975453"/>
            </p14:xfrm>
          </p:contentPart>
        </mc:Choice>
        <mc:Fallback>
          <p:sp>
            <p:nvSpPr>
              <p:cNvPr id="1049484" name=""/>
              <p:cNvSpPr/>
              <p:nvPr/>
            </p:nvSpPr>
            <p:spPr>
              <a:xfrm>
                <a:off x="895462" y="3217771"/>
                <a:ext cx="2288053" cy="975453"/>
              </a:xfrm>
            </p:spPr>
          </p:sp>
        </mc:Fallback>
      </mc:AlternateContent>
      <mc:AlternateContent xmlns:mc="http://schemas.openxmlformats.org/markup-compatibility/2006">
        <mc:Choice xmlns:p14="http://schemas.microsoft.com/office/powerpoint/2010/main" Requires="p14">
          <p:contentPart p14:bwMode="auto" r:id="rId34">
            <p14:nvContentPartPr>
              <p14:cNvPr id="1049485" name=""/>
              <p14:cNvContentPartPr/>
              <p14:nvPr/>
            </p14:nvContentPartPr>
            <p14:xfrm>
              <a:off x="1121691" y="4112034"/>
              <a:ext cx="1160307" cy="77759"/>
            </p14:xfrm>
          </p:contentPart>
        </mc:Choice>
        <mc:Fallback>
          <p:sp>
            <p:nvSpPr>
              <p:cNvPr id="1049485" name=""/>
              <p:cNvSpPr/>
              <p:nvPr/>
            </p:nvSpPr>
            <p:spPr>
              <a:xfrm>
                <a:off x="1121691" y="4112034"/>
                <a:ext cx="1160307" cy="77759"/>
              </a:xfrm>
            </p:spPr>
          </p:sp>
        </mc:Fallback>
      </mc:AlternateContent>
      <mc:AlternateContent xmlns:mc="http://schemas.openxmlformats.org/markup-compatibility/2006">
        <mc:Choice xmlns:p14="http://schemas.microsoft.com/office/powerpoint/2010/main" Requires="p14">
          <p:contentPart p14:bwMode="auto" r:id="rId35">
            <p14:nvContentPartPr>
              <p14:cNvPr id="1049486" name=""/>
              <p14:cNvContentPartPr/>
              <p14:nvPr/>
            </p14:nvContentPartPr>
            <p14:xfrm>
              <a:off x="8703432" y="4703816"/>
              <a:ext cx="153553" cy="76197"/>
            </p14:xfrm>
          </p:contentPart>
        </mc:Choice>
        <mc:Fallback>
          <p:sp>
            <p:nvSpPr>
              <p:cNvPr id="1049486" name=""/>
              <p:cNvSpPr/>
              <p:nvPr/>
            </p:nvSpPr>
            <p:spPr>
              <a:xfrm>
                <a:off x="8703432" y="4703816"/>
                <a:ext cx="153553" cy="76197"/>
              </a:xfrm>
            </p:spPr>
          </p:sp>
        </mc:Fallback>
      </mc:AlternateContent>
      <mc:AlternateContent xmlns:mc="http://schemas.openxmlformats.org/markup-compatibility/2006">
        <mc:Choice xmlns:p14="http://schemas.microsoft.com/office/powerpoint/2010/main" Requires="p14">
          <p:contentPart p14:bwMode="auto" r:id="rId36">
            <p14:nvContentPartPr>
              <p14:cNvPr id="1049487" name=""/>
              <p14:cNvContentPartPr/>
              <p14:nvPr/>
            </p14:nvContentPartPr>
            <p14:xfrm>
              <a:off x="8800065" y="4660629"/>
              <a:ext cx="42579" cy="102166"/>
            </p14:xfrm>
          </p:contentPart>
        </mc:Choice>
        <mc:Fallback>
          <p:sp>
            <p:nvSpPr>
              <p:cNvPr id="1049487" name=""/>
              <p:cNvSpPr/>
              <p:nvPr/>
            </p:nvSpPr>
            <p:spPr>
              <a:xfrm>
                <a:off x="8800065" y="4660629"/>
                <a:ext cx="42579" cy="102166"/>
              </a:xfrm>
            </p:spPr>
          </p:sp>
        </mc:Fallback>
      </mc:AlternateContent>
      <mc:AlternateContent xmlns:mc="http://schemas.openxmlformats.org/markup-compatibility/2006">
        <mc:Choice xmlns:p14="http://schemas.microsoft.com/office/powerpoint/2010/main" Requires="p14">
          <p:contentPart p14:bwMode="auto" r:id="rId37">
            <p14:nvContentPartPr>
              <p14:cNvPr id="1049488" name=""/>
              <p14:cNvContentPartPr/>
              <p14:nvPr/>
            </p14:nvContentPartPr>
            <p14:xfrm>
              <a:off x="10149888" y="5254572"/>
              <a:ext cx="30751" cy="38702"/>
            </p14:xfrm>
          </p:contentPart>
        </mc:Choice>
        <mc:Fallback>
          <p:sp>
            <p:nvSpPr>
              <p:cNvPr id="1049488" name=""/>
              <p:cNvSpPr/>
              <p:nvPr/>
            </p:nvSpPr>
            <p:spPr>
              <a:xfrm>
                <a:off x="10149888" y="5254572"/>
                <a:ext cx="30751" cy="38702"/>
              </a:xfrm>
            </p:spPr>
          </p:sp>
        </mc:Fallback>
      </mc:AlternateContent>
      <mc:AlternateContent xmlns:mc="http://schemas.openxmlformats.org/markup-compatibility/2006">
        <mc:Choice xmlns:p14="http://schemas.microsoft.com/office/powerpoint/2010/main" Requires="p14">
          <p:contentPart p14:bwMode="auto" r:id="rId38">
            <p14:nvContentPartPr>
              <p14:cNvPr id="1049489" name=""/>
              <p14:cNvContentPartPr/>
              <p14:nvPr/>
            </p14:nvContentPartPr>
            <p14:xfrm>
              <a:off x="10122916" y="5247374"/>
              <a:ext cx="68092" cy="54370"/>
            </p14:xfrm>
          </p:contentPart>
        </mc:Choice>
        <mc:Fallback>
          <p:sp>
            <p:nvSpPr>
              <p:cNvPr id="1049489" name=""/>
              <p:cNvSpPr/>
              <p:nvPr/>
            </p:nvSpPr>
            <p:spPr>
              <a:xfrm>
                <a:off x="10122916" y="5247374"/>
                <a:ext cx="68092" cy="54370"/>
              </a:xfrm>
            </p:spPr>
          </p:sp>
        </mc:Fallback>
      </mc:AlternateContent>
      <mc:AlternateContent xmlns:mc="http://schemas.openxmlformats.org/markup-compatibility/2006">
        <mc:Choice xmlns:p14="http://schemas.microsoft.com/office/powerpoint/2010/main" Requires="p14">
          <p:contentPart p14:bwMode="auto" r:id="rId39">
            <p14:nvContentPartPr>
              <p14:cNvPr id="1049490" name=""/>
              <p14:cNvContentPartPr/>
              <p14:nvPr/>
            </p14:nvContentPartPr>
            <p14:xfrm>
              <a:off x="8521198" y="4946369"/>
              <a:ext cx="741778" cy="177146"/>
            </p14:xfrm>
          </p:contentPart>
        </mc:Choice>
        <mc:Fallback>
          <p:sp>
            <p:nvSpPr>
              <p:cNvPr id="1049490" name=""/>
              <p:cNvSpPr/>
              <p:nvPr/>
            </p:nvSpPr>
            <p:spPr>
              <a:xfrm>
                <a:off x="8521198" y="4946369"/>
                <a:ext cx="741778" cy="177146"/>
              </a:xfrm>
            </p:spPr>
          </p:sp>
        </mc:Fallback>
      </mc:AlternateContent>
      <mc:AlternateContent xmlns:mc="http://schemas.openxmlformats.org/markup-compatibility/2006">
        <mc:Choice xmlns:p14="http://schemas.microsoft.com/office/powerpoint/2010/main" Requires="p14">
          <p:contentPart p14:bwMode="auto" r:id="rId40">
            <p14:nvContentPartPr>
              <p14:cNvPr id="1049491" name=""/>
              <p14:cNvContentPartPr/>
              <p14:nvPr/>
            </p14:nvContentPartPr>
            <p14:xfrm>
              <a:off x="8592680" y="5429734"/>
              <a:ext cx="392403" cy="468905"/>
            </p14:xfrm>
          </p:contentPart>
        </mc:Choice>
        <mc:Fallback>
          <p:sp>
            <p:nvSpPr>
              <p:cNvPr id="1049491" name=""/>
              <p:cNvSpPr/>
              <p:nvPr/>
            </p:nvSpPr>
            <p:spPr>
              <a:xfrm>
                <a:off x="8592680" y="5429734"/>
                <a:ext cx="392403" cy="468905"/>
              </a:xfrm>
            </p:spPr>
          </p:sp>
        </mc:Fallback>
      </mc:AlternateContent>
      <mc:AlternateContent xmlns:mc="http://schemas.openxmlformats.org/markup-compatibility/2006">
        <mc:Choice xmlns:p14="http://schemas.microsoft.com/office/powerpoint/2010/main" Requires="p14">
          <p:contentPart p14:bwMode="auto" r:id="rId41">
            <p14:nvContentPartPr>
              <p14:cNvPr id="1049492" name=""/>
              <p14:cNvContentPartPr/>
              <p14:nvPr/>
            </p14:nvContentPartPr>
            <p14:xfrm>
              <a:off x="8972807" y="5529826"/>
              <a:ext cx="20082" cy="30708"/>
            </p14:xfrm>
          </p:contentPart>
        </mc:Choice>
        <mc:Fallback>
          <p:sp>
            <p:nvSpPr>
              <p:cNvPr id="1049492" name=""/>
              <p:cNvSpPr/>
              <p:nvPr/>
            </p:nvSpPr>
            <p:spPr>
              <a:xfrm>
                <a:off x="8972807" y="5529826"/>
                <a:ext cx="20082" cy="30708"/>
              </a:xfrm>
            </p:spPr>
          </p:sp>
        </mc:Fallback>
      </mc:AlternateContent>
      <mc:AlternateContent xmlns:mc="http://schemas.openxmlformats.org/markup-compatibility/2006">
        <mc:Choice xmlns:p14="http://schemas.microsoft.com/office/powerpoint/2010/main" Requires="p14">
          <p:contentPart p14:bwMode="auto" r:id="rId42">
            <p14:nvContentPartPr>
              <p14:cNvPr id="1049493" name=""/>
              <p14:cNvContentPartPr/>
              <p14:nvPr/>
            </p14:nvContentPartPr>
            <p14:xfrm>
              <a:off x="9034926" y="5552909"/>
              <a:ext cx="82866" cy="383695"/>
            </p14:xfrm>
          </p:contentPart>
        </mc:Choice>
        <mc:Fallback>
          <p:sp>
            <p:nvSpPr>
              <p:cNvPr id="1049493" name=""/>
              <p:cNvSpPr/>
              <p:nvPr/>
            </p:nvSpPr>
            <p:spPr>
              <a:xfrm>
                <a:off x="9034926" y="5552909"/>
                <a:ext cx="82866" cy="383695"/>
              </a:xfrm>
            </p:spPr>
          </p:sp>
        </mc:Fallback>
      </mc:AlternateContent>
      <mc:AlternateContent xmlns:mc="http://schemas.openxmlformats.org/markup-compatibility/2006">
        <mc:Choice xmlns:p14="http://schemas.microsoft.com/office/powerpoint/2010/main" Requires="p14">
          <p:contentPart p14:bwMode="auto" r:id="rId43">
            <p14:nvContentPartPr>
              <p14:cNvPr id="1049494" name=""/>
              <p14:cNvContentPartPr/>
              <p14:nvPr/>
            </p14:nvContentPartPr>
            <p14:xfrm>
              <a:off x="8457521" y="5442956"/>
              <a:ext cx="58478" cy="410066"/>
            </p14:xfrm>
          </p:contentPart>
        </mc:Choice>
        <mc:Fallback>
          <p:sp>
            <p:nvSpPr>
              <p:cNvPr id="1049494" name=""/>
              <p:cNvSpPr/>
              <p:nvPr/>
            </p:nvSpPr>
            <p:spPr>
              <a:xfrm>
                <a:off x="8457521" y="5442956"/>
                <a:ext cx="58478" cy="410066"/>
              </a:xfrm>
            </p:spPr>
          </p:sp>
        </mc:Fallback>
      </mc:AlternateContent>
      <mc:AlternateContent xmlns:mc="http://schemas.openxmlformats.org/markup-compatibility/2006">
        <mc:Choice xmlns:p14="http://schemas.microsoft.com/office/powerpoint/2010/main" Requires="p14">
          <p:contentPart p14:bwMode="auto" r:id="rId44">
            <p14:nvContentPartPr>
              <p14:cNvPr id="1049495" name=""/>
              <p14:cNvContentPartPr/>
              <p14:nvPr/>
            </p14:nvContentPartPr>
            <p14:xfrm>
              <a:off x="10191814" y="3522686"/>
              <a:ext cx="119169" cy="81800"/>
            </p14:xfrm>
          </p:contentPart>
        </mc:Choice>
        <mc:Fallback>
          <p:sp>
            <p:nvSpPr>
              <p:cNvPr id="1049495" name=""/>
              <p:cNvSpPr/>
              <p:nvPr/>
            </p:nvSpPr>
            <p:spPr>
              <a:xfrm>
                <a:off x="10191814" y="3522686"/>
                <a:ext cx="119169" cy="81800"/>
              </a:xfrm>
            </p:spPr>
          </p:sp>
        </mc:Fallback>
      </mc:AlternateContent>
      <mc:AlternateContent xmlns:mc="http://schemas.openxmlformats.org/markup-compatibility/2006">
        <mc:Choice xmlns:p14="http://schemas.microsoft.com/office/powerpoint/2010/main" Requires="p14">
          <p:contentPart p14:bwMode="auto" r:id="rId45">
            <p14:nvContentPartPr>
              <p14:cNvPr id="1049496" name=""/>
              <p14:cNvContentPartPr/>
              <p14:nvPr/>
            </p14:nvContentPartPr>
            <p14:xfrm>
              <a:off x="9715572" y="2704316"/>
              <a:ext cx="49936" cy="74496"/>
            </p14:xfrm>
          </p:contentPart>
        </mc:Choice>
        <mc:Fallback>
          <p:sp>
            <p:nvSpPr>
              <p:cNvPr id="1049496" name=""/>
              <p:cNvSpPr/>
              <p:nvPr/>
            </p:nvSpPr>
            <p:spPr>
              <a:xfrm>
                <a:off x="9715572" y="2704316"/>
                <a:ext cx="49936" cy="74496"/>
              </a:xfrm>
            </p:spPr>
          </p:sp>
        </mc:Fallback>
      </mc:AlternateContent>
      <mc:AlternateContent xmlns:mc="http://schemas.openxmlformats.org/markup-compatibility/2006">
        <mc:Choice xmlns:p14="http://schemas.microsoft.com/office/powerpoint/2010/main" Requires="p14">
          <p:contentPart p14:bwMode="auto" r:id="rId46">
            <p14:nvContentPartPr>
              <p14:cNvPr id="1049497" name=""/>
              <p14:cNvContentPartPr/>
              <p14:nvPr/>
            </p14:nvContentPartPr>
            <p14:xfrm>
              <a:off x="9686525" y="2675525"/>
              <a:ext cx="79643" cy="111473"/>
            </p14:xfrm>
          </p:contentPart>
        </mc:Choice>
        <mc:Fallback>
          <p:sp>
            <p:nvSpPr>
              <p:cNvPr id="1049497" name=""/>
              <p:cNvSpPr/>
              <p:nvPr/>
            </p:nvSpPr>
            <p:spPr>
              <a:xfrm>
                <a:off x="9686525" y="2675525"/>
                <a:ext cx="79643" cy="111473"/>
              </a:xfrm>
            </p:spPr>
          </p:sp>
        </mc:Fallback>
      </mc:AlternateContent>
      <mc:AlternateContent xmlns:mc="http://schemas.openxmlformats.org/markup-compatibility/2006">
        <mc:Choice xmlns:p14="http://schemas.microsoft.com/office/powerpoint/2010/main" Requires="p14">
          <p:contentPart p14:bwMode="auto" r:id="rId47">
            <p14:nvContentPartPr>
              <p14:cNvPr id="1049498" name=""/>
              <p14:cNvContentPartPr/>
              <p14:nvPr/>
            </p14:nvContentPartPr>
            <p14:xfrm>
              <a:off x="10344977" y="4377681"/>
              <a:ext cx="128288" cy="97317"/>
            </p14:xfrm>
          </p:contentPart>
        </mc:Choice>
        <mc:Fallback>
          <p:sp>
            <p:nvSpPr>
              <p:cNvPr id="1049498" name=""/>
              <p:cNvSpPr/>
              <p:nvPr/>
            </p:nvSpPr>
            <p:spPr>
              <a:xfrm>
                <a:off x="10344977" y="4377681"/>
                <a:ext cx="128288" cy="97317"/>
              </a:xfrm>
            </p:spPr>
          </p:sp>
        </mc:Fallback>
      </mc:AlternateContent>
      <mc:AlternateContent xmlns:mc="http://schemas.openxmlformats.org/markup-compatibility/2006">
        <mc:Choice xmlns:p14="http://schemas.microsoft.com/office/powerpoint/2010/main" Requires="p14">
          <p:contentPart p14:bwMode="auto" r:id="rId48">
            <p14:nvContentPartPr>
              <p14:cNvPr id="1049499" name=""/>
              <p14:cNvContentPartPr/>
              <p14:nvPr/>
            </p14:nvContentPartPr>
            <p14:xfrm>
              <a:off x="10358982" y="4377681"/>
              <a:ext cx="76983" cy="153453"/>
            </p14:xfrm>
          </p:contentPart>
        </mc:Choice>
        <mc:Fallback>
          <p:sp>
            <p:nvSpPr>
              <p:cNvPr id="1049499" name=""/>
              <p:cNvSpPr/>
              <p:nvPr/>
            </p:nvSpPr>
            <p:spPr>
              <a:xfrm>
                <a:off x="10358982" y="4377681"/>
                <a:ext cx="76983" cy="153453"/>
              </a:xfrm>
            </p:spPr>
          </p:sp>
        </mc:Fallback>
      </mc:AlternateContent>
      <mc:AlternateContent xmlns:mc="http://schemas.openxmlformats.org/markup-compatibility/2006">
        <mc:Choice xmlns:p14="http://schemas.microsoft.com/office/powerpoint/2010/main" Requires="p14">
          <p:contentPart p14:bwMode="auto" r:id="rId49">
            <p14:nvContentPartPr>
              <p14:cNvPr id="1049500" name=""/>
              <p14:cNvContentPartPr/>
              <p14:nvPr/>
            </p14:nvContentPartPr>
            <p14:xfrm>
              <a:off x="453923" y="4606621"/>
              <a:ext cx="180164" cy="292574"/>
            </p14:xfrm>
          </p:contentPart>
        </mc:Choice>
        <mc:Fallback>
          <p:sp>
            <p:nvSpPr>
              <p:cNvPr id="1049500" name=""/>
              <p:cNvSpPr/>
              <p:nvPr/>
            </p:nvSpPr>
            <p:spPr>
              <a:xfrm>
                <a:off x="453923" y="4606621"/>
                <a:ext cx="180164" cy="292574"/>
              </a:xfrm>
            </p:spPr>
          </p:sp>
        </mc:Fallback>
      </mc:AlternateContent>
      <mc:AlternateContent xmlns:mc="http://schemas.openxmlformats.org/markup-compatibility/2006">
        <mc:Choice xmlns:p14="http://schemas.microsoft.com/office/powerpoint/2010/main" Requires="p14">
          <p:contentPart p14:bwMode="auto" r:id="rId50">
            <p14:nvContentPartPr>
              <p14:cNvPr id="1049501" name=""/>
              <p14:cNvContentPartPr/>
              <p14:nvPr/>
            </p14:nvContentPartPr>
            <p14:xfrm>
              <a:off x="586738" y="4609500"/>
              <a:ext cx="127890" cy="238714"/>
            </p14:xfrm>
          </p:contentPart>
        </mc:Choice>
        <mc:Fallback>
          <p:sp>
            <p:nvSpPr>
              <p:cNvPr id="1049501" name=""/>
              <p:cNvSpPr/>
              <p:nvPr/>
            </p:nvSpPr>
            <p:spPr>
              <a:xfrm>
                <a:off x="586738" y="4609500"/>
                <a:ext cx="127890" cy="238714"/>
              </a:xfrm>
            </p:spPr>
          </p:sp>
        </mc:Fallback>
      </mc:AlternateContent>
      <mc:AlternateContent xmlns:mc="http://schemas.openxmlformats.org/markup-compatibility/2006">
        <mc:Choice xmlns:p14="http://schemas.microsoft.com/office/powerpoint/2010/main" Requires="p14">
          <p:contentPart p14:bwMode="auto" r:id="rId51">
            <p14:nvContentPartPr>
              <p14:cNvPr id="1049502" name=""/>
              <p14:cNvContentPartPr/>
              <p14:nvPr/>
            </p14:nvContentPartPr>
            <p14:xfrm>
              <a:off x="818832" y="4841567"/>
              <a:ext cx="6891" cy="157362"/>
            </p14:xfrm>
          </p:contentPart>
        </mc:Choice>
        <mc:Fallback>
          <p:sp>
            <p:nvSpPr>
              <p:cNvPr id="1049502" name=""/>
              <p:cNvSpPr/>
              <p:nvPr/>
            </p:nvSpPr>
            <p:spPr>
              <a:xfrm>
                <a:off x="818832" y="4841567"/>
                <a:ext cx="6891" cy="157362"/>
              </a:xfrm>
            </p:spPr>
          </p:sp>
        </mc:Fallback>
      </mc:AlternateContent>
      <mc:AlternateContent xmlns:mc="http://schemas.openxmlformats.org/markup-compatibility/2006">
        <mc:Choice xmlns:p14="http://schemas.microsoft.com/office/powerpoint/2010/main" Requires="p14">
          <p:contentPart p14:bwMode="auto" r:id="rId52">
            <p14:nvContentPartPr>
              <p14:cNvPr id="1049503" name=""/>
              <p14:cNvContentPartPr/>
              <p14:nvPr/>
            </p14:nvContentPartPr>
            <p14:xfrm>
              <a:off x="926054" y="4652935"/>
              <a:ext cx="144694" cy="357555"/>
            </p14:xfrm>
          </p:contentPart>
        </mc:Choice>
        <mc:Fallback>
          <p:sp>
            <p:nvSpPr>
              <p:cNvPr id="1049503" name=""/>
              <p:cNvSpPr/>
              <p:nvPr/>
            </p:nvSpPr>
            <p:spPr>
              <a:xfrm>
                <a:off x="926054" y="4652935"/>
                <a:ext cx="144694" cy="357555"/>
              </a:xfrm>
            </p:spPr>
          </p:sp>
        </mc:Fallback>
      </mc:AlternateContent>
      <mc:AlternateContent xmlns:mc="http://schemas.openxmlformats.org/markup-compatibility/2006">
        <mc:Choice xmlns:p14="http://schemas.microsoft.com/office/powerpoint/2010/main" Requires="p14">
          <p:contentPart p14:bwMode="auto" r:id="rId53">
            <p14:nvContentPartPr>
              <p14:cNvPr id="1049504" name=""/>
              <p14:cNvContentPartPr/>
              <p14:nvPr/>
            </p14:nvContentPartPr>
            <p14:xfrm>
              <a:off x="1197468" y="4906596"/>
              <a:ext cx="8692" cy="190118"/>
            </p14:xfrm>
          </p:contentPart>
        </mc:Choice>
        <mc:Fallback>
          <p:sp>
            <p:nvSpPr>
              <p:cNvPr id="1049504" name=""/>
              <p:cNvSpPr/>
              <p:nvPr/>
            </p:nvSpPr>
            <p:spPr>
              <a:xfrm>
                <a:off x="1197468" y="4906596"/>
                <a:ext cx="8692" cy="190118"/>
              </a:xfrm>
            </p:spPr>
          </p:sp>
        </mc:Fallback>
      </mc:AlternateContent>
      <mc:AlternateContent xmlns:mc="http://schemas.openxmlformats.org/markup-compatibility/2006">
        <mc:Choice xmlns:p14="http://schemas.microsoft.com/office/powerpoint/2010/main" Requires="p14">
          <p:contentPart p14:bwMode="auto" r:id="rId54">
            <p14:nvContentPartPr>
              <p14:cNvPr id="1049505" name=""/>
              <p14:cNvContentPartPr/>
              <p14:nvPr/>
            </p14:nvContentPartPr>
            <p14:xfrm>
              <a:off x="1297582" y="4665674"/>
              <a:ext cx="260710" cy="575304"/>
            </p14:xfrm>
          </p:contentPart>
        </mc:Choice>
        <mc:Fallback>
          <p:sp>
            <p:nvSpPr>
              <p:cNvPr id="1049505" name=""/>
              <p:cNvSpPr/>
              <p:nvPr/>
            </p:nvSpPr>
            <p:spPr>
              <a:xfrm>
                <a:off x="1297582" y="4665674"/>
                <a:ext cx="260710" cy="575304"/>
              </a:xfrm>
            </p:spPr>
          </p:sp>
        </mc:Fallback>
      </mc:AlternateContent>
      <mc:AlternateContent xmlns:mc="http://schemas.openxmlformats.org/markup-compatibility/2006">
        <mc:Choice xmlns:p14="http://schemas.microsoft.com/office/powerpoint/2010/main" Requires="p14">
          <p:contentPart p14:bwMode="auto" r:id="rId55">
            <p14:nvContentPartPr>
              <p14:cNvPr id="1049506" name=""/>
              <p14:cNvContentPartPr/>
              <p14:nvPr/>
            </p14:nvContentPartPr>
            <p14:xfrm>
              <a:off x="1669552" y="4566065"/>
              <a:ext cx="220646" cy="637874"/>
            </p14:xfrm>
          </p:contentPart>
        </mc:Choice>
        <mc:Fallback>
          <p:sp>
            <p:nvSpPr>
              <p:cNvPr id="1049506" name=""/>
              <p:cNvSpPr/>
              <p:nvPr/>
            </p:nvSpPr>
            <p:spPr>
              <a:xfrm>
                <a:off x="1669552" y="4566065"/>
                <a:ext cx="220646" cy="637874"/>
              </a:xfrm>
            </p:spPr>
          </p:sp>
        </mc:Fallback>
      </mc:AlternateContent>
      <mc:AlternateContent xmlns:mc="http://schemas.openxmlformats.org/markup-compatibility/2006">
        <mc:Choice xmlns:p14="http://schemas.microsoft.com/office/powerpoint/2010/main" Requires="p14">
          <p:contentPart p14:bwMode="auto" r:id="rId56">
            <p14:nvContentPartPr>
              <p14:cNvPr id="1049507" name=""/>
              <p14:cNvContentPartPr/>
              <p14:nvPr/>
            </p14:nvContentPartPr>
            <p14:xfrm>
              <a:off x="254897" y="4334246"/>
              <a:ext cx="220646" cy="884089"/>
            </p14:xfrm>
          </p:contentPart>
        </mc:Choice>
        <mc:Fallback>
          <p:sp>
            <p:nvSpPr>
              <p:cNvPr id="1049507" name=""/>
              <p:cNvSpPr/>
              <p:nvPr/>
            </p:nvSpPr>
            <p:spPr>
              <a:xfrm>
                <a:off x="254897" y="4334246"/>
                <a:ext cx="220646" cy="884089"/>
              </a:xfrm>
            </p:spPr>
          </p:sp>
        </mc:Fallback>
      </mc:AlternateContent>
      <mc:AlternateContent xmlns:mc="http://schemas.openxmlformats.org/markup-compatibility/2006">
        <mc:Choice xmlns:p14="http://schemas.microsoft.com/office/powerpoint/2010/main" Requires="p14">
          <p:contentPart p14:bwMode="auto" r:id="rId57">
            <p14:nvContentPartPr>
              <p14:cNvPr id="1049508" name=""/>
              <p14:cNvContentPartPr/>
              <p14:nvPr/>
            </p14:nvContentPartPr>
            <p14:xfrm>
              <a:off x="1962979" y="4904020"/>
              <a:ext cx="1287915" cy="45224"/>
            </p14:xfrm>
          </p:contentPart>
        </mc:Choice>
        <mc:Fallback>
          <p:sp>
            <p:nvSpPr>
              <p:cNvPr id="1049508" name=""/>
              <p:cNvSpPr/>
              <p:nvPr/>
            </p:nvSpPr>
            <p:spPr>
              <a:xfrm>
                <a:off x="1962979" y="4904020"/>
                <a:ext cx="1287915" cy="45224"/>
              </a:xfrm>
            </p:spPr>
          </p:sp>
        </mc:Fallback>
      </mc:AlternateContent>
      <mc:AlternateContent xmlns:mc="http://schemas.openxmlformats.org/markup-compatibility/2006">
        <mc:Choice xmlns:p14="http://schemas.microsoft.com/office/powerpoint/2010/main" Requires="p14">
          <p:contentPart p14:bwMode="auto" r:id="rId58">
            <p14:nvContentPartPr>
              <p14:cNvPr id="1049509" name=""/>
              <p14:cNvContentPartPr/>
              <p14:nvPr/>
            </p14:nvContentPartPr>
            <p14:xfrm>
              <a:off x="3042705" y="4790686"/>
              <a:ext cx="226288" cy="319987"/>
            </p14:xfrm>
          </p:contentPart>
        </mc:Choice>
        <mc:Fallback>
          <p:sp>
            <p:nvSpPr>
              <p:cNvPr id="1049509" name=""/>
              <p:cNvSpPr/>
              <p:nvPr/>
            </p:nvSpPr>
            <p:spPr>
              <a:xfrm>
                <a:off x="3042705" y="4790686"/>
                <a:ext cx="226288" cy="319987"/>
              </a:xfrm>
            </p:spPr>
          </p:sp>
        </mc:Fallback>
      </mc:AlternateContent>
      <mc:AlternateContent xmlns:mc="http://schemas.openxmlformats.org/markup-compatibility/2006">
        <mc:Choice xmlns:p14="http://schemas.microsoft.com/office/powerpoint/2010/main" Requires="p14">
          <p:contentPart p14:bwMode="auto" r:id="rId59">
            <p14:nvContentPartPr>
              <p14:cNvPr id="1049510" name=""/>
              <p14:cNvContentPartPr/>
              <p14:nvPr/>
            </p14:nvContentPartPr>
            <p14:xfrm>
              <a:off x="3455295" y="4551918"/>
              <a:ext cx="166763" cy="740882"/>
            </p14:xfrm>
          </p:contentPart>
        </mc:Choice>
        <mc:Fallback>
          <p:sp>
            <p:nvSpPr>
              <p:cNvPr id="1049510" name=""/>
              <p:cNvSpPr/>
              <p:nvPr/>
            </p:nvSpPr>
            <p:spPr>
              <a:xfrm>
                <a:off x="3455295" y="4551918"/>
                <a:ext cx="166763" cy="740882"/>
              </a:xfrm>
            </p:spPr>
          </p:sp>
        </mc:Fallback>
      </mc:AlternateContent>
      <mc:AlternateContent xmlns:mc="http://schemas.openxmlformats.org/markup-compatibility/2006">
        <mc:Choice xmlns:p14="http://schemas.microsoft.com/office/powerpoint/2010/main" Requires="p14">
          <p:contentPart p14:bwMode="auto" r:id="rId60">
            <p14:nvContentPartPr>
              <p14:cNvPr id="1049511" name=""/>
              <p14:cNvContentPartPr/>
              <p14:nvPr/>
            </p14:nvContentPartPr>
            <p14:xfrm>
              <a:off x="3743843" y="4819726"/>
              <a:ext cx="283456" cy="279891"/>
            </p14:xfrm>
          </p:contentPart>
        </mc:Choice>
        <mc:Fallback>
          <p:sp>
            <p:nvSpPr>
              <p:cNvPr id="1049511" name=""/>
              <p:cNvSpPr/>
              <p:nvPr/>
            </p:nvSpPr>
            <p:spPr>
              <a:xfrm>
                <a:off x="3743843" y="4819726"/>
                <a:ext cx="283456" cy="279891"/>
              </a:xfrm>
            </p:spPr>
          </p:sp>
        </mc:Fallback>
      </mc:AlternateContent>
      <mc:AlternateContent xmlns:mc="http://schemas.openxmlformats.org/markup-compatibility/2006">
        <mc:Choice xmlns:p14="http://schemas.microsoft.com/office/powerpoint/2010/main" Requires="p14">
          <p:contentPart p14:bwMode="auto" r:id="rId61">
            <p14:nvContentPartPr>
              <p14:cNvPr id="1049512" name=""/>
              <p14:cNvContentPartPr/>
              <p14:nvPr/>
            </p14:nvContentPartPr>
            <p14:xfrm>
              <a:off x="4043670" y="4996941"/>
              <a:ext cx="20516" cy="199168"/>
            </p14:xfrm>
          </p:contentPart>
        </mc:Choice>
        <mc:Fallback>
          <p:sp>
            <p:nvSpPr>
              <p:cNvPr id="1049512" name=""/>
              <p:cNvSpPr/>
              <p:nvPr/>
            </p:nvSpPr>
            <p:spPr>
              <a:xfrm>
                <a:off x="4043670" y="4996941"/>
                <a:ext cx="20516" cy="199168"/>
              </a:xfrm>
            </p:spPr>
          </p:sp>
        </mc:Fallback>
      </mc:AlternateContent>
      <mc:AlternateContent xmlns:mc="http://schemas.openxmlformats.org/markup-compatibility/2006">
        <mc:Choice xmlns:p14="http://schemas.microsoft.com/office/powerpoint/2010/main" Requires="p14">
          <p:contentPart p14:bwMode="auto" r:id="rId62">
            <p14:nvContentPartPr>
              <p14:cNvPr id="1049513" name=""/>
              <p14:cNvContentPartPr/>
              <p14:nvPr/>
            </p14:nvContentPartPr>
            <p14:xfrm>
              <a:off x="4266379" y="4688062"/>
              <a:ext cx="212013" cy="389370"/>
            </p14:xfrm>
          </p:contentPart>
        </mc:Choice>
        <mc:Fallback>
          <p:sp>
            <p:nvSpPr>
              <p:cNvPr id="1049513" name=""/>
              <p:cNvSpPr/>
              <p:nvPr/>
            </p:nvSpPr>
            <p:spPr>
              <a:xfrm>
                <a:off x="4266379" y="4688062"/>
                <a:ext cx="212013" cy="389370"/>
              </a:xfrm>
            </p:spPr>
          </p:sp>
        </mc:Fallback>
      </mc:AlternateContent>
      <mc:AlternateContent xmlns:mc="http://schemas.openxmlformats.org/markup-compatibility/2006">
        <mc:Choice xmlns:p14="http://schemas.microsoft.com/office/powerpoint/2010/main" Requires="p14">
          <p:contentPart p14:bwMode="auto" r:id="rId63">
            <p14:nvContentPartPr>
              <p14:cNvPr id="1049514" name=""/>
              <p14:cNvContentPartPr/>
              <p14:nvPr/>
            </p14:nvContentPartPr>
            <p14:xfrm>
              <a:off x="4600631" y="5049559"/>
              <a:ext cx="24818" cy="148947"/>
            </p14:xfrm>
          </p:contentPart>
        </mc:Choice>
        <mc:Fallback>
          <p:sp>
            <p:nvSpPr>
              <p:cNvPr id="1049514" name=""/>
              <p:cNvSpPr/>
              <p:nvPr/>
            </p:nvSpPr>
            <p:spPr>
              <a:xfrm>
                <a:off x="4600631" y="5049559"/>
                <a:ext cx="24818" cy="148947"/>
              </a:xfrm>
            </p:spPr>
          </p:sp>
        </mc:Fallback>
      </mc:AlternateContent>
      <mc:AlternateContent xmlns:mc="http://schemas.openxmlformats.org/markup-compatibility/2006">
        <mc:Choice xmlns:p14="http://schemas.microsoft.com/office/powerpoint/2010/main" Requires="p14">
          <p:contentPart p14:bwMode="auto" r:id="rId64">
            <p14:nvContentPartPr>
              <p14:cNvPr id="1049515" name=""/>
              <p14:cNvContentPartPr/>
              <p14:nvPr/>
            </p14:nvContentPartPr>
            <p14:xfrm>
              <a:off x="4766238" y="4786838"/>
              <a:ext cx="291097" cy="401513"/>
            </p14:xfrm>
          </p:contentPart>
        </mc:Choice>
        <mc:Fallback>
          <p:sp>
            <p:nvSpPr>
              <p:cNvPr id="1049515" name=""/>
              <p:cNvSpPr/>
              <p:nvPr/>
            </p:nvSpPr>
            <p:spPr>
              <a:xfrm>
                <a:off x="4766238" y="4786838"/>
                <a:ext cx="291097" cy="401513"/>
              </a:xfrm>
            </p:spPr>
          </p:sp>
        </mc:Fallback>
      </mc:AlternateContent>
      <mc:AlternateContent xmlns:mc="http://schemas.openxmlformats.org/markup-compatibility/2006">
        <mc:Choice xmlns:p14="http://schemas.microsoft.com/office/powerpoint/2010/main" Requires="p14">
          <p:contentPart p14:bwMode="auto" r:id="rId65">
            <p14:nvContentPartPr>
              <p14:cNvPr id="1049516" name=""/>
              <p14:cNvContentPartPr/>
              <p14:nvPr/>
            </p14:nvContentPartPr>
            <p14:xfrm>
              <a:off x="5150677" y="4624144"/>
              <a:ext cx="161476" cy="822440"/>
            </p14:xfrm>
          </p:contentPart>
        </mc:Choice>
        <mc:Fallback>
          <p:sp>
            <p:nvSpPr>
              <p:cNvPr id="1049516" name=""/>
              <p:cNvSpPr/>
              <p:nvPr/>
            </p:nvSpPr>
            <p:spPr>
              <a:xfrm>
                <a:off x="5150677" y="4624144"/>
                <a:ext cx="161476" cy="822440"/>
              </a:xfrm>
            </p:spPr>
          </p:sp>
        </mc:Fallback>
      </mc:AlternateContent>
      <mc:AlternateContent xmlns:mc="http://schemas.openxmlformats.org/markup-compatibility/2006">
        <mc:Choice xmlns:p14="http://schemas.microsoft.com/office/powerpoint/2010/main" Requires="p14">
          <p:contentPart p14:bwMode="auto" r:id="rId66">
            <p14:nvContentPartPr>
              <p14:cNvPr id="1049517" name=""/>
              <p14:cNvContentPartPr/>
              <p14:nvPr/>
            </p14:nvContentPartPr>
            <p14:xfrm>
              <a:off x="2440069" y="4999621"/>
              <a:ext cx="446165" cy="675154"/>
            </p14:xfrm>
          </p:contentPart>
        </mc:Choice>
        <mc:Fallback>
          <p:sp>
            <p:nvSpPr>
              <p:cNvPr id="1049517" name=""/>
              <p:cNvSpPr/>
              <p:nvPr/>
            </p:nvSpPr>
            <p:spPr>
              <a:xfrm>
                <a:off x="2440069" y="4999621"/>
                <a:ext cx="446165" cy="675154"/>
              </a:xfrm>
            </p:spPr>
          </p:sp>
        </mc:Fallback>
      </mc:AlternateContent>
      <mc:AlternateContent xmlns:mc="http://schemas.openxmlformats.org/markup-compatibility/2006">
        <mc:Choice xmlns:p14="http://schemas.microsoft.com/office/powerpoint/2010/main" Requires="p14">
          <p:contentPart p14:bwMode="auto" r:id="rId67">
            <p14:nvContentPartPr>
              <p14:cNvPr id="1049518" name=""/>
              <p14:cNvContentPartPr/>
              <p14:nvPr/>
            </p14:nvContentPartPr>
            <p14:xfrm>
              <a:off x="2760125" y="5817479"/>
              <a:ext cx="29924" cy="69886"/>
            </p14:xfrm>
          </p:contentPart>
        </mc:Choice>
        <mc:Fallback>
          <p:sp>
            <p:nvSpPr>
              <p:cNvPr id="1049518" name=""/>
              <p:cNvSpPr/>
              <p:nvPr/>
            </p:nvSpPr>
            <p:spPr>
              <a:xfrm>
                <a:off x="2760125" y="5817479"/>
                <a:ext cx="29924" cy="69886"/>
              </a:xfrm>
            </p:spPr>
          </p:sp>
        </mc:Fallback>
      </mc:AlternateContent>
      <mc:AlternateContent xmlns:mc="http://schemas.openxmlformats.org/markup-compatibility/2006">
        <mc:Choice xmlns:p14="http://schemas.microsoft.com/office/powerpoint/2010/main" Requires="p14">
          <p:contentPart p14:bwMode="auto" r:id="rId68">
            <p14:nvContentPartPr>
              <p14:cNvPr id="1049519" name=""/>
              <p14:cNvContentPartPr/>
              <p14:nvPr/>
            </p14:nvContentPartPr>
            <p14:xfrm>
              <a:off x="611447" y="5713355"/>
              <a:ext cx="141200" cy="322664"/>
            </p14:xfrm>
          </p:contentPart>
        </mc:Choice>
        <mc:Fallback>
          <p:sp>
            <p:nvSpPr>
              <p:cNvPr id="1049519" name=""/>
              <p:cNvSpPr/>
              <p:nvPr/>
            </p:nvSpPr>
            <p:spPr>
              <a:xfrm>
                <a:off x="611447" y="5713355"/>
                <a:ext cx="141200" cy="322664"/>
              </a:xfrm>
            </p:spPr>
          </p:sp>
        </mc:Fallback>
      </mc:AlternateContent>
      <mc:AlternateContent xmlns:mc="http://schemas.openxmlformats.org/markup-compatibility/2006">
        <mc:Choice xmlns:p14="http://schemas.microsoft.com/office/powerpoint/2010/main" Requires="p14">
          <p:contentPart p14:bwMode="auto" r:id="rId69">
            <p14:nvContentPartPr>
              <p14:cNvPr id="1049520" name=""/>
              <p14:cNvContentPartPr/>
              <p14:nvPr/>
            </p14:nvContentPartPr>
            <p14:xfrm>
              <a:off x="827657" y="5955241"/>
              <a:ext cx="73428" cy="221186"/>
            </p14:xfrm>
          </p:contentPart>
        </mc:Choice>
        <mc:Fallback>
          <p:sp>
            <p:nvSpPr>
              <p:cNvPr id="1049520" name=""/>
              <p:cNvSpPr/>
              <p:nvPr/>
            </p:nvSpPr>
            <p:spPr>
              <a:xfrm>
                <a:off x="827657" y="5955241"/>
                <a:ext cx="73428" cy="221186"/>
              </a:xfrm>
            </p:spPr>
          </p:sp>
        </mc:Fallback>
      </mc:AlternateContent>
      <mc:AlternateContent xmlns:mc="http://schemas.openxmlformats.org/markup-compatibility/2006">
        <mc:Choice xmlns:p14="http://schemas.microsoft.com/office/powerpoint/2010/main" Requires="p14">
          <p:contentPart p14:bwMode="auto" r:id="rId70">
            <p14:nvContentPartPr>
              <p14:cNvPr id="1049521" name=""/>
              <p14:cNvContentPartPr/>
              <p14:nvPr/>
            </p14:nvContentPartPr>
            <p14:xfrm>
              <a:off x="871054" y="5978820"/>
              <a:ext cx="147661" cy="224620"/>
            </p14:xfrm>
          </p:contentPart>
        </mc:Choice>
        <mc:Fallback>
          <p:sp>
            <p:nvSpPr>
              <p:cNvPr id="1049521" name=""/>
              <p:cNvSpPr/>
              <p:nvPr/>
            </p:nvSpPr>
            <p:spPr>
              <a:xfrm>
                <a:off x="871054" y="5978820"/>
                <a:ext cx="147661" cy="224620"/>
              </a:xfrm>
            </p:spPr>
          </p:sp>
        </mc:Fallback>
      </mc:AlternateContent>
      <mc:AlternateContent xmlns:mc="http://schemas.openxmlformats.org/markup-compatibility/2006">
        <mc:Choice xmlns:p14="http://schemas.microsoft.com/office/powerpoint/2010/main" Requires="p14">
          <p:contentPart p14:bwMode="auto" r:id="rId71">
            <p14:nvContentPartPr>
              <p14:cNvPr id="1049522" name=""/>
              <p14:cNvContentPartPr/>
              <p14:nvPr/>
            </p14:nvContentPartPr>
            <p14:xfrm>
              <a:off x="552722" y="5580211"/>
              <a:ext cx="280230" cy="28347"/>
            </p14:xfrm>
          </p:contentPart>
        </mc:Choice>
        <mc:Fallback>
          <p:sp>
            <p:nvSpPr>
              <p:cNvPr id="1049522" name=""/>
              <p:cNvSpPr/>
              <p:nvPr/>
            </p:nvSpPr>
            <p:spPr>
              <a:xfrm>
                <a:off x="552722" y="5580211"/>
                <a:ext cx="280230" cy="28347"/>
              </a:xfrm>
            </p:spPr>
          </p:sp>
        </mc:Fallback>
      </mc:AlternateContent>
      <mc:AlternateContent xmlns:mc="http://schemas.openxmlformats.org/markup-compatibility/2006">
        <mc:Choice xmlns:p14="http://schemas.microsoft.com/office/powerpoint/2010/main" Requires="p14">
          <p:contentPart p14:bwMode="auto" r:id="rId72">
            <p14:nvContentPartPr>
              <p14:cNvPr id="1049523" name=""/>
              <p14:cNvContentPartPr/>
              <p14:nvPr/>
            </p14:nvContentPartPr>
            <p14:xfrm>
              <a:off x="718669" y="5500787"/>
              <a:ext cx="157519" cy="168059"/>
            </p14:xfrm>
          </p:contentPart>
        </mc:Choice>
        <mc:Fallback>
          <p:sp>
            <p:nvSpPr>
              <p:cNvPr id="1049523" name=""/>
              <p:cNvSpPr/>
              <p:nvPr/>
            </p:nvSpPr>
            <p:spPr>
              <a:xfrm>
                <a:off x="718669" y="5500787"/>
                <a:ext cx="157519" cy="168059"/>
              </a:xfrm>
            </p:spPr>
          </p:sp>
        </mc:Fallback>
      </mc:AlternateContent>
      <mc:AlternateContent xmlns:mc="http://schemas.openxmlformats.org/markup-compatibility/2006">
        <mc:Choice xmlns:p14="http://schemas.microsoft.com/office/powerpoint/2010/main" Requires="p14">
          <p:contentPart p14:bwMode="auto" r:id="rId73">
            <p14:nvContentPartPr>
              <p14:cNvPr id="1049524" name=""/>
              <p14:cNvContentPartPr/>
              <p14:nvPr/>
            </p14:nvContentPartPr>
            <p14:xfrm>
              <a:off x="1057523" y="6031439"/>
              <a:ext cx="44146" cy="152053"/>
            </p14:xfrm>
          </p:contentPart>
        </mc:Choice>
        <mc:Fallback>
          <p:sp>
            <p:nvSpPr>
              <p:cNvPr id="1049524" name=""/>
              <p:cNvSpPr/>
              <p:nvPr/>
            </p:nvSpPr>
            <p:spPr>
              <a:xfrm>
                <a:off x="1057523" y="6031439"/>
                <a:ext cx="44146" cy="152053"/>
              </a:xfrm>
            </p:spPr>
          </p:sp>
        </mc:Fallback>
      </mc:AlternateContent>
      <mc:AlternateContent xmlns:mc="http://schemas.openxmlformats.org/markup-compatibility/2006">
        <mc:Choice xmlns:p14="http://schemas.microsoft.com/office/powerpoint/2010/main" Requires="p14">
          <p:contentPart p14:bwMode="auto" r:id="rId74">
            <p14:nvContentPartPr>
              <p14:cNvPr id="1049525" name=""/>
              <p14:cNvContentPartPr/>
              <p14:nvPr/>
            </p14:nvContentPartPr>
            <p14:xfrm>
              <a:off x="1225585" y="5805177"/>
              <a:ext cx="307307" cy="623914"/>
            </p14:xfrm>
          </p:contentPart>
        </mc:Choice>
        <mc:Fallback>
          <p:sp>
            <p:nvSpPr>
              <p:cNvPr id="1049525" name=""/>
              <p:cNvSpPr/>
              <p:nvPr/>
            </p:nvSpPr>
            <p:spPr>
              <a:xfrm>
                <a:off x="1225585" y="5805177"/>
                <a:ext cx="307307" cy="623914"/>
              </a:xfrm>
            </p:spPr>
          </p:sp>
        </mc:Fallback>
      </mc:AlternateContent>
      <mc:AlternateContent xmlns:mc="http://schemas.openxmlformats.org/markup-compatibility/2006">
        <mc:Choice xmlns:p14="http://schemas.microsoft.com/office/powerpoint/2010/main" Requires="p14">
          <p:contentPart p14:bwMode="auto" r:id="rId75">
            <p14:nvContentPartPr>
              <p14:cNvPr id="1049526" name=""/>
              <p14:cNvContentPartPr/>
              <p14:nvPr/>
            </p14:nvContentPartPr>
            <p14:xfrm>
              <a:off x="1154644" y="5682936"/>
              <a:ext cx="271781" cy="33911"/>
            </p14:xfrm>
          </p:contentPart>
        </mc:Choice>
        <mc:Fallback>
          <p:sp>
            <p:nvSpPr>
              <p:cNvPr id="1049526" name=""/>
              <p:cNvSpPr/>
              <p:nvPr/>
            </p:nvSpPr>
            <p:spPr>
              <a:xfrm>
                <a:off x="1154644" y="5682936"/>
                <a:ext cx="271781" cy="33911"/>
              </a:xfrm>
            </p:spPr>
          </p:sp>
        </mc:Fallback>
      </mc:AlternateContent>
      <mc:AlternateContent xmlns:mc="http://schemas.openxmlformats.org/markup-compatibility/2006">
        <mc:Choice xmlns:p14="http://schemas.microsoft.com/office/powerpoint/2010/main" Requires="p14">
          <p:contentPart p14:bwMode="auto" r:id="rId76">
            <p14:nvContentPartPr>
              <p14:cNvPr id="1049527" name=""/>
              <p14:cNvContentPartPr/>
              <p14:nvPr/>
            </p14:nvContentPartPr>
            <p14:xfrm>
              <a:off x="1324057" y="5611236"/>
              <a:ext cx="148714" cy="160761"/>
            </p14:xfrm>
          </p:contentPart>
        </mc:Choice>
        <mc:Fallback>
          <p:sp>
            <p:nvSpPr>
              <p:cNvPr id="1049527" name=""/>
              <p:cNvSpPr/>
              <p:nvPr/>
            </p:nvSpPr>
            <p:spPr>
              <a:xfrm>
                <a:off x="1324057" y="5611236"/>
                <a:ext cx="148714" cy="160761"/>
              </a:xfrm>
            </p:spPr>
          </p:sp>
        </mc:Fallback>
      </mc:AlternateContent>
      <mc:AlternateContent xmlns:mc="http://schemas.openxmlformats.org/markup-compatibility/2006">
        <mc:Choice xmlns:p14="http://schemas.microsoft.com/office/powerpoint/2010/main" Requires="p14">
          <p:contentPart p14:bwMode="auto" r:id="rId77">
            <p14:nvContentPartPr>
              <p14:cNvPr id="1049528" name=""/>
              <p14:cNvContentPartPr/>
              <p14:nvPr/>
            </p14:nvContentPartPr>
            <p14:xfrm>
              <a:off x="1598070" y="6072888"/>
              <a:ext cx="35740" cy="79672"/>
            </p14:xfrm>
          </p:contentPart>
        </mc:Choice>
        <mc:Fallback>
          <p:sp>
            <p:nvSpPr>
              <p:cNvPr id="1049528" name=""/>
              <p:cNvSpPr/>
              <p:nvPr/>
            </p:nvSpPr>
            <p:spPr>
              <a:xfrm>
                <a:off x="1598070" y="6072888"/>
                <a:ext cx="35740" cy="79672"/>
              </a:xfrm>
            </p:spPr>
          </p:sp>
        </mc:Fallback>
      </mc:AlternateContent>
      <mc:AlternateContent xmlns:mc="http://schemas.openxmlformats.org/markup-compatibility/2006">
        <mc:Choice xmlns:p14="http://schemas.microsoft.com/office/powerpoint/2010/main" Requires="p14">
          <p:contentPart p14:bwMode="auto" r:id="rId78">
            <p14:nvContentPartPr>
              <p14:cNvPr id="1049529" name=""/>
              <p14:cNvContentPartPr/>
              <p14:nvPr/>
            </p14:nvContentPartPr>
            <p14:xfrm>
              <a:off x="1737084" y="5866438"/>
              <a:ext cx="352056" cy="605547"/>
            </p14:xfrm>
          </p:contentPart>
        </mc:Choice>
        <mc:Fallback>
          <p:sp>
            <p:nvSpPr>
              <p:cNvPr id="1049529" name=""/>
              <p:cNvSpPr/>
              <p:nvPr/>
            </p:nvSpPr>
            <p:spPr>
              <a:xfrm>
                <a:off x="1737084" y="5866438"/>
                <a:ext cx="352056" cy="605547"/>
              </a:xfrm>
            </p:spPr>
          </p:sp>
        </mc:Fallback>
      </mc:AlternateContent>
      <mc:AlternateContent xmlns:mc="http://schemas.openxmlformats.org/markup-compatibility/2006">
        <mc:Choice xmlns:p14="http://schemas.microsoft.com/office/powerpoint/2010/main" Requires="p14">
          <p:contentPart p14:bwMode="auto" r:id="rId79">
            <p14:nvContentPartPr>
              <p14:cNvPr id="1049530" name=""/>
              <p14:cNvContentPartPr/>
              <p14:nvPr/>
            </p14:nvContentPartPr>
            <p14:xfrm>
              <a:off x="1648372" y="5715514"/>
              <a:ext cx="287033" cy="26187"/>
            </p14:xfrm>
          </p:contentPart>
        </mc:Choice>
        <mc:Fallback>
          <p:sp>
            <p:nvSpPr>
              <p:cNvPr id="1049530" name=""/>
              <p:cNvSpPr/>
              <p:nvPr/>
            </p:nvSpPr>
            <p:spPr>
              <a:xfrm>
                <a:off x="1648372" y="5715514"/>
                <a:ext cx="287033" cy="26187"/>
              </a:xfrm>
            </p:spPr>
          </p:sp>
        </mc:Fallback>
      </mc:AlternateContent>
      <mc:AlternateContent xmlns:mc="http://schemas.openxmlformats.org/markup-compatibility/2006">
        <mc:Choice xmlns:p14="http://schemas.microsoft.com/office/powerpoint/2010/main" Requires="p14">
          <p:contentPart p14:bwMode="auto" r:id="rId80">
            <p14:nvContentPartPr>
              <p14:cNvPr id="1049531" name=""/>
              <p14:cNvContentPartPr/>
              <p14:nvPr/>
            </p14:nvContentPartPr>
            <p14:xfrm>
              <a:off x="1805455" y="5602052"/>
              <a:ext cx="151082" cy="216076"/>
            </p14:xfrm>
          </p:contentPart>
        </mc:Choice>
        <mc:Fallback>
          <p:sp>
            <p:nvSpPr>
              <p:cNvPr id="1049531" name=""/>
              <p:cNvSpPr/>
              <p:nvPr/>
            </p:nvSpPr>
            <p:spPr>
              <a:xfrm>
                <a:off x="1805455" y="5602052"/>
                <a:ext cx="151082" cy="216076"/>
              </a:xfrm>
            </p:spPr>
          </p:sp>
        </mc:Fallback>
      </mc:AlternateContent>
      <mc:AlternateContent xmlns:mc="http://schemas.openxmlformats.org/markup-compatibility/2006">
        <mc:Choice xmlns:p14="http://schemas.microsoft.com/office/powerpoint/2010/main" Requires="p14">
          <p:contentPart p14:bwMode="auto" r:id="rId81">
            <p14:nvContentPartPr>
              <p14:cNvPr id="1049532" name=""/>
              <p14:cNvContentPartPr/>
              <p14:nvPr/>
            </p14:nvContentPartPr>
            <p14:xfrm>
              <a:off x="2120062" y="5674775"/>
              <a:ext cx="263942" cy="915191"/>
            </p14:xfrm>
          </p:contentPart>
        </mc:Choice>
        <mc:Fallback>
          <p:sp>
            <p:nvSpPr>
              <p:cNvPr id="1049532" name=""/>
              <p:cNvSpPr/>
              <p:nvPr/>
            </p:nvSpPr>
            <p:spPr>
              <a:xfrm>
                <a:off x="2120062" y="5674775"/>
                <a:ext cx="263942" cy="915191"/>
              </a:xfrm>
            </p:spPr>
          </p:sp>
        </mc:Fallback>
      </mc:AlternateContent>
      <mc:AlternateContent xmlns:mc="http://schemas.openxmlformats.org/markup-compatibility/2006">
        <mc:Choice xmlns:p14="http://schemas.microsoft.com/office/powerpoint/2010/main" Requires="p14">
          <p:contentPart p14:bwMode="auto" r:id="rId82">
            <p14:nvContentPartPr>
              <p14:cNvPr id="1049533" name=""/>
              <p14:cNvContentPartPr/>
              <p14:nvPr/>
            </p14:nvContentPartPr>
            <p14:xfrm>
              <a:off x="347535" y="5435262"/>
              <a:ext cx="193138" cy="775655"/>
            </p14:xfrm>
          </p:contentPart>
        </mc:Choice>
        <mc:Fallback>
          <p:sp>
            <p:nvSpPr>
              <p:cNvPr id="1049533" name=""/>
              <p:cNvSpPr/>
              <p:nvPr/>
            </p:nvSpPr>
            <p:spPr>
              <a:xfrm>
                <a:off x="347535" y="5435262"/>
                <a:ext cx="193138" cy="775655"/>
              </a:xfrm>
            </p:spPr>
          </p:sp>
        </mc:Fallback>
      </mc:AlternateContent>
      <mc:AlternateContent xmlns:mc="http://schemas.openxmlformats.org/markup-compatibility/2006">
        <mc:Choice xmlns:p14="http://schemas.microsoft.com/office/powerpoint/2010/main" Requires="p14">
          <p:contentPart p14:bwMode="auto" r:id="rId83">
            <p14:nvContentPartPr>
              <p14:cNvPr id="1049534" name=""/>
              <p14:cNvContentPartPr/>
              <p14:nvPr/>
            </p14:nvContentPartPr>
            <p14:xfrm>
              <a:off x="2527772" y="6195697"/>
              <a:ext cx="881326" cy="25125"/>
            </p14:xfrm>
          </p:contentPart>
        </mc:Choice>
        <mc:Fallback>
          <p:sp>
            <p:nvSpPr>
              <p:cNvPr id="1049534" name=""/>
              <p:cNvSpPr/>
              <p:nvPr/>
            </p:nvSpPr>
            <p:spPr>
              <a:xfrm>
                <a:off x="2527772" y="6195697"/>
                <a:ext cx="881326" cy="25125"/>
              </a:xfrm>
            </p:spPr>
          </p:sp>
        </mc:Fallback>
      </mc:AlternateContent>
      <mc:AlternateContent xmlns:mc="http://schemas.openxmlformats.org/markup-compatibility/2006">
        <mc:Choice xmlns:p14="http://schemas.microsoft.com/office/powerpoint/2010/main" Requires="p14">
          <p:contentPart p14:bwMode="auto" r:id="rId84">
            <p14:nvContentPartPr>
              <p14:cNvPr id="1049535" name=""/>
              <p14:cNvContentPartPr/>
              <p14:nvPr/>
            </p14:nvContentPartPr>
            <p14:xfrm>
              <a:off x="3271711" y="6029701"/>
              <a:ext cx="108247" cy="318764"/>
            </p14:xfrm>
          </p:contentPart>
        </mc:Choice>
        <mc:Fallback>
          <p:sp>
            <p:nvSpPr>
              <p:cNvPr id="1049535" name=""/>
              <p:cNvSpPr/>
              <p:nvPr/>
            </p:nvSpPr>
            <p:spPr>
              <a:xfrm>
                <a:off x="3271711" y="6029701"/>
                <a:ext cx="108247" cy="318764"/>
              </a:xfrm>
            </p:spPr>
          </p:sp>
        </mc:Fallback>
      </mc:AlternateContent>
      <mc:AlternateContent xmlns:mc="http://schemas.openxmlformats.org/markup-compatibility/2006">
        <mc:Choice xmlns:p14="http://schemas.microsoft.com/office/powerpoint/2010/main" Requires="p14">
          <p:contentPart p14:bwMode="auto" r:id="rId85">
            <p14:nvContentPartPr>
              <p14:cNvPr id="1049536" name=""/>
              <p14:cNvContentPartPr/>
              <p14:nvPr/>
            </p14:nvContentPartPr>
            <p14:xfrm>
              <a:off x="3668824" y="5732606"/>
              <a:ext cx="124879" cy="868947"/>
            </p14:xfrm>
          </p:contentPart>
        </mc:Choice>
        <mc:Fallback>
          <p:sp>
            <p:nvSpPr>
              <p:cNvPr id="1049536" name=""/>
              <p:cNvSpPr/>
              <p:nvPr/>
            </p:nvSpPr>
            <p:spPr>
              <a:xfrm>
                <a:off x="3668824" y="5732606"/>
                <a:ext cx="124879" cy="868947"/>
              </a:xfrm>
            </p:spPr>
          </p:sp>
        </mc:Fallback>
      </mc:AlternateContent>
      <mc:AlternateContent xmlns:mc="http://schemas.openxmlformats.org/markup-compatibility/2006">
        <mc:Choice xmlns:p14="http://schemas.microsoft.com/office/powerpoint/2010/main" Requires="p14">
          <p:contentPart p14:bwMode="auto" r:id="rId86">
            <p14:nvContentPartPr>
              <p14:cNvPr id="1049537" name=""/>
              <p14:cNvContentPartPr/>
              <p14:nvPr/>
            </p14:nvContentPartPr>
            <p14:xfrm>
              <a:off x="3889894" y="6029421"/>
              <a:ext cx="320951" cy="469919"/>
            </p14:xfrm>
          </p:contentPart>
        </mc:Choice>
        <mc:Fallback>
          <p:sp>
            <p:nvSpPr>
              <p:cNvPr id="1049537" name=""/>
              <p:cNvSpPr/>
              <p:nvPr/>
            </p:nvSpPr>
            <p:spPr>
              <a:xfrm>
                <a:off x="3889894" y="6029421"/>
                <a:ext cx="320951" cy="469919"/>
              </a:xfrm>
            </p:spPr>
          </p:sp>
        </mc:Fallback>
      </mc:AlternateContent>
      <mc:AlternateContent xmlns:mc="http://schemas.openxmlformats.org/markup-compatibility/2006">
        <mc:Choice xmlns:p14="http://schemas.microsoft.com/office/powerpoint/2010/main" Requires="p14">
          <p:contentPart p14:bwMode="auto" r:id="rId87">
            <p14:nvContentPartPr>
              <p14:cNvPr id="1049538" name=""/>
              <p14:cNvContentPartPr/>
              <p14:nvPr/>
            </p14:nvContentPartPr>
            <p14:xfrm>
              <a:off x="3922547" y="5920990"/>
              <a:ext cx="234408" cy="41135"/>
            </p14:xfrm>
          </p:contentPart>
        </mc:Choice>
        <mc:Fallback>
          <p:sp>
            <p:nvSpPr>
              <p:cNvPr id="1049538" name=""/>
              <p:cNvSpPr/>
              <p:nvPr/>
            </p:nvSpPr>
            <p:spPr>
              <a:xfrm>
                <a:off x="3922547" y="5920990"/>
                <a:ext cx="234408" cy="41135"/>
              </a:xfrm>
            </p:spPr>
          </p:sp>
        </mc:Fallback>
      </mc:AlternateContent>
      <mc:AlternateContent xmlns:mc="http://schemas.openxmlformats.org/markup-compatibility/2006">
        <mc:Choice xmlns:p14="http://schemas.microsoft.com/office/powerpoint/2010/main" Requires="p14">
          <p:contentPart p14:bwMode="auto" r:id="rId88">
            <p14:nvContentPartPr>
              <p14:cNvPr id="1049539" name=""/>
              <p14:cNvContentPartPr/>
              <p14:nvPr/>
            </p14:nvContentPartPr>
            <p14:xfrm>
              <a:off x="4051390" y="5834119"/>
              <a:ext cx="120249" cy="210793"/>
            </p14:xfrm>
          </p:contentPart>
        </mc:Choice>
        <mc:Fallback>
          <p:sp>
            <p:nvSpPr>
              <p:cNvPr id="1049539" name=""/>
              <p:cNvSpPr/>
              <p:nvPr/>
            </p:nvSpPr>
            <p:spPr>
              <a:xfrm>
                <a:off x="4051390" y="5834119"/>
                <a:ext cx="120249" cy="210793"/>
              </a:xfrm>
            </p:spPr>
          </p:sp>
        </mc:Fallback>
      </mc:AlternateContent>
      <mc:AlternateContent xmlns:mc="http://schemas.openxmlformats.org/markup-compatibility/2006">
        <mc:Choice xmlns:p14="http://schemas.microsoft.com/office/powerpoint/2010/main" Requires="p14">
          <p:contentPart p14:bwMode="auto" r:id="rId89">
            <p14:nvContentPartPr>
              <p14:cNvPr id="1049540" name=""/>
              <p14:cNvContentPartPr/>
              <p14:nvPr/>
            </p14:nvContentPartPr>
            <p14:xfrm>
              <a:off x="4301576" y="6297757"/>
              <a:ext cx="28681" cy="195581"/>
            </p14:xfrm>
          </p:contentPart>
        </mc:Choice>
        <mc:Fallback>
          <p:sp>
            <p:nvSpPr>
              <p:cNvPr id="1049540" name=""/>
              <p:cNvSpPr/>
              <p:nvPr/>
            </p:nvSpPr>
            <p:spPr>
              <a:xfrm>
                <a:off x="4301576" y="6297757"/>
                <a:ext cx="28681" cy="195581"/>
              </a:xfrm>
            </p:spPr>
          </p:sp>
        </mc:Fallback>
      </mc:AlternateContent>
      <mc:AlternateContent xmlns:mc="http://schemas.openxmlformats.org/markup-compatibility/2006">
        <mc:Choice xmlns:p14="http://schemas.microsoft.com/office/powerpoint/2010/main" Requires="p14">
          <p:contentPart p14:bwMode="auto" r:id="rId90">
            <p14:nvContentPartPr>
              <p14:cNvPr id="1049541" name=""/>
              <p14:cNvContentPartPr/>
              <p14:nvPr/>
            </p14:nvContentPartPr>
            <p14:xfrm>
              <a:off x="4330257" y="5826922"/>
              <a:ext cx="258432" cy="436310"/>
            </p14:xfrm>
          </p:contentPart>
        </mc:Choice>
        <mc:Fallback>
          <p:sp>
            <p:nvSpPr>
              <p:cNvPr id="1049541" name=""/>
              <p:cNvSpPr/>
              <p:nvPr/>
            </p:nvSpPr>
            <p:spPr>
              <a:xfrm>
                <a:off x="4330257" y="5826922"/>
                <a:ext cx="258432" cy="436310"/>
              </a:xfrm>
            </p:spPr>
          </p:sp>
        </mc:Fallback>
      </mc:AlternateContent>
      <mc:AlternateContent xmlns:mc="http://schemas.openxmlformats.org/markup-compatibility/2006">
        <mc:Choice xmlns:p14="http://schemas.microsoft.com/office/powerpoint/2010/main" Requires="p14">
          <p:contentPart p14:bwMode="auto" r:id="rId91">
            <p14:nvContentPartPr>
              <p14:cNvPr id="1049542" name=""/>
              <p14:cNvContentPartPr/>
              <p14:nvPr/>
            </p14:nvContentPartPr>
            <p14:xfrm>
              <a:off x="4429165" y="6399023"/>
              <a:ext cx="15374" cy="74362"/>
            </p14:xfrm>
          </p:contentPart>
        </mc:Choice>
        <mc:Fallback>
          <p:sp>
            <p:nvSpPr>
              <p:cNvPr id="1049542" name=""/>
              <p:cNvSpPr/>
              <p:nvPr/>
            </p:nvSpPr>
            <p:spPr>
              <a:xfrm>
                <a:off x="4429165" y="6399023"/>
                <a:ext cx="15374" cy="74362"/>
              </a:xfrm>
            </p:spPr>
          </p:sp>
        </mc:Fallback>
      </mc:AlternateContent>
      <mc:AlternateContent xmlns:mc="http://schemas.openxmlformats.org/markup-compatibility/2006">
        <mc:Choice xmlns:p14="http://schemas.microsoft.com/office/powerpoint/2010/main" Requires="p14">
          <p:contentPart p14:bwMode="auto" r:id="rId92">
            <p14:nvContentPartPr>
              <p14:cNvPr id="1049543" name=""/>
              <p14:cNvContentPartPr/>
              <p14:nvPr/>
            </p14:nvContentPartPr>
            <p14:xfrm>
              <a:off x="4738812" y="6369984"/>
              <a:ext cx="20334" cy="138324"/>
            </p14:xfrm>
          </p:contentPart>
        </mc:Choice>
        <mc:Fallback>
          <p:sp>
            <p:nvSpPr>
              <p:cNvPr id="1049543" name=""/>
              <p:cNvSpPr/>
              <p:nvPr/>
            </p:nvSpPr>
            <p:spPr>
              <a:xfrm>
                <a:off x="4738812" y="6369984"/>
                <a:ext cx="20334" cy="138324"/>
              </a:xfrm>
            </p:spPr>
          </p:sp>
        </mc:Fallback>
      </mc:AlternateContent>
      <mc:AlternateContent xmlns:mc="http://schemas.openxmlformats.org/markup-compatibility/2006">
        <mc:Choice xmlns:p14="http://schemas.microsoft.com/office/powerpoint/2010/main" Requires="p14">
          <p:contentPart p14:bwMode="auto" r:id="rId93">
            <p14:nvContentPartPr>
              <p14:cNvPr id="1049544" name=""/>
              <p14:cNvContentPartPr/>
              <p14:nvPr/>
            </p14:nvContentPartPr>
            <p14:xfrm>
              <a:off x="4873429" y="5937114"/>
              <a:ext cx="239472" cy="342183"/>
            </p14:xfrm>
          </p:contentPart>
        </mc:Choice>
        <mc:Fallback>
          <p:sp>
            <p:nvSpPr>
              <p:cNvPr id="1049544" name=""/>
              <p:cNvSpPr/>
              <p:nvPr/>
            </p:nvSpPr>
            <p:spPr>
              <a:xfrm>
                <a:off x="4873429" y="5937114"/>
                <a:ext cx="239472" cy="342183"/>
              </a:xfrm>
            </p:spPr>
          </p:sp>
        </mc:Fallback>
      </mc:AlternateContent>
      <mc:AlternateContent xmlns:mc="http://schemas.openxmlformats.org/markup-compatibility/2006">
        <mc:Choice xmlns:p14="http://schemas.microsoft.com/office/powerpoint/2010/main" Requires="p14">
          <p:contentPart p14:bwMode="auto" r:id="rId94">
            <p14:nvContentPartPr>
              <p14:cNvPr id="1049545" name=""/>
              <p14:cNvContentPartPr/>
              <p14:nvPr/>
            </p14:nvContentPartPr>
            <p14:xfrm>
              <a:off x="4985830" y="6391825"/>
              <a:ext cx="16442" cy="35458"/>
            </p14:xfrm>
          </p:contentPart>
        </mc:Choice>
        <mc:Fallback>
          <p:sp>
            <p:nvSpPr>
              <p:cNvPr id="1049545" name=""/>
              <p:cNvSpPr/>
              <p:nvPr/>
            </p:nvSpPr>
            <p:spPr>
              <a:xfrm>
                <a:off x="4985830" y="6391825"/>
                <a:ext cx="16442" cy="35458"/>
              </a:xfrm>
            </p:spPr>
          </p:sp>
        </mc:Fallback>
      </mc:AlternateContent>
      <mc:AlternateContent xmlns:mc="http://schemas.openxmlformats.org/markup-compatibility/2006">
        <mc:Choice xmlns:p14="http://schemas.microsoft.com/office/powerpoint/2010/main" Requires="p14">
          <p:contentPart p14:bwMode="auto" r:id="rId95">
            <p14:nvContentPartPr>
              <p14:cNvPr id="1049546" name=""/>
              <p14:cNvContentPartPr/>
              <p14:nvPr/>
            </p14:nvContentPartPr>
            <p14:xfrm>
              <a:off x="5172935" y="5950029"/>
              <a:ext cx="173434" cy="731481"/>
            </p14:xfrm>
          </p:contentPart>
        </mc:Choice>
        <mc:Fallback>
          <p:sp>
            <p:nvSpPr>
              <p:cNvPr id="1049546" name=""/>
              <p:cNvSpPr/>
              <p:nvPr/>
            </p:nvSpPr>
            <p:spPr>
              <a:xfrm>
                <a:off x="5172935" y="5950029"/>
                <a:ext cx="173434" cy="731481"/>
              </a:xfrm>
            </p:spPr>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grpSp>
        <p:nvGrpSpPr>
          <p:cNvPr id="81" name="Groupe 46"/>
          <p:cNvGrpSpPr/>
          <p:nvPr/>
        </p:nvGrpSpPr>
        <p:grpSpPr>
          <a:xfrm>
            <a:off x="124962" y="283336"/>
            <a:ext cx="6139504" cy="4956378"/>
            <a:chOff x="1646858" y="2540388"/>
            <a:chExt cx="5245667" cy="3375128"/>
          </a:xfrm>
        </p:grpSpPr>
        <p:sp>
          <p:nvSpPr>
            <p:cNvPr id="1049160" name="ZoneTexte 26"/>
            <p:cNvSpPr txBox="1"/>
            <p:nvPr/>
          </p:nvSpPr>
          <p:spPr>
            <a:xfrm>
              <a:off x="4743613" y="4345325"/>
              <a:ext cx="297319" cy="347661"/>
            </a:xfrm>
            <a:prstGeom prst="rect"/>
            <a:solidFill>
              <a:schemeClr val="bg1"/>
            </a:solidFill>
          </p:spPr>
          <p:txBody>
            <a:bodyPr rtlCol="0" wrap="none">
              <a:spAutoFit/>
            </a:bodyPr>
            <a:p>
              <a:r>
                <a:rPr b="1" dirty="0" sz="2800" lang="fr-MA">
                  <a:solidFill>
                    <a:schemeClr val="accent5">
                      <a:lumMod val="75000"/>
                    </a:schemeClr>
                  </a:solidFill>
                </a:rPr>
                <a:t>y</a:t>
              </a:r>
              <a:endParaRPr b="1" dirty="0" sz="2800" lang="en-US">
                <a:solidFill>
                  <a:schemeClr val="accent5">
                    <a:lumMod val="75000"/>
                  </a:schemeClr>
                </a:solidFill>
              </a:endParaRPr>
            </a:p>
          </p:txBody>
        </p:sp>
        <p:sp>
          <p:nvSpPr>
            <p:cNvPr id="1049161" name="ZoneTexte 4"/>
            <p:cNvSpPr txBox="1"/>
            <p:nvPr/>
          </p:nvSpPr>
          <p:spPr>
            <a:xfrm>
              <a:off x="2657700" y="4932571"/>
              <a:ext cx="308170" cy="347661"/>
            </a:xfrm>
            <a:prstGeom prst="rect"/>
            <a:solidFill>
              <a:schemeClr val="bg1"/>
            </a:solidFill>
          </p:spPr>
          <p:txBody>
            <a:bodyPr rtlCol="0" wrap="none">
              <a:spAutoFit/>
            </a:bodyPr>
            <a:p>
              <a:r>
                <a:rPr b="1" dirty="0" sz="2800" lang="fr-MA">
                  <a:solidFill>
                    <a:srgbClr val="FFC000"/>
                  </a:solidFill>
                </a:rPr>
                <a:t>x</a:t>
              </a:r>
              <a:endParaRPr b="1" dirty="0" sz="2800" lang="en-US">
                <a:solidFill>
                  <a:srgbClr val="FFC000"/>
                </a:solidFill>
              </a:endParaRPr>
            </a:p>
          </p:txBody>
        </p:sp>
        <p:cxnSp>
          <p:nvCxnSpPr>
            <p:cNvPr id="3145766" name="Connecteur droit avec flèche 5"/>
            <p:cNvCxnSpPr>
              <a:cxnSpLocks/>
            </p:cNvCxnSpPr>
            <p:nvPr/>
          </p:nvCxnSpPr>
          <p:spPr>
            <a:xfrm flipV="1">
              <a:off x="3734870" y="4728424"/>
              <a:ext cx="3000828" cy="307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67" name="Connecteur droit avec flèche 6"/>
            <p:cNvCxnSpPr>
              <a:cxnSpLocks/>
            </p:cNvCxnSpPr>
            <p:nvPr/>
          </p:nvCxnSpPr>
          <p:spPr>
            <a:xfrm flipV="1">
              <a:off x="3734870" y="2540388"/>
              <a:ext cx="12878" cy="218896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68" name="Connecteur droit avec flèche 7"/>
            <p:cNvCxnSpPr>
              <a:cxnSpLocks/>
            </p:cNvCxnSpPr>
            <p:nvPr/>
          </p:nvCxnSpPr>
          <p:spPr>
            <a:xfrm flipH="1">
              <a:off x="1796398" y="4727205"/>
              <a:ext cx="1951351" cy="114514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162" name="ZoneTexte 8"/>
            <p:cNvSpPr txBox="1"/>
            <p:nvPr/>
          </p:nvSpPr>
          <p:spPr>
            <a:xfrm>
              <a:off x="3387295" y="4405956"/>
              <a:ext cx="340724" cy="304420"/>
            </a:xfrm>
            <a:prstGeom prst="rect"/>
            <a:noFill/>
          </p:spPr>
          <p:txBody>
            <a:bodyPr rtlCol="0" wrap="none">
              <a:spAutoFit/>
            </a:bodyPr>
            <a:p>
              <a:r>
                <a:rPr b="1" dirty="0" sz="2400" lang="fr-MA"/>
                <a:t>O</a:t>
              </a:r>
              <a:endParaRPr b="1" dirty="0" sz="2400" lang="en-US"/>
            </a:p>
          </p:txBody>
        </p:sp>
        <p:sp>
          <p:nvSpPr>
            <p:cNvPr id="1049163" name="ZoneTexte 9"/>
            <p:cNvSpPr txBox="1"/>
            <p:nvPr/>
          </p:nvSpPr>
          <p:spPr>
            <a:xfrm>
              <a:off x="1646858" y="5601137"/>
              <a:ext cx="278308" cy="314379"/>
            </a:xfrm>
            <a:prstGeom prst="rect"/>
            <a:noFill/>
          </p:spPr>
          <p:txBody>
            <a:bodyPr rtlCol="0" wrap="none">
              <a:spAutoFit/>
            </a:bodyPr>
            <a:p>
              <a:r>
                <a:rPr b="1" dirty="0" sz="2400" lang="fr-MA"/>
                <a:t>x</a:t>
              </a:r>
              <a:endParaRPr b="1" dirty="0" sz="2400" lang="en-US"/>
            </a:p>
          </p:txBody>
        </p:sp>
        <p:sp>
          <p:nvSpPr>
            <p:cNvPr id="1049164" name="ZoneTexte 10"/>
            <p:cNvSpPr txBox="1"/>
            <p:nvPr/>
          </p:nvSpPr>
          <p:spPr>
            <a:xfrm>
              <a:off x="6610108" y="4649793"/>
              <a:ext cx="282417" cy="314378"/>
            </a:xfrm>
            <a:prstGeom prst="rect"/>
            <a:noFill/>
          </p:spPr>
          <p:txBody>
            <a:bodyPr rtlCol="0" wrap="none">
              <a:spAutoFit/>
            </a:bodyPr>
            <a:p>
              <a:r>
                <a:rPr b="1" dirty="0" sz="2400" lang="fr-MA"/>
                <a:t>y</a:t>
              </a:r>
              <a:endParaRPr b="1" dirty="0" sz="2400" lang="en-US"/>
            </a:p>
          </p:txBody>
        </p:sp>
        <p:cxnSp>
          <p:nvCxnSpPr>
            <p:cNvPr id="3145769" name="Connecteur droit avec flèche 11"/>
            <p:cNvCxnSpPr>
              <a:cxnSpLocks/>
            </p:cNvCxnSpPr>
            <p:nvPr/>
          </p:nvCxnSpPr>
          <p:spPr>
            <a:xfrm flipV="1">
              <a:off x="3732767" y="3920130"/>
              <a:ext cx="2101" cy="802856"/>
            </a:xfrm>
            <a:prstGeom prst="straightConnector1"/>
            <a:ln w="38100">
              <a:tailEnd type="triangle"/>
            </a:ln>
          </p:spPr>
          <p:style>
            <a:lnRef idx="3">
              <a:schemeClr val="dk1"/>
            </a:lnRef>
            <a:fillRef idx="0">
              <a:schemeClr val="dk1"/>
            </a:fillRef>
            <a:effectRef idx="2">
              <a:schemeClr val="dk1"/>
            </a:effectRef>
            <a:fontRef idx="minor">
              <a:schemeClr val="tx1"/>
            </a:fontRef>
          </p:style>
        </p:cxnSp>
        <p:cxnSp>
          <p:nvCxnSpPr>
            <p:cNvPr id="3145770" name="Connecteur droit avec flèche 12"/>
            <p:cNvCxnSpPr>
              <a:cxnSpLocks/>
            </p:cNvCxnSpPr>
            <p:nvPr/>
          </p:nvCxnSpPr>
          <p:spPr>
            <a:xfrm flipV="1">
              <a:off x="3730665" y="4729353"/>
              <a:ext cx="665321" cy="2217"/>
            </a:xfrm>
            <a:prstGeom prst="straightConnector1"/>
            <a:ln w="38100">
              <a:tailEnd type="triangle"/>
            </a:ln>
          </p:spPr>
          <p:style>
            <a:lnRef idx="3">
              <a:schemeClr val="dk1"/>
            </a:lnRef>
            <a:fillRef idx="0">
              <a:schemeClr val="dk1"/>
            </a:fillRef>
            <a:effectRef idx="2">
              <a:schemeClr val="dk1"/>
            </a:effectRef>
            <a:fontRef idx="minor">
              <a:schemeClr val="tx1"/>
            </a:fontRef>
          </p:style>
        </p:cxnSp>
        <p:cxnSp>
          <p:nvCxnSpPr>
            <p:cNvPr id="3145771" name="Connecteur droit avec flèche 13"/>
            <p:cNvCxnSpPr>
              <a:cxnSpLocks/>
            </p:cNvCxnSpPr>
            <p:nvPr/>
          </p:nvCxnSpPr>
          <p:spPr>
            <a:xfrm flipH="1">
              <a:off x="3129651" y="4731571"/>
              <a:ext cx="624173" cy="351949"/>
            </a:xfrm>
            <a:prstGeom prst="straightConnector1"/>
            <a:ln w="38100">
              <a:tailEnd type="triangle"/>
            </a:ln>
          </p:spPr>
          <p:style>
            <a:lnRef idx="3">
              <a:schemeClr val="dk1"/>
            </a:lnRef>
            <a:fillRef idx="0">
              <a:schemeClr val="dk1"/>
            </a:fillRef>
            <a:effectRef idx="2">
              <a:schemeClr val="dk1"/>
            </a:effectRef>
            <a:fontRef idx="minor">
              <a:schemeClr val="tx1"/>
            </a:fontRef>
          </p:style>
        </p:cxnSp>
        <p:sp>
          <p:nvSpPr>
            <p:cNvPr id="1049165" name="ZoneTexte 14"/>
            <p:cNvSpPr txBox="1">
              <a:spLocks noChangeAspect="1" noMove="1" noResize="1" noRot="1" noAdjustHandles="1" noEditPoints="1" noChangeArrowheads="1" noChangeShapeType="1" noTextEdit="1"/>
            </p:cNvSpPr>
            <p:nvPr/>
          </p:nvSpPr>
          <p:spPr>
            <a:xfrm>
              <a:off x="2923998" y="4651715"/>
              <a:ext cx="564514" cy="461665"/>
            </a:xfrm>
            <a:prstGeom prst="rect"/>
            <a:blipFill rotWithShape="0">
              <a:blip xmlns:r="http://schemas.openxmlformats.org/officeDocument/2006/relationships" r:embed="rId1"/>
              <a:stretch>
                <a:fillRect/>
              </a:stretch>
            </a:blipFill>
          </p:spPr>
          <p:txBody>
            <a:bodyPr/>
            <a:p>
              <a:r>
                <a:rPr lang="en-US">
                  <a:noFill/>
                </a:rPr>
                <a:t> </a:t>
              </a:r>
            </a:p>
          </p:txBody>
        </p:sp>
        <p:sp>
          <p:nvSpPr>
            <p:cNvPr id="1049166" name="ZoneTexte 15"/>
            <p:cNvSpPr txBox="1">
              <a:spLocks noChangeAspect="1" noMove="1" noResize="1" noRot="1" noAdjustHandles="1" noEditPoints="1" noChangeArrowheads="1" noChangeShapeType="1" noTextEdit="1"/>
            </p:cNvSpPr>
            <p:nvPr/>
          </p:nvSpPr>
          <p:spPr>
            <a:xfrm>
              <a:off x="4061648" y="4404864"/>
              <a:ext cx="569323" cy="495520"/>
            </a:xfrm>
            <a:prstGeom prst="rect"/>
            <a:blipFill rotWithShape="0">
              <a:blip xmlns:r="http://schemas.openxmlformats.org/officeDocument/2006/relationships" r:embed="rId2"/>
              <a:stretch>
                <a:fillRect/>
              </a:stretch>
            </a:blipFill>
          </p:spPr>
          <p:txBody>
            <a:bodyPr/>
            <a:p>
              <a:r>
                <a:rPr lang="en-US">
                  <a:noFill/>
                </a:rPr>
                <a:t> </a:t>
              </a:r>
            </a:p>
          </p:txBody>
        </p:sp>
        <p:sp>
          <p:nvSpPr>
            <p:cNvPr id="1049167" name="ZoneTexte 16"/>
            <p:cNvSpPr txBox="1">
              <a:spLocks noChangeAspect="1" noMove="1" noResize="1" noRot="1" noAdjustHandles="1" noEditPoints="1" noChangeArrowheads="1" noChangeShapeType="1" noTextEdit="1"/>
            </p:cNvSpPr>
            <p:nvPr/>
          </p:nvSpPr>
          <p:spPr>
            <a:xfrm>
              <a:off x="3263316" y="3920141"/>
              <a:ext cx="550087" cy="461665"/>
            </a:xfrm>
            <a:prstGeom prst="rect"/>
            <a:blipFill rotWithShape="0">
              <a:blip xmlns:r="http://schemas.openxmlformats.org/officeDocument/2006/relationships" r:embed="rId3"/>
              <a:stretch>
                <a:fillRect/>
              </a:stretch>
            </a:blipFill>
          </p:spPr>
          <p:txBody>
            <a:bodyPr/>
            <a:p>
              <a:r>
                <a:rPr lang="en-US">
                  <a:noFill/>
                </a:rPr>
                <a:t> </a:t>
              </a:r>
            </a:p>
          </p:txBody>
        </p:sp>
        <p:cxnSp>
          <p:nvCxnSpPr>
            <p:cNvPr id="3145772" name="Connecteur droit 17"/>
            <p:cNvCxnSpPr>
              <a:cxnSpLocks/>
            </p:cNvCxnSpPr>
            <p:nvPr/>
          </p:nvCxnSpPr>
          <p:spPr>
            <a:xfrm flipV="1">
              <a:off x="3735264" y="3539803"/>
              <a:ext cx="1440149" cy="1183025"/>
            </a:xfrm>
            <a:prstGeom prst="line"/>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773" name="Connecteur droit 18"/>
            <p:cNvCxnSpPr>
              <a:cxnSpLocks/>
            </p:cNvCxnSpPr>
            <p:nvPr/>
          </p:nvCxnSpPr>
          <p:spPr>
            <a:xfrm flipH="1">
              <a:off x="5109818" y="3546805"/>
              <a:ext cx="30286" cy="1764241"/>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74" name="Connecteur droit 19"/>
            <p:cNvCxnSpPr>
              <a:cxnSpLocks/>
            </p:cNvCxnSpPr>
            <p:nvPr/>
          </p:nvCxnSpPr>
          <p:spPr>
            <a:xfrm flipV="1">
              <a:off x="2772073" y="5317679"/>
              <a:ext cx="2329394" cy="12570"/>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75" name="Connecteur droit 20"/>
            <p:cNvCxnSpPr>
              <a:cxnSpLocks/>
            </p:cNvCxnSpPr>
            <p:nvPr/>
          </p:nvCxnSpPr>
          <p:spPr>
            <a:xfrm>
              <a:off x="3744074" y="2988402"/>
              <a:ext cx="1357393" cy="55840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76" name="Connecteur droit 21"/>
            <p:cNvCxnSpPr>
              <a:cxnSpLocks/>
            </p:cNvCxnSpPr>
            <p:nvPr/>
          </p:nvCxnSpPr>
          <p:spPr>
            <a:xfrm flipV="1">
              <a:off x="5090994" y="4752783"/>
              <a:ext cx="677103" cy="530521"/>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77" name="Connecteur droit 22"/>
            <p:cNvCxnSpPr>
              <a:cxnSpLocks/>
            </p:cNvCxnSpPr>
            <p:nvPr/>
          </p:nvCxnSpPr>
          <p:spPr>
            <a:xfrm flipH="1" flipV="1">
              <a:off x="3744074" y="2988402"/>
              <a:ext cx="1582" cy="1764381"/>
            </a:xfrm>
            <a:prstGeom prst="line"/>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78" name="Connecteur droit 23"/>
            <p:cNvCxnSpPr>
              <a:cxnSpLocks/>
            </p:cNvCxnSpPr>
            <p:nvPr/>
          </p:nvCxnSpPr>
          <p:spPr>
            <a:xfrm>
              <a:off x="3733913" y="4726854"/>
              <a:ext cx="2070221" cy="6259"/>
            </a:xfrm>
            <a:prstGeom prst="line"/>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79" name="Connecteur droit 24"/>
            <p:cNvCxnSpPr>
              <a:cxnSpLocks/>
            </p:cNvCxnSpPr>
            <p:nvPr/>
          </p:nvCxnSpPr>
          <p:spPr>
            <a:xfrm flipH="1">
              <a:off x="2753649" y="4735879"/>
              <a:ext cx="977017" cy="584748"/>
            </a:xfrm>
            <a:prstGeom prst="line"/>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49168" name="ZoneTexte 25"/>
            <p:cNvSpPr txBox="1"/>
            <p:nvPr/>
          </p:nvSpPr>
          <p:spPr>
            <a:xfrm>
              <a:off x="3383701" y="3245420"/>
              <a:ext cx="308170" cy="347662"/>
            </a:xfrm>
            <a:prstGeom prst="rect"/>
            <a:solidFill>
              <a:schemeClr val="bg1"/>
            </a:solidFill>
          </p:spPr>
          <p:txBody>
            <a:bodyPr rtlCol="0" wrap="none">
              <a:spAutoFit/>
            </a:bodyPr>
            <a:p>
              <a:r>
                <a:rPr b="1" dirty="0" sz="2800" lang="fr-MA">
                  <a:solidFill>
                    <a:srgbClr val="FF0000"/>
                  </a:solidFill>
                </a:rPr>
                <a:t>z</a:t>
              </a:r>
              <a:endParaRPr b="1" dirty="0" sz="2800" lang="en-US">
                <a:solidFill>
                  <a:srgbClr val="FF0000"/>
                </a:solidFill>
              </a:endParaRPr>
            </a:p>
          </p:txBody>
        </p:sp>
        <p:sp>
          <p:nvSpPr>
            <p:cNvPr id="1049169" name="ZoneTexte 27"/>
            <p:cNvSpPr txBox="1"/>
            <p:nvPr/>
          </p:nvSpPr>
          <p:spPr>
            <a:xfrm>
              <a:off x="4978319" y="3151712"/>
              <a:ext cx="384127" cy="304420"/>
            </a:xfrm>
            <a:prstGeom prst="rect"/>
            <a:noFill/>
          </p:spPr>
          <p:txBody>
            <a:bodyPr rtlCol="0" wrap="none">
              <a:spAutoFit/>
            </a:bodyPr>
            <a:p>
              <a:r>
                <a:rPr b="1" dirty="0" sz="2400" lang="fr-MA"/>
                <a:t>M</a:t>
              </a:r>
              <a:endParaRPr b="1" dirty="0" sz="2400" lang="en-US"/>
            </a:p>
          </p:txBody>
        </p:sp>
        <p:sp>
          <p:nvSpPr>
            <p:cNvPr id="1049170" name="ZoneTexte 28"/>
            <p:cNvSpPr txBox="1">
              <a:spLocks noChangeAspect="1" noMove="1" noResize="1" noRot="1" noAdjustHandles="1" noEditPoints="1" noChangeArrowheads="1" noChangeShapeType="1" noTextEdit="1"/>
            </p:cNvSpPr>
            <p:nvPr/>
          </p:nvSpPr>
          <p:spPr>
            <a:xfrm>
              <a:off x="4463740" y="3933937"/>
              <a:ext cx="663964" cy="439479"/>
            </a:xfrm>
            <a:prstGeom prst="rect"/>
            <a:blipFill rotWithShape="0">
              <a:blip xmlns:r="http://schemas.openxmlformats.org/officeDocument/2006/relationships" r:embed="rId4"/>
              <a:stretch>
                <a:fillRect/>
              </a:stretch>
            </a:blipFill>
          </p:spPr>
          <p:txBody>
            <a:bodyPr/>
            <a:p>
              <a:r>
                <a:rPr lang="en-US">
                  <a:noFill/>
                </a:rPr>
                <a:t> </a:t>
              </a:r>
            </a:p>
          </p:txBody>
        </p:sp>
        <p:sp>
          <p:nvSpPr>
            <p:cNvPr id="1049171" name="ZoneTexte 29"/>
            <p:cNvSpPr txBox="1"/>
            <p:nvPr/>
          </p:nvSpPr>
          <p:spPr>
            <a:xfrm>
              <a:off x="3353934" y="2804792"/>
              <a:ext cx="340724" cy="304420"/>
            </a:xfrm>
            <a:prstGeom prst="rect"/>
            <a:noFill/>
          </p:spPr>
          <p:txBody>
            <a:bodyPr rtlCol="0" wrap="none">
              <a:spAutoFit/>
            </a:bodyPr>
            <a:p>
              <a:r>
                <a:rPr b="1" dirty="0" sz="2400" lang="fr-MA"/>
                <a:t>H</a:t>
              </a:r>
              <a:endParaRPr b="1" dirty="0" sz="2400" lang="en-US"/>
            </a:p>
          </p:txBody>
        </p:sp>
        <p:sp>
          <p:nvSpPr>
            <p:cNvPr id="1049172" name="ZoneTexte 30"/>
            <p:cNvSpPr txBox="1"/>
            <p:nvPr/>
          </p:nvSpPr>
          <p:spPr>
            <a:xfrm>
              <a:off x="5027470" y="5233360"/>
              <a:ext cx="319022" cy="304420"/>
            </a:xfrm>
            <a:prstGeom prst="rect"/>
            <a:noFill/>
          </p:spPr>
          <p:txBody>
            <a:bodyPr rtlCol="0" wrap="none">
              <a:spAutoFit/>
            </a:bodyPr>
            <a:p>
              <a:r>
                <a:rPr b="1" dirty="0" sz="2400" lang="fr-MA"/>
                <a:t>P</a:t>
              </a:r>
              <a:endParaRPr b="1" dirty="0" sz="2400" lang="en-US"/>
            </a:p>
          </p:txBody>
        </p:sp>
        <p:sp>
          <p:nvSpPr>
            <p:cNvPr id="1049173" name="Arc 31"/>
            <p:cNvSpPr/>
            <p:nvPr/>
          </p:nvSpPr>
          <p:spPr>
            <a:xfrm rot="9092169">
              <a:off x="3359472" y="4261958"/>
              <a:ext cx="975246" cy="856807"/>
            </a:xfrm>
            <a:prstGeom prst="arc">
              <a:avLst>
                <a:gd name="adj1" fmla="val 14558413"/>
                <a:gd name="adj2" fmla="val 0"/>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174" name="ZoneTexte 32"/>
            <p:cNvSpPr txBox="1"/>
            <p:nvPr/>
          </p:nvSpPr>
          <p:spPr>
            <a:xfrm>
              <a:off x="4453788" y="3617292"/>
              <a:ext cx="243065" cy="304420"/>
            </a:xfrm>
            <a:prstGeom prst="rect"/>
            <a:noFill/>
          </p:spPr>
          <p:txBody>
            <a:bodyPr rtlCol="0" wrap="none">
              <a:spAutoFit/>
            </a:bodyPr>
            <a:p>
              <a:r>
                <a:rPr b="1" dirty="0" sz="2400" lang="fr-MA"/>
                <a:t>r</a:t>
              </a:r>
              <a:endParaRPr b="1" dirty="0" sz="2400" lang="en-US"/>
            </a:p>
          </p:txBody>
        </p:sp>
        <p:sp>
          <p:nvSpPr>
            <p:cNvPr id="1049175" name="ZoneTexte 33"/>
            <p:cNvSpPr txBox="1">
              <a:spLocks noChangeAspect="1" noMove="1" noResize="1" noRot="1" noAdjustHandles="1" noEditPoints="1" noChangeArrowheads="1" noChangeShapeType="1" noTextEdit="1"/>
            </p:cNvSpPr>
            <p:nvPr/>
          </p:nvSpPr>
          <p:spPr>
            <a:xfrm>
              <a:off x="3808074" y="3879341"/>
              <a:ext cx="445956" cy="461665"/>
            </a:xfrm>
            <a:prstGeom prst="rect"/>
            <a:blipFill rotWithShape="0">
              <a:blip xmlns:r="http://schemas.openxmlformats.org/officeDocument/2006/relationships" r:embed="rId5"/>
              <a:stretch>
                <a:fillRect/>
              </a:stretch>
            </a:blipFill>
          </p:spPr>
          <p:txBody>
            <a:bodyPr/>
            <a:p>
              <a:r>
                <a:rPr lang="en-US">
                  <a:noFill/>
                </a:rPr>
                <a:t> </a:t>
              </a:r>
            </a:p>
          </p:txBody>
        </p:sp>
        <p:cxnSp>
          <p:nvCxnSpPr>
            <p:cNvPr id="3145780" name="Connecteur droit avec flèche 34"/>
            <p:cNvCxnSpPr>
              <a:cxnSpLocks/>
            </p:cNvCxnSpPr>
            <p:nvPr/>
          </p:nvCxnSpPr>
          <p:spPr>
            <a:xfrm>
              <a:off x="5144931" y="3536414"/>
              <a:ext cx="436799" cy="58479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1" name="Connecteur droit avec flèche 35"/>
            <p:cNvCxnSpPr>
              <a:cxnSpLocks/>
            </p:cNvCxnSpPr>
            <p:nvPr/>
          </p:nvCxnSpPr>
          <p:spPr>
            <a:xfrm flipV="1">
              <a:off x="5169296" y="3482064"/>
              <a:ext cx="910392" cy="90936"/>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176" name="Rectangle 36"/>
            <p:cNvSpPr>
              <a:spLocks noChangeAspect="1" noMove="1" noResize="1" noRot="1" noAdjustHandles="1" noEditPoints="1" noChangeArrowheads="1" noChangeShapeType="1" noTextEdit="1"/>
            </p:cNvSpPr>
            <p:nvPr/>
          </p:nvSpPr>
          <p:spPr>
            <a:xfrm>
              <a:off x="5215398" y="4030605"/>
              <a:ext cx="574132" cy="461665"/>
            </a:xfrm>
            <a:prstGeom prst="rect"/>
            <a:blipFill rotWithShape="0">
              <a:blip xmlns:r="http://schemas.openxmlformats.org/officeDocument/2006/relationships" r:embed="rId6"/>
              <a:stretch>
                <a:fillRect/>
              </a:stretch>
            </a:blipFill>
          </p:spPr>
          <p:txBody>
            <a:bodyPr/>
            <a:p>
              <a:r>
                <a:rPr lang="en-US">
                  <a:noFill/>
                </a:rPr>
                <a:t> </a:t>
              </a:r>
            </a:p>
          </p:txBody>
        </p:sp>
        <p:sp>
          <p:nvSpPr>
            <p:cNvPr id="1049177" name="Rectangle 37"/>
            <p:cNvSpPr>
              <a:spLocks noChangeAspect="1" noMove="1" noResize="1" noRot="1" noAdjustHandles="1" noEditPoints="1" noChangeArrowheads="1" noChangeShapeType="1" noTextEdit="1"/>
            </p:cNvSpPr>
            <p:nvPr/>
          </p:nvSpPr>
          <p:spPr>
            <a:xfrm>
              <a:off x="5461809" y="2624245"/>
              <a:ext cx="554895" cy="461665"/>
            </a:xfrm>
            <a:prstGeom prst="rect"/>
            <a:blipFill rotWithShape="0">
              <a:blip xmlns:r="http://schemas.openxmlformats.org/officeDocument/2006/relationships" r:embed="rId7"/>
              <a:stretch>
                <a:fillRect/>
              </a:stretch>
            </a:blipFill>
          </p:spPr>
          <p:txBody>
            <a:bodyPr/>
            <a:p>
              <a:r>
                <a:rPr lang="en-US">
                  <a:noFill/>
                </a:rPr>
                <a:t> </a:t>
              </a:r>
            </a:p>
          </p:txBody>
        </p:sp>
        <p:cxnSp>
          <p:nvCxnSpPr>
            <p:cNvPr id="3145782" name="Connecteur droit 41"/>
            <p:cNvCxnSpPr>
              <a:cxnSpLocks/>
            </p:cNvCxnSpPr>
            <p:nvPr/>
          </p:nvCxnSpPr>
          <p:spPr>
            <a:xfrm>
              <a:off x="3716168" y="4724901"/>
              <a:ext cx="1357393" cy="55840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83" name="Connecteur droit avec flèche 42"/>
            <p:cNvCxnSpPr>
              <a:cxnSpLocks/>
            </p:cNvCxnSpPr>
            <p:nvPr/>
          </p:nvCxnSpPr>
          <p:spPr>
            <a:xfrm flipV="1">
              <a:off x="5166620" y="2974234"/>
              <a:ext cx="809903" cy="596549"/>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178" name="Rectangle 43"/>
            <p:cNvSpPr>
              <a:spLocks noChangeAspect="1" noMove="1" noResize="1" noRot="1" noAdjustHandles="1" noEditPoints="1" noChangeArrowheads="1" noChangeShapeType="1" noTextEdit="1"/>
            </p:cNvSpPr>
            <p:nvPr/>
          </p:nvSpPr>
          <p:spPr>
            <a:xfrm>
              <a:off x="6041244" y="3396746"/>
              <a:ext cx="604588" cy="495007"/>
            </a:xfrm>
            <a:prstGeom prst="rect"/>
            <a:blipFill rotWithShape="0">
              <a:blip xmlns:r="http://schemas.openxmlformats.org/officeDocument/2006/relationships" r:embed="rId8"/>
              <a:stretch>
                <a:fillRect/>
              </a:stretch>
            </a:blipFill>
          </p:spPr>
          <p:txBody>
            <a:bodyPr/>
            <a:p>
              <a:r>
                <a:rPr lang="en-US">
                  <a:noFill/>
                </a:rPr>
                <a:t> </a:t>
              </a:r>
            </a:p>
          </p:txBody>
        </p:sp>
        <p:sp>
          <p:nvSpPr>
            <p:cNvPr id="1049179" name="Arc 44"/>
            <p:cNvSpPr/>
            <p:nvPr/>
          </p:nvSpPr>
          <p:spPr>
            <a:xfrm rot="20835810">
              <a:off x="3370231" y="3859858"/>
              <a:ext cx="975246" cy="856807"/>
            </a:xfrm>
            <a:prstGeom prst="arc">
              <a:avLst>
                <a:gd name="adj1" fmla="val 16156634"/>
                <a:gd name="adj2" fmla="val 731858"/>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180" name="ZoneTexte 45"/>
            <p:cNvSpPr txBox="1">
              <a:spLocks noChangeAspect="1" noMove="1" noResize="1" noRot="1" noAdjustHandles="1" noEditPoints="1" noChangeArrowheads="1" noChangeShapeType="1" noTextEdit="1"/>
            </p:cNvSpPr>
            <p:nvPr/>
          </p:nvSpPr>
          <p:spPr>
            <a:xfrm>
              <a:off x="3436896" y="4998928"/>
              <a:ext cx="486030" cy="461665"/>
            </a:xfrm>
            <a:prstGeom prst="rect"/>
            <a:blipFill rotWithShape="0">
              <a:blip xmlns:r="http://schemas.openxmlformats.org/officeDocument/2006/relationships" r:embed="rId9"/>
              <a:stretch>
                <a:fillRect/>
              </a:stretch>
            </a:blipFill>
          </p:spPr>
          <p:txBody>
            <a:bodyPr/>
            <a:p>
              <a:r>
                <a:rPr lang="en-US">
                  <a:noFill/>
                </a:rPr>
                <a:t> </a:t>
              </a:r>
            </a:p>
          </p:txBody>
        </p:sp>
      </p:grpSp>
      <p:sp>
        <p:nvSpPr>
          <p:cNvPr id="1049181" name="ZoneTexte 47"/>
          <p:cNvSpPr txBox="1">
            <a:spLocks noChangeAspect="1" noMove="1" noResize="1" noRot="1" noAdjustHandles="1" noEditPoints="1" noChangeArrowheads="1" noChangeShapeType="1" noTextEdit="1"/>
          </p:cNvSpPr>
          <p:nvPr/>
        </p:nvSpPr>
        <p:spPr>
          <a:xfrm>
            <a:off x="2761225" y="4817910"/>
            <a:ext cx="7143750" cy="1886799"/>
          </a:xfrm>
          <a:prstGeom prst="rect"/>
          <a:blipFill rotWithShape="0">
            <a:blip xmlns:r="http://schemas.openxmlformats.org/officeDocument/2006/relationships" r:embed="rId10"/>
            <a:stretch>
              <a:fillRect/>
            </a:stretch>
          </a:blipFill>
          <a:ln>
            <a:solidFill>
              <a:schemeClr val="tx1"/>
            </a:solidFill>
          </a:ln>
        </p:spPr>
        <p:txBody>
          <a:bodyPr/>
          <a:p>
            <a:r>
              <a:rPr lang="en-US">
                <a:noFill/>
              </a:rPr>
              <a:t> </a:t>
            </a:r>
          </a:p>
        </p:txBody>
      </p:sp>
      <p:sp>
        <p:nvSpPr>
          <p:cNvPr id="1049182" name="ZoneTexte 49"/>
          <p:cNvSpPr txBox="1">
            <a:spLocks noChangeAspect="1" noMove="1" noResize="1" noRot="1" noAdjustHandles="1" noEditPoints="1" noChangeArrowheads="1" noChangeShapeType="1" noTextEdit="1"/>
          </p:cNvSpPr>
          <p:nvPr/>
        </p:nvSpPr>
        <p:spPr>
          <a:xfrm>
            <a:off x="5577680" y="4179408"/>
            <a:ext cx="6051978" cy="560346"/>
          </a:xfrm>
          <a:prstGeom prst="rect"/>
          <a:blipFill rotWithShape="0">
            <a:blip xmlns:r="http://schemas.openxmlformats.org/officeDocument/2006/relationships" r:embed="rId11"/>
            <a:stretch>
              <a:fillRect r="-302" b="-17021"/>
            </a:stretch>
          </a:blipFill>
          <a:ln>
            <a:solidFill>
              <a:schemeClr val="tx1"/>
            </a:solidFill>
          </a:ln>
        </p:spPr>
        <p:txBody>
          <a:bodyPr/>
          <a:p>
            <a:r>
              <a:rPr lang="en-US">
                <a:noFill/>
              </a:rPr>
              <a:t> </a:t>
            </a:r>
          </a:p>
        </p:txBody>
      </p:sp>
      <p:sp>
        <p:nvSpPr>
          <p:cNvPr id="1049183" name="ZoneTexte 50"/>
          <p:cNvSpPr txBox="1">
            <a:spLocks noChangeAspect="1" noMove="1" noResize="1" noRot="1" noAdjustHandles="1" noEditPoints="1" noChangeArrowheads="1" noChangeShapeType="1" noTextEdit="1"/>
          </p:cNvSpPr>
          <p:nvPr/>
        </p:nvSpPr>
        <p:spPr>
          <a:xfrm>
            <a:off x="6609861" y="1277408"/>
            <a:ext cx="2556854" cy="1271438"/>
          </a:xfrm>
          <a:prstGeom prst="rect"/>
          <a:blipFill rotWithShape="0">
            <a:blip xmlns:r="http://schemas.openxmlformats.org/officeDocument/2006/relationships" r:embed="rId12"/>
            <a:stretch>
              <a:fillRect/>
            </a:stretch>
          </a:blipFill>
          <a:ln>
            <a:solidFill>
              <a:schemeClr val="tx1"/>
            </a:solidFill>
          </a:ln>
        </p:spPr>
        <p:txBody>
          <a:bodyPr/>
          <a:p>
            <a:r>
              <a:rPr lang="es-ES">
                <a:noFill/>
              </a:rPr>
              <a:t> </a:t>
            </a:r>
          </a:p>
        </p:txBody>
      </p:sp>
      <p:sp>
        <p:nvSpPr>
          <p:cNvPr id="1049184" name="ZoneTexte 51"/>
          <p:cNvSpPr txBox="1">
            <a:spLocks noChangeAspect="1" noMove="1" noResize="1" noRot="1" noAdjustHandles="1" noEditPoints="1" noChangeArrowheads="1" noChangeShapeType="1" noTextEdit="1"/>
          </p:cNvSpPr>
          <p:nvPr/>
        </p:nvSpPr>
        <p:spPr>
          <a:xfrm>
            <a:off x="6333100" y="2848115"/>
            <a:ext cx="5326779" cy="461665"/>
          </a:xfrm>
          <a:prstGeom prst="rect"/>
          <a:blipFill rotWithShape="0">
            <a:blip xmlns:r="http://schemas.openxmlformats.org/officeDocument/2006/relationships" r:embed="rId13"/>
            <a:stretch>
              <a:fillRect t="-8974" b="-26923"/>
            </a:stretch>
          </a:blipFill>
          <a:ln>
            <a:solidFill>
              <a:schemeClr val="tx1"/>
            </a:solidFill>
          </a:ln>
        </p:spPr>
        <p:txBody>
          <a:bodyPr/>
          <a:p>
            <a:r>
              <a:rPr lang="en-US">
                <a:noFill/>
              </a:rPr>
              <a:t> </a:t>
            </a:r>
          </a:p>
        </p:txBody>
      </p:sp>
      <p:sp>
        <p:nvSpPr>
          <p:cNvPr id="1049185" name="ZoneTexte 52"/>
          <p:cNvSpPr txBox="1">
            <a:spLocks noChangeAspect="1" noMove="1" noResize="1" noRot="1" noAdjustHandles="1" noEditPoints="1" noChangeArrowheads="1" noChangeShapeType="1" noTextEdit="1"/>
          </p:cNvSpPr>
          <p:nvPr/>
        </p:nvSpPr>
        <p:spPr>
          <a:xfrm>
            <a:off x="6853024" y="476531"/>
            <a:ext cx="1915333" cy="461665"/>
          </a:xfrm>
          <a:prstGeom prst="rect"/>
          <a:blipFill rotWithShape="0">
            <a:blip xmlns:r="http://schemas.openxmlformats.org/officeDocument/2006/relationships" r:embed="rId14"/>
            <a:stretch>
              <a:fillRect/>
            </a:stretch>
          </a:blipFill>
          <a:ln>
            <a:solidFill>
              <a:schemeClr val="tx1"/>
            </a:solidFill>
          </a:ln>
        </p:spPr>
        <p:txBody>
          <a:bodyPr/>
          <a:p>
            <a:r>
              <a:rPr lang="en-US">
                <a:noFill/>
              </a:rPr>
              <a:t> </a:t>
            </a:r>
          </a:p>
        </p:txBody>
      </p:sp>
      <p:sp>
        <p:nvSpPr>
          <p:cNvPr id="1049186" name="ZoneTexte 53"/>
          <p:cNvSpPr txBox="1"/>
          <p:nvPr/>
        </p:nvSpPr>
        <p:spPr>
          <a:xfrm>
            <a:off x="2226450" y="50375"/>
            <a:ext cx="360679" cy="510540"/>
          </a:xfrm>
          <a:prstGeom prst="rect"/>
          <a:noFill/>
        </p:spPr>
        <p:txBody>
          <a:bodyPr rtlCol="0" wrap="none">
            <a:spAutoFit/>
          </a:bodyPr>
          <a:p>
            <a:r>
              <a:rPr b="1" dirty="0" sz="2800" lang="fr-MA"/>
              <a:t>z</a:t>
            </a:r>
            <a:endParaRPr b="1" dirty="0" sz="2800" lang="en-US"/>
          </a:p>
        </p:txBody>
      </p:sp>
      <mc:AlternateContent xmlns:mc="http://schemas.openxmlformats.org/markup-compatibility/2006">
        <mc:Choice xmlns:p14="http://schemas.microsoft.com/office/powerpoint/2010/main" Requires="p14">
          <p:contentPart p14:bwMode="auto" r:id="rId15">
            <p14:nvContentPartPr>
              <p14:cNvPr id="1049187" name=""/>
              <p14:cNvContentPartPr/>
              <p14:nvPr/>
            </p14:nvContentPartPr>
            <p14:xfrm>
              <a:off x="4592762" y="2432146"/>
              <a:ext cx="30481" cy="11808"/>
            </p14:xfrm>
          </p:contentPart>
        </mc:Choice>
        <mc:Fallback>
          <p:sp>
            <p:nvSpPr>
              <p:cNvPr id="1049187" name=""/>
              <p:cNvSpPr/>
              <p:nvPr/>
            </p:nvSpPr>
            <p:spPr>
              <a:xfrm>
                <a:off x="4592762" y="2432146"/>
                <a:ext cx="30481" cy="11808"/>
              </a:xfrm>
            </p:spPr>
          </p:sp>
        </mc:Fallback>
      </mc:AlternateContent>
      <mc:AlternateContent xmlns:mc="http://schemas.openxmlformats.org/markup-compatibility/2006">
        <mc:Choice xmlns:p14="http://schemas.microsoft.com/office/powerpoint/2010/main" Requires="p14">
          <p:contentPart p14:bwMode="auto" r:id="rId16">
            <p14:nvContentPartPr>
              <p14:cNvPr id="1049188" name=""/>
              <p14:cNvContentPartPr/>
              <p14:nvPr/>
            </p14:nvContentPartPr>
            <p14:xfrm>
              <a:off x="2542333" y="944081"/>
              <a:ext cx="31465" cy="18504"/>
            </p14:xfrm>
          </p:contentPart>
        </mc:Choice>
        <mc:Fallback>
          <p:sp>
            <p:nvSpPr>
              <p:cNvPr id="1049188" name=""/>
              <p:cNvSpPr/>
              <p:nvPr/>
            </p:nvSpPr>
            <p:spPr>
              <a:xfrm>
                <a:off x="2542333" y="944081"/>
                <a:ext cx="31465" cy="18504"/>
              </a:xfrm>
            </p:spPr>
          </p:sp>
        </mc:Fallback>
      </mc:AlternateContent>
      <mc:AlternateContent xmlns:mc="http://schemas.openxmlformats.org/markup-compatibility/2006">
        <mc:Choice xmlns:p14="http://schemas.microsoft.com/office/powerpoint/2010/main" Requires="p14">
          <p:contentPart p14:bwMode="auto" r:id="rId17">
            <p14:nvContentPartPr>
              <p14:cNvPr id="1049189" name=""/>
              <p14:cNvContentPartPr/>
              <p14:nvPr/>
            </p14:nvContentPartPr>
            <p14:xfrm>
              <a:off x="4251274" y="1878554"/>
              <a:ext cx="22470" cy="31619"/>
            </p14:xfrm>
          </p:contentPart>
        </mc:Choice>
        <mc:Fallback>
          <p:sp>
            <p:nvSpPr>
              <p:cNvPr id="1049189" name=""/>
              <p:cNvSpPr/>
              <p:nvPr/>
            </p:nvSpPr>
            <p:spPr>
              <a:xfrm>
                <a:off x="4251274" y="1878554"/>
                <a:ext cx="22470" cy="31619"/>
              </a:xfrm>
            </p:spPr>
          </p:sp>
        </mc:Fallback>
      </mc:AlternateContent>
      <mc:AlternateContent xmlns:mc="http://schemas.openxmlformats.org/markup-compatibility/2006">
        <mc:Choice xmlns:p14="http://schemas.microsoft.com/office/powerpoint/2010/main" Requires="p14">
          <p:contentPart p14:bwMode="auto" r:id="rId18">
            <p14:nvContentPartPr>
              <p14:cNvPr id="1049190" name=""/>
              <p14:cNvContentPartPr/>
              <p14:nvPr/>
            </p14:nvContentPartPr>
            <p14:xfrm>
              <a:off x="2578074" y="3484213"/>
              <a:ext cx="1350" cy="31469"/>
            </p14:xfrm>
          </p:contentPart>
        </mc:Choice>
        <mc:Fallback>
          <p:sp>
            <p:nvSpPr>
              <p:cNvPr id="1049190" name=""/>
              <p:cNvSpPr/>
              <p:nvPr/>
            </p:nvSpPr>
            <p:spPr>
              <a:xfrm>
                <a:off x="2578074" y="3484213"/>
                <a:ext cx="1350" cy="31469"/>
              </a:xfrm>
            </p:spPr>
          </p:sp>
        </mc:Fallback>
      </mc:AlternateContent>
      <mc:AlternateContent xmlns:mc="http://schemas.openxmlformats.org/markup-compatibility/2006">
        <mc:Choice xmlns:p14="http://schemas.microsoft.com/office/powerpoint/2010/main" Requires="p14">
          <p:contentPart p14:bwMode="auto" r:id="rId19">
            <p14:nvContentPartPr>
              <p14:cNvPr id="1049191" name=""/>
              <p14:cNvContentPartPr/>
              <p14:nvPr/>
            </p14:nvContentPartPr>
            <p14:xfrm>
              <a:off x="3200229" y="5477523"/>
              <a:ext cx="685" cy="30461"/>
            </p14:xfrm>
          </p:contentPart>
        </mc:Choice>
        <mc:Fallback>
          <p:sp>
            <p:nvSpPr>
              <p:cNvPr id="1049191" name=""/>
              <p:cNvSpPr/>
              <p:nvPr/>
            </p:nvSpPr>
            <p:spPr>
              <a:xfrm>
                <a:off x="3200229" y="5477523"/>
                <a:ext cx="685" cy="30461"/>
              </a:xfrm>
            </p:spPr>
          </p:sp>
        </mc:Fallback>
      </mc:AlternateContent>
      <mc:AlternateContent xmlns:mc="http://schemas.openxmlformats.org/markup-compatibility/2006">
        <mc:Choice xmlns:p14="http://schemas.microsoft.com/office/powerpoint/2010/main" Requires="p14">
          <p:contentPart p14:bwMode="auto" r:id="rId20">
            <p14:nvContentPartPr>
              <p14:cNvPr id="1049192" name=""/>
              <p14:cNvContentPartPr/>
              <p14:nvPr/>
            </p14:nvContentPartPr>
            <p14:xfrm>
              <a:off x="5663113" y="6145611"/>
              <a:ext cx="40296" cy="62725"/>
            </p14:xfrm>
          </p:contentPart>
        </mc:Choice>
        <mc:Fallback>
          <p:sp>
            <p:nvSpPr>
              <p:cNvPr id="1049192" name=""/>
              <p:cNvSpPr/>
              <p:nvPr/>
            </p:nvSpPr>
            <p:spPr>
              <a:xfrm>
                <a:off x="5663113" y="6145611"/>
                <a:ext cx="40296" cy="62725"/>
              </a:xfrm>
            </p:spPr>
          </p:sp>
        </mc:Fallback>
      </mc:AlternateContent>
      <mc:AlternateContent xmlns:mc="http://schemas.openxmlformats.org/markup-compatibility/2006">
        <mc:Choice xmlns:p14="http://schemas.microsoft.com/office/powerpoint/2010/main" Requires="p14">
          <p:contentPart p14:bwMode="auto" r:id="rId21">
            <p14:nvContentPartPr>
              <p14:cNvPr id="1049193" name=""/>
              <p14:cNvContentPartPr/>
              <p14:nvPr/>
            </p14:nvContentPartPr>
            <p14:xfrm>
              <a:off x="2885622" y="3182598"/>
              <a:ext cx="112530" cy="551230"/>
            </p14:xfrm>
          </p:contentPart>
        </mc:Choice>
        <mc:Fallback>
          <p:sp>
            <p:nvSpPr>
              <p:cNvPr id="1049193" name=""/>
              <p:cNvSpPr/>
              <p:nvPr/>
            </p:nvSpPr>
            <p:spPr>
              <a:xfrm>
                <a:off x="2885622" y="3182598"/>
                <a:ext cx="112530" cy="551230"/>
              </a:xfrm>
            </p:spPr>
          </p:sp>
        </mc:Fallback>
      </mc:AlternateContent>
      <mc:AlternateContent xmlns:mc="http://schemas.openxmlformats.org/markup-compatibility/2006">
        <mc:Choice xmlns:p14="http://schemas.microsoft.com/office/powerpoint/2010/main" Requires="p14">
          <p:contentPart p14:bwMode="auto" r:id="rId22">
            <p14:nvContentPartPr>
              <p14:cNvPr id="1049194" name=""/>
              <p14:cNvContentPartPr/>
              <p14:nvPr/>
            </p14:nvContentPartPr>
            <p14:xfrm>
              <a:off x="2527772" y="3490366"/>
              <a:ext cx="77217" cy="54355"/>
            </p14:xfrm>
          </p:contentPart>
        </mc:Choice>
        <mc:Fallback>
          <p:sp>
            <p:nvSpPr>
              <p:cNvPr id="1049194" name=""/>
              <p:cNvSpPr/>
              <p:nvPr/>
            </p:nvSpPr>
            <p:spPr>
              <a:xfrm>
                <a:off x="2527772" y="3490366"/>
                <a:ext cx="77217" cy="54355"/>
              </a:xfrm>
            </p:spPr>
          </p:sp>
        </mc:Fallback>
      </mc:AlternateContent>
      <mc:AlternateContent xmlns:mc="http://schemas.openxmlformats.org/markup-compatibility/2006">
        <mc:Choice xmlns:p14="http://schemas.microsoft.com/office/powerpoint/2010/main" Requires="p14">
          <p:contentPart p14:bwMode="auto" r:id="rId23">
            <p14:nvContentPartPr>
              <p14:cNvPr id="1049195" name=""/>
              <p14:cNvContentPartPr/>
              <p14:nvPr/>
            </p14:nvContentPartPr>
            <p14:xfrm>
              <a:off x="2563513" y="3465049"/>
              <a:ext cx="90177" cy="72588"/>
            </p14:xfrm>
          </p:contentPart>
        </mc:Choice>
        <mc:Fallback>
          <p:sp>
            <p:nvSpPr>
              <p:cNvPr id="1049195" name=""/>
              <p:cNvSpPr/>
              <p:nvPr/>
            </p:nvSpPr>
            <p:spPr>
              <a:xfrm>
                <a:off x="2563513" y="3465049"/>
                <a:ext cx="90177" cy="72588"/>
              </a:xfrm>
            </p:spPr>
          </p:sp>
        </mc:Fallback>
      </mc:AlternateContent>
      <mc:AlternateContent xmlns:mc="http://schemas.openxmlformats.org/markup-compatibility/2006">
        <mc:Choice xmlns:p14="http://schemas.microsoft.com/office/powerpoint/2010/main" Requires="p14">
          <p:contentPart p14:bwMode="auto" r:id="rId24">
            <p14:nvContentPartPr>
              <p14:cNvPr id="1049196" name=""/>
              <p14:cNvContentPartPr/>
              <p14:nvPr/>
            </p14:nvContentPartPr>
            <p14:xfrm>
              <a:off x="3933871" y="4008836"/>
              <a:ext cx="189001" cy="201558"/>
            </p14:xfrm>
          </p:contentPart>
        </mc:Choice>
        <mc:Fallback>
          <p:sp>
            <p:nvSpPr>
              <p:cNvPr id="1049196" name=""/>
              <p:cNvSpPr/>
              <p:nvPr/>
            </p:nvSpPr>
            <p:spPr>
              <a:xfrm>
                <a:off x="3933871" y="4008836"/>
                <a:ext cx="189001" cy="201558"/>
              </a:xfrm>
            </p:spPr>
          </p:sp>
        </mc:Fallback>
      </mc:AlternateContent>
      <mc:AlternateContent xmlns:mc="http://schemas.openxmlformats.org/markup-compatibility/2006">
        <mc:Choice xmlns:p14="http://schemas.microsoft.com/office/powerpoint/2010/main" Requires="p14">
          <p:contentPart p14:bwMode="auto" r:id="rId25">
            <p14:nvContentPartPr>
              <p14:cNvPr id="1049197" name=""/>
              <p14:cNvContentPartPr/>
              <p14:nvPr/>
            </p14:nvContentPartPr>
            <p14:xfrm>
              <a:off x="2992844" y="3681568"/>
              <a:ext cx="30182" cy="29695"/>
            </p14:xfrm>
          </p:contentPart>
        </mc:Choice>
        <mc:Fallback>
          <p:sp>
            <p:nvSpPr>
              <p:cNvPr id="1049197" name=""/>
              <p:cNvSpPr/>
              <p:nvPr/>
            </p:nvSpPr>
            <p:spPr>
              <a:xfrm>
                <a:off x="2992844" y="3681568"/>
                <a:ext cx="30182" cy="29695"/>
              </a:xfrm>
            </p:spPr>
          </p:sp>
        </mc:Fallback>
      </mc:AlternateContent>
      <mc:AlternateContent xmlns:mc="http://schemas.openxmlformats.org/markup-compatibility/2006">
        <mc:Choice xmlns:p14="http://schemas.microsoft.com/office/powerpoint/2010/main" Requires="p14">
          <p:contentPart p14:bwMode="auto" r:id="rId26">
            <p14:nvContentPartPr>
              <p14:cNvPr id="1049198" name=""/>
              <p14:cNvContentPartPr/>
              <p14:nvPr/>
            </p14:nvContentPartPr>
            <p14:xfrm>
              <a:off x="2543838" y="2994214"/>
              <a:ext cx="69976" cy="14892"/>
            </p14:xfrm>
          </p:contentPart>
        </mc:Choice>
        <mc:Fallback>
          <p:sp>
            <p:nvSpPr>
              <p:cNvPr id="1049198" name=""/>
              <p:cNvSpPr/>
              <p:nvPr/>
            </p:nvSpPr>
            <p:spPr>
              <a:xfrm>
                <a:off x="2543838" y="2994214"/>
                <a:ext cx="69976" cy="14892"/>
              </a:xfrm>
            </p:spPr>
          </p:sp>
        </mc:Fallback>
      </mc:AlternateContent>
      <mc:AlternateContent xmlns:mc="http://schemas.openxmlformats.org/markup-compatibility/2006">
        <mc:Choice xmlns:p14="http://schemas.microsoft.com/office/powerpoint/2010/main" Requires="p14">
          <p:contentPart p14:bwMode="auto" r:id="rId27">
            <p14:nvContentPartPr>
              <p14:cNvPr id="1049199" name=""/>
              <p14:cNvContentPartPr/>
              <p14:nvPr/>
            </p14:nvContentPartPr>
            <p14:xfrm>
              <a:off x="2570573" y="1085345"/>
              <a:ext cx="254903" cy="187344"/>
            </p14:xfrm>
          </p:contentPart>
        </mc:Choice>
        <mc:Fallback>
          <p:sp>
            <p:nvSpPr>
              <p:cNvPr id="1049199" name=""/>
              <p:cNvSpPr/>
              <p:nvPr/>
            </p:nvSpPr>
            <p:spPr>
              <a:xfrm>
                <a:off x="2570573" y="1085345"/>
                <a:ext cx="254903" cy="187344"/>
              </a:xfrm>
            </p:spPr>
          </p:sp>
        </mc:Fallback>
      </mc:AlternateContent>
      <mc:AlternateContent xmlns:mc="http://schemas.openxmlformats.org/markup-compatibility/2006">
        <mc:Choice xmlns:p14="http://schemas.microsoft.com/office/powerpoint/2010/main" Requires="p14">
          <p:contentPart p14:bwMode="auto" r:id="rId28">
            <p14:nvContentPartPr>
              <p14:cNvPr id="1049200" name=""/>
              <p14:cNvContentPartPr/>
              <p14:nvPr/>
            </p14:nvContentPartPr>
            <p14:xfrm>
              <a:off x="253597" y="5268720"/>
              <a:ext cx="12774" cy="34071"/>
            </p14:xfrm>
          </p:contentPart>
        </mc:Choice>
        <mc:Fallback>
          <p:sp>
            <p:nvSpPr>
              <p:cNvPr id="1049200" name=""/>
              <p:cNvSpPr/>
              <p:nvPr/>
            </p:nvSpPr>
            <p:spPr>
              <a:xfrm>
                <a:off x="253597" y="5268720"/>
                <a:ext cx="12774" cy="34071"/>
              </a:xfrm>
            </p:spPr>
          </p:sp>
        </mc:Fallback>
      </mc:AlternateContent>
      <mc:AlternateContent xmlns:mc="http://schemas.openxmlformats.org/markup-compatibility/2006">
        <mc:Choice xmlns:p14="http://schemas.microsoft.com/office/powerpoint/2010/main" Requires="p14">
          <p:contentPart p14:bwMode="auto" r:id="rId29">
            <p14:nvContentPartPr>
              <p14:cNvPr id="1049201" name=""/>
              <p14:cNvContentPartPr/>
              <p14:nvPr/>
            </p14:nvContentPartPr>
            <p14:xfrm>
              <a:off x="4627842" y="3522880"/>
              <a:ext cx="122549" cy="181703"/>
            </p14:xfrm>
          </p:contentPart>
        </mc:Choice>
        <mc:Fallback>
          <p:sp>
            <p:nvSpPr>
              <p:cNvPr id="1049201" name=""/>
              <p:cNvSpPr/>
              <p:nvPr/>
            </p:nvSpPr>
            <p:spPr>
              <a:xfrm>
                <a:off x="4627842" y="3522880"/>
                <a:ext cx="122549" cy="181703"/>
              </a:xfrm>
            </p:spPr>
          </p:sp>
        </mc:Fallback>
      </mc:AlternateContent>
      <mc:AlternateContent xmlns:mc="http://schemas.openxmlformats.org/markup-compatibility/2006">
        <mc:Choice xmlns:p14="http://schemas.microsoft.com/office/powerpoint/2010/main" Requires="p14">
          <p:contentPart p14:bwMode="auto" r:id="rId30">
            <p14:nvContentPartPr>
              <p14:cNvPr id="1049202" name=""/>
              <p14:cNvContentPartPr/>
              <p14:nvPr/>
            </p14:nvContentPartPr>
            <p14:xfrm>
              <a:off x="1583950" y="4240178"/>
              <a:ext cx="152694" cy="115241"/>
            </p14:xfrm>
          </p:contentPart>
        </mc:Choice>
        <mc:Fallback>
          <p:sp>
            <p:nvSpPr>
              <p:cNvPr id="1049202" name=""/>
              <p:cNvSpPr/>
              <p:nvPr/>
            </p:nvSpPr>
            <p:spPr>
              <a:xfrm>
                <a:off x="1583950" y="4240178"/>
                <a:ext cx="152694" cy="115241"/>
              </a:xfrm>
            </p:spPr>
          </p:sp>
        </mc:Fallback>
      </mc:AlternateContent>
      <mc:AlternateContent xmlns:mc="http://schemas.openxmlformats.org/markup-compatibility/2006">
        <mc:Choice xmlns:p14="http://schemas.microsoft.com/office/powerpoint/2010/main" Requires="p14">
          <p:contentPart p14:bwMode="auto" r:id="rId31">
            <p14:nvContentPartPr>
              <p14:cNvPr id="1049203" name=""/>
              <p14:cNvContentPartPr/>
              <p14:nvPr/>
            </p14:nvContentPartPr>
            <p14:xfrm>
              <a:off x="6740335" y="3370981"/>
              <a:ext cx="126671" cy="208632"/>
            </p14:xfrm>
          </p:contentPart>
        </mc:Choice>
        <mc:Fallback>
          <p:sp>
            <p:nvSpPr>
              <p:cNvPr id="1049203" name=""/>
              <p:cNvSpPr/>
              <p:nvPr/>
            </p:nvSpPr>
            <p:spPr>
              <a:xfrm>
                <a:off x="6740335" y="3370981"/>
                <a:ext cx="126671" cy="208632"/>
              </a:xfrm>
            </p:spPr>
          </p:sp>
        </mc:Fallback>
      </mc:AlternateContent>
      <mc:AlternateContent xmlns:mc="http://schemas.openxmlformats.org/markup-compatibility/2006">
        <mc:Choice xmlns:p14="http://schemas.microsoft.com/office/powerpoint/2010/main" Requires="p14">
          <p:contentPart p14:bwMode="auto" r:id="rId32">
            <p14:nvContentPartPr>
              <p14:cNvPr id="1049204" name=""/>
              <p14:cNvContentPartPr/>
              <p14:nvPr/>
            </p14:nvContentPartPr>
            <p14:xfrm>
              <a:off x="6936081" y="3406923"/>
              <a:ext cx="193147" cy="186210"/>
            </p14:xfrm>
          </p:contentPart>
        </mc:Choice>
        <mc:Fallback>
          <p:sp>
            <p:nvSpPr>
              <p:cNvPr id="1049204" name=""/>
              <p:cNvSpPr/>
              <p:nvPr/>
            </p:nvSpPr>
            <p:spPr>
              <a:xfrm>
                <a:off x="6936081" y="3406923"/>
                <a:ext cx="193147" cy="186210"/>
              </a:xfrm>
            </p:spPr>
          </p:sp>
        </mc:Fallback>
      </mc:AlternateContent>
      <mc:AlternateContent xmlns:mc="http://schemas.openxmlformats.org/markup-compatibility/2006">
        <mc:Choice xmlns:p14="http://schemas.microsoft.com/office/powerpoint/2010/main" Requires="p14">
          <p:contentPart p14:bwMode="auto" r:id="rId33">
            <p14:nvContentPartPr>
              <p14:cNvPr id="1049205" name=""/>
              <p14:cNvContentPartPr/>
              <p14:nvPr/>
            </p14:nvContentPartPr>
            <p14:xfrm>
              <a:off x="2598098" y="1212137"/>
              <a:ext cx="444606" cy="616326"/>
            </p14:xfrm>
          </p:contentPart>
        </mc:Choice>
        <mc:Fallback>
          <p:sp>
            <p:nvSpPr>
              <p:cNvPr id="1049205" name=""/>
              <p:cNvSpPr/>
              <p:nvPr/>
            </p:nvSpPr>
            <p:spPr>
              <a:xfrm>
                <a:off x="2598098" y="1212137"/>
                <a:ext cx="444606" cy="616326"/>
              </a:xfrm>
            </p:spPr>
          </p:sp>
        </mc:Fallback>
      </mc:AlternateContent>
      <mc:AlternateContent xmlns:mc="http://schemas.openxmlformats.org/markup-compatibility/2006">
        <mc:Choice xmlns:p14="http://schemas.microsoft.com/office/powerpoint/2010/main" Requires="p14">
          <p:contentPart p14:bwMode="auto" r:id="rId34">
            <p14:nvContentPartPr>
              <p14:cNvPr id="1049206" name=""/>
              <p14:cNvContentPartPr/>
              <p14:nvPr/>
            </p14:nvContentPartPr>
            <p14:xfrm>
              <a:off x="2734374" y="1364532"/>
              <a:ext cx="551456" cy="826464"/>
            </p14:xfrm>
          </p:contentPart>
        </mc:Choice>
        <mc:Fallback>
          <p:sp>
            <p:nvSpPr>
              <p:cNvPr id="1049206" name=""/>
              <p:cNvSpPr/>
              <p:nvPr/>
            </p:nvSpPr>
            <p:spPr>
              <a:xfrm>
                <a:off x="2734374" y="1364532"/>
                <a:ext cx="551456" cy="826464"/>
              </a:xfrm>
            </p:spPr>
          </p:sp>
        </mc:Fallback>
      </mc:AlternateContent>
      <mc:AlternateContent xmlns:mc="http://schemas.openxmlformats.org/markup-compatibility/2006">
        <mc:Choice xmlns:p14="http://schemas.microsoft.com/office/powerpoint/2010/main" Requires="p14">
          <p:contentPart p14:bwMode="auto" r:id="rId35">
            <p14:nvContentPartPr>
              <p14:cNvPr id="1049207" name=""/>
              <p14:cNvContentPartPr/>
              <p14:nvPr/>
            </p14:nvContentPartPr>
            <p14:xfrm>
              <a:off x="2621683" y="1608016"/>
              <a:ext cx="1029498" cy="1561441"/>
            </p14:xfrm>
          </p:contentPart>
        </mc:Choice>
        <mc:Fallback>
          <p:sp>
            <p:nvSpPr>
              <p:cNvPr id="1049207" name=""/>
              <p:cNvSpPr/>
              <p:nvPr/>
            </p:nvSpPr>
            <p:spPr>
              <a:xfrm>
                <a:off x="2621683" y="1608016"/>
                <a:ext cx="1029498" cy="1561441"/>
              </a:xfrm>
            </p:spPr>
          </p:sp>
        </mc:Fallback>
      </mc:AlternateContent>
      <mc:AlternateContent xmlns:mc="http://schemas.openxmlformats.org/markup-compatibility/2006">
        <mc:Choice xmlns:p14="http://schemas.microsoft.com/office/powerpoint/2010/main" Requires="p14">
          <p:contentPart p14:bwMode="auto" r:id="rId36">
            <p14:nvContentPartPr>
              <p14:cNvPr id="1049208" name=""/>
              <p14:cNvContentPartPr/>
              <p14:nvPr/>
            </p14:nvContentPartPr>
            <p14:xfrm>
              <a:off x="3140711" y="2173416"/>
              <a:ext cx="950391" cy="1246706"/>
            </p14:xfrm>
          </p:contentPart>
        </mc:Choice>
        <mc:Fallback>
          <p:sp>
            <p:nvSpPr>
              <p:cNvPr id="1049208" name=""/>
              <p:cNvSpPr/>
              <p:nvPr/>
            </p:nvSpPr>
            <p:spPr>
              <a:xfrm>
                <a:off x="3140711" y="2173416"/>
                <a:ext cx="950391" cy="1246706"/>
              </a:xfrm>
            </p:spPr>
          </p:sp>
        </mc:Fallback>
      </mc:AlternateContent>
      <mc:AlternateContent xmlns:mc="http://schemas.openxmlformats.org/markup-compatibility/2006">
        <mc:Choice xmlns:p14="http://schemas.microsoft.com/office/powerpoint/2010/main" Requires="p14">
          <p:contentPart p14:bwMode="auto" r:id="rId37">
            <p14:nvContentPartPr>
              <p14:cNvPr id="1049209" name=""/>
              <p14:cNvContentPartPr/>
              <p14:nvPr/>
            </p14:nvContentPartPr>
            <p14:xfrm>
              <a:off x="3301517" y="2972372"/>
              <a:ext cx="692511" cy="841936"/>
            </p14:xfrm>
          </p:contentPart>
        </mc:Choice>
        <mc:Fallback>
          <p:sp>
            <p:nvSpPr>
              <p:cNvPr id="1049209" name=""/>
              <p:cNvSpPr/>
              <p:nvPr/>
            </p:nvSpPr>
            <p:spPr>
              <a:xfrm>
                <a:off x="3301517" y="2972372"/>
                <a:ext cx="692511" cy="841936"/>
              </a:xfrm>
            </p:spPr>
          </p:sp>
        </mc:Fallback>
      </mc:AlternateContent>
      <mc:AlternateContent xmlns:mc="http://schemas.openxmlformats.org/markup-compatibility/2006">
        <mc:Choice xmlns:p14="http://schemas.microsoft.com/office/powerpoint/2010/main" Requires="p14">
          <p:contentPart p14:bwMode="auto" r:id="rId38">
            <p14:nvContentPartPr>
              <p14:cNvPr id="1049210" name=""/>
              <p14:cNvContentPartPr/>
              <p14:nvPr/>
            </p14:nvContentPartPr>
            <p14:xfrm>
              <a:off x="3736207" y="3479445"/>
              <a:ext cx="343422" cy="543272"/>
            </p14:xfrm>
          </p:contentPart>
        </mc:Choice>
        <mc:Fallback>
          <p:sp>
            <p:nvSpPr>
              <p:cNvPr id="1049210" name=""/>
              <p:cNvSpPr/>
              <p:nvPr/>
            </p:nvSpPr>
            <p:spPr>
              <a:xfrm>
                <a:off x="3736207" y="3479445"/>
                <a:ext cx="343422" cy="543272"/>
              </a:xfrm>
            </p:spPr>
          </p:sp>
        </mc:Fallback>
      </mc:AlternateContent>
      <mc:AlternateContent xmlns:mc="http://schemas.openxmlformats.org/markup-compatibility/2006">
        <mc:Choice xmlns:p14="http://schemas.microsoft.com/office/powerpoint/2010/main" Requires="p14">
          <p:contentPart p14:bwMode="auto" r:id="rId39">
            <p14:nvContentPartPr>
              <p14:cNvPr id="1049211" name=""/>
              <p14:cNvContentPartPr/>
              <p14:nvPr/>
            </p14:nvContentPartPr>
            <p14:xfrm>
              <a:off x="3936666" y="3870608"/>
              <a:ext cx="171644" cy="354926"/>
            </p14:xfrm>
          </p:contentPart>
        </mc:Choice>
        <mc:Fallback>
          <p:sp>
            <p:nvSpPr>
              <p:cNvPr id="1049211" name=""/>
              <p:cNvSpPr/>
              <p:nvPr/>
            </p:nvSpPr>
            <p:spPr>
              <a:xfrm>
                <a:off x="3936666" y="3870608"/>
                <a:ext cx="171644" cy="354926"/>
              </a:xfrm>
            </p:spPr>
          </p:sp>
        </mc:Fallback>
      </mc:AlternateContent>
      <mc:AlternateContent xmlns:mc="http://schemas.openxmlformats.org/markup-compatibility/2006">
        <mc:Choice xmlns:p14="http://schemas.microsoft.com/office/powerpoint/2010/main" Requires="p14">
          <p:contentPart p14:bwMode="auto" r:id="rId40">
            <p14:nvContentPartPr>
              <p14:cNvPr id="1049212" name=""/>
              <p14:cNvContentPartPr/>
              <p14:nvPr/>
            </p14:nvContentPartPr>
            <p14:xfrm>
              <a:off x="4372380" y="1654181"/>
              <a:ext cx="171082" cy="357434"/>
            </p14:xfrm>
          </p:contentPart>
        </mc:Choice>
        <mc:Fallback>
          <p:sp>
            <p:nvSpPr>
              <p:cNvPr id="1049212" name=""/>
              <p:cNvSpPr/>
              <p:nvPr/>
            </p:nvSpPr>
            <p:spPr>
              <a:xfrm>
                <a:off x="4372380" y="1654181"/>
                <a:ext cx="171082" cy="357434"/>
              </a:xfrm>
            </p:spPr>
          </p:sp>
        </mc:Fallback>
      </mc:AlternateContent>
      <mc:AlternateContent xmlns:mc="http://schemas.openxmlformats.org/markup-compatibility/2006">
        <mc:Choice xmlns:p14="http://schemas.microsoft.com/office/powerpoint/2010/main" Requires="p14">
          <p:contentPart p14:bwMode="auto" r:id="rId41">
            <p14:nvContentPartPr>
              <p14:cNvPr id="1049213" name=""/>
              <p14:cNvContentPartPr/>
              <p14:nvPr/>
            </p14:nvContentPartPr>
            <p14:xfrm>
              <a:off x="5374241" y="1900396"/>
              <a:ext cx="281118" cy="117906"/>
            </p14:xfrm>
          </p:contentPart>
        </mc:Choice>
        <mc:Fallback>
          <p:sp>
            <p:nvSpPr>
              <p:cNvPr id="1049213" name=""/>
              <p:cNvSpPr/>
              <p:nvPr/>
            </p:nvSpPr>
            <p:spPr>
              <a:xfrm>
                <a:off x="5374241" y="1900396"/>
                <a:ext cx="281118" cy="117906"/>
              </a:xfrm>
            </p:spPr>
          </p:sp>
        </mc:Fallback>
      </mc:AlternateContent>
      <mc:AlternateContent xmlns:mc="http://schemas.openxmlformats.org/markup-compatibility/2006">
        <mc:Choice xmlns:p14="http://schemas.microsoft.com/office/powerpoint/2010/main" Requires="p14">
          <p:contentPart p14:bwMode="auto" r:id="rId42">
            <p14:nvContentPartPr>
              <p14:cNvPr id="1049214" name=""/>
              <p14:cNvContentPartPr/>
              <p14:nvPr/>
            </p14:nvContentPartPr>
            <p14:xfrm>
              <a:off x="2670736" y="5526508"/>
              <a:ext cx="31305" cy="10516"/>
            </p14:xfrm>
          </p:contentPart>
        </mc:Choice>
        <mc:Fallback>
          <p:sp>
            <p:nvSpPr>
              <p:cNvPr id="1049214" name=""/>
              <p:cNvSpPr/>
              <p:nvPr/>
            </p:nvSpPr>
            <p:spPr>
              <a:xfrm>
                <a:off x="2670736" y="5526508"/>
                <a:ext cx="31305" cy="10516"/>
              </a:xfrm>
            </p:spPr>
          </p:sp>
        </mc:Fallback>
      </mc:AlternateContent>
      <mc:AlternateContent xmlns:mc="http://schemas.openxmlformats.org/markup-compatibility/2006">
        <mc:Choice xmlns:p14="http://schemas.microsoft.com/office/powerpoint/2010/main" Requires="p14">
          <p:contentPart p14:bwMode="auto" r:id="rId43">
            <p14:nvContentPartPr>
              <p14:cNvPr id="1049215" name=""/>
              <p14:cNvContentPartPr/>
              <p14:nvPr/>
            </p14:nvContentPartPr>
            <p14:xfrm>
              <a:off x="7119364" y="6174402"/>
              <a:ext cx="35741" cy="14644"/>
            </p14:xfrm>
          </p:contentPart>
        </mc:Choice>
        <mc:Fallback>
          <p:sp>
            <p:nvSpPr>
              <p:cNvPr id="1049215" name=""/>
              <p:cNvSpPr/>
              <p:nvPr/>
            </p:nvSpPr>
            <p:spPr>
              <a:xfrm>
                <a:off x="7119364" y="6174402"/>
                <a:ext cx="35741" cy="14644"/>
              </a:xfrm>
            </p:spPr>
          </p:sp>
        </mc:Fallback>
      </mc:AlternateContent>
      <mc:AlternateContent xmlns:mc="http://schemas.openxmlformats.org/markup-compatibility/2006">
        <mc:Choice xmlns:p14="http://schemas.microsoft.com/office/powerpoint/2010/main" Requires="p14">
          <p:contentPart p14:bwMode="auto" r:id="rId44">
            <p14:nvContentPartPr>
              <p14:cNvPr id="1049216" name=""/>
              <p14:cNvContentPartPr/>
              <p14:nvPr/>
            </p14:nvContentPartPr>
            <p14:xfrm>
              <a:off x="2534832" y="3515682"/>
              <a:ext cx="1562002" cy="760694"/>
            </p14:xfrm>
          </p:contentPart>
        </mc:Choice>
        <mc:Fallback>
          <p:sp>
            <p:nvSpPr>
              <p:cNvPr id="1049216" name=""/>
              <p:cNvSpPr/>
              <p:nvPr/>
            </p:nvSpPr>
            <p:spPr>
              <a:xfrm>
                <a:off x="2534832" y="3515682"/>
                <a:ext cx="1562002" cy="760694"/>
              </a:xfrm>
            </p:spPr>
          </p:sp>
        </mc:Fallback>
      </mc:AlternateContent>
      <mc:AlternateContent xmlns:mc="http://schemas.openxmlformats.org/markup-compatibility/2006">
        <mc:Choice xmlns:p14="http://schemas.microsoft.com/office/powerpoint/2010/main" Requires="p14">
          <p:contentPart p14:bwMode="auto" r:id="rId45">
            <p14:nvContentPartPr>
              <p14:cNvPr id="1049217" name=""/>
              <p14:cNvContentPartPr/>
              <p14:nvPr/>
            </p14:nvContentPartPr>
            <p14:xfrm>
              <a:off x="5922302" y="5696368"/>
              <a:ext cx="24233" cy="31153"/>
            </p14:xfrm>
          </p:contentPart>
        </mc:Choice>
        <mc:Fallback>
          <p:sp>
            <p:nvSpPr>
              <p:cNvPr id="1049217" name=""/>
              <p:cNvSpPr/>
              <p:nvPr/>
            </p:nvSpPr>
            <p:spPr>
              <a:xfrm>
                <a:off x="5922302" y="5696368"/>
                <a:ext cx="24233" cy="31153"/>
              </a:xfrm>
            </p:spPr>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218" name=""/>
              <p14:cNvContentPartPr/>
              <p14:nvPr/>
            </p14:nvContentPartPr>
            <p14:xfrm>
              <a:off x="973392" y="538522"/>
              <a:ext cx="1673694" cy="4666718"/>
            </p14:xfrm>
          </p:contentPart>
        </mc:Choice>
        <mc:Fallback>
          <p:sp>
            <p:nvSpPr>
              <p:cNvPr id="1049218" name=""/>
              <p:cNvSpPr/>
              <p:nvPr/>
            </p:nvSpPr>
            <p:spPr>
              <a:xfrm>
                <a:off x="973392" y="538522"/>
                <a:ext cx="1673694" cy="4666718"/>
              </a:xfrm>
            </p:spPr>
          </p:sp>
        </mc:Fallback>
      </mc:AlternateContent>
      <mc:AlternateContent xmlns:mc="http://schemas.openxmlformats.org/markup-compatibility/2006">
        <mc:Choice xmlns:p14="http://schemas.microsoft.com/office/powerpoint/2010/main" Requires="p14">
          <p:contentPart p14:bwMode="auto" r:id="rId2">
            <p14:nvContentPartPr>
              <p14:cNvPr id="1049219" name=""/>
              <p14:cNvContentPartPr/>
              <p14:nvPr/>
            </p14:nvContentPartPr>
            <p14:xfrm>
              <a:off x="945945" y="4979318"/>
              <a:ext cx="240562" cy="242561"/>
            </p14:xfrm>
          </p:contentPart>
        </mc:Choice>
        <mc:Fallback>
          <p:sp>
            <p:nvSpPr>
              <p:cNvPr id="1049219" name=""/>
              <p:cNvSpPr/>
              <p:nvPr/>
            </p:nvSpPr>
            <p:spPr>
              <a:xfrm>
                <a:off x="945945" y="4979318"/>
                <a:ext cx="240562" cy="242561"/>
              </a:xfrm>
            </p:spPr>
          </p:sp>
        </mc:Fallback>
      </mc:AlternateContent>
      <mc:AlternateContent xmlns:mc="http://schemas.openxmlformats.org/markup-compatibility/2006">
        <mc:Choice xmlns:p14="http://schemas.microsoft.com/office/powerpoint/2010/main" Requires="p14">
          <p:contentPart p14:bwMode="auto" r:id="rId3">
            <p14:nvContentPartPr>
              <p14:cNvPr id="1049220" name=""/>
              <p14:cNvContentPartPr/>
              <p14:nvPr/>
            </p14:nvContentPartPr>
            <p14:xfrm>
              <a:off x="661308" y="5444388"/>
              <a:ext cx="147883" cy="204580"/>
            </p14:xfrm>
          </p:contentPart>
        </mc:Choice>
        <mc:Fallback>
          <p:sp>
            <p:nvSpPr>
              <p:cNvPr id="1049220" name=""/>
              <p:cNvSpPr/>
              <p:nvPr/>
            </p:nvSpPr>
            <p:spPr>
              <a:xfrm>
                <a:off x="661308" y="5444388"/>
                <a:ext cx="147883" cy="204580"/>
              </a:xfrm>
            </p:spPr>
          </p:sp>
        </mc:Fallback>
      </mc:AlternateContent>
      <mc:AlternateContent xmlns:mc="http://schemas.openxmlformats.org/markup-compatibility/2006">
        <mc:Choice xmlns:p14="http://schemas.microsoft.com/office/powerpoint/2010/main" Requires="p14">
          <p:contentPart p14:bwMode="auto" r:id="rId4">
            <p14:nvContentPartPr>
              <p14:cNvPr id="1049221" name=""/>
              <p14:cNvContentPartPr/>
              <p14:nvPr/>
            </p14:nvContentPartPr>
            <p14:xfrm>
              <a:off x="760686" y="5457104"/>
              <a:ext cx="203941" cy="199495"/>
            </p14:xfrm>
          </p:contentPart>
        </mc:Choice>
        <mc:Fallback>
          <p:sp>
            <p:nvSpPr>
              <p:cNvPr id="1049221" name=""/>
              <p:cNvSpPr/>
              <p:nvPr/>
            </p:nvSpPr>
            <p:spPr>
              <a:xfrm>
                <a:off x="760686" y="5457104"/>
                <a:ext cx="203941" cy="199495"/>
              </a:xfrm>
            </p:spPr>
          </p:sp>
        </mc:Fallback>
      </mc:AlternateContent>
      <mc:AlternateContent xmlns:mc="http://schemas.openxmlformats.org/markup-compatibility/2006">
        <mc:Choice xmlns:p14="http://schemas.microsoft.com/office/powerpoint/2010/main" Requires="p14">
          <p:contentPart p14:bwMode="auto" r:id="rId5">
            <p14:nvContentPartPr>
              <p14:cNvPr id="1049222" name=""/>
              <p14:cNvContentPartPr/>
              <p14:nvPr/>
            </p14:nvContentPartPr>
            <p14:xfrm>
              <a:off x="2556453" y="3544721"/>
              <a:ext cx="2652257" cy="39939"/>
            </p14:xfrm>
          </p:contentPart>
        </mc:Choice>
        <mc:Fallback>
          <p:sp>
            <p:nvSpPr>
              <p:cNvPr id="1049222" name=""/>
              <p:cNvSpPr/>
              <p:nvPr/>
            </p:nvSpPr>
            <p:spPr>
              <a:xfrm>
                <a:off x="2556453" y="3544721"/>
                <a:ext cx="2652257" cy="39939"/>
              </a:xfrm>
            </p:spPr>
          </p:sp>
        </mc:Fallback>
      </mc:AlternateContent>
      <mc:AlternateContent xmlns:mc="http://schemas.openxmlformats.org/markup-compatibility/2006">
        <mc:Choice xmlns:p14="http://schemas.microsoft.com/office/powerpoint/2010/main" Requires="p14">
          <p:contentPart p14:bwMode="auto" r:id="rId6">
            <p14:nvContentPartPr>
              <p14:cNvPr id="1049223" name=""/>
              <p14:cNvContentPartPr/>
              <p14:nvPr/>
            </p14:nvContentPartPr>
            <p14:xfrm>
              <a:off x="5073754" y="3501535"/>
              <a:ext cx="209185" cy="169988"/>
            </p14:xfrm>
          </p:contentPart>
        </mc:Choice>
        <mc:Fallback>
          <p:sp>
            <p:nvSpPr>
              <p:cNvPr id="1049223" name=""/>
              <p:cNvSpPr/>
              <p:nvPr/>
            </p:nvSpPr>
            <p:spPr>
              <a:xfrm>
                <a:off x="5073754" y="3501535"/>
                <a:ext cx="209185" cy="169988"/>
              </a:xfrm>
            </p:spPr>
          </p:sp>
        </mc:Fallback>
      </mc:AlternateContent>
      <mc:AlternateContent xmlns:mc="http://schemas.openxmlformats.org/markup-compatibility/2006">
        <mc:Choice xmlns:p14="http://schemas.microsoft.com/office/powerpoint/2010/main" Requires="p14">
          <p:contentPart p14:bwMode="auto" r:id="rId7">
            <p14:nvContentPartPr>
              <p14:cNvPr id="1049224" name=""/>
              <p14:cNvContentPartPr/>
              <p14:nvPr/>
            </p14:nvContentPartPr>
            <p14:xfrm>
              <a:off x="5309820" y="3699250"/>
              <a:ext cx="210121" cy="517182"/>
            </p14:xfrm>
          </p:contentPart>
        </mc:Choice>
        <mc:Fallback>
          <p:sp>
            <p:nvSpPr>
              <p:cNvPr id="1049224" name=""/>
              <p:cNvSpPr/>
              <p:nvPr/>
            </p:nvSpPr>
            <p:spPr>
              <a:xfrm>
                <a:off x="5309820" y="3699250"/>
                <a:ext cx="210121" cy="517182"/>
              </a:xfrm>
            </p:spPr>
          </p:sp>
        </mc:Fallback>
      </mc:AlternateContent>
      <mc:AlternateContent xmlns:mc="http://schemas.openxmlformats.org/markup-compatibility/2006">
        <mc:Choice xmlns:p14="http://schemas.microsoft.com/office/powerpoint/2010/main" Requires="p14">
          <p:contentPart p14:bwMode="auto" r:id="rId8">
            <p14:nvContentPartPr>
              <p14:cNvPr id="1049225" name=""/>
              <p14:cNvContentPartPr/>
              <p14:nvPr/>
            </p14:nvContentPartPr>
            <p14:xfrm>
              <a:off x="2411700" y="381561"/>
              <a:ext cx="331704" cy="200395"/>
            </p14:xfrm>
          </p:contentPart>
        </mc:Choice>
        <mc:Fallback>
          <p:sp>
            <p:nvSpPr>
              <p:cNvPr id="1049225" name=""/>
              <p:cNvSpPr/>
              <p:nvPr/>
            </p:nvSpPr>
            <p:spPr>
              <a:xfrm>
                <a:off x="2411700" y="381561"/>
                <a:ext cx="331704" cy="200395"/>
              </a:xfrm>
            </p:spPr>
          </p:sp>
        </mc:Fallback>
      </mc:AlternateContent>
      <mc:AlternateContent xmlns:mc="http://schemas.openxmlformats.org/markup-compatibility/2006">
        <mc:Choice xmlns:p14="http://schemas.microsoft.com/office/powerpoint/2010/main" Requires="p14">
          <p:contentPart p14:bwMode="auto" r:id="rId9">
            <p14:nvContentPartPr>
              <p14:cNvPr id="1049226" name=""/>
              <p14:cNvContentPartPr/>
              <p14:nvPr/>
            </p14:nvContentPartPr>
            <p14:xfrm>
              <a:off x="2770898" y="202285"/>
              <a:ext cx="255421" cy="341422"/>
            </p14:xfrm>
          </p:contentPart>
        </mc:Choice>
        <mc:Fallback>
          <p:sp>
            <p:nvSpPr>
              <p:cNvPr id="1049226" name=""/>
              <p:cNvSpPr/>
              <p:nvPr/>
            </p:nvSpPr>
            <p:spPr>
              <a:xfrm>
                <a:off x="2770898" y="202285"/>
                <a:ext cx="255421" cy="341422"/>
              </a:xfrm>
            </p:spPr>
          </p:sp>
        </mc:Fallback>
      </mc:AlternateContent>
      <mc:AlternateContent xmlns:mc="http://schemas.openxmlformats.org/markup-compatibility/2006">
        <mc:Choice xmlns:p14="http://schemas.microsoft.com/office/powerpoint/2010/main" Requires="p14">
          <p:contentPart p14:bwMode="auto" r:id="rId10">
            <p14:nvContentPartPr>
              <p14:cNvPr id="1049227" name=""/>
              <p14:cNvContentPartPr/>
              <p14:nvPr/>
            </p14:nvContentPartPr>
            <p14:xfrm>
              <a:off x="2556453" y="1847771"/>
              <a:ext cx="1597351" cy="1711346"/>
            </p14:xfrm>
          </p:contentPart>
        </mc:Choice>
        <mc:Fallback>
          <p:sp>
            <p:nvSpPr>
              <p:cNvPr id="1049227" name=""/>
              <p:cNvSpPr/>
              <p:nvPr/>
            </p:nvSpPr>
            <p:spPr>
              <a:xfrm>
                <a:off x="2556453" y="1847771"/>
                <a:ext cx="1597351" cy="1711346"/>
              </a:xfrm>
            </p:spPr>
          </p:sp>
        </mc:Fallback>
      </mc:AlternateContent>
      <mc:AlternateContent xmlns:mc="http://schemas.openxmlformats.org/markup-compatibility/2006">
        <mc:Choice xmlns:p14="http://schemas.microsoft.com/office/powerpoint/2010/main" Requires="p14">
          <p:contentPart p14:bwMode="auto" r:id="rId11">
            <p14:nvContentPartPr>
              <p14:cNvPr id="1049228" name=""/>
              <p14:cNvContentPartPr/>
              <p14:nvPr/>
            </p14:nvContentPartPr>
            <p14:xfrm>
              <a:off x="3891108" y="1435125"/>
              <a:ext cx="230628" cy="293763"/>
            </p14:xfrm>
          </p:contentPart>
        </mc:Choice>
        <mc:Fallback>
          <p:sp>
            <p:nvSpPr>
              <p:cNvPr id="1049228" name=""/>
              <p:cNvSpPr/>
              <p:nvPr/>
            </p:nvSpPr>
            <p:spPr>
              <a:xfrm>
                <a:off x="3891108" y="1435125"/>
                <a:ext cx="230628" cy="293763"/>
              </a:xfrm>
            </p:spPr>
          </p:sp>
        </mc:Fallback>
      </mc:AlternateContent>
      <mc:AlternateContent xmlns:mc="http://schemas.openxmlformats.org/markup-compatibility/2006">
        <mc:Choice xmlns:p14="http://schemas.microsoft.com/office/powerpoint/2010/main" Requires="p14">
          <p:contentPart p14:bwMode="auto" r:id="rId12">
            <p14:nvContentPartPr>
              <p14:cNvPr id="1049229" name=""/>
              <p14:cNvContentPartPr/>
              <p14:nvPr/>
            </p14:nvContentPartPr>
            <p14:xfrm>
              <a:off x="2239262" y="3328245"/>
              <a:ext cx="187583" cy="243439"/>
            </p14:xfrm>
          </p:contentPart>
        </mc:Choice>
        <mc:Fallback>
          <p:sp>
            <p:nvSpPr>
              <p:cNvPr id="1049229" name=""/>
              <p:cNvSpPr/>
              <p:nvPr/>
            </p:nvSpPr>
            <p:spPr>
              <a:xfrm>
                <a:off x="2239262" y="3328245"/>
                <a:ext cx="187583" cy="243439"/>
              </a:xfrm>
            </p:spPr>
          </p:sp>
        </mc:Fallback>
      </mc:AlternateContent>
      <mc:AlternateContent xmlns:mc="http://schemas.openxmlformats.org/markup-compatibility/2006">
        <mc:Choice xmlns:p14="http://schemas.microsoft.com/office/powerpoint/2010/main" Requires="p14">
          <p:contentPart p14:bwMode="auto" r:id="rId13">
            <p14:nvContentPartPr>
              <p14:cNvPr id="1049230" name=""/>
              <p14:cNvContentPartPr/>
              <p14:nvPr/>
            </p14:nvContentPartPr>
            <p14:xfrm>
              <a:off x="2498972" y="3522880"/>
              <a:ext cx="100282" cy="38985"/>
            </p14:xfrm>
          </p:contentPart>
        </mc:Choice>
        <mc:Fallback>
          <p:sp>
            <p:nvSpPr>
              <p:cNvPr id="1049230" name=""/>
              <p:cNvSpPr/>
              <p:nvPr/>
            </p:nvSpPr>
            <p:spPr>
              <a:xfrm>
                <a:off x="2498972" y="3522880"/>
                <a:ext cx="100282" cy="38985"/>
              </a:xfrm>
            </p:spPr>
          </p:sp>
        </mc:Fallback>
      </mc:AlternateContent>
      <mc:AlternateContent xmlns:mc="http://schemas.openxmlformats.org/markup-compatibility/2006">
        <mc:Choice xmlns:p14="http://schemas.microsoft.com/office/powerpoint/2010/main" Requires="p14">
          <p:contentPart p14:bwMode="auto" r:id="rId14">
            <p14:nvContentPartPr>
              <p14:cNvPr id="1049231" name=""/>
              <p14:cNvContentPartPr/>
              <p14:nvPr/>
            </p14:nvContentPartPr>
            <p14:xfrm>
              <a:off x="2534832" y="3472247"/>
              <a:ext cx="72188" cy="106432"/>
            </p14:xfrm>
          </p:contentPart>
        </mc:Choice>
        <mc:Fallback>
          <p:sp>
            <p:nvSpPr>
              <p:cNvPr id="1049231" name=""/>
              <p:cNvSpPr/>
              <p:nvPr/>
            </p:nvSpPr>
            <p:spPr>
              <a:xfrm>
                <a:off x="2534832" y="3472247"/>
                <a:ext cx="72188" cy="106432"/>
              </a:xfrm>
            </p:spPr>
          </p:sp>
        </mc:Fallback>
      </mc:AlternateContent>
      <mc:AlternateContent xmlns:mc="http://schemas.openxmlformats.org/markup-compatibility/2006">
        <mc:Choice xmlns:p14="http://schemas.microsoft.com/office/powerpoint/2010/main" Requires="p14">
          <p:contentPart p14:bwMode="auto" r:id="rId15">
            <p14:nvContentPartPr>
              <p14:cNvPr id="1049232" name=""/>
              <p14:cNvContentPartPr/>
              <p14:nvPr/>
            </p14:nvContentPartPr>
            <p14:xfrm>
              <a:off x="2649556" y="1147108"/>
              <a:ext cx="99638" cy="35716"/>
            </p14:xfrm>
          </p:contentPart>
        </mc:Choice>
        <mc:Fallback>
          <p:sp>
            <p:nvSpPr>
              <p:cNvPr id="1049232" name=""/>
              <p:cNvSpPr/>
              <p:nvPr/>
            </p:nvSpPr>
            <p:spPr>
              <a:xfrm>
                <a:off x="2649556" y="1147108"/>
                <a:ext cx="99638" cy="35716"/>
              </a:xfrm>
            </p:spPr>
          </p:sp>
        </mc:Fallback>
      </mc:AlternateContent>
      <mc:AlternateContent xmlns:mc="http://schemas.openxmlformats.org/markup-compatibility/2006">
        <mc:Choice xmlns:p14="http://schemas.microsoft.com/office/powerpoint/2010/main" Requires="p14">
          <p:contentPart p14:bwMode="auto" r:id="rId16">
            <p14:nvContentPartPr>
              <p14:cNvPr id="1049233" name=""/>
              <p14:cNvContentPartPr/>
              <p14:nvPr/>
            </p14:nvContentPartPr>
            <p14:xfrm>
              <a:off x="2950043" y="1277662"/>
              <a:ext cx="143784" cy="76224"/>
            </p14:xfrm>
          </p:contentPart>
        </mc:Choice>
        <mc:Fallback>
          <p:sp>
            <p:nvSpPr>
              <p:cNvPr id="1049233" name=""/>
              <p:cNvSpPr/>
              <p:nvPr/>
            </p:nvSpPr>
            <p:spPr>
              <a:xfrm>
                <a:off x="2950043" y="1277662"/>
                <a:ext cx="143784" cy="76224"/>
              </a:xfrm>
            </p:spPr>
          </p:sp>
        </mc:Fallback>
      </mc:AlternateContent>
      <mc:AlternateContent xmlns:mc="http://schemas.openxmlformats.org/markup-compatibility/2006">
        <mc:Choice xmlns:p14="http://schemas.microsoft.com/office/powerpoint/2010/main" Requires="p14">
          <p:contentPart p14:bwMode="auto" r:id="rId17">
            <p14:nvContentPartPr>
              <p14:cNvPr id="1049234" name=""/>
              <p14:cNvContentPartPr/>
              <p14:nvPr/>
            </p14:nvContentPartPr>
            <p14:xfrm>
              <a:off x="3257150" y="1436758"/>
              <a:ext cx="162762" cy="77533"/>
            </p14:xfrm>
          </p:contentPart>
        </mc:Choice>
        <mc:Fallback>
          <p:sp>
            <p:nvSpPr>
              <p:cNvPr id="1049234" name=""/>
              <p:cNvSpPr/>
              <p:nvPr/>
            </p:nvSpPr>
            <p:spPr>
              <a:xfrm>
                <a:off x="3257150" y="1436758"/>
                <a:ext cx="162762" cy="77533"/>
              </a:xfrm>
            </p:spPr>
          </p:sp>
        </mc:Fallback>
      </mc:AlternateContent>
      <mc:AlternateContent xmlns:mc="http://schemas.openxmlformats.org/markup-compatibility/2006">
        <mc:Choice xmlns:p14="http://schemas.microsoft.com/office/powerpoint/2010/main" Requires="p14">
          <p:contentPart p14:bwMode="auto" r:id="rId18">
            <p14:nvContentPartPr>
              <p14:cNvPr id="1049235" name=""/>
              <p14:cNvContentPartPr/>
              <p14:nvPr/>
            </p14:nvContentPartPr>
            <p14:xfrm>
              <a:off x="3593378" y="1632340"/>
              <a:ext cx="146334" cy="74229"/>
            </p14:xfrm>
          </p:contentPart>
        </mc:Choice>
        <mc:Fallback>
          <p:sp>
            <p:nvSpPr>
              <p:cNvPr id="1049235" name=""/>
              <p:cNvSpPr/>
              <p:nvPr/>
            </p:nvSpPr>
            <p:spPr>
              <a:xfrm>
                <a:off x="3593378" y="1632340"/>
                <a:ext cx="146334" cy="74229"/>
              </a:xfrm>
            </p:spPr>
          </p:sp>
        </mc:Fallback>
      </mc:AlternateContent>
      <mc:AlternateContent xmlns:mc="http://schemas.openxmlformats.org/markup-compatibility/2006">
        <mc:Choice xmlns:p14="http://schemas.microsoft.com/office/powerpoint/2010/main" Requires="p14">
          <p:contentPart p14:bwMode="auto" r:id="rId19">
            <p14:nvContentPartPr>
              <p14:cNvPr id="1049236" name=""/>
              <p14:cNvContentPartPr/>
              <p14:nvPr/>
            </p14:nvContentPartPr>
            <p14:xfrm>
              <a:off x="3922547" y="1777537"/>
              <a:ext cx="65030" cy="37722"/>
            </p14:xfrm>
          </p:contentPart>
        </mc:Choice>
        <mc:Fallback>
          <p:sp>
            <p:nvSpPr>
              <p:cNvPr id="1049236" name=""/>
              <p:cNvSpPr/>
              <p:nvPr/>
            </p:nvSpPr>
            <p:spPr>
              <a:xfrm>
                <a:off x="3922547" y="1777537"/>
                <a:ext cx="65030" cy="37722"/>
              </a:xfrm>
            </p:spPr>
          </p:sp>
        </mc:Fallback>
      </mc:AlternateContent>
      <mc:AlternateContent xmlns:mc="http://schemas.openxmlformats.org/markup-compatibility/2006">
        <mc:Choice xmlns:p14="http://schemas.microsoft.com/office/powerpoint/2010/main" Requires="p14">
          <p:contentPart p14:bwMode="auto" r:id="rId20">
            <p14:nvContentPartPr>
              <p14:cNvPr id="1049237" name=""/>
              <p14:cNvContentPartPr/>
              <p14:nvPr/>
            </p14:nvContentPartPr>
            <p14:xfrm>
              <a:off x="4094191" y="1857209"/>
              <a:ext cx="31310" cy="21638"/>
            </p14:xfrm>
          </p:contentPart>
        </mc:Choice>
        <mc:Fallback>
          <p:sp>
            <p:nvSpPr>
              <p:cNvPr id="1049237" name=""/>
              <p:cNvSpPr/>
              <p:nvPr/>
            </p:nvSpPr>
            <p:spPr>
              <a:xfrm>
                <a:off x="4094191" y="1857209"/>
                <a:ext cx="31310" cy="21638"/>
              </a:xfrm>
            </p:spPr>
          </p:sp>
        </mc:Fallback>
      </mc:AlternateContent>
      <mc:AlternateContent xmlns:mc="http://schemas.openxmlformats.org/markup-compatibility/2006">
        <mc:Choice xmlns:p14="http://schemas.microsoft.com/office/powerpoint/2010/main" Requires="p14">
          <p:contentPart p14:bwMode="auto" r:id="rId21">
            <p14:nvContentPartPr>
              <p14:cNvPr id="1049238" name=""/>
              <p14:cNvContentPartPr/>
              <p14:nvPr/>
            </p14:nvContentPartPr>
            <p14:xfrm>
              <a:off x="4102150" y="1944079"/>
              <a:ext cx="13221" cy="125173"/>
            </p14:xfrm>
          </p:contentPart>
        </mc:Choice>
        <mc:Fallback>
          <p:sp>
            <p:nvSpPr>
              <p:cNvPr id="1049238" name=""/>
              <p:cNvSpPr/>
              <p:nvPr/>
            </p:nvSpPr>
            <p:spPr>
              <a:xfrm>
                <a:off x="4102150" y="1944079"/>
                <a:ext cx="13221" cy="125173"/>
              </a:xfrm>
            </p:spPr>
          </p:sp>
        </mc:Fallback>
      </mc:AlternateContent>
      <mc:AlternateContent xmlns:mc="http://schemas.openxmlformats.org/markup-compatibility/2006">
        <mc:Choice xmlns:p14="http://schemas.microsoft.com/office/powerpoint/2010/main" Requires="p14">
          <p:contentPart p14:bwMode="auto" r:id="rId22">
            <p14:nvContentPartPr>
              <p14:cNvPr id="1049239" name=""/>
              <p14:cNvContentPartPr/>
              <p14:nvPr/>
            </p14:nvContentPartPr>
            <p14:xfrm>
              <a:off x="4088300" y="2273192"/>
              <a:ext cx="12950" cy="128592"/>
            </p14:xfrm>
          </p:contentPart>
        </mc:Choice>
        <mc:Fallback>
          <p:sp>
            <p:nvSpPr>
              <p:cNvPr id="1049239" name=""/>
              <p:cNvSpPr/>
              <p:nvPr/>
            </p:nvSpPr>
            <p:spPr>
              <a:xfrm>
                <a:off x="4088300" y="2273192"/>
                <a:ext cx="12950" cy="128592"/>
              </a:xfrm>
            </p:spPr>
          </p:sp>
        </mc:Fallback>
      </mc:AlternateContent>
      <mc:AlternateContent xmlns:mc="http://schemas.openxmlformats.org/markup-compatibility/2006">
        <mc:Choice xmlns:p14="http://schemas.microsoft.com/office/powerpoint/2010/main" Requires="p14">
          <p:contentPart p14:bwMode="auto" r:id="rId23">
            <p14:nvContentPartPr>
              <p14:cNvPr id="1049240" name=""/>
              <p14:cNvContentPartPr/>
              <p14:nvPr/>
            </p14:nvContentPartPr>
            <p14:xfrm>
              <a:off x="4051390" y="2697118"/>
              <a:ext cx="21179" cy="173988"/>
            </p14:xfrm>
          </p:contentPart>
        </mc:Choice>
        <mc:Fallback>
          <p:sp>
            <p:nvSpPr>
              <p:cNvPr id="1049240" name=""/>
              <p:cNvSpPr/>
              <p:nvPr/>
            </p:nvSpPr>
            <p:spPr>
              <a:xfrm>
                <a:off x="4051390" y="2697118"/>
                <a:ext cx="21179" cy="173988"/>
              </a:xfrm>
            </p:spPr>
          </p:sp>
        </mc:Fallback>
      </mc:AlternateContent>
      <mc:AlternateContent xmlns:mc="http://schemas.openxmlformats.org/markup-compatibility/2006">
        <mc:Choice xmlns:p14="http://schemas.microsoft.com/office/powerpoint/2010/main" Requires="p14">
          <p:contentPart p14:bwMode="auto" r:id="rId24">
            <p14:nvContentPartPr>
              <p14:cNvPr id="1049241" name=""/>
              <p14:cNvContentPartPr/>
              <p14:nvPr/>
            </p14:nvContentPartPr>
            <p14:xfrm>
              <a:off x="4053806" y="3088530"/>
              <a:ext cx="4643" cy="166790"/>
            </p14:xfrm>
          </p:contentPart>
        </mc:Choice>
        <mc:Fallback>
          <p:sp>
            <p:nvSpPr>
              <p:cNvPr id="1049241" name=""/>
              <p:cNvSpPr/>
              <p:nvPr/>
            </p:nvSpPr>
            <p:spPr>
              <a:xfrm>
                <a:off x="4053806" y="3088530"/>
                <a:ext cx="4643" cy="166790"/>
              </a:xfrm>
            </p:spPr>
          </p:sp>
        </mc:Fallback>
      </mc:AlternateContent>
      <mc:AlternateContent xmlns:mc="http://schemas.openxmlformats.org/markup-compatibility/2006">
        <mc:Choice xmlns:p14="http://schemas.microsoft.com/office/powerpoint/2010/main" Requires="p14">
          <p:contentPart p14:bwMode="auto" r:id="rId25">
            <p14:nvContentPartPr>
              <p14:cNvPr id="1049242" name=""/>
              <p14:cNvContentPartPr/>
              <p14:nvPr/>
            </p14:nvContentPartPr>
            <p14:xfrm>
              <a:off x="4017177" y="3519405"/>
              <a:ext cx="32889" cy="404551"/>
            </p14:xfrm>
          </p:contentPart>
        </mc:Choice>
        <mc:Fallback>
          <p:sp>
            <p:nvSpPr>
              <p:cNvPr id="1049242" name=""/>
              <p:cNvSpPr/>
              <p:nvPr/>
            </p:nvSpPr>
            <p:spPr>
              <a:xfrm>
                <a:off x="4017177" y="3519405"/>
                <a:ext cx="32889" cy="404551"/>
              </a:xfrm>
            </p:spPr>
          </p:sp>
        </mc:Fallback>
      </mc:AlternateContent>
      <mc:AlternateContent xmlns:mc="http://schemas.openxmlformats.org/markup-compatibility/2006">
        <mc:Choice xmlns:p14="http://schemas.microsoft.com/office/powerpoint/2010/main" Requires="p14">
          <p:contentPart p14:bwMode="auto" r:id="rId26">
            <p14:nvContentPartPr>
              <p14:cNvPr id="1049243" name=""/>
              <p14:cNvContentPartPr/>
              <p14:nvPr/>
            </p14:nvContentPartPr>
            <p14:xfrm>
              <a:off x="4003475" y="4146111"/>
              <a:ext cx="12173" cy="121447"/>
            </p14:xfrm>
          </p:contentPart>
        </mc:Choice>
        <mc:Fallback>
          <p:sp>
            <p:nvSpPr>
              <p:cNvPr id="1049243" name=""/>
              <p:cNvSpPr/>
              <p:nvPr/>
            </p:nvSpPr>
            <p:spPr>
              <a:xfrm>
                <a:off x="4003475" y="4146111"/>
                <a:ext cx="12173" cy="121447"/>
              </a:xfrm>
            </p:spPr>
          </p:sp>
        </mc:Fallback>
      </mc:AlternateContent>
      <mc:AlternateContent xmlns:mc="http://schemas.openxmlformats.org/markup-compatibility/2006">
        <mc:Choice xmlns:p14="http://schemas.microsoft.com/office/powerpoint/2010/main" Requires="p14">
          <p:contentPart p14:bwMode="auto" r:id="rId27">
            <p14:nvContentPartPr>
              <p14:cNvPr id="1049244" name=""/>
              <p14:cNvContentPartPr/>
              <p14:nvPr/>
            </p14:nvContentPartPr>
            <p14:xfrm>
              <a:off x="3958287" y="4443206"/>
              <a:ext cx="7623" cy="62482"/>
            </p14:xfrm>
          </p:contentPart>
        </mc:Choice>
        <mc:Fallback>
          <p:sp>
            <p:nvSpPr>
              <p:cNvPr id="1049244" name=""/>
              <p:cNvSpPr/>
              <p:nvPr/>
            </p:nvSpPr>
            <p:spPr>
              <a:xfrm>
                <a:off x="3958287" y="4443206"/>
                <a:ext cx="7623" cy="62482"/>
              </a:xfrm>
            </p:spPr>
          </p:sp>
        </mc:Fallback>
      </mc:AlternateContent>
      <mc:AlternateContent xmlns:mc="http://schemas.openxmlformats.org/markup-compatibility/2006">
        <mc:Choice xmlns:p14="http://schemas.microsoft.com/office/powerpoint/2010/main" Requires="p14">
          <p:contentPart p14:bwMode="auto" r:id="rId28">
            <p14:nvContentPartPr>
              <p14:cNvPr id="1049245" name=""/>
              <p14:cNvContentPartPr/>
              <p14:nvPr/>
            </p14:nvContentPartPr>
            <p14:xfrm>
              <a:off x="2542333" y="3537524"/>
              <a:ext cx="117823" cy="59158"/>
            </p14:xfrm>
          </p:contentPart>
        </mc:Choice>
        <mc:Fallback>
          <p:sp>
            <p:nvSpPr>
              <p:cNvPr id="1049245" name=""/>
              <p:cNvSpPr/>
              <p:nvPr/>
            </p:nvSpPr>
            <p:spPr>
              <a:xfrm>
                <a:off x="2542333" y="3537524"/>
                <a:ext cx="117823" cy="59158"/>
              </a:xfrm>
            </p:spPr>
          </p:sp>
        </mc:Fallback>
      </mc:AlternateContent>
      <mc:AlternateContent xmlns:mc="http://schemas.openxmlformats.org/markup-compatibility/2006">
        <mc:Choice xmlns:p14="http://schemas.microsoft.com/office/powerpoint/2010/main" Requires="p14">
          <p:contentPart p14:bwMode="auto" r:id="rId29">
            <p14:nvContentPartPr>
              <p14:cNvPr id="1049246" name=""/>
              <p14:cNvContentPartPr/>
              <p14:nvPr/>
            </p14:nvContentPartPr>
            <p14:xfrm>
              <a:off x="2814140" y="3776788"/>
              <a:ext cx="68792" cy="70853"/>
            </p14:xfrm>
          </p:contentPart>
        </mc:Choice>
        <mc:Fallback>
          <p:sp>
            <p:nvSpPr>
              <p:cNvPr id="1049246" name=""/>
              <p:cNvSpPr/>
              <p:nvPr/>
            </p:nvSpPr>
            <p:spPr>
              <a:xfrm>
                <a:off x="2814140" y="3776788"/>
                <a:ext cx="68792" cy="70853"/>
              </a:xfrm>
            </p:spPr>
          </p:sp>
        </mc:Fallback>
      </mc:AlternateContent>
      <mc:AlternateContent xmlns:mc="http://schemas.openxmlformats.org/markup-compatibility/2006">
        <mc:Choice xmlns:p14="http://schemas.microsoft.com/office/powerpoint/2010/main" Requires="p14">
          <p:contentPart p14:bwMode="auto" r:id="rId30">
            <p14:nvContentPartPr>
              <p14:cNvPr id="1049247" name=""/>
              <p14:cNvContentPartPr/>
              <p14:nvPr/>
            </p14:nvContentPartPr>
            <p14:xfrm>
              <a:off x="3147721" y="4069913"/>
              <a:ext cx="444969" cy="326703"/>
            </p14:xfrm>
          </p:contentPart>
        </mc:Choice>
        <mc:Fallback>
          <p:sp>
            <p:nvSpPr>
              <p:cNvPr id="1049247" name=""/>
              <p:cNvSpPr/>
              <p:nvPr/>
            </p:nvSpPr>
            <p:spPr>
              <a:xfrm>
                <a:off x="3147721" y="4069913"/>
                <a:ext cx="444969" cy="326703"/>
              </a:xfrm>
            </p:spPr>
          </p:sp>
        </mc:Fallback>
      </mc:AlternateContent>
      <mc:AlternateContent xmlns:mc="http://schemas.openxmlformats.org/markup-compatibility/2006">
        <mc:Choice xmlns:p14="http://schemas.microsoft.com/office/powerpoint/2010/main" Requires="p14">
          <p:contentPart p14:bwMode="auto" r:id="rId31">
            <p14:nvContentPartPr>
              <p14:cNvPr id="1049248" name=""/>
              <p14:cNvContentPartPr/>
              <p14:nvPr/>
            </p14:nvContentPartPr>
            <p14:xfrm>
              <a:off x="3800763" y="4531814"/>
              <a:ext cx="109024" cy="59654"/>
            </p14:xfrm>
          </p:contentPart>
        </mc:Choice>
        <mc:Fallback>
          <p:sp>
            <p:nvSpPr>
              <p:cNvPr id="1049248" name=""/>
              <p:cNvSpPr/>
              <p:nvPr/>
            </p:nvSpPr>
            <p:spPr>
              <a:xfrm>
                <a:off x="3800763" y="4531814"/>
                <a:ext cx="109024" cy="59654"/>
              </a:xfrm>
            </p:spPr>
          </p:sp>
        </mc:Fallback>
      </mc:AlternateContent>
      <mc:AlternateContent xmlns:mc="http://schemas.openxmlformats.org/markup-compatibility/2006">
        <mc:Choice xmlns:p14="http://schemas.microsoft.com/office/powerpoint/2010/main" Requires="p14">
          <p:contentPart p14:bwMode="auto" r:id="rId32">
            <p14:nvContentPartPr>
              <p14:cNvPr id="1049249" name=""/>
              <p14:cNvContentPartPr/>
              <p14:nvPr/>
            </p14:nvContentPartPr>
            <p14:xfrm>
              <a:off x="3774974" y="4361330"/>
              <a:ext cx="183313" cy="160486"/>
            </p14:xfrm>
          </p:contentPart>
        </mc:Choice>
        <mc:Fallback>
          <p:sp>
            <p:nvSpPr>
              <p:cNvPr id="1049249" name=""/>
              <p:cNvSpPr/>
              <p:nvPr/>
            </p:nvSpPr>
            <p:spPr>
              <a:xfrm>
                <a:off x="3774974" y="4361330"/>
                <a:ext cx="183313" cy="160486"/>
              </a:xfrm>
            </p:spPr>
          </p:sp>
        </mc:Fallback>
      </mc:AlternateContent>
      <mc:AlternateContent xmlns:mc="http://schemas.openxmlformats.org/markup-compatibility/2006">
        <mc:Choice xmlns:p14="http://schemas.microsoft.com/office/powerpoint/2010/main" Requires="p14">
          <p:contentPart p14:bwMode="auto" r:id="rId33">
            <p14:nvContentPartPr>
              <p14:cNvPr id="1049250" name=""/>
              <p14:cNvContentPartPr/>
              <p14:nvPr/>
            </p14:nvContentPartPr>
            <p14:xfrm>
              <a:off x="3966583" y="4708440"/>
              <a:ext cx="163661" cy="334129"/>
            </p14:xfrm>
          </p:contentPart>
        </mc:Choice>
        <mc:Fallback>
          <p:sp>
            <p:nvSpPr>
              <p:cNvPr id="1049250" name=""/>
              <p:cNvSpPr/>
              <p:nvPr/>
            </p:nvSpPr>
            <p:spPr>
              <a:xfrm>
                <a:off x="3966583" y="4708440"/>
                <a:ext cx="163661" cy="334129"/>
              </a:xfrm>
            </p:spPr>
          </p:sp>
        </mc:Fallback>
      </mc:AlternateContent>
      <mc:AlternateContent xmlns:mc="http://schemas.openxmlformats.org/markup-compatibility/2006">
        <mc:Choice xmlns:p14="http://schemas.microsoft.com/office/powerpoint/2010/main" Requires="p14">
          <p:contentPart p14:bwMode="auto" r:id="rId34">
            <p14:nvContentPartPr>
              <p14:cNvPr id="1049251" name=""/>
              <p14:cNvContentPartPr/>
              <p14:nvPr/>
            </p14:nvContentPartPr>
            <p14:xfrm>
              <a:off x="3893717" y="4541026"/>
              <a:ext cx="101660" cy="79953"/>
            </p14:xfrm>
          </p:contentPart>
        </mc:Choice>
        <mc:Fallback>
          <p:sp>
            <p:nvSpPr>
              <p:cNvPr id="1049251" name=""/>
              <p:cNvSpPr/>
              <p:nvPr/>
            </p:nvSpPr>
            <p:spPr>
              <a:xfrm>
                <a:off x="3893717" y="4541026"/>
                <a:ext cx="101660" cy="79953"/>
              </a:xfrm>
            </p:spPr>
          </p:sp>
        </mc:Fallback>
      </mc:AlternateContent>
      <mc:AlternateContent xmlns:mc="http://schemas.openxmlformats.org/markup-compatibility/2006">
        <mc:Choice xmlns:p14="http://schemas.microsoft.com/office/powerpoint/2010/main" Requires="p14">
          <p:contentPart p14:bwMode="auto" r:id="rId35">
            <p14:nvContentPartPr>
              <p14:cNvPr id="1049252" name=""/>
              <p14:cNvContentPartPr/>
              <p14:nvPr/>
            </p14:nvContentPartPr>
            <p14:xfrm>
              <a:off x="2606199" y="1132465"/>
              <a:ext cx="30282" cy="36145"/>
            </p14:xfrm>
          </p:contentPart>
        </mc:Choice>
        <mc:Fallback>
          <p:sp>
            <p:nvSpPr>
              <p:cNvPr id="1049252" name=""/>
              <p:cNvSpPr/>
              <p:nvPr/>
            </p:nvSpPr>
            <p:spPr>
              <a:xfrm>
                <a:off x="2606199" y="1132465"/>
                <a:ext cx="30282" cy="36145"/>
              </a:xfrm>
            </p:spPr>
          </p:sp>
        </mc:Fallback>
      </mc:AlternateContent>
      <mc:AlternateContent xmlns:mc="http://schemas.openxmlformats.org/markup-compatibility/2006">
        <mc:Choice xmlns:p14="http://schemas.microsoft.com/office/powerpoint/2010/main" Requires="p14">
          <p:contentPart p14:bwMode="auto" r:id="rId36">
            <p14:nvContentPartPr>
              <p14:cNvPr id="1049253" name=""/>
              <p14:cNvContentPartPr/>
              <p14:nvPr/>
            </p14:nvContentPartPr>
            <p14:xfrm>
              <a:off x="2269530" y="965922"/>
              <a:ext cx="6754" cy="265206"/>
            </p14:xfrm>
          </p:contentPart>
        </mc:Choice>
        <mc:Fallback>
          <p:sp>
            <p:nvSpPr>
              <p:cNvPr id="1049253" name=""/>
              <p:cNvSpPr/>
              <p:nvPr/>
            </p:nvSpPr>
            <p:spPr>
              <a:xfrm>
                <a:off x="2269530" y="965922"/>
                <a:ext cx="6754" cy="265206"/>
              </a:xfrm>
            </p:spPr>
          </p:sp>
        </mc:Fallback>
      </mc:AlternateContent>
      <mc:AlternateContent xmlns:mc="http://schemas.openxmlformats.org/markup-compatibility/2006">
        <mc:Choice xmlns:p14="http://schemas.microsoft.com/office/powerpoint/2010/main" Requires="p14">
          <p:contentPart p14:bwMode="auto" r:id="rId37">
            <p14:nvContentPartPr>
              <p14:cNvPr id="1049254" name=""/>
              <p14:cNvContentPartPr/>
              <p14:nvPr/>
            </p14:nvContentPartPr>
            <p14:xfrm>
              <a:off x="2299208" y="1111119"/>
              <a:ext cx="128402" cy="2850"/>
            </p14:xfrm>
          </p:contentPart>
        </mc:Choice>
        <mc:Fallback>
          <p:sp>
            <p:nvSpPr>
              <p:cNvPr id="1049254" name=""/>
              <p:cNvSpPr/>
              <p:nvPr/>
            </p:nvSpPr>
            <p:spPr>
              <a:xfrm>
                <a:off x="2299208" y="1111119"/>
                <a:ext cx="128402" cy="2850"/>
              </a:xfrm>
            </p:spPr>
          </p:sp>
        </mc:Fallback>
      </mc:AlternateContent>
      <mc:AlternateContent xmlns:mc="http://schemas.openxmlformats.org/markup-compatibility/2006">
        <mc:Choice xmlns:p14="http://schemas.microsoft.com/office/powerpoint/2010/main" Requires="p14">
          <p:contentPart p14:bwMode="auto" r:id="rId38">
            <p14:nvContentPartPr>
              <p14:cNvPr id="1049255" name=""/>
              <p14:cNvContentPartPr/>
              <p14:nvPr/>
            </p14:nvContentPartPr>
            <p14:xfrm>
              <a:off x="2413490" y="987516"/>
              <a:ext cx="21620" cy="239264"/>
            </p14:xfrm>
          </p:contentPart>
        </mc:Choice>
        <mc:Fallback>
          <p:sp>
            <p:nvSpPr>
              <p:cNvPr id="1049255" name=""/>
              <p:cNvSpPr/>
              <p:nvPr/>
            </p:nvSpPr>
            <p:spPr>
              <a:xfrm>
                <a:off x="2413490" y="987516"/>
                <a:ext cx="21620" cy="239264"/>
              </a:xfrm>
            </p:spPr>
          </p:sp>
        </mc:Fallback>
      </mc:AlternateContent>
      <mc:AlternateContent xmlns:mc="http://schemas.openxmlformats.org/markup-compatibility/2006">
        <mc:Choice xmlns:p14="http://schemas.microsoft.com/office/powerpoint/2010/main" Requires="p14">
          <p:contentPart p14:bwMode="auto" r:id="rId39">
            <p14:nvContentPartPr>
              <p14:cNvPr id="1049256" name=""/>
              <p14:cNvContentPartPr/>
              <p14:nvPr/>
            </p14:nvContentPartPr>
            <p14:xfrm>
              <a:off x="2592194" y="2656563"/>
              <a:ext cx="444329" cy="256449"/>
            </p14:xfrm>
          </p:contentPart>
        </mc:Choice>
        <mc:Fallback>
          <p:sp>
            <p:nvSpPr>
              <p:cNvPr id="1049256" name=""/>
              <p:cNvSpPr/>
              <p:nvPr/>
            </p:nvSpPr>
            <p:spPr>
              <a:xfrm>
                <a:off x="2592194" y="2656563"/>
                <a:ext cx="444329" cy="256449"/>
              </a:xfrm>
            </p:spPr>
          </p:sp>
        </mc:Fallback>
      </mc:AlternateContent>
      <mc:AlternateContent xmlns:mc="http://schemas.openxmlformats.org/markup-compatibility/2006">
        <mc:Choice xmlns:p14="http://schemas.microsoft.com/office/powerpoint/2010/main" Requires="p14">
          <p:contentPart p14:bwMode="auto" r:id="rId40">
            <p14:nvContentPartPr>
              <p14:cNvPr id="1049257" name=""/>
              <p14:cNvContentPartPr/>
              <p14:nvPr/>
            </p14:nvContentPartPr>
            <p14:xfrm>
              <a:off x="2935482" y="2776198"/>
              <a:ext cx="131329" cy="147753"/>
            </p14:xfrm>
          </p:contentPart>
        </mc:Choice>
        <mc:Fallback>
          <p:sp>
            <p:nvSpPr>
              <p:cNvPr id="1049257" name=""/>
              <p:cNvSpPr/>
              <p:nvPr/>
            </p:nvSpPr>
            <p:spPr>
              <a:xfrm>
                <a:off x="2935482" y="2776198"/>
                <a:ext cx="131329" cy="147753"/>
              </a:xfrm>
            </p:spPr>
          </p:sp>
        </mc:Fallback>
      </mc:AlternateContent>
      <mc:AlternateContent xmlns:mc="http://schemas.openxmlformats.org/markup-compatibility/2006">
        <mc:Choice xmlns:p14="http://schemas.microsoft.com/office/powerpoint/2010/main" Requires="p14">
          <p:contentPart p14:bwMode="auto" r:id="rId41">
            <p14:nvContentPartPr>
              <p14:cNvPr id="1049258" name=""/>
              <p14:cNvContentPartPr/>
              <p14:nvPr/>
            </p14:nvContentPartPr>
            <p14:xfrm>
              <a:off x="2846128" y="2380302"/>
              <a:ext cx="182156" cy="287987"/>
            </p14:xfrm>
          </p:contentPart>
        </mc:Choice>
        <mc:Fallback>
          <p:sp>
            <p:nvSpPr>
              <p:cNvPr id="1049258" name=""/>
              <p:cNvSpPr/>
              <p:nvPr/>
            </p:nvSpPr>
            <p:spPr>
              <a:xfrm>
                <a:off x="2846128" y="2380302"/>
                <a:ext cx="182156" cy="287987"/>
              </a:xfrm>
            </p:spPr>
          </p:sp>
        </mc:Fallback>
      </mc:AlternateContent>
      <mc:AlternateContent xmlns:mc="http://schemas.openxmlformats.org/markup-compatibility/2006">
        <mc:Choice xmlns:p14="http://schemas.microsoft.com/office/powerpoint/2010/main" Requires="p14">
          <p:contentPart p14:bwMode="auto" r:id="rId42">
            <p14:nvContentPartPr>
              <p14:cNvPr id="1049259" name=""/>
              <p14:cNvContentPartPr/>
              <p14:nvPr/>
            </p14:nvContentPartPr>
            <p14:xfrm>
              <a:off x="2327447" y="3943626"/>
              <a:ext cx="538653" cy="71393"/>
            </p14:xfrm>
          </p:contentPart>
        </mc:Choice>
        <mc:Fallback>
          <p:sp>
            <p:nvSpPr>
              <p:cNvPr id="1049259" name=""/>
              <p:cNvSpPr/>
              <p:nvPr/>
            </p:nvSpPr>
            <p:spPr>
              <a:xfrm>
                <a:off x="2327447" y="3943626"/>
                <a:ext cx="538653" cy="71393"/>
              </a:xfrm>
            </p:spPr>
          </p:sp>
        </mc:Fallback>
      </mc:AlternateContent>
      <mc:AlternateContent xmlns:mc="http://schemas.openxmlformats.org/markup-compatibility/2006">
        <mc:Choice xmlns:p14="http://schemas.microsoft.com/office/powerpoint/2010/main" Requires="p14">
          <p:contentPart p14:bwMode="auto" r:id="rId43">
            <p14:nvContentPartPr>
              <p14:cNvPr id="1049260" name=""/>
              <p14:cNvContentPartPr/>
              <p14:nvPr/>
            </p14:nvContentPartPr>
            <p14:xfrm>
              <a:off x="2742217" y="3899648"/>
              <a:ext cx="98486" cy="114319"/>
            </p14:xfrm>
          </p:contentPart>
        </mc:Choice>
        <mc:Fallback>
          <p:sp>
            <p:nvSpPr>
              <p:cNvPr id="1049260" name=""/>
              <p:cNvSpPr/>
              <p:nvPr/>
            </p:nvSpPr>
            <p:spPr>
              <a:xfrm>
                <a:off x="2742217" y="3899648"/>
                <a:ext cx="98486" cy="114319"/>
              </a:xfrm>
            </p:spPr>
          </p:sp>
        </mc:Fallback>
      </mc:AlternateContent>
      <mc:AlternateContent xmlns:mc="http://schemas.openxmlformats.org/markup-compatibility/2006">
        <mc:Choice xmlns:p14="http://schemas.microsoft.com/office/powerpoint/2010/main" Requires="p14">
          <p:contentPart p14:bwMode="auto" r:id="rId44">
            <p14:nvContentPartPr>
              <p14:cNvPr id="1049261" name=""/>
              <p14:cNvContentPartPr/>
              <p14:nvPr/>
            </p14:nvContentPartPr>
            <p14:xfrm>
              <a:off x="2470852" y="4156364"/>
              <a:ext cx="293284" cy="423636"/>
            </p14:xfrm>
          </p:contentPart>
        </mc:Choice>
        <mc:Fallback>
          <p:sp>
            <p:nvSpPr>
              <p:cNvPr id="1049261" name=""/>
              <p:cNvSpPr/>
              <p:nvPr/>
            </p:nvSpPr>
            <p:spPr>
              <a:xfrm>
                <a:off x="2470852" y="4156364"/>
                <a:ext cx="293284" cy="423636"/>
              </a:xfrm>
            </p:spPr>
          </p:sp>
        </mc:Fallback>
      </mc:AlternateContent>
      <mc:AlternateContent xmlns:mc="http://schemas.openxmlformats.org/markup-compatibility/2006">
        <mc:Choice xmlns:p14="http://schemas.microsoft.com/office/powerpoint/2010/main" Requires="p14">
          <p:contentPart p14:bwMode="auto" r:id="rId45">
            <p14:nvContentPartPr>
              <p14:cNvPr id="1049262" name=""/>
              <p14:cNvContentPartPr/>
              <p14:nvPr/>
            </p14:nvContentPartPr>
            <p14:xfrm>
              <a:off x="2685297" y="3660631"/>
              <a:ext cx="60874" cy="60666"/>
            </p14:xfrm>
          </p:contentPart>
        </mc:Choice>
        <mc:Fallback>
          <p:sp>
            <p:nvSpPr>
              <p:cNvPr id="1049262" name=""/>
              <p:cNvSpPr/>
              <p:nvPr/>
            </p:nvSpPr>
            <p:spPr>
              <a:xfrm>
                <a:off x="2685297" y="3660631"/>
                <a:ext cx="60874" cy="60666"/>
              </a:xfrm>
            </p:spPr>
          </p:sp>
        </mc:Fallback>
      </mc:AlternateContent>
      <mc:AlternateContent xmlns:mc="http://schemas.openxmlformats.org/markup-compatibility/2006">
        <mc:Choice xmlns:p14="http://schemas.microsoft.com/office/powerpoint/2010/main" Requires="p14">
          <p:contentPart p14:bwMode="auto" r:id="rId46">
            <p14:nvContentPartPr>
              <p14:cNvPr id="1049263" name=""/>
              <p14:cNvContentPartPr/>
              <p14:nvPr/>
            </p14:nvContentPartPr>
            <p14:xfrm>
              <a:off x="2957103" y="3950529"/>
              <a:ext cx="117012" cy="74622"/>
            </p14:xfrm>
          </p:contentPart>
        </mc:Choice>
        <mc:Fallback>
          <p:sp>
            <p:nvSpPr>
              <p:cNvPr id="1049263" name=""/>
              <p:cNvSpPr/>
              <p:nvPr/>
            </p:nvSpPr>
            <p:spPr>
              <a:xfrm>
                <a:off x="2957103" y="3950529"/>
                <a:ext cx="117012" cy="74622"/>
              </a:xfrm>
            </p:spPr>
          </p:sp>
        </mc:Fallback>
      </mc:AlternateContent>
      <mc:AlternateContent xmlns:mc="http://schemas.openxmlformats.org/markup-compatibility/2006">
        <mc:Choice xmlns:p14="http://schemas.microsoft.com/office/powerpoint/2010/main" Requires="p14">
          <p:contentPart p14:bwMode="auto" r:id="rId47">
            <p14:nvContentPartPr>
              <p14:cNvPr id="1049264" name=""/>
              <p14:cNvContentPartPr/>
              <p14:nvPr/>
            </p14:nvContentPartPr>
            <p14:xfrm>
              <a:off x="4115371" y="1260950"/>
              <a:ext cx="673735" cy="653841"/>
            </p14:xfrm>
          </p:contentPart>
        </mc:Choice>
        <mc:Fallback>
          <p:sp>
            <p:nvSpPr>
              <p:cNvPr id="1049264" name=""/>
              <p:cNvSpPr/>
              <p:nvPr/>
            </p:nvSpPr>
            <p:spPr>
              <a:xfrm>
                <a:off x="4115371" y="1260950"/>
                <a:ext cx="673735" cy="653841"/>
              </a:xfrm>
            </p:spPr>
          </p:sp>
        </mc:Fallback>
      </mc:AlternateContent>
      <mc:AlternateContent xmlns:mc="http://schemas.openxmlformats.org/markup-compatibility/2006">
        <mc:Choice xmlns:p14="http://schemas.microsoft.com/office/powerpoint/2010/main" Requires="p14">
          <p:contentPart p14:bwMode="auto" r:id="rId48">
            <p14:nvContentPartPr>
              <p14:cNvPr id="1049265" name=""/>
              <p14:cNvContentPartPr/>
              <p14:nvPr/>
            </p14:nvContentPartPr>
            <p14:xfrm>
              <a:off x="4587502" y="1232826"/>
              <a:ext cx="228762" cy="160497"/>
            </p14:xfrm>
          </p:contentPart>
        </mc:Choice>
        <mc:Fallback>
          <p:sp>
            <p:nvSpPr>
              <p:cNvPr id="1049265" name=""/>
              <p:cNvSpPr/>
              <p:nvPr/>
            </p:nvSpPr>
            <p:spPr>
              <a:xfrm>
                <a:off x="4587502" y="1232826"/>
                <a:ext cx="228762" cy="160497"/>
              </a:xfrm>
            </p:spPr>
          </p:sp>
        </mc:Fallback>
      </mc:AlternateContent>
      <mc:AlternateContent xmlns:mc="http://schemas.openxmlformats.org/markup-compatibility/2006">
        <mc:Choice xmlns:p14="http://schemas.microsoft.com/office/powerpoint/2010/main" Requires="p14">
          <p:contentPart p14:bwMode="auto" r:id="rId49">
            <p14:nvContentPartPr>
              <p14:cNvPr id="1049266" name=""/>
              <p14:cNvContentPartPr/>
              <p14:nvPr/>
            </p14:nvContentPartPr>
            <p14:xfrm>
              <a:off x="4931039" y="1073401"/>
              <a:ext cx="361620" cy="283817"/>
            </p14:xfrm>
          </p:contentPart>
        </mc:Choice>
        <mc:Fallback>
          <p:sp>
            <p:nvSpPr>
              <p:cNvPr id="1049266" name=""/>
              <p:cNvSpPr/>
              <p:nvPr/>
            </p:nvSpPr>
            <p:spPr>
              <a:xfrm>
                <a:off x="4931039" y="1073401"/>
                <a:ext cx="361620" cy="283817"/>
              </a:xfrm>
            </p:spPr>
          </p:sp>
        </mc:Fallback>
      </mc:AlternateContent>
      <mc:AlternateContent xmlns:mc="http://schemas.openxmlformats.org/markup-compatibility/2006">
        <mc:Choice xmlns:p14="http://schemas.microsoft.com/office/powerpoint/2010/main" Requires="p14">
          <p:contentPart p14:bwMode="auto" r:id="rId50">
            <p14:nvContentPartPr>
              <p14:cNvPr id="1049267" name=""/>
              <p14:cNvContentPartPr/>
              <p14:nvPr/>
            </p14:nvContentPartPr>
            <p14:xfrm>
              <a:off x="4880930" y="929377"/>
              <a:ext cx="241730" cy="58138"/>
            </p14:xfrm>
          </p:contentPart>
        </mc:Choice>
        <mc:Fallback>
          <p:sp>
            <p:nvSpPr>
              <p:cNvPr id="1049267" name=""/>
              <p:cNvSpPr/>
              <p:nvPr/>
            </p:nvSpPr>
            <p:spPr>
              <a:xfrm>
                <a:off x="4880930" y="929377"/>
                <a:ext cx="241730" cy="58138"/>
              </a:xfrm>
            </p:spPr>
          </p:sp>
        </mc:Fallback>
      </mc:AlternateContent>
      <mc:AlternateContent xmlns:mc="http://schemas.openxmlformats.org/markup-compatibility/2006">
        <mc:Choice xmlns:p14="http://schemas.microsoft.com/office/powerpoint/2010/main" Requires="p14">
          <p:contentPart p14:bwMode="auto" r:id="rId51">
            <p14:nvContentPartPr>
              <p14:cNvPr id="1049268" name=""/>
              <p14:cNvContentPartPr/>
              <p14:nvPr/>
            </p14:nvContentPartPr>
            <p14:xfrm>
              <a:off x="5016833" y="881939"/>
              <a:ext cx="159197" cy="156695"/>
            </p14:xfrm>
          </p:contentPart>
        </mc:Choice>
        <mc:Fallback>
          <p:sp>
            <p:nvSpPr>
              <p:cNvPr id="1049268" name=""/>
              <p:cNvSpPr/>
              <p:nvPr/>
            </p:nvSpPr>
            <p:spPr>
              <a:xfrm>
                <a:off x="5016833" y="881939"/>
                <a:ext cx="159197" cy="156695"/>
              </a:xfrm>
            </p:spPr>
          </p:sp>
        </mc:Fallback>
      </mc:AlternateContent>
      <mc:AlternateContent xmlns:mc="http://schemas.openxmlformats.org/markup-compatibility/2006">
        <mc:Choice xmlns:p14="http://schemas.microsoft.com/office/powerpoint/2010/main" Requires="p14">
          <p:contentPart p14:bwMode="auto" r:id="rId52">
            <p14:nvContentPartPr>
              <p14:cNvPr id="1049269" name=""/>
              <p14:cNvContentPartPr/>
              <p14:nvPr/>
            </p14:nvContentPartPr>
            <p14:xfrm>
              <a:off x="5360122" y="1075287"/>
              <a:ext cx="127357" cy="13742"/>
            </p14:xfrm>
          </p:contentPart>
        </mc:Choice>
        <mc:Fallback>
          <p:sp>
            <p:nvSpPr>
              <p:cNvPr id="1049269" name=""/>
              <p:cNvSpPr/>
              <p:nvPr/>
            </p:nvSpPr>
            <p:spPr>
              <a:xfrm>
                <a:off x="5360122" y="1075287"/>
                <a:ext cx="127357" cy="13742"/>
              </a:xfrm>
            </p:spPr>
          </p:sp>
        </mc:Fallback>
      </mc:AlternateContent>
      <mc:AlternateContent xmlns:mc="http://schemas.openxmlformats.org/markup-compatibility/2006">
        <mc:Choice xmlns:p14="http://schemas.microsoft.com/office/powerpoint/2010/main" Requires="p14">
          <p:contentPart p14:bwMode="auto" r:id="rId53">
            <p14:nvContentPartPr>
              <p14:cNvPr id="1049270" name=""/>
              <p14:cNvContentPartPr/>
              <p14:nvPr/>
            </p14:nvContentPartPr>
            <p14:xfrm>
              <a:off x="5352621" y="1159365"/>
              <a:ext cx="168022" cy="31426"/>
            </p14:xfrm>
          </p:contentPart>
        </mc:Choice>
        <mc:Fallback>
          <p:sp>
            <p:nvSpPr>
              <p:cNvPr id="1049270" name=""/>
              <p:cNvSpPr/>
              <p:nvPr/>
            </p:nvSpPr>
            <p:spPr>
              <a:xfrm>
                <a:off x="5352621" y="1159365"/>
                <a:ext cx="168022" cy="31426"/>
              </a:xfrm>
            </p:spPr>
          </p:sp>
        </mc:Fallback>
      </mc:AlternateContent>
      <mc:AlternateContent xmlns:mc="http://schemas.openxmlformats.org/markup-compatibility/2006">
        <mc:Choice xmlns:p14="http://schemas.microsoft.com/office/powerpoint/2010/main" Requires="p14">
          <p:contentPart p14:bwMode="auto" r:id="rId54">
            <p14:nvContentPartPr>
              <p14:cNvPr id="1049271" name=""/>
              <p14:cNvContentPartPr/>
              <p14:nvPr/>
            </p14:nvContentPartPr>
            <p14:xfrm>
              <a:off x="5670623" y="952764"/>
              <a:ext cx="166207" cy="150658"/>
            </p14:xfrm>
          </p:contentPart>
        </mc:Choice>
        <mc:Fallback>
          <p:sp>
            <p:nvSpPr>
              <p:cNvPr id="1049271" name=""/>
              <p:cNvSpPr/>
              <p:nvPr/>
            </p:nvSpPr>
            <p:spPr>
              <a:xfrm>
                <a:off x="5670623" y="952764"/>
                <a:ext cx="166207" cy="150658"/>
              </a:xfrm>
            </p:spPr>
          </p:sp>
        </mc:Fallback>
      </mc:AlternateContent>
      <mc:AlternateContent xmlns:mc="http://schemas.openxmlformats.org/markup-compatibility/2006">
        <mc:Choice xmlns:p14="http://schemas.microsoft.com/office/powerpoint/2010/main" Requires="p14">
          <p:contentPart p14:bwMode="auto" r:id="rId55">
            <p14:nvContentPartPr>
              <p14:cNvPr id="1049272" name=""/>
              <p14:cNvContentPartPr/>
              <p14:nvPr/>
            </p14:nvContentPartPr>
            <p14:xfrm>
              <a:off x="5882114" y="944081"/>
              <a:ext cx="18218" cy="141402"/>
            </p14:xfrm>
          </p:contentPart>
        </mc:Choice>
        <mc:Fallback>
          <p:sp>
            <p:nvSpPr>
              <p:cNvPr id="1049272" name=""/>
              <p:cNvSpPr/>
              <p:nvPr/>
            </p:nvSpPr>
            <p:spPr>
              <a:xfrm>
                <a:off x="5882114" y="944081"/>
                <a:ext cx="18218" cy="141402"/>
              </a:xfrm>
            </p:spPr>
          </p:sp>
        </mc:Fallback>
      </mc:AlternateContent>
      <mc:AlternateContent xmlns:mc="http://schemas.openxmlformats.org/markup-compatibility/2006">
        <mc:Choice xmlns:p14="http://schemas.microsoft.com/office/powerpoint/2010/main" Requires="p14">
          <p:contentPart p14:bwMode="auto" r:id="rId56">
            <p14:nvContentPartPr>
              <p14:cNvPr id="1049273" name=""/>
              <p14:cNvContentPartPr/>
              <p14:nvPr/>
            </p14:nvContentPartPr>
            <p14:xfrm>
              <a:off x="5875054" y="875724"/>
              <a:ext cx="218363" cy="232927"/>
            </p14:xfrm>
          </p:contentPart>
        </mc:Choice>
        <mc:Fallback>
          <p:sp>
            <p:nvSpPr>
              <p:cNvPr id="1049273" name=""/>
              <p:cNvSpPr/>
              <p:nvPr/>
            </p:nvSpPr>
            <p:spPr>
              <a:xfrm>
                <a:off x="5875054" y="875724"/>
                <a:ext cx="218363" cy="232927"/>
              </a:xfrm>
            </p:spPr>
          </p:sp>
        </mc:Fallback>
      </mc:AlternateContent>
      <mc:AlternateContent xmlns:mc="http://schemas.openxmlformats.org/markup-compatibility/2006">
        <mc:Choice xmlns:p14="http://schemas.microsoft.com/office/powerpoint/2010/main" Requires="p14">
          <p:contentPart p14:bwMode="auto" r:id="rId57">
            <p14:nvContentPartPr>
              <p14:cNvPr id="1049274" name=""/>
              <p14:cNvContentPartPr/>
              <p14:nvPr/>
            </p14:nvContentPartPr>
            <p14:xfrm>
              <a:off x="5721154" y="741301"/>
              <a:ext cx="318043" cy="64907"/>
            </p14:xfrm>
          </p:contentPart>
        </mc:Choice>
        <mc:Fallback>
          <p:sp>
            <p:nvSpPr>
              <p:cNvPr id="1049274" name=""/>
              <p:cNvSpPr/>
              <p:nvPr/>
            </p:nvSpPr>
            <p:spPr>
              <a:xfrm>
                <a:off x="5721154" y="741301"/>
                <a:ext cx="318043" cy="64907"/>
              </a:xfrm>
            </p:spPr>
          </p:sp>
        </mc:Fallback>
      </mc:AlternateContent>
      <mc:AlternateContent xmlns:mc="http://schemas.openxmlformats.org/markup-compatibility/2006">
        <mc:Choice xmlns:p14="http://schemas.microsoft.com/office/powerpoint/2010/main" Requires="p14">
          <p:contentPart p14:bwMode="auto" r:id="rId58">
            <p14:nvContentPartPr>
              <p14:cNvPr id="1049275" name=""/>
              <p14:cNvContentPartPr/>
              <p14:nvPr/>
            </p14:nvContentPartPr>
            <p14:xfrm>
              <a:off x="5951389" y="681733"/>
              <a:ext cx="168748" cy="168279"/>
            </p14:xfrm>
          </p:contentPart>
        </mc:Choice>
        <mc:Fallback>
          <p:sp>
            <p:nvSpPr>
              <p:cNvPr id="1049275" name=""/>
              <p:cNvSpPr/>
              <p:nvPr/>
            </p:nvSpPr>
            <p:spPr>
              <a:xfrm>
                <a:off x="5951389" y="681733"/>
                <a:ext cx="168748" cy="168279"/>
              </a:xfrm>
            </p:spPr>
          </p:sp>
        </mc:Fallback>
      </mc:AlternateContent>
      <mc:AlternateContent xmlns:mc="http://schemas.openxmlformats.org/markup-compatibility/2006">
        <mc:Choice xmlns:p14="http://schemas.microsoft.com/office/powerpoint/2010/main" Requires="p14">
          <p:contentPart p14:bwMode="auto" r:id="rId59">
            <p14:nvContentPartPr>
              <p14:cNvPr id="1049276" name=""/>
              <p14:cNvContentPartPr/>
              <p14:nvPr/>
            </p14:nvContentPartPr>
            <p14:xfrm>
              <a:off x="5581626" y="1181698"/>
              <a:ext cx="505443" cy="16291"/>
            </p14:xfrm>
          </p:contentPart>
        </mc:Choice>
        <mc:Fallback>
          <p:sp>
            <p:nvSpPr>
              <p:cNvPr id="1049276" name=""/>
              <p:cNvSpPr/>
              <p:nvPr/>
            </p:nvSpPr>
            <p:spPr>
              <a:xfrm>
                <a:off x="5581626" y="1181698"/>
                <a:ext cx="505443" cy="16291"/>
              </a:xfrm>
            </p:spPr>
          </p:sp>
        </mc:Fallback>
      </mc:AlternateContent>
      <mc:AlternateContent xmlns:mc="http://schemas.openxmlformats.org/markup-compatibility/2006">
        <mc:Choice xmlns:p14="http://schemas.microsoft.com/office/powerpoint/2010/main" Requires="p14">
          <p:contentPart p14:bwMode="auto" r:id="rId60">
            <p14:nvContentPartPr>
              <p14:cNvPr id="1049277" name=""/>
              <p14:cNvContentPartPr/>
              <p14:nvPr/>
            </p14:nvContentPartPr>
            <p14:xfrm>
              <a:off x="5731650" y="1313651"/>
              <a:ext cx="209280" cy="168046"/>
            </p14:xfrm>
          </p:contentPart>
        </mc:Choice>
        <mc:Fallback>
          <p:sp>
            <p:nvSpPr>
              <p:cNvPr id="1049277" name=""/>
              <p:cNvSpPr/>
              <p:nvPr/>
            </p:nvSpPr>
            <p:spPr>
              <a:xfrm>
                <a:off x="5731650" y="1313651"/>
                <a:ext cx="209280" cy="168046"/>
              </a:xfrm>
            </p:spPr>
          </p:sp>
        </mc:Fallback>
      </mc:AlternateContent>
      <mc:AlternateContent xmlns:mc="http://schemas.openxmlformats.org/markup-compatibility/2006">
        <mc:Choice xmlns:p14="http://schemas.microsoft.com/office/powerpoint/2010/main" Requires="p14">
          <p:contentPart p14:bwMode="auto" r:id="rId61">
            <p14:nvContentPartPr>
              <p14:cNvPr id="1049278" name=""/>
              <p14:cNvContentPartPr/>
              <p14:nvPr/>
            </p14:nvContentPartPr>
            <p14:xfrm>
              <a:off x="3228910" y="2313153"/>
              <a:ext cx="164142" cy="220006"/>
            </p14:xfrm>
          </p:contentPart>
        </mc:Choice>
        <mc:Fallback>
          <p:sp>
            <p:nvSpPr>
              <p:cNvPr id="1049278" name=""/>
              <p:cNvSpPr/>
              <p:nvPr/>
            </p:nvSpPr>
            <p:spPr>
              <a:xfrm>
                <a:off x="3228910" y="2313153"/>
                <a:ext cx="164142" cy="220006"/>
              </a:xfrm>
            </p:spPr>
          </p:sp>
        </mc:Fallback>
      </mc:AlternateContent>
      <mc:AlternateContent xmlns:mc="http://schemas.openxmlformats.org/markup-compatibility/2006">
        <mc:Choice xmlns:p14="http://schemas.microsoft.com/office/powerpoint/2010/main" Requires="p14">
          <p:contentPart p14:bwMode="auto" r:id="rId62">
            <p14:nvContentPartPr>
              <p14:cNvPr id="1049279" name=""/>
              <p14:cNvContentPartPr/>
              <p14:nvPr/>
            </p14:nvContentPartPr>
            <p14:xfrm>
              <a:off x="2608367" y="1951029"/>
              <a:ext cx="1450083" cy="1534335"/>
            </p14:xfrm>
          </p:contentPart>
        </mc:Choice>
        <mc:Fallback>
          <p:sp>
            <p:nvSpPr>
              <p:cNvPr id="1049279" name=""/>
              <p:cNvSpPr/>
              <p:nvPr/>
            </p:nvSpPr>
            <p:spPr>
              <a:xfrm>
                <a:off x="2608367" y="1951029"/>
                <a:ext cx="1450083" cy="1534335"/>
              </a:xfrm>
            </p:spPr>
          </p:sp>
        </mc:Fallback>
      </mc:AlternateContent>
      <mc:AlternateContent xmlns:mc="http://schemas.openxmlformats.org/markup-compatibility/2006">
        <mc:Choice xmlns:p14="http://schemas.microsoft.com/office/powerpoint/2010/main" Requires="p14">
          <p:contentPart p14:bwMode="auto" r:id="rId63">
            <p14:nvContentPartPr>
              <p14:cNvPr id="1049280" name=""/>
              <p14:cNvContentPartPr/>
              <p14:nvPr/>
            </p14:nvContentPartPr>
            <p14:xfrm>
              <a:off x="2617352" y="1944079"/>
              <a:ext cx="1426537" cy="1542807"/>
            </p14:xfrm>
          </p:contentPart>
        </mc:Choice>
        <mc:Fallback>
          <p:sp>
            <p:nvSpPr>
              <p:cNvPr id="1049280" name=""/>
              <p:cNvSpPr/>
              <p:nvPr/>
            </p:nvSpPr>
            <p:spPr>
              <a:xfrm>
                <a:off x="2617352" y="1944079"/>
                <a:ext cx="1426537" cy="1542807"/>
              </a:xfrm>
            </p:spPr>
          </p:sp>
        </mc:Fallback>
      </mc:AlternateContent>
      <mc:AlternateContent xmlns:mc="http://schemas.openxmlformats.org/markup-compatibility/2006">
        <mc:Choice xmlns:p14="http://schemas.microsoft.com/office/powerpoint/2010/main" Requires="p14">
          <p:contentPart p14:bwMode="auto" r:id="rId64">
            <p14:nvContentPartPr>
              <p14:cNvPr id="1049281" name=""/>
              <p14:cNvContentPartPr/>
              <p14:nvPr/>
            </p14:nvContentPartPr>
            <p14:xfrm>
              <a:off x="2466659" y="2719208"/>
              <a:ext cx="89794" cy="159503"/>
            </p14:xfrm>
          </p:contentPart>
        </mc:Choice>
        <mc:Fallback>
          <p:sp>
            <p:nvSpPr>
              <p:cNvPr id="1049281" name=""/>
              <p:cNvSpPr/>
              <p:nvPr/>
            </p:nvSpPr>
            <p:spPr>
              <a:xfrm>
                <a:off x="2466659" y="2719208"/>
                <a:ext cx="89794" cy="159503"/>
              </a:xfrm>
            </p:spPr>
          </p:sp>
        </mc:Fallback>
      </mc:AlternateContent>
      <mc:AlternateContent xmlns:mc="http://schemas.openxmlformats.org/markup-compatibility/2006">
        <mc:Choice xmlns:p14="http://schemas.microsoft.com/office/powerpoint/2010/main" Requires="p14">
          <p:contentPart p14:bwMode="auto" r:id="rId65">
            <p14:nvContentPartPr>
              <p14:cNvPr id="1049282" name=""/>
              <p14:cNvContentPartPr/>
              <p14:nvPr/>
            </p14:nvContentPartPr>
            <p14:xfrm>
              <a:off x="2556453" y="2726406"/>
              <a:ext cx="138735" cy="176784"/>
            </p14:xfrm>
          </p:contentPart>
        </mc:Choice>
        <mc:Fallback>
          <p:sp>
            <p:nvSpPr>
              <p:cNvPr id="1049282" name=""/>
              <p:cNvSpPr/>
              <p:nvPr/>
            </p:nvSpPr>
            <p:spPr>
              <a:xfrm>
                <a:off x="2556453" y="2726406"/>
                <a:ext cx="138735" cy="176784"/>
              </a:xfrm>
            </p:spPr>
          </p:sp>
        </mc:Fallback>
      </mc:AlternateContent>
      <mc:AlternateContent xmlns:mc="http://schemas.openxmlformats.org/markup-compatibility/2006">
        <mc:Choice xmlns:p14="http://schemas.microsoft.com/office/powerpoint/2010/main" Requires="p14">
          <p:contentPart p14:bwMode="auto" r:id="rId66">
            <p14:nvContentPartPr>
              <p14:cNvPr id="1049283" name=""/>
              <p14:cNvContentPartPr/>
              <p14:nvPr/>
            </p14:nvContentPartPr>
            <p14:xfrm>
              <a:off x="2084606" y="2539588"/>
              <a:ext cx="227760" cy="454568"/>
            </p14:xfrm>
          </p:contentPart>
        </mc:Choice>
        <mc:Fallback>
          <p:sp>
            <p:nvSpPr>
              <p:cNvPr id="1049283" name=""/>
              <p:cNvSpPr/>
              <p:nvPr/>
            </p:nvSpPr>
            <p:spPr>
              <a:xfrm>
                <a:off x="2084606" y="2539588"/>
                <a:ext cx="227760" cy="454568"/>
              </a:xfrm>
            </p:spPr>
          </p:sp>
        </mc:Fallback>
      </mc:AlternateContent>
      <mc:AlternateContent xmlns:mc="http://schemas.openxmlformats.org/markup-compatibility/2006">
        <mc:Choice xmlns:p14="http://schemas.microsoft.com/office/powerpoint/2010/main" Requires="p14">
          <p:contentPart p14:bwMode="auto" r:id="rId67">
            <p14:nvContentPartPr>
              <p14:cNvPr id="1049284" name=""/>
              <p14:cNvContentPartPr/>
              <p14:nvPr/>
            </p14:nvContentPartPr>
            <p14:xfrm>
              <a:off x="2027401" y="2405105"/>
              <a:ext cx="197799" cy="52996"/>
            </p14:xfrm>
          </p:contentPart>
        </mc:Choice>
        <mc:Fallback>
          <p:sp>
            <p:nvSpPr>
              <p:cNvPr id="1049284" name=""/>
              <p:cNvSpPr/>
              <p:nvPr/>
            </p:nvSpPr>
            <p:spPr>
              <a:xfrm>
                <a:off x="2027401" y="2405105"/>
                <a:ext cx="197799" cy="52996"/>
              </a:xfrm>
            </p:spPr>
          </p:sp>
        </mc:Fallback>
      </mc:AlternateContent>
      <mc:AlternateContent xmlns:mc="http://schemas.openxmlformats.org/markup-compatibility/2006">
        <mc:Choice xmlns:p14="http://schemas.microsoft.com/office/powerpoint/2010/main" Requires="p14">
          <p:contentPart p14:bwMode="auto" r:id="rId68">
            <p14:nvContentPartPr>
              <p14:cNvPr id="1049285" name=""/>
              <p14:cNvContentPartPr/>
              <p14:nvPr/>
            </p14:nvContentPartPr>
            <p14:xfrm>
              <a:off x="2170364" y="2335242"/>
              <a:ext cx="113662" cy="171733"/>
            </p14:xfrm>
          </p:contentPart>
        </mc:Choice>
        <mc:Fallback>
          <p:sp>
            <p:nvSpPr>
              <p:cNvPr id="1049285" name=""/>
              <p:cNvSpPr/>
              <p:nvPr/>
            </p:nvSpPr>
            <p:spPr>
              <a:xfrm>
                <a:off x="2170364" y="2335242"/>
                <a:ext cx="113662" cy="171733"/>
              </a:xfrm>
            </p:spPr>
          </p:sp>
        </mc:Fallback>
      </mc:AlternateContent>
      <mc:AlternateContent xmlns:mc="http://schemas.openxmlformats.org/markup-compatibility/2006">
        <mc:Choice xmlns:p14="http://schemas.microsoft.com/office/powerpoint/2010/main" Requires="p14">
          <p:contentPart p14:bwMode="auto" r:id="rId69">
            <p14:nvContentPartPr>
              <p14:cNvPr id="1049286" name=""/>
              <p14:cNvContentPartPr/>
              <p14:nvPr/>
            </p14:nvContentPartPr>
            <p14:xfrm>
              <a:off x="2542333" y="2791434"/>
              <a:ext cx="40606" cy="760910"/>
            </p14:xfrm>
          </p:contentPart>
        </mc:Choice>
        <mc:Fallback>
          <p:sp>
            <p:nvSpPr>
              <p:cNvPr id="1049286" name=""/>
              <p:cNvSpPr/>
              <p:nvPr/>
            </p:nvSpPr>
            <p:spPr>
              <a:xfrm>
                <a:off x="2542333" y="2791434"/>
                <a:ext cx="40606" cy="760910"/>
              </a:xfrm>
            </p:spPr>
          </p:sp>
        </mc:Fallback>
      </mc:AlternateContent>
      <mc:AlternateContent xmlns:mc="http://schemas.openxmlformats.org/markup-compatibility/2006">
        <mc:Choice xmlns:p14="http://schemas.microsoft.com/office/powerpoint/2010/main" Requires="p14">
          <p:contentPart p14:bwMode="auto" r:id="rId70">
            <p14:nvContentPartPr>
              <p14:cNvPr id="1049287" name=""/>
              <p14:cNvContentPartPr/>
              <p14:nvPr/>
            </p14:nvContentPartPr>
            <p14:xfrm>
              <a:off x="2159522" y="3566563"/>
              <a:ext cx="403990" cy="499380"/>
            </p14:xfrm>
          </p:contentPart>
        </mc:Choice>
        <mc:Fallback>
          <p:sp>
            <p:nvSpPr>
              <p:cNvPr id="1049287" name=""/>
              <p:cNvSpPr/>
              <p:nvPr/>
            </p:nvSpPr>
            <p:spPr>
              <a:xfrm>
                <a:off x="2159522" y="3566563"/>
                <a:ext cx="403990" cy="499380"/>
              </a:xfrm>
            </p:spPr>
          </p:sp>
        </mc:Fallback>
      </mc:AlternateContent>
      <mc:AlternateContent xmlns:mc="http://schemas.openxmlformats.org/markup-compatibility/2006">
        <mc:Choice xmlns:p14="http://schemas.microsoft.com/office/powerpoint/2010/main" Requires="p14">
          <p:contentPart p14:bwMode="auto" r:id="rId71">
            <p14:nvContentPartPr>
              <p14:cNvPr id="1049288" name=""/>
              <p14:cNvContentPartPr/>
              <p14:nvPr/>
            </p14:nvContentPartPr>
            <p14:xfrm>
              <a:off x="2124595" y="3943083"/>
              <a:ext cx="144061" cy="152418"/>
            </p14:xfrm>
          </p:contentPart>
        </mc:Choice>
        <mc:Fallback>
          <p:sp>
            <p:nvSpPr>
              <p:cNvPr id="1049288" name=""/>
              <p:cNvSpPr/>
              <p:nvPr/>
            </p:nvSpPr>
            <p:spPr>
              <a:xfrm>
                <a:off x="2124595" y="3943083"/>
                <a:ext cx="144061" cy="152418"/>
              </a:xfrm>
            </p:spPr>
          </p:sp>
        </mc:Fallback>
      </mc:AlternateContent>
      <mc:AlternateContent xmlns:mc="http://schemas.openxmlformats.org/markup-compatibility/2006">
        <mc:Choice xmlns:p14="http://schemas.microsoft.com/office/powerpoint/2010/main" Requires="p14">
          <p:contentPart p14:bwMode="auto" r:id="rId72">
            <p14:nvContentPartPr>
              <p14:cNvPr id="1049289" name=""/>
              <p14:cNvContentPartPr/>
              <p14:nvPr/>
            </p14:nvContentPartPr>
            <p14:xfrm>
              <a:off x="1603610" y="3780506"/>
              <a:ext cx="194265" cy="256916"/>
            </p14:xfrm>
          </p:contentPart>
        </mc:Choice>
        <mc:Fallback>
          <p:sp>
            <p:nvSpPr>
              <p:cNvPr id="1049289" name=""/>
              <p:cNvSpPr/>
              <p:nvPr/>
            </p:nvSpPr>
            <p:spPr>
              <a:xfrm>
                <a:off x="1603610" y="3780506"/>
                <a:ext cx="194265" cy="256916"/>
              </a:xfrm>
            </p:spPr>
          </p:sp>
        </mc:Fallback>
      </mc:AlternateContent>
      <mc:AlternateContent xmlns:mc="http://schemas.openxmlformats.org/markup-compatibility/2006">
        <mc:Choice xmlns:p14="http://schemas.microsoft.com/office/powerpoint/2010/main" Requires="p14">
          <p:contentPart p14:bwMode="auto" r:id="rId73">
            <p14:nvContentPartPr>
              <p14:cNvPr id="1049290" name=""/>
              <p14:cNvContentPartPr/>
              <p14:nvPr/>
            </p14:nvContentPartPr>
            <p14:xfrm>
              <a:off x="1773244" y="3957727"/>
              <a:ext cx="80397" cy="177215"/>
            </p14:xfrm>
          </p:contentPart>
        </mc:Choice>
        <mc:Fallback>
          <p:sp>
            <p:nvSpPr>
              <p:cNvPr id="1049290" name=""/>
              <p:cNvSpPr/>
              <p:nvPr/>
            </p:nvSpPr>
            <p:spPr>
              <a:xfrm>
                <a:off x="1773244" y="3957727"/>
                <a:ext cx="80397" cy="177215"/>
              </a:xfrm>
            </p:spPr>
          </p:sp>
        </mc:Fallback>
      </mc:AlternateContent>
      <mc:AlternateContent xmlns:mc="http://schemas.openxmlformats.org/markup-compatibility/2006">
        <mc:Choice xmlns:p14="http://schemas.microsoft.com/office/powerpoint/2010/main" Requires="p14">
          <p:contentPart p14:bwMode="auto" r:id="rId74">
            <p14:nvContentPartPr>
              <p14:cNvPr id="1049291" name=""/>
              <p14:cNvContentPartPr/>
              <p14:nvPr/>
            </p14:nvContentPartPr>
            <p14:xfrm>
              <a:off x="1835357" y="3972370"/>
              <a:ext cx="156534" cy="134392"/>
            </p14:xfrm>
          </p:contentPart>
        </mc:Choice>
        <mc:Fallback>
          <p:sp>
            <p:nvSpPr>
              <p:cNvPr id="1049291" name=""/>
              <p:cNvSpPr/>
              <p:nvPr/>
            </p:nvSpPr>
            <p:spPr>
              <a:xfrm>
                <a:off x="1835357" y="3972370"/>
                <a:ext cx="156534" cy="134392"/>
              </a:xfrm>
            </p:spPr>
          </p:sp>
        </mc:Fallback>
      </mc:AlternateContent>
      <mc:AlternateContent xmlns:mc="http://schemas.openxmlformats.org/markup-compatibility/2006">
        <mc:Choice xmlns:p14="http://schemas.microsoft.com/office/powerpoint/2010/main" Requires="p14">
          <p:contentPart p14:bwMode="auto" r:id="rId75">
            <p14:nvContentPartPr>
              <p14:cNvPr id="1049292" name=""/>
              <p14:cNvContentPartPr/>
              <p14:nvPr/>
            </p14:nvContentPartPr>
            <p14:xfrm>
              <a:off x="1576890" y="3660631"/>
              <a:ext cx="221504" cy="36485"/>
            </p14:xfrm>
          </p:contentPart>
        </mc:Choice>
        <mc:Fallback>
          <p:sp>
            <p:nvSpPr>
              <p:cNvPr id="1049292" name=""/>
              <p:cNvSpPr/>
              <p:nvPr/>
            </p:nvSpPr>
            <p:spPr>
              <a:xfrm>
                <a:off x="1576890" y="3660631"/>
                <a:ext cx="221504" cy="36485"/>
              </a:xfrm>
            </p:spPr>
          </p:sp>
        </mc:Fallback>
      </mc:AlternateContent>
      <mc:AlternateContent xmlns:mc="http://schemas.openxmlformats.org/markup-compatibility/2006">
        <mc:Choice xmlns:p14="http://schemas.microsoft.com/office/powerpoint/2010/main" Requires="p14">
          <p:contentPart p14:bwMode="auto" r:id="rId76">
            <p14:nvContentPartPr>
              <p14:cNvPr id="1049293" name=""/>
              <p14:cNvContentPartPr/>
              <p14:nvPr/>
            </p14:nvContentPartPr>
            <p14:xfrm>
              <a:off x="1676611" y="3624394"/>
              <a:ext cx="148601" cy="134361"/>
            </p14:xfrm>
          </p:contentPart>
        </mc:Choice>
        <mc:Fallback>
          <p:sp>
            <p:nvSpPr>
              <p:cNvPr id="1049293" name=""/>
              <p:cNvSpPr/>
              <p:nvPr/>
            </p:nvSpPr>
            <p:spPr>
              <a:xfrm>
                <a:off x="1676611" y="3624394"/>
                <a:ext cx="148601" cy="134361"/>
              </a:xfrm>
            </p:spPr>
          </p:sp>
        </mc:Fallback>
      </mc:AlternateContent>
      <mc:AlternateContent xmlns:mc="http://schemas.openxmlformats.org/markup-compatibility/2006">
        <mc:Choice xmlns:p14="http://schemas.microsoft.com/office/powerpoint/2010/main" Requires="p14">
          <p:contentPart p14:bwMode="auto" r:id="rId77">
            <p14:nvContentPartPr>
              <p14:cNvPr id="1049294" name=""/>
              <p14:cNvContentPartPr/>
              <p14:nvPr/>
            </p14:nvContentPartPr>
            <p14:xfrm>
              <a:off x="2556453" y="3537523"/>
              <a:ext cx="749432" cy="16204"/>
            </p14:xfrm>
          </p:contentPart>
        </mc:Choice>
        <mc:Fallback>
          <p:sp>
            <p:nvSpPr>
              <p:cNvPr id="1049294" name=""/>
              <p:cNvSpPr/>
              <p:nvPr/>
            </p:nvSpPr>
            <p:spPr>
              <a:xfrm>
                <a:off x="2556453" y="3537523"/>
                <a:ext cx="749432" cy="16204"/>
              </a:xfrm>
            </p:spPr>
          </p:sp>
        </mc:Fallback>
      </mc:AlternateContent>
      <mc:AlternateContent xmlns:mc="http://schemas.openxmlformats.org/markup-compatibility/2006">
        <mc:Choice xmlns:p14="http://schemas.microsoft.com/office/powerpoint/2010/main" Requires="p14">
          <p:contentPart p14:bwMode="auto" r:id="rId78">
            <p14:nvContentPartPr>
              <p14:cNvPr id="1049295" name=""/>
              <p14:cNvContentPartPr/>
              <p14:nvPr/>
            </p14:nvContentPartPr>
            <p14:xfrm>
              <a:off x="3171548" y="3479445"/>
              <a:ext cx="73126" cy="167038"/>
            </p14:xfrm>
          </p:contentPart>
        </mc:Choice>
        <mc:Fallback>
          <p:sp>
            <p:nvSpPr>
              <p:cNvPr id="1049295" name=""/>
              <p:cNvSpPr/>
              <p:nvPr/>
            </p:nvSpPr>
            <p:spPr>
              <a:xfrm>
                <a:off x="3171548" y="3479445"/>
                <a:ext cx="73126" cy="167038"/>
              </a:xfrm>
            </p:spPr>
          </p:sp>
        </mc:Fallback>
      </mc:AlternateContent>
      <mc:AlternateContent xmlns:mc="http://schemas.openxmlformats.org/markup-compatibility/2006">
        <mc:Choice xmlns:p14="http://schemas.microsoft.com/office/powerpoint/2010/main" Requires="p14">
          <p:contentPart p14:bwMode="auto" r:id="rId79">
            <p14:nvContentPartPr>
              <p14:cNvPr id="1049296" name=""/>
              <p14:cNvContentPartPr/>
              <p14:nvPr/>
            </p14:nvContentPartPr>
            <p14:xfrm>
              <a:off x="3114186" y="3697826"/>
              <a:ext cx="312125" cy="368732"/>
            </p14:xfrm>
          </p:contentPart>
        </mc:Choice>
        <mc:Fallback>
          <p:sp>
            <p:nvSpPr>
              <p:cNvPr id="1049296" name=""/>
              <p:cNvSpPr/>
              <p:nvPr/>
            </p:nvSpPr>
            <p:spPr>
              <a:xfrm>
                <a:off x="3114186" y="3697826"/>
                <a:ext cx="312125" cy="368732"/>
              </a:xfrm>
            </p:spPr>
          </p:sp>
        </mc:Fallback>
      </mc:AlternateContent>
      <mc:AlternateContent xmlns:mc="http://schemas.openxmlformats.org/markup-compatibility/2006">
        <mc:Choice xmlns:p14="http://schemas.microsoft.com/office/powerpoint/2010/main" Requires="p14">
          <p:contentPart p14:bwMode="auto" r:id="rId80">
            <p14:nvContentPartPr>
              <p14:cNvPr id="1049297" name=""/>
              <p14:cNvContentPartPr/>
              <p14:nvPr/>
            </p14:nvContentPartPr>
            <p14:xfrm>
              <a:off x="3114186" y="3646483"/>
              <a:ext cx="225425" cy="7445"/>
            </p14:xfrm>
          </p:contentPart>
        </mc:Choice>
        <mc:Fallback>
          <p:sp>
            <p:nvSpPr>
              <p:cNvPr id="1049297" name=""/>
              <p:cNvSpPr/>
              <p:nvPr/>
            </p:nvSpPr>
            <p:spPr>
              <a:xfrm>
                <a:off x="3114186" y="3646483"/>
                <a:ext cx="225425" cy="7445"/>
              </a:xfrm>
            </p:spPr>
          </p:sp>
        </mc:Fallback>
      </mc:AlternateContent>
      <mc:AlternateContent xmlns:mc="http://schemas.openxmlformats.org/markup-compatibility/2006">
        <mc:Choice xmlns:p14="http://schemas.microsoft.com/office/powerpoint/2010/main" Requires="p14">
          <p:contentPart p14:bwMode="auto" r:id="rId81">
            <p14:nvContentPartPr>
              <p14:cNvPr id="1049298" name=""/>
              <p14:cNvContentPartPr/>
              <p14:nvPr/>
            </p14:nvContentPartPr>
            <p14:xfrm>
              <a:off x="3285830" y="3610246"/>
              <a:ext cx="78594" cy="137702"/>
            </p14:xfrm>
          </p:contentPart>
        </mc:Choice>
        <mc:Fallback>
          <p:sp>
            <p:nvSpPr>
              <p:cNvPr id="1049298" name=""/>
              <p:cNvSpPr/>
              <p:nvPr/>
            </p:nvSpPr>
            <p:spPr>
              <a:xfrm>
                <a:off x="3285830" y="3610246"/>
                <a:ext cx="78594" cy="137702"/>
              </a:xfrm>
            </p:spPr>
          </p:sp>
        </mc:Fallback>
      </mc:AlternateContent>
      <mc:AlternateContent xmlns:mc="http://schemas.openxmlformats.org/markup-compatibility/2006">
        <mc:Choice xmlns:p14="http://schemas.microsoft.com/office/powerpoint/2010/main" Requires="p14">
          <p:contentPart p14:bwMode="auto" r:id="rId82">
            <p14:nvContentPartPr>
              <p14:cNvPr id="1049299" name=""/>
              <p14:cNvContentPartPr/>
              <p14:nvPr/>
            </p14:nvContentPartPr>
            <p14:xfrm>
              <a:off x="2627935" y="1258101"/>
              <a:ext cx="209609" cy="120381"/>
            </p14:xfrm>
          </p:contentPart>
        </mc:Choice>
        <mc:Fallback>
          <p:sp>
            <p:nvSpPr>
              <p:cNvPr id="1049299" name=""/>
              <p:cNvSpPr/>
              <p:nvPr/>
            </p:nvSpPr>
            <p:spPr>
              <a:xfrm>
                <a:off x="2627935" y="1258101"/>
                <a:ext cx="209609" cy="120381"/>
              </a:xfrm>
            </p:spPr>
          </p:sp>
        </mc:Fallback>
      </mc:AlternateContent>
      <mc:AlternateContent xmlns:mc="http://schemas.openxmlformats.org/markup-compatibility/2006">
        <mc:Choice xmlns:p14="http://schemas.microsoft.com/office/powerpoint/2010/main" Requires="p14">
          <p:contentPart p14:bwMode="auto" r:id="rId83">
            <p14:nvContentPartPr>
              <p14:cNvPr id="1049300" name=""/>
              <p14:cNvContentPartPr/>
              <p14:nvPr/>
            </p14:nvContentPartPr>
            <p14:xfrm>
              <a:off x="1820016" y="5674862"/>
              <a:ext cx="353837" cy="461003"/>
            </p14:xfrm>
          </p:contentPart>
        </mc:Choice>
        <mc:Fallback>
          <p:sp>
            <p:nvSpPr>
              <p:cNvPr id="1049300" name=""/>
              <p:cNvSpPr/>
              <p:nvPr/>
            </p:nvSpPr>
            <p:spPr>
              <a:xfrm>
                <a:off x="1820016" y="5674862"/>
                <a:ext cx="353837" cy="461003"/>
              </a:xfrm>
            </p:spPr>
          </p:sp>
        </mc:Fallback>
      </mc:AlternateContent>
      <mc:AlternateContent xmlns:mc="http://schemas.openxmlformats.org/markup-compatibility/2006">
        <mc:Choice xmlns:p14="http://schemas.microsoft.com/office/powerpoint/2010/main" Requires="p14">
          <p:contentPart p14:bwMode="auto" r:id="rId84">
            <p14:nvContentPartPr>
              <p14:cNvPr id="1049301" name=""/>
              <p14:cNvContentPartPr/>
              <p14:nvPr/>
            </p14:nvContentPartPr>
            <p14:xfrm>
              <a:off x="1818481" y="5515431"/>
              <a:ext cx="194358" cy="12479"/>
            </p14:xfrm>
          </p:contentPart>
        </mc:Choice>
        <mc:Fallback>
          <p:sp>
            <p:nvSpPr>
              <p:cNvPr id="1049301" name=""/>
              <p:cNvSpPr/>
              <p:nvPr/>
            </p:nvSpPr>
            <p:spPr>
              <a:xfrm>
                <a:off x="1818481" y="5515431"/>
                <a:ext cx="194358" cy="12479"/>
              </a:xfrm>
            </p:spPr>
          </p:sp>
        </mc:Fallback>
      </mc:AlternateContent>
      <mc:AlternateContent xmlns:mc="http://schemas.openxmlformats.org/markup-compatibility/2006">
        <mc:Choice xmlns:p14="http://schemas.microsoft.com/office/powerpoint/2010/main" Requires="p14">
          <p:contentPart p14:bwMode="auto" r:id="rId85">
            <p14:nvContentPartPr>
              <p14:cNvPr id="1049302" name=""/>
              <p14:cNvContentPartPr/>
              <p14:nvPr/>
            </p14:nvContentPartPr>
            <p14:xfrm>
              <a:off x="1948418" y="5421115"/>
              <a:ext cx="132471" cy="202530"/>
            </p14:xfrm>
          </p:contentPart>
        </mc:Choice>
        <mc:Fallback>
          <p:sp>
            <p:nvSpPr>
              <p:cNvPr id="1049302" name=""/>
              <p:cNvSpPr/>
              <p:nvPr/>
            </p:nvSpPr>
            <p:spPr>
              <a:xfrm>
                <a:off x="1948418" y="5421115"/>
                <a:ext cx="132471" cy="202530"/>
              </a:xfrm>
            </p:spPr>
          </p:sp>
        </mc:Fallback>
      </mc:AlternateContent>
      <mc:AlternateContent xmlns:mc="http://schemas.openxmlformats.org/markup-compatibility/2006">
        <mc:Choice xmlns:p14="http://schemas.microsoft.com/office/powerpoint/2010/main" Requires="p14">
          <p:contentPart p14:bwMode="auto" r:id="rId86">
            <p14:nvContentPartPr>
              <p14:cNvPr id="1049303" name=""/>
              <p14:cNvContentPartPr/>
              <p14:nvPr/>
            </p14:nvContentPartPr>
            <p14:xfrm>
              <a:off x="2270527" y="5927939"/>
              <a:ext cx="164226" cy="27793"/>
            </p14:xfrm>
          </p:contentPart>
        </mc:Choice>
        <mc:Fallback>
          <p:sp>
            <p:nvSpPr>
              <p:cNvPr id="1049303" name=""/>
              <p:cNvSpPr/>
              <p:nvPr/>
            </p:nvSpPr>
            <p:spPr>
              <a:xfrm>
                <a:off x="2270527" y="5927939"/>
                <a:ext cx="164226" cy="27793"/>
              </a:xfrm>
            </p:spPr>
          </p:sp>
        </mc:Fallback>
      </mc:AlternateContent>
      <mc:AlternateContent xmlns:mc="http://schemas.openxmlformats.org/markup-compatibility/2006">
        <mc:Choice xmlns:p14="http://schemas.microsoft.com/office/powerpoint/2010/main" Requires="p14">
          <p:contentPart p14:bwMode="auto" r:id="rId87">
            <p14:nvContentPartPr>
              <p14:cNvPr id="1049304" name=""/>
              <p14:cNvContentPartPr/>
              <p14:nvPr/>
            </p14:nvContentPartPr>
            <p14:xfrm>
              <a:off x="2270527" y="6051046"/>
              <a:ext cx="183903" cy="23310"/>
            </p14:xfrm>
          </p:contentPart>
        </mc:Choice>
        <mc:Fallback>
          <p:sp>
            <p:nvSpPr>
              <p:cNvPr id="1049304" name=""/>
              <p:cNvSpPr/>
              <p:nvPr/>
            </p:nvSpPr>
            <p:spPr>
              <a:xfrm>
                <a:off x="2270527" y="6051046"/>
                <a:ext cx="183903" cy="23310"/>
              </a:xfrm>
            </p:spPr>
          </p:sp>
        </mc:Fallback>
      </mc:AlternateContent>
      <mc:AlternateContent xmlns:mc="http://schemas.openxmlformats.org/markup-compatibility/2006">
        <mc:Choice xmlns:p14="http://schemas.microsoft.com/office/powerpoint/2010/main" Requires="p14">
          <p:contentPart p14:bwMode="auto" r:id="rId88">
            <p14:nvContentPartPr>
              <p14:cNvPr id="1049305" name=""/>
              <p14:cNvContentPartPr/>
              <p14:nvPr/>
            </p14:nvContentPartPr>
            <p14:xfrm>
              <a:off x="2585076" y="5841642"/>
              <a:ext cx="521711" cy="299919"/>
            </p14:xfrm>
          </p:contentPart>
        </mc:Choice>
        <mc:Fallback>
          <p:sp>
            <p:nvSpPr>
              <p:cNvPr id="1049305" name=""/>
              <p:cNvSpPr/>
              <p:nvPr/>
            </p:nvSpPr>
            <p:spPr>
              <a:xfrm>
                <a:off x="2585076" y="5841642"/>
                <a:ext cx="521711" cy="299919"/>
              </a:xfrm>
            </p:spPr>
          </p:sp>
        </mc:Fallback>
      </mc:AlternateContent>
      <mc:AlternateContent xmlns:mc="http://schemas.openxmlformats.org/markup-compatibility/2006">
        <mc:Choice xmlns:p14="http://schemas.microsoft.com/office/powerpoint/2010/main" Requires="p14">
          <p:contentPart p14:bwMode="auto" r:id="rId89">
            <p14:nvContentPartPr>
              <p14:cNvPr id="1049306" name=""/>
              <p14:cNvContentPartPr/>
              <p14:nvPr/>
            </p14:nvContentPartPr>
            <p14:xfrm>
              <a:off x="3158957" y="5801995"/>
              <a:ext cx="172455" cy="311706"/>
            </p14:xfrm>
          </p:contentPart>
        </mc:Choice>
        <mc:Fallback>
          <p:sp>
            <p:nvSpPr>
              <p:cNvPr id="1049306" name=""/>
              <p:cNvSpPr/>
              <p:nvPr/>
            </p:nvSpPr>
            <p:spPr>
              <a:xfrm>
                <a:off x="3158957" y="5801995"/>
                <a:ext cx="172455" cy="311706"/>
              </a:xfrm>
            </p:spPr>
          </p:sp>
        </mc:Fallback>
      </mc:AlternateContent>
      <mc:AlternateContent xmlns:mc="http://schemas.openxmlformats.org/markup-compatibility/2006">
        <mc:Choice xmlns:p14="http://schemas.microsoft.com/office/powerpoint/2010/main" Requires="p14">
          <p:contentPart p14:bwMode="auto" r:id="rId90">
            <p14:nvContentPartPr>
              <p14:cNvPr id="1049307" name=""/>
              <p14:cNvContentPartPr/>
              <p14:nvPr/>
            </p14:nvContentPartPr>
            <p14:xfrm>
              <a:off x="3421734" y="5860210"/>
              <a:ext cx="354110" cy="575683"/>
            </p14:xfrm>
          </p:contentPart>
        </mc:Choice>
        <mc:Fallback>
          <p:sp>
            <p:nvSpPr>
              <p:cNvPr id="1049307" name=""/>
              <p:cNvSpPr/>
              <p:nvPr/>
            </p:nvSpPr>
            <p:spPr>
              <a:xfrm>
                <a:off x="3421734" y="5860210"/>
                <a:ext cx="354110" cy="575683"/>
              </a:xfrm>
            </p:spPr>
          </p:sp>
        </mc:Fallback>
      </mc:AlternateContent>
      <mc:AlternateContent xmlns:mc="http://schemas.openxmlformats.org/markup-compatibility/2006">
        <mc:Choice xmlns:p14="http://schemas.microsoft.com/office/powerpoint/2010/main" Requires="p14">
          <p:contentPart p14:bwMode="auto" r:id="rId91">
            <p14:nvContentPartPr>
              <p14:cNvPr id="1049308" name=""/>
              <p14:cNvContentPartPr/>
              <p14:nvPr/>
            </p14:nvContentPartPr>
            <p14:xfrm>
              <a:off x="3350252" y="5703566"/>
              <a:ext cx="265633" cy="26717"/>
            </p14:xfrm>
          </p:contentPart>
        </mc:Choice>
        <mc:Fallback>
          <p:sp>
            <p:nvSpPr>
              <p:cNvPr id="1049308" name=""/>
              <p:cNvSpPr/>
              <p:nvPr/>
            </p:nvSpPr>
            <p:spPr>
              <a:xfrm>
                <a:off x="3350252" y="5703566"/>
                <a:ext cx="265633" cy="26717"/>
              </a:xfrm>
            </p:spPr>
          </p:sp>
        </mc:Fallback>
      </mc:AlternateContent>
      <mc:AlternateContent xmlns:mc="http://schemas.openxmlformats.org/markup-compatibility/2006">
        <mc:Choice xmlns:p14="http://schemas.microsoft.com/office/powerpoint/2010/main" Requires="p14">
          <p:contentPart p14:bwMode="auto" r:id="rId92">
            <p14:nvContentPartPr>
              <p14:cNvPr id="1049309" name=""/>
              <p14:cNvContentPartPr/>
              <p14:nvPr/>
            </p14:nvContentPartPr>
            <p14:xfrm>
              <a:off x="3507777" y="5609498"/>
              <a:ext cx="134757" cy="228096"/>
            </p14:xfrm>
          </p:contentPart>
        </mc:Choice>
        <mc:Fallback>
          <p:sp>
            <p:nvSpPr>
              <p:cNvPr id="1049309" name=""/>
              <p:cNvSpPr/>
              <p:nvPr/>
            </p:nvSpPr>
            <p:spPr>
              <a:xfrm>
                <a:off x="3507777" y="5609498"/>
                <a:ext cx="134757" cy="228096"/>
              </a:xfrm>
            </p:spPr>
          </p:sp>
        </mc:Fallback>
      </mc:AlternateContent>
      <mc:AlternateContent xmlns:mc="http://schemas.openxmlformats.org/markup-compatibility/2006">
        <mc:Choice xmlns:p14="http://schemas.microsoft.com/office/powerpoint/2010/main" Requires="p14">
          <p:contentPart p14:bwMode="auto" r:id="rId93">
            <p14:nvContentPartPr>
              <p14:cNvPr id="1049310" name=""/>
              <p14:cNvContentPartPr/>
              <p14:nvPr/>
            </p14:nvContentPartPr>
            <p14:xfrm>
              <a:off x="3858125" y="6062146"/>
              <a:ext cx="182744" cy="10742"/>
            </p14:xfrm>
          </p:contentPart>
        </mc:Choice>
        <mc:Fallback>
          <p:sp>
            <p:nvSpPr>
              <p:cNvPr id="1049310" name=""/>
              <p:cNvSpPr/>
              <p:nvPr/>
            </p:nvSpPr>
            <p:spPr>
              <a:xfrm>
                <a:off x="3858125" y="6062146"/>
                <a:ext cx="182744" cy="10742"/>
              </a:xfrm>
            </p:spPr>
          </p:sp>
        </mc:Fallback>
      </mc:AlternateContent>
      <mc:AlternateContent xmlns:mc="http://schemas.openxmlformats.org/markup-compatibility/2006">
        <mc:Choice xmlns:p14="http://schemas.microsoft.com/office/powerpoint/2010/main" Requires="p14">
          <p:contentPart p14:bwMode="auto" r:id="rId94">
            <p14:nvContentPartPr>
              <p14:cNvPr id="1049311" name=""/>
              <p14:cNvContentPartPr/>
              <p14:nvPr/>
            </p14:nvContentPartPr>
            <p14:xfrm>
              <a:off x="3915487" y="5964176"/>
              <a:ext cx="39857" cy="202843"/>
            </p14:xfrm>
          </p:contentPart>
        </mc:Choice>
        <mc:Fallback>
          <p:sp>
            <p:nvSpPr>
              <p:cNvPr id="1049311" name=""/>
              <p:cNvSpPr/>
              <p:nvPr/>
            </p:nvSpPr>
            <p:spPr>
              <a:xfrm>
                <a:off x="3915487" y="5964176"/>
                <a:ext cx="39857" cy="202843"/>
              </a:xfrm>
            </p:spPr>
          </p:sp>
        </mc:Fallback>
      </mc:AlternateContent>
      <mc:AlternateContent xmlns:mc="http://schemas.openxmlformats.org/markup-compatibility/2006">
        <mc:Choice xmlns:p14="http://schemas.microsoft.com/office/powerpoint/2010/main" Requires="p14">
          <p:contentPart p14:bwMode="auto" r:id="rId95">
            <p14:nvContentPartPr>
              <p14:cNvPr id="1049312" name=""/>
              <p14:cNvContentPartPr/>
              <p14:nvPr/>
            </p14:nvContentPartPr>
            <p14:xfrm>
              <a:off x="4137101" y="5818479"/>
              <a:ext cx="281896" cy="293935"/>
            </p14:xfrm>
          </p:contentPart>
        </mc:Choice>
        <mc:Fallback>
          <p:sp>
            <p:nvSpPr>
              <p:cNvPr id="1049312" name=""/>
              <p:cNvSpPr/>
              <p:nvPr/>
            </p:nvSpPr>
            <p:spPr>
              <a:xfrm>
                <a:off x="4137101" y="5818479"/>
                <a:ext cx="281896" cy="293935"/>
              </a:xfrm>
            </p:spPr>
          </p:sp>
        </mc:Fallback>
      </mc:AlternateContent>
      <mc:AlternateContent xmlns:mc="http://schemas.openxmlformats.org/markup-compatibility/2006">
        <mc:Choice xmlns:p14="http://schemas.microsoft.com/office/powerpoint/2010/main" Requires="p14">
          <p:contentPart p14:bwMode="auto" r:id="rId96">
            <p14:nvContentPartPr>
              <p14:cNvPr id="1049313" name=""/>
              <p14:cNvContentPartPr/>
              <p14:nvPr/>
            </p14:nvContentPartPr>
            <p14:xfrm>
              <a:off x="4430419" y="5964176"/>
              <a:ext cx="25444" cy="124659"/>
            </p14:xfrm>
          </p:contentPart>
        </mc:Choice>
        <mc:Fallback>
          <p:sp>
            <p:nvSpPr>
              <p:cNvPr id="1049313" name=""/>
              <p:cNvSpPr/>
              <p:nvPr/>
            </p:nvSpPr>
            <p:spPr>
              <a:xfrm>
                <a:off x="4430419" y="5964176"/>
                <a:ext cx="25444" cy="124659"/>
              </a:xfrm>
            </p:spPr>
          </p:sp>
        </mc:Fallback>
      </mc:AlternateContent>
      <mc:AlternateContent xmlns:mc="http://schemas.openxmlformats.org/markup-compatibility/2006">
        <mc:Choice xmlns:p14="http://schemas.microsoft.com/office/powerpoint/2010/main" Requires="p14">
          <p:contentPart p14:bwMode="auto" r:id="rId97">
            <p14:nvContentPartPr>
              <p14:cNvPr id="1049314" name=""/>
              <p14:cNvContentPartPr/>
              <p14:nvPr/>
            </p14:nvContentPartPr>
            <p14:xfrm>
              <a:off x="4509230" y="5904490"/>
              <a:ext cx="112220" cy="179515"/>
            </p14:xfrm>
          </p:contentPart>
        </mc:Choice>
        <mc:Fallback>
          <p:sp>
            <p:nvSpPr>
              <p:cNvPr id="1049314" name=""/>
              <p:cNvSpPr/>
              <p:nvPr/>
            </p:nvSpPr>
            <p:spPr>
              <a:xfrm>
                <a:off x="4509230" y="5904490"/>
                <a:ext cx="112220" cy="179515"/>
              </a:xfrm>
            </p:spPr>
          </p:sp>
        </mc:Fallback>
      </mc:AlternateContent>
      <mc:AlternateContent xmlns:mc="http://schemas.openxmlformats.org/markup-compatibility/2006">
        <mc:Choice xmlns:p14="http://schemas.microsoft.com/office/powerpoint/2010/main" Requires="p14">
          <p:contentPart p14:bwMode="auto" r:id="rId98">
            <p14:nvContentPartPr>
              <p14:cNvPr id="1049315" name=""/>
              <p14:cNvContentPartPr/>
              <p14:nvPr/>
            </p14:nvContentPartPr>
            <p14:xfrm>
              <a:off x="4408798" y="5718210"/>
              <a:ext cx="23551" cy="92891"/>
            </p14:xfrm>
          </p:contentPart>
        </mc:Choice>
        <mc:Fallback>
          <p:sp>
            <p:nvSpPr>
              <p:cNvPr id="1049315" name=""/>
              <p:cNvSpPr/>
              <p:nvPr/>
            </p:nvSpPr>
            <p:spPr>
              <a:xfrm>
                <a:off x="4408798" y="5718210"/>
                <a:ext cx="23551" cy="92891"/>
              </a:xfrm>
            </p:spPr>
          </p:sp>
        </mc:Fallback>
      </mc:AlternateContent>
      <mc:AlternateContent xmlns:mc="http://schemas.openxmlformats.org/markup-compatibility/2006">
        <mc:Choice xmlns:p14="http://schemas.microsoft.com/office/powerpoint/2010/main" Requires="p14">
          <p:contentPart p14:bwMode="auto" r:id="rId99">
            <p14:nvContentPartPr>
              <p14:cNvPr id="1049316" name=""/>
              <p14:cNvContentPartPr/>
              <p14:nvPr/>
            </p14:nvContentPartPr>
            <p14:xfrm>
              <a:off x="4663652" y="5796058"/>
              <a:ext cx="155107" cy="314960"/>
            </p14:xfrm>
          </p:contentPart>
        </mc:Choice>
        <mc:Fallback>
          <p:sp>
            <p:nvSpPr>
              <p:cNvPr id="1049316" name=""/>
              <p:cNvSpPr/>
              <p:nvPr/>
            </p:nvSpPr>
            <p:spPr>
              <a:xfrm>
                <a:off x="4663652" y="5796058"/>
                <a:ext cx="155107" cy="314960"/>
              </a:xfrm>
            </p:spPr>
          </p:sp>
        </mc:Fallback>
      </mc:AlternateContent>
      <mc:AlternateContent xmlns:mc="http://schemas.openxmlformats.org/markup-compatibility/2006">
        <mc:Choice xmlns:p14="http://schemas.microsoft.com/office/powerpoint/2010/main" Requires="p14">
          <p:contentPart p14:bwMode="auto" r:id="rId100">
            <p14:nvContentPartPr>
              <p14:cNvPr id="1049317" name=""/>
              <p14:cNvContentPartPr/>
              <p14:nvPr/>
            </p14:nvContentPartPr>
            <p14:xfrm>
              <a:off x="4927034" y="5558866"/>
              <a:ext cx="96859" cy="916403"/>
            </p14:xfrm>
          </p:contentPart>
        </mc:Choice>
        <mc:Fallback>
          <p:sp>
            <p:nvSpPr>
              <p:cNvPr id="1049317" name=""/>
              <p:cNvSpPr/>
              <p:nvPr/>
            </p:nvSpPr>
            <p:spPr>
              <a:xfrm>
                <a:off x="4927034" y="5558866"/>
                <a:ext cx="96859" cy="916403"/>
              </a:xfrm>
            </p:spPr>
          </p:sp>
        </mc:Fallback>
      </mc:AlternateContent>
      <mc:AlternateContent xmlns:mc="http://schemas.openxmlformats.org/markup-compatibility/2006">
        <mc:Choice xmlns:p14="http://schemas.microsoft.com/office/powerpoint/2010/main" Requires="p14">
          <p:contentPart p14:bwMode="auto" r:id="rId101">
            <p14:nvContentPartPr>
              <p14:cNvPr id="1049318" name=""/>
              <p14:cNvContentPartPr/>
              <p14:nvPr/>
            </p14:nvContentPartPr>
            <p14:xfrm>
              <a:off x="2637642" y="3839583"/>
              <a:ext cx="262006" cy="248524"/>
            </p14:xfrm>
          </p:contentPart>
        </mc:Choice>
        <mc:Fallback>
          <p:sp>
            <p:nvSpPr>
              <p:cNvPr id="1049318" name=""/>
              <p:cNvSpPr/>
              <p:nvPr/>
            </p:nvSpPr>
            <p:spPr>
              <a:xfrm>
                <a:off x="2637642" y="3839583"/>
                <a:ext cx="262006" cy="248524"/>
              </a:xfrm>
            </p:spPr>
          </p:sp>
        </mc:Fallback>
      </mc:AlternateContent>
      <mc:AlternateContent xmlns:mc="http://schemas.openxmlformats.org/markup-compatibility/2006">
        <mc:Choice xmlns:p14="http://schemas.microsoft.com/office/powerpoint/2010/main" Requires="p14">
          <p:contentPart p14:bwMode="auto" r:id="rId102">
            <p14:nvContentPartPr>
              <p14:cNvPr id="1049319" name=""/>
              <p14:cNvContentPartPr/>
              <p14:nvPr/>
            </p14:nvContentPartPr>
            <p14:xfrm>
              <a:off x="5100255" y="5870357"/>
              <a:ext cx="396286" cy="306662"/>
            </p14:xfrm>
          </p:contentPart>
        </mc:Choice>
        <mc:Fallback>
          <p:sp>
            <p:nvSpPr>
              <p:cNvPr id="1049319" name=""/>
              <p:cNvSpPr/>
              <p:nvPr/>
            </p:nvSpPr>
            <p:spPr>
              <a:xfrm>
                <a:off x="5100255" y="5870357"/>
                <a:ext cx="396286" cy="306662"/>
              </a:xfrm>
            </p:spPr>
          </p:sp>
        </mc:Fallback>
      </mc:AlternateContent>
      <mc:AlternateContent xmlns:mc="http://schemas.openxmlformats.org/markup-compatibility/2006">
        <mc:Choice xmlns:p14="http://schemas.microsoft.com/office/powerpoint/2010/main" Requires="p14">
          <p:contentPart p14:bwMode="auto" r:id="rId103">
            <p14:nvContentPartPr>
              <p14:cNvPr id="1049320" name=""/>
              <p14:cNvContentPartPr/>
              <p14:nvPr/>
            </p14:nvContentPartPr>
            <p14:xfrm>
              <a:off x="5536303" y="5920925"/>
              <a:ext cx="185277" cy="396923"/>
            </p14:xfrm>
          </p:contentPart>
        </mc:Choice>
        <mc:Fallback>
          <p:sp>
            <p:nvSpPr>
              <p:cNvPr id="1049320" name=""/>
              <p:cNvSpPr/>
              <p:nvPr/>
            </p:nvSpPr>
            <p:spPr>
              <a:xfrm>
                <a:off x="5536303" y="5920925"/>
                <a:ext cx="185277" cy="396923"/>
              </a:xfrm>
            </p:spPr>
          </p:sp>
        </mc:Fallback>
      </mc:AlternateContent>
      <mc:AlternateContent xmlns:mc="http://schemas.openxmlformats.org/markup-compatibility/2006">
        <mc:Choice xmlns:p14="http://schemas.microsoft.com/office/powerpoint/2010/main" Requires="p14">
          <p:contentPart p14:bwMode="auto" r:id="rId104">
            <p14:nvContentPartPr>
              <p14:cNvPr id="1049321" name=""/>
              <p14:cNvContentPartPr/>
              <p14:nvPr/>
            </p14:nvContentPartPr>
            <p14:xfrm>
              <a:off x="5860493" y="6002126"/>
              <a:ext cx="443374" cy="313179"/>
            </p14:xfrm>
          </p:contentPart>
        </mc:Choice>
        <mc:Fallback>
          <p:sp>
            <p:nvSpPr>
              <p:cNvPr id="1049321" name=""/>
              <p:cNvSpPr/>
              <p:nvPr/>
            </p:nvSpPr>
            <p:spPr>
              <a:xfrm>
                <a:off x="5860493" y="6002126"/>
                <a:ext cx="443374" cy="313179"/>
              </a:xfrm>
            </p:spPr>
          </p:sp>
        </mc:Fallback>
      </mc:AlternateContent>
      <mc:AlternateContent xmlns:mc="http://schemas.openxmlformats.org/markup-compatibility/2006">
        <mc:Choice xmlns:p14="http://schemas.microsoft.com/office/powerpoint/2010/main" Requires="p14">
          <p:contentPart p14:bwMode="auto" r:id="rId105">
            <p14:nvContentPartPr>
              <p14:cNvPr id="1049322" name=""/>
              <p14:cNvContentPartPr/>
              <p14:nvPr/>
            </p14:nvContentPartPr>
            <p14:xfrm>
              <a:off x="5860493" y="5826922"/>
              <a:ext cx="195160" cy="21624"/>
            </p14:xfrm>
          </p:contentPart>
        </mc:Choice>
        <mc:Fallback>
          <p:sp>
            <p:nvSpPr>
              <p:cNvPr id="1049322" name=""/>
              <p:cNvSpPr/>
              <p:nvPr/>
            </p:nvSpPr>
            <p:spPr>
              <a:xfrm>
                <a:off x="5860493" y="5826922"/>
                <a:ext cx="195160" cy="21624"/>
              </a:xfrm>
            </p:spPr>
          </p:sp>
        </mc:Fallback>
      </mc:AlternateContent>
      <mc:AlternateContent xmlns:mc="http://schemas.openxmlformats.org/markup-compatibility/2006">
        <mc:Choice xmlns:p14="http://schemas.microsoft.com/office/powerpoint/2010/main" Requires="p14">
          <p:contentPart p14:bwMode="auto" r:id="rId106">
            <p14:nvContentPartPr>
              <p14:cNvPr id="1049323" name=""/>
              <p14:cNvContentPartPr/>
              <p14:nvPr/>
            </p14:nvContentPartPr>
            <p14:xfrm>
              <a:off x="5982277" y="5754447"/>
              <a:ext cx="102122" cy="210411"/>
            </p14:xfrm>
          </p:contentPart>
        </mc:Choice>
        <mc:Fallback>
          <p:sp>
            <p:nvSpPr>
              <p:cNvPr id="1049323" name=""/>
              <p:cNvSpPr/>
              <p:nvPr/>
            </p:nvSpPr>
            <p:spPr>
              <a:xfrm>
                <a:off x="5982277" y="5754447"/>
                <a:ext cx="102122" cy="210411"/>
              </a:xfrm>
            </p:spPr>
          </p:sp>
        </mc:Fallback>
      </mc:AlternateContent>
      <mc:AlternateContent xmlns:mc="http://schemas.openxmlformats.org/markup-compatibility/2006">
        <mc:Choice xmlns:p14="http://schemas.microsoft.com/office/powerpoint/2010/main" Requires="p14">
          <p:contentPart p14:bwMode="auto" r:id="rId107">
            <p14:nvContentPartPr>
              <p14:cNvPr id="1049324" name=""/>
              <p14:cNvContentPartPr/>
              <p14:nvPr/>
            </p14:nvContentPartPr>
            <p14:xfrm>
              <a:off x="6289824" y="6123521"/>
              <a:ext cx="212141" cy="28404"/>
            </p14:xfrm>
          </p:contentPart>
        </mc:Choice>
        <mc:Fallback>
          <p:sp>
            <p:nvSpPr>
              <p:cNvPr id="1049324" name=""/>
              <p:cNvSpPr/>
              <p:nvPr/>
            </p:nvSpPr>
            <p:spPr>
              <a:xfrm>
                <a:off x="6289824" y="6123521"/>
                <a:ext cx="212141" cy="28404"/>
              </a:xfrm>
            </p:spPr>
          </p:sp>
        </mc:Fallback>
      </mc:AlternateContent>
      <mc:AlternateContent xmlns:mc="http://schemas.openxmlformats.org/markup-compatibility/2006">
        <mc:Choice xmlns:p14="http://schemas.microsoft.com/office/powerpoint/2010/main" Requires="p14">
          <p:contentPart p14:bwMode="auto" r:id="rId108">
            <p14:nvContentPartPr>
              <p14:cNvPr id="1049325" name=""/>
              <p14:cNvContentPartPr/>
              <p14:nvPr/>
            </p14:nvContentPartPr>
            <p14:xfrm>
              <a:off x="6363071" y="5982295"/>
              <a:ext cx="27016" cy="269536"/>
            </p14:xfrm>
          </p:contentPart>
        </mc:Choice>
        <mc:Fallback>
          <p:sp>
            <p:nvSpPr>
              <p:cNvPr id="1049325" name=""/>
              <p:cNvSpPr/>
              <p:nvPr/>
            </p:nvSpPr>
            <p:spPr>
              <a:xfrm>
                <a:off x="6363071" y="5982295"/>
                <a:ext cx="27016" cy="269536"/>
              </a:xfrm>
            </p:spPr>
          </p:sp>
        </mc:Fallback>
      </mc:AlternateContent>
      <mc:AlternateContent xmlns:mc="http://schemas.openxmlformats.org/markup-compatibility/2006">
        <mc:Choice xmlns:p14="http://schemas.microsoft.com/office/powerpoint/2010/main" Requires="p14">
          <p:contentPart p14:bwMode="auto" r:id="rId109">
            <p14:nvContentPartPr>
              <p14:cNvPr id="1049326" name=""/>
              <p14:cNvContentPartPr/>
              <p14:nvPr/>
            </p14:nvContentPartPr>
            <p14:xfrm>
              <a:off x="6593378" y="5935137"/>
              <a:ext cx="95086" cy="263578"/>
            </p14:xfrm>
          </p:contentPart>
        </mc:Choice>
        <mc:Fallback>
          <p:sp>
            <p:nvSpPr>
              <p:cNvPr id="1049326" name=""/>
              <p:cNvSpPr/>
              <p:nvPr/>
            </p:nvSpPr>
            <p:spPr>
              <a:xfrm>
                <a:off x="6593378" y="5935137"/>
                <a:ext cx="95086" cy="263578"/>
              </a:xfrm>
            </p:spPr>
          </p:sp>
        </mc:Fallback>
      </mc:AlternateContent>
      <mc:AlternateContent xmlns:mc="http://schemas.openxmlformats.org/markup-compatibility/2006">
        <mc:Choice xmlns:p14="http://schemas.microsoft.com/office/powerpoint/2010/main" Requires="p14">
          <p:contentPart p14:bwMode="auto" r:id="rId110">
            <p14:nvContentPartPr>
              <p14:cNvPr id="1049327" name=""/>
              <p14:cNvContentPartPr/>
              <p14:nvPr/>
            </p14:nvContentPartPr>
            <p14:xfrm>
              <a:off x="6728212" y="6000662"/>
              <a:ext cx="12123" cy="167812"/>
            </p14:xfrm>
          </p:contentPart>
        </mc:Choice>
        <mc:Fallback>
          <p:sp>
            <p:nvSpPr>
              <p:cNvPr id="1049327" name=""/>
              <p:cNvSpPr/>
              <p:nvPr/>
            </p:nvSpPr>
            <p:spPr>
              <a:xfrm>
                <a:off x="6728212" y="6000662"/>
                <a:ext cx="12123" cy="167812"/>
              </a:xfrm>
            </p:spPr>
          </p:sp>
        </mc:Fallback>
      </mc:AlternateContent>
      <mc:AlternateContent xmlns:mc="http://schemas.openxmlformats.org/markup-compatibility/2006">
        <mc:Choice xmlns:p14="http://schemas.microsoft.com/office/powerpoint/2010/main" Requires="p14">
          <p:contentPart p14:bwMode="auto" r:id="rId111">
            <p14:nvContentPartPr>
              <p14:cNvPr id="1049328" name=""/>
              <p14:cNvContentPartPr/>
              <p14:nvPr/>
            </p14:nvContentPartPr>
            <p14:xfrm>
              <a:off x="6824361" y="6028015"/>
              <a:ext cx="114830" cy="192165"/>
            </p14:xfrm>
          </p:contentPart>
        </mc:Choice>
        <mc:Fallback>
          <p:sp>
            <p:nvSpPr>
              <p:cNvPr id="1049328" name=""/>
              <p:cNvSpPr/>
              <p:nvPr/>
            </p:nvSpPr>
            <p:spPr>
              <a:xfrm>
                <a:off x="6824361" y="6028015"/>
                <a:ext cx="114830" cy="192165"/>
              </a:xfrm>
            </p:spPr>
          </p:sp>
        </mc:Fallback>
      </mc:AlternateContent>
      <mc:AlternateContent xmlns:mc="http://schemas.openxmlformats.org/markup-compatibility/2006">
        <mc:Choice xmlns:p14="http://schemas.microsoft.com/office/powerpoint/2010/main" Requires="p14">
          <p:contentPart p14:bwMode="auto" r:id="rId112">
            <p14:nvContentPartPr>
              <p14:cNvPr id="1049329" name=""/>
              <p14:cNvContentPartPr/>
              <p14:nvPr/>
            </p14:nvContentPartPr>
            <p14:xfrm>
              <a:off x="6783136" y="5812278"/>
              <a:ext cx="6581" cy="30254"/>
            </p14:xfrm>
          </p:contentPart>
        </mc:Choice>
        <mc:Fallback>
          <p:sp>
            <p:nvSpPr>
              <p:cNvPr id="1049329" name=""/>
              <p:cNvSpPr/>
              <p:nvPr/>
            </p:nvSpPr>
            <p:spPr>
              <a:xfrm>
                <a:off x="6783136" y="5812278"/>
                <a:ext cx="6581" cy="30254"/>
              </a:xfrm>
            </p:spPr>
          </p:sp>
        </mc:Fallback>
      </mc:AlternateContent>
      <mc:AlternateContent xmlns:mc="http://schemas.openxmlformats.org/markup-compatibility/2006">
        <mc:Choice xmlns:p14="http://schemas.microsoft.com/office/powerpoint/2010/main" Requires="p14">
          <p:contentPart p14:bwMode="auto" r:id="rId113">
            <p14:nvContentPartPr>
              <p14:cNvPr id="1049330" name=""/>
              <p14:cNvContentPartPr/>
              <p14:nvPr/>
            </p14:nvContentPartPr>
            <p14:xfrm>
              <a:off x="7009001" y="5971429"/>
              <a:ext cx="172936" cy="307961"/>
            </p14:xfrm>
          </p:contentPart>
        </mc:Choice>
        <mc:Fallback>
          <p:sp>
            <p:nvSpPr>
              <p:cNvPr id="1049330" name=""/>
              <p:cNvSpPr/>
              <p:nvPr/>
            </p:nvSpPr>
            <p:spPr>
              <a:xfrm>
                <a:off x="7009001" y="5971429"/>
                <a:ext cx="172936" cy="307961"/>
              </a:xfrm>
            </p:spPr>
          </p:sp>
        </mc:Fallback>
      </mc:AlternateContent>
      <mc:AlternateContent xmlns:mc="http://schemas.openxmlformats.org/markup-compatibility/2006">
        <mc:Choice xmlns:p14="http://schemas.microsoft.com/office/powerpoint/2010/main" Requires="p14">
          <p:contentPart p14:bwMode="auto" r:id="rId114">
            <p14:nvContentPartPr>
              <p14:cNvPr id="1049331" name=""/>
              <p14:cNvContentPartPr/>
              <p14:nvPr/>
            </p14:nvContentPartPr>
            <p14:xfrm>
              <a:off x="7269387" y="5997926"/>
              <a:ext cx="290469" cy="436723"/>
            </p14:xfrm>
          </p:contentPart>
        </mc:Choice>
        <mc:Fallback>
          <p:sp>
            <p:nvSpPr>
              <p:cNvPr id="1049331" name=""/>
              <p:cNvSpPr/>
              <p:nvPr/>
            </p:nvSpPr>
            <p:spPr>
              <a:xfrm>
                <a:off x="7269387" y="5997926"/>
                <a:ext cx="290469" cy="436723"/>
              </a:xfrm>
            </p:spPr>
          </p:sp>
        </mc:Fallback>
      </mc:AlternateContent>
      <mc:AlternateContent xmlns:mc="http://schemas.openxmlformats.org/markup-compatibility/2006">
        <mc:Choice xmlns:p14="http://schemas.microsoft.com/office/powerpoint/2010/main" Requires="p14">
          <p:contentPart p14:bwMode="auto" r:id="rId115">
            <p14:nvContentPartPr>
              <p14:cNvPr id="1049332" name=""/>
              <p14:cNvContentPartPr/>
              <p14:nvPr/>
            </p14:nvContentPartPr>
            <p14:xfrm>
              <a:off x="7225563" y="5855465"/>
              <a:ext cx="165608" cy="12596"/>
            </p14:xfrm>
          </p:contentPart>
        </mc:Choice>
        <mc:Fallback>
          <p:sp>
            <p:nvSpPr>
              <p:cNvPr id="1049332" name=""/>
              <p:cNvSpPr/>
              <p:nvPr/>
            </p:nvSpPr>
            <p:spPr>
              <a:xfrm>
                <a:off x="7225563" y="5855465"/>
                <a:ext cx="165608" cy="12596"/>
              </a:xfrm>
            </p:spPr>
          </p:sp>
        </mc:Fallback>
      </mc:AlternateContent>
      <mc:AlternateContent xmlns:mc="http://schemas.openxmlformats.org/markup-compatibility/2006">
        <mc:Choice xmlns:p14="http://schemas.microsoft.com/office/powerpoint/2010/main" Requires="p14">
          <p:contentPart p14:bwMode="auto" r:id="rId116">
            <p14:nvContentPartPr>
              <p14:cNvPr id="1049333" name=""/>
              <p14:cNvContentPartPr/>
              <p14:nvPr/>
            </p14:nvContentPartPr>
            <p14:xfrm>
              <a:off x="7319689" y="5790436"/>
              <a:ext cx="129839" cy="157804"/>
            </p14:xfrm>
          </p:contentPart>
        </mc:Choice>
        <mc:Fallback>
          <p:sp>
            <p:nvSpPr>
              <p:cNvPr id="1049333" name=""/>
              <p:cNvSpPr/>
              <p:nvPr/>
            </p:nvSpPr>
            <p:spPr>
              <a:xfrm>
                <a:off x="7319689" y="5790436"/>
                <a:ext cx="129839" cy="157804"/>
              </a:xfrm>
            </p:spPr>
          </p:sp>
        </mc:Fallback>
      </mc:AlternateContent>
      <mc:AlternateContent xmlns:mc="http://schemas.openxmlformats.org/markup-compatibility/2006">
        <mc:Choice xmlns:p14="http://schemas.microsoft.com/office/powerpoint/2010/main" Requires="p14">
          <p:contentPart p14:bwMode="auto" r:id="rId117">
            <p14:nvContentPartPr>
              <p14:cNvPr id="1049334" name=""/>
              <p14:cNvContentPartPr/>
              <p14:nvPr/>
            </p14:nvContentPartPr>
            <p14:xfrm>
              <a:off x="7538755" y="5884504"/>
              <a:ext cx="108276" cy="585619"/>
            </p14:xfrm>
          </p:contentPart>
        </mc:Choice>
        <mc:Fallback>
          <p:sp>
            <p:nvSpPr>
              <p:cNvPr id="1049334" name=""/>
              <p:cNvSpPr/>
              <p:nvPr/>
            </p:nvSpPr>
            <p:spPr>
              <a:xfrm>
                <a:off x="7538755" y="5884504"/>
                <a:ext cx="108276" cy="585619"/>
              </a:xfrm>
            </p:spPr>
          </p:sp>
        </mc:Fallback>
      </mc:AlternateContent>
      <mc:AlternateContent xmlns:mc="http://schemas.openxmlformats.org/markup-compatibility/2006">
        <mc:Choice xmlns:p14="http://schemas.microsoft.com/office/powerpoint/2010/main" Requires="p14">
          <p:contentPart p14:bwMode="auto" r:id="rId118">
            <p14:nvContentPartPr>
              <p14:cNvPr id="1049335" name=""/>
              <p14:cNvContentPartPr/>
              <p14:nvPr/>
            </p14:nvContentPartPr>
            <p14:xfrm>
              <a:off x="4108310" y="1929435"/>
              <a:ext cx="638508" cy="653333"/>
            </p14:xfrm>
          </p:contentPart>
        </mc:Choice>
        <mc:Fallback>
          <p:sp>
            <p:nvSpPr>
              <p:cNvPr id="1049335" name=""/>
              <p:cNvSpPr/>
              <p:nvPr/>
            </p:nvSpPr>
            <p:spPr>
              <a:xfrm>
                <a:off x="4108310" y="1929435"/>
                <a:ext cx="638508" cy="653333"/>
              </a:xfrm>
            </p:spPr>
          </p:sp>
        </mc:Fallback>
      </mc:AlternateContent>
      <mc:AlternateContent xmlns:mc="http://schemas.openxmlformats.org/markup-compatibility/2006">
        <mc:Choice xmlns:p14="http://schemas.microsoft.com/office/powerpoint/2010/main" Requires="p14">
          <p:contentPart p14:bwMode="auto" r:id="rId119">
            <p14:nvContentPartPr>
              <p14:cNvPr id="1049336" name=""/>
              <p14:cNvContentPartPr/>
              <p14:nvPr/>
            </p14:nvContentPartPr>
            <p14:xfrm>
              <a:off x="4623243" y="2574011"/>
              <a:ext cx="180276" cy="72825"/>
            </p14:xfrm>
          </p:contentPart>
        </mc:Choice>
        <mc:Fallback>
          <p:sp>
            <p:nvSpPr>
              <p:cNvPr id="1049336" name=""/>
              <p:cNvSpPr/>
              <p:nvPr/>
            </p:nvSpPr>
            <p:spPr>
              <a:xfrm>
                <a:off x="4623243" y="2574011"/>
                <a:ext cx="180276" cy="72825"/>
              </a:xfrm>
            </p:spPr>
          </p:sp>
        </mc:Fallback>
      </mc:AlternateContent>
      <mc:AlternateContent xmlns:mc="http://schemas.openxmlformats.org/markup-compatibility/2006">
        <mc:Choice xmlns:p14="http://schemas.microsoft.com/office/powerpoint/2010/main" Requires="p14">
          <p:contentPart p14:bwMode="auto" r:id="rId120">
            <p14:nvContentPartPr>
              <p14:cNvPr id="1049337" name=""/>
              <p14:cNvContentPartPr/>
              <p14:nvPr/>
            </p14:nvContentPartPr>
            <p14:xfrm>
              <a:off x="4773708" y="2519407"/>
              <a:ext cx="19200" cy="123211"/>
            </p14:xfrm>
          </p:contentPart>
        </mc:Choice>
        <mc:Fallback>
          <p:sp>
            <p:nvSpPr>
              <p:cNvPr id="1049337" name=""/>
              <p:cNvSpPr/>
              <p:nvPr/>
            </p:nvSpPr>
            <p:spPr>
              <a:xfrm>
                <a:off x="4773708" y="2519407"/>
                <a:ext cx="19200" cy="123211"/>
              </a:xfrm>
            </p:spPr>
          </p:sp>
        </mc:Fallback>
      </mc:AlternateContent>
      <mc:AlternateContent xmlns:mc="http://schemas.openxmlformats.org/markup-compatibility/2006">
        <mc:Choice xmlns:p14="http://schemas.microsoft.com/office/powerpoint/2010/main" Requires="p14">
          <p:contentPart p14:bwMode="auto" r:id="rId121">
            <p14:nvContentPartPr>
              <p14:cNvPr id="1049338" name=""/>
              <p14:cNvContentPartPr/>
              <p14:nvPr/>
            </p14:nvContentPartPr>
            <p14:xfrm>
              <a:off x="4902110" y="2728157"/>
              <a:ext cx="341628" cy="301659"/>
            </p14:xfrm>
          </p:contentPart>
        </mc:Choice>
        <mc:Fallback>
          <p:sp>
            <p:nvSpPr>
              <p:cNvPr id="1049338" name=""/>
              <p:cNvSpPr/>
              <p:nvPr/>
            </p:nvSpPr>
            <p:spPr>
              <a:xfrm>
                <a:off x="4902110" y="2728157"/>
                <a:ext cx="341628" cy="301659"/>
              </a:xfrm>
            </p:spPr>
          </p:sp>
        </mc:Fallback>
      </mc:AlternateContent>
      <mc:AlternateContent xmlns:mc="http://schemas.openxmlformats.org/markup-compatibility/2006">
        <mc:Choice xmlns:p14="http://schemas.microsoft.com/office/powerpoint/2010/main" Requires="p14">
          <p:contentPart p14:bwMode="auto" r:id="rId122">
            <p14:nvContentPartPr>
              <p14:cNvPr id="1049339" name=""/>
              <p14:cNvContentPartPr/>
              <p14:nvPr/>
            </p14:nvContentPartPr>
            <p14:xfrm>
              <a:off x="4930791" y="2624644"/>
              <a:ext cx="214445" cy="18596"/>
            </p14:xfrm>
          </p:contentPart>
        </mc:Choice>
        <mc:Fallback>
          <p:sp>
            <p:nvSpPr>
              <p:cNvPr id="1049339" name=""/>
              <p:cNvSpPr/>
              <p:nvPr/>
            </p:nvSpPr>
            <p:spPr>
              <a:xfrm>
                <a:off x="4930791" y="2624644"/>
                <a:ext cx="214445" cy="18596"/>
              </a:xfrm>
            </p:spPr>
          </p:sp>
        </mc:Fallback>
      </mc:AlternateContent>
      <mc:AlternateContent xmlns:mc="http://schemas.openxmlformats.org/markup-compatibility/2006">
        <mc:Choice xmlns:p14="http://schemas.microsoft.com/office/powerpoint/2010/main" Requires="p14">
          <p:contentPart p14:bwMode="auto" r:id="rId123">
            <p14:nvContentPartPr>
              <p14:cNvPr id="1049340" name=""/>
              <p14:cNvContentPartPr/>
              <p14:nvPr/>
            </p14:nvContentPartPr>
            <p14:xfrm>
              <a:off x="5030953" y="2544971"/>
              <a:ext cx="89689" cy="125882"/>
            </p14:xfrm>
          </p:contentPart>
        </mc:Choice>
        <mc:Fallback>
          <p:sp>
            <p:nvSpPr>
              <p:cNvPr id="1049340" name=""/>
              <p:cNvSpPr/>
              <p:nvPr/>
            </p:nvSpPr>
            <p:spPr>
              <a:xfrm>
                <a:off x="5030953" y="2544971"/>
                <a:ext cx="89689" cy="125882"/>
              </a:xfrm>
            </p:spPr>
          </p:sp>
        </mc:Fallback>
      </mc:AlternateContent>
      <mc:AlternateContent xmlns:mc="http://schemas.openxmlformats.org/markup-compatibility/2006">
        <mc:Choice xmlns:p14="http://schemas.microsoft.com/office/powerpoint/2010/main" Requires="p14">
          <p:contentPart p14:bwMode="auto" r:id="rId124">
            <p14:nvContentPartPr>
              <p14:cNvPr id="1049341" name=""/>
              <p14:cNvContentPartPr/>
              <p14:nvPr/>
            </p14:nvContentPartPr>
            <p14:xfrm>
              <a:off x="4215533" y="1820724"/>
              <a:ext cx="136089" cy="249189"/>
            </p14:xfrm>
          </p:contentPart>
        </mc:Choice>
        <mc:Fallback>
          <p:sp>
            <p:nvSpPr>
              <p:cNvPr id="1049341" name=""/>
              <p:cNvSpPr/>
              <p:nvPr/>
            </p:nvSpPr>
            <p:spPr>
              <a:xfrm>
                <a:off x="4215533" y="1820724"/>
                <a:ext cx="136089" cy="249189"/>
              </a:xfrm>
            </p:spPr>
          </p:sp>
        </mc:Fallback>
      </mc:AlternateContent>
      <mc:AlternateContent xmlns:mc="http://schemas.openxmlformats.org/markup-compatibility/2006">
        <mc:Choice xmlns:p14="http://schemas.microsoft.com/office/powerpoint/2010/main" Requires="p14">
          <p:contentPart p14:bwMode="auto" r:id="rId125">
            <p14:nvContentPartPr>
              <p14:cNvPr id="1049342" name=""/>
              <p14:cNvContentPartPr/>
              <p14:nvPr/>
            </p14:nvContentPartPr>
            <p14:xfrm>
              <a:off x="8406544" y="190793"/>
              <a:ext cx="128774" cy="3041677"/>
            </p14:xfrm>
          </p:contentPart>
        </mc:Choice>
        <mc:Fallback>
          <p:sp>
            <p:nvSpPr>
              <p:cNvPr id="1049342" name=""/>
              <p:cNvSpPr/>
              <p:nvPr/>
            </p:nvSpPr>
            <p:spPr>
              <a:xfrm>
                <a:off x="8406544" y="190793"/>
                <a:ext cx="128774" cy="3041677"/>
              </a:xfrm>
            </p:spPr>
          </p:sp>
        </mc:Fallback>
      </mc:AlternateContent>
      <mc:AlternateContent xmlns:mc="http://schemas.openxmlformats.org/markup-compatibility/2006">
        <mc:Choice xmlns:p14="http://schemas.microsoft.com/office/powerpoint/2010/main" Requires="p14">
          <p:contentPart p14:bwMode="auto" r:id="rId126">
            <p14:nvContentPartPr>
              <p14:cNvPr id="1049343" name=""/>
              <p14:cNvContentPartPr/>
              <p14:nvPr/>
            </p14:nvContentPartPr>
            <p14:xfrm>
              <a:off x="8431852" y="140409"/>
              <a:ext cx="110526" cy="212597"/>
            </p14:xfrm>
          </p:contentPart>
        </mc:Choice>
        <mc:Fallback>
          <p:sp>
            <p:nvSpPr>
              <p:cNvPr id="1049343" name=""/>
              <p:cNvSpPr/>
              <p:nvPr/>
            </p:nvSpPr>
            <p:spPr>
              <a:xfrm>
                <a:off x="8431852" y="140409"/>
                <a:ext cx="110526" cy="212597"/>
              </a:xfrm>
            </p:spPr>
          </p:sp>
        </mc:Fallback>
      </mc:AlternateContent>
      <mc:AlternateContent xmlns:mc="http://schemas.openxmlformats.org/markup-compatibility/2006">
        <mc:Choice xmlns:p14="http://schemas.microsoft.com/office/powerpoint/2010/main" Requires="p14">
          <p:contentPart p14:bwMode="auto" r:id="rId127">
            <p14:nvContentPartPr>
              <p14:cNvPr id="1049344" name=""/>
              <p14:cNvContentPartPr/>
              <p14:nvPr/>
            </p14:nvContentPartPr>
            <p14:xfrm>
              <a:off x="8521198" y="154556"/>
              <a:ext cx="78542" cy="163067"/>
            </p14:xfrm>
          </p:contentPart>
        </mc:Choice>
        <mc:Fallback>
          <p:sp>
            <p:nvSpPr>
              <p:cNvPr id="1049344" name=""/>
              <p:cNvSpPr/>
              <p:nvPr/>
            </p:nvSpPr>
            <p:spPr>
              <a:xfrm>
                <a:off x="8521198" y="154556"/>
                <a:ext cx="78542" cy="163067"/>
              </a:xfrm>
            </p:spPr>
          </p:sp>
        </mc:Fallback>
      </mc:AlternateContent>
      <mc:AlternateContent xmlns:mc="http://schemas.openxmlformats.org/markup-compatibility/2006">
        <mc:Choice xmlns:p14="http://schemas.microsoft.com/office/powerpoint/2010/main" Requires="p14">
          <p:contentPart p14:bwMode="auto" r:id="rId128">
            <p14:nvContentPartPr>
              <p14:cNvPr id="1049345" name=""/>
              <p14:cNvContentPartPr/>
              <p14:nvPr/>
            </p14:nvContentPartPr>
            <p14:xfrm>
              <a:off x="8127323" y="137653"/>
              <a:ext cx="225334" cy="469557"/>
            </p14:xfrm>
          </p:contentPart>
        </mc:Choice>
        <mc:Fallback>
          <p:sp>
            <p:nvSpPr>
              <p:cNvPr id="1049345" name=""/>
              <p:cNvSpPr/>
              <p:nvPr/>
            </p:nvSpPr>
            <p:spPr>
              <a:xfrm>
                <a:off x="8127323" y="137653"/>
                <a:ext cx="225334" cy="469557"/>
              </a:xfrm>
            </p:spPr>
          </p:sp>
        </mc:Fallback>
      </mc:AlternateContent>
      <mc:AlternateContent xmlns:mc="http://schemas.openxmlformats.org/markup-compatibility/2006">
        <mc:Choice xmlns:p14="http://schemas.microsoft.com/office/powerpoint/2010/main" Requires="p14">
          <p:contentPart p14:bwMode="auto" r:id="rId129">
            <p14:nvContentPartPr>
              <p14:cNvPr id="1049346" name=""/>
              <p14:cNvContentPartPr/>
              <p14:nvPr/>
            </p14:nvContentPartPr>
            <p14:xfrm>
              <a:off x="8098927" y="70757"/>
              <a:ext cx="169831" cy="40612"/>
            </p14:xfrm>
          </p:contentPart>
        </mc:Choice>
        <mc:Fallback>
          <p:sp>
            <p:nvSpPr>
              <p:cNvPr id="1049346" name=""/>
              <p:cNvSpPr/>
              <p:nvPr/>
            </p:nvSpPr>
            <p:spPr>
              <a:xfrm>
                <a:off x="8098927" y="70757"/>
                <a:ext cx="169831" cy="40612"/>
              </a:xfrm>
            </p:spPr>
          </p:sp>
        </mc:Fallback>
      </mc:AlternateContent>
      <mc:AlternateContent xmlns:mc="http://schemas.openxmlformats.org/markup-compatibility/2006">
        <mc:Choice xmlns:p14="http://schemas.microsoft.com/office/powerpoint/2010/main" Requires="p14">
          <p:contentPart p14:bwMode="auto" r:id="rId130">
            <p14:nvContentPartPr>
              <p14:cNvPr id="1049347" name=""/>
              <p14:cNvContentPartPr/>
              <p14:nvPr/>
            </p14:nvContentPartPr>
            <p14:xfrm>
              <a:off x="8213651" y="38647"/>
              <a:ext cx="114281" cy="90841"/>
            </p14:xfrm>
          </p:contentPart>
        </mc:Choice>
        <mc:Fallback>
          <p:sp>
            <p:nvSpPr>
              <p:cNvPr id="1049347" name=""/>
              <p:cNvSpPr/>
              <p:nvPr/>
            </p:nvSpPr>
            <p:spPr>
              <a:xfrm>
                <a:off x="8213651" y="38647"/>
                <a:ext cx="114281" cy="90841"/>
              </a:xfrm>
            </p:spPr>
          </p:sp>
        </mc:Fallback>
      </mc:AlternateContent>
      <mc:AlternateContent xmlns:mc="http://schemas.openxmlformats.org/markup-compatibility/2006">
        <mc:Choice xmlns:p14="http://schemas.microsoft.com/office/powerpoint/2010/main" Requires="p14">
          <p:contentPart p14:bwMode="auto" r:id="rId131">
            <p14:nvContentPartPr>
              <p14:cNvPr id="1049348" name=""/>
              <p14:cNvContentPartPr/>
              <p14:nvPr/>
            </p14:nvContentPartPr>
            <p14:xfrm>
              <a:off x="8413535" y="581058"/>
              <a:ext cx="1447988" cy="2608736"/>
            </p14:xfrm>
          </p:contentPart>
        </mc:Choice>
        <mc:Fallback>
          <p:sp>
            <p:nvSpPr>
              <p:cNvPr id="1049348" name=""/>
              <p:cNvSpPr/>
              <p:nvPr/>
            </p:nvSpPr>
            <p:spPr>
              <a:xfrm>
                <a:off x="8413535" y="581058"/>
                <a:ext cx="1447988" cy="2608736"/>
              </a:xfrm>
            </p:spPr>
          </p:sp>
        </mc:Fallback>
      </mc:AlternateContent>
      <mc:AlternateContent xmlns:mc="http://schemas.openxmlformats.org/markup-compatibility/2006">
        <mc:Choice xmlns:p14="http://schemas.microsoft.com/office/powerpoint/2010/main" Requires="p14">
          <p:contentPart p14:bwMode="auto" r:id="rId132">
            <p14:nvContentPartPr>
              <p14:cNvPr id="1049349" name=""/>
              <p14:cNvContentPartPr/>
              <p14:nvPr/>
            </p14:nvContentPartPr>
            <p14:xfrm>
              <a:off x="9694027" y="534758"/>
              <a:ext cx="223343" cy="146872"/>
            </p14:xfrm>
          </p:contentPart>
        </mc:Choice>
        <mc:Fallback>
          <p:sp>
            <p:nvSpPr>
              <p:cNvPr id="1049349" name=""/>
              <p:cNvSpPr/>
              <p:nvPr/>
            </p:nvSpPr>
            <p:spPr>
              <a:xfrm>
                <a:off x="9694027" y="534758"/>
                <a:ext cx="223343" cy="146872"/>
              </a:xfrm>
            </p:spPr>
          </p:sp>
        </mc:Fallback>
      </mc:AlternateContent>
      <mc:AlternateContent xmlns:mc="http://schemas.openxmlformats.org/markup-compatibility/2006">
        <mc:Choice xmlns:p14="http://schemas.microsoft.com/office/powerpoint/2010/main" Requires="p14">
          <p:contentPart p14:bwMode="auto" r:id="rId133">
            <p14:nvContentPartPr>
              <p14:cNvPr id="1049350" name=""/>
              <p14:cNvContentPartPr/>
              <p14:nvPr/>
            </p14:nvContentPartPr>
            <p14:xfrm>
              <a:off x="10008634" y="471247"/>
              <a:ext cx="154064" cy="271218"/>
            </p14:xfrm>
          </p:contentPart>
        </mc:Choice>
        <mc:Fallback>
          <p:sp>
            <p:nvSpPr>
              <p:cNvPr id="1049350" name=""/>
              <p:cNvSpPr/>
              <p:nvPr/>
            </p:nvSpPr>
            <p:spPr>
              <a:xfrm>
                <a:off x="10008634" y="471247"/>
                <a:ext cx="154064" cy="271218"/>
              </a:xfrm>
            </p:spPr>
          </p:sp>
        </mc:Fallback>
      </mc:AlternateContent>
      <mc:AlternateContent xmlns:mc="http://schemas.openxmlformats.org/markup-compatibility/2006">
        <mc:Choice xmlns:p14="http://schemas.microsoft.com/office/powerpoint/2010/main" Requires="p14">
          <p:contentPart p14:bwMode="auto" r:id="rId134">
            <p14:nvContentPartPr>
              <p14:cNvPr id="1049351" name=""/>
              <p14:cNvContentPartPr/>
              <p14:nvPr/>
            </p14:nvContentPartPr>
            <p14:xfrm>
              <a:off x="10206941" y="525254"/>
              <a:ext cx="199554" cy="220306"/>
            </p14:xfrm>
          </p:contentPart>
        </mc:Choice>
        <mc:Fallback>
          <p:sp>
            <p:nvSpPr>
              <p:cNvPr id="1049351" name=""/>
              <p:cNvSpPr/>
              <p:nvPr/>
            </p:nvSpPr>
            <p:spPr>
              <a:xfrm>
                <a:off x="10206941" y="525254"/>
                <a:ext cx="199554" cy="220306"/>
              </a:xfrm>
            </p:spPr>
          </p:sp>
        </mc:Fallback>
      </mc:AlternateContent>
      <mc:AlternateContent xmlns:mc="http://schemas.openxmlformats.org/markup-compatibility/2006">
        <mc:Choice xmlns:p14="http://schemas.microsoft.com/office/powerpoint/2010/main" Requires="p14">
          <p:contentPart p14:bwMode="auto" r:id="rId135">
            <p14:nvContentPartPr>
              <p14:cNvPr id="1049352" name=""/>
              <p14:cNvContentPartPr/>
              <p14:nvPr/>
            </p14:nvContentPartPr>
            <p14:xfrm>
              <a:off x="9987013" y="275353"/>
              <a:ext cx="191429" cy="103824"/>
            </p14:xfrm>
          </p:contentPart>
        </mc:Choice>
        <mc:Fallback>
          <p:sp>
            <p:nvSpPr>
              <p:cNvPr id="1049352" name=""/>
              <p:cNvSpPr/>
              <p:nvPr/>
            </p:nvSpPr>
            <p:spPr>
              <a:xfrm>
                <a:off x="9987013" y="275353"/>
                <a:ext cx="191429" cy="103824"/>
              </a:xfrm>
            </p:spPr>
          </p:sp>
        </mc:Fallback>
      </mc:AlternateContent>
      <mc:AlternateContent xmlns:mc="http://schemas.openxmlformats.org/markup-compatibility/2006">
        <mc:Choice xmlns:p14="http://schemas.microsoft.com/office/powerpoint/2010/main" Requires="p14">
          <p:contentPart p14:bwMode="auto" r:id="rId136">
            <p14:nvContentPartPr>
              <p14:cNvPr id="1049353" name=""/>
              <p14:cNvContentPartPr/>
              <p14:nvPr/>
            </p14:nvContentPartPr>
            <p14:xfrm>
              <a:off x="10065554" y="227031"/>
              <a:ext cx="161055" cy="105236"/>
            </p14:xfrm>
          </p:contentPart>
        </mc:Choice>
        <mc:Fallback>
          <p:sp>
            <p:nvSpPr>
              <p:cNvPr id="1049353" name=""/>
              <p:cNvSpPr/>
              <p:nvPr/>
            </p:nvSpPr>
            <p:spPr>
              <a:xfrm>
                <a:off x="10065554" y="227031"/>
                <a:ext cx="161055" cy="105236"/>
              </a:xfrm>
            </p:spPr>
          </p:sp>
        </mc:Fallback>
      </mc:AlternateContent>
      <mc:AlternateContent xmlns:mc="http://schemas.openxmlformats.org/markup-compatibility/2006">
        <mc:Choice xmlns:p14="http://schemas.microsoft.com/office/powerpoint/2010/main" Requires="p14">
          <p:contentPart p14:bwMode="auto" r:id="rId137">
            <p14:nvContentPartPr>
              <p14:cNvPr id="1049354" name=""/>
              <p14:cNvContentPartPr/>
              <p14:nvPr/>
            </p14:nvContentPartPr>
            <p14:xfrm>
              <a:off x="8492517" y="1676306"/>
              <a:ext cx="461824" cy="158905"/>
            </p14:xfrm>
          </p:contentPart>
        </mc:Choice>
        <mc:Fallback>
          <p:sp>
            <p:nvSpPr>
              <p:cNvPr id="1049354" name=""/>
              <p:cNvSpPr/>
              <p:nvPr/>
            </p:nvSpPr>
            <p:spPr>
              <a:xfrm>
                <a:off x="8492517" y="1676306"/>
                <a:ext cx="461824" cy="158905"/>
              </a:xfrm>
            </p:spPr>
          </p:sp>
        </mc:Fallback>
      </mc:AlternateContent>
      <mc:AlternateContent xmlns:mc="http://schemas.openxmlformats.org/markup-compatibility/2006">
        <mc:Choice xmlns:p14="http://schemas.microsoft.com/office/powerpoint/2010/main" Requires="p14">
          <p:contentPart p14:bwMode="auto" r:id="rId138">
            <p14:nvContentPartPr>
              <p14:cNvPr id="1049355" name=""/>
              <p14:cNvContentPartPr/>
              <p14:nvPr/>
            </p14:nvContentPartPr>
            <p14:xfrm>
              <a:off x="8864487" y="1748497"/>
              <a:ext cx="125892" cy="146519"/>
            </p14:xfrm>
          </p:contentPart>
        </mc:Choice>
        <mc:Fallback>
          <p:sp>
            <p:nvSpPr>
              <p:cNvPr id="1049355" name=""/>
              <p:cNvSpPr/>
              <p:nvPr/>
            </p:nvSpPr>
            <p:spPr>
              <a:xfrm>
                <a:off x="8864487" y="1748497"/>
                <a:ext cx="125892" cy="146519"/>
              </a:xfrm>
            </p:spPr>
          </p:sp>
        </mc:Fallback>
      </mc:AlternateContent>
      <mc:AlternateContent xmlns:mc="http://schemas.openxmlformats.org/markup-compatibility/2006">
        <mc:Choice xmlns:p14="http://schemas.microsoft.com/office/powerpoint/2010/main" Requires="p14">
          <p:contentPart p14:bwMode="auto" r:id="rId139">
            <p14:nvContentPartPr>
              <p14:cNvPr id="1049356" name=""/>
              <p14:cNvContentPartPr/>
              <p14:nvPr/>
            </p14:nvContentPartPr>
            <p14:xfrm>
              <a:off x="8778105" y="1327117"/>
              <a:ext cx="242241" cy="308004"/>
            </p14:xfrm>
          </p:contentPart>
        </mc:Choice>
        <mc:Fallback>
          <p:sp>
            <p:nvSpPr>
              <p:cNvPr id="1049356" name=""/>
              <p:cNvSpPr/>
              <p:nvPr/>
            </p:nvSpPr>
            <p:spPr>
              <a:xfrm>
                <a:off x="8778105" y="1327117"/>
                <a:ext cx="242241" cy="308004"/>
              </a:xfrm>
            </p:spPr>
          </p:sp>
        </mc:Fallback>
      </mc:AlternateContent>
      <mc:AlternateContent xmlns:mc="http://schemas.openxmlformats.org/markup-compatibility/2006">
        <mc:Choice xmlns:p14="http://schemas.microsoft.com/office/powerpoint/2010/main" Requires="p14">
          <p:contentPart p14:bwMode="auto" r:id="rId140">
            <p14:nvContentPartPr>
              <p14:cNvPr id="1049357" name=""/>
              <p14:cNvContentPartPr/>
              <p14:nvPr/>
            </p14:nvContentPartPr>
            <p14:xfrm>
              <a:off x="8435156" y="3197241"/>
              <a:ext cx="1329118" cy="1119737"/>
            </p14:xfrm>
          </p:contentPart>
        </mc:Choice>
        <mc:Fallback>
          <p:sp>
            <p:nvSpPr>
              <p:cNvPr id="1049357" name=""/>
              <p:cNvSpPr/>
              <p:nvPr/>
            </p:nvSpPr>
            <p:spPr>
              <a:xfrm>
                <a:off x="8435156" y="3197241"/>
                <a:ext cx="1329118" cy="1119737"/>
              </a:xfrm>
            </p:spPr>
          </p:sp>
        </mc:Fallback>
      </mc:AlternateContent>
      <mc:AlternateContent xmlns:mc="http://schemas.openxmlformats.org/markup-compatibility/2006">
        <mc:Choice xmlns:p14="http://schemas.microsoft.com/office/powerpoint/2010/main" Requires="p14">
          <p:contentPart p14:bwMode="auto" r:id="rId141">
            <p14:nvContentPartPr>
              <p14:cNvPr id="1049358" name=""/>
              <p14:cNvContentPartPr/>
              <p14:nvPr/>
            </p14:nvContentPartPr>
            <p14:xfrm>
              <a:off x="9593864" y="4331204"/>
              <a:ext cx="194057" cy="35763"/>
            </p14:xfrm>
          </p:contentPart>
        </mc:Choice>
        <mc:Fallback>
          <p:sp>
            <p:nvSpPr>
              <p:cNvPr id="1049358" name=""/>
              <p:cNvSpPr/>
              <p:nvPr/>
            </p:nvSpPr>
            <p:spPr>
              <a:xfrm>
                <a:off x="9593864" y="4331204"/>
                <a:ext cx="194057" cy="35763"/>
              </a:xfrm>
            </p:spPr>
          </p:sp>
        </mc:Fallback>
      </mc:AlternateContent>
      <mc:AlternateContent xmlns:mc="http://schemas.openxmlformats.org/markup-compatibility/2006">
        <mc:Choice xmlns:p14="http://schemas.microsoft.com/office/powerpoint/2010/main" Requires="p14">
          <p:contentPart p14:bwMode="auto" r:id="rId142">
            <p14:nvContentPartPr>
              <p14:cNvPr id="1049359" name=""/>
              <p14:cNvContentPartPr/>
              <p14:nvPr/>
            </p14:nvContentPartPr>
            <p14:xfrm>
              <a:off x="9708146" y="4174902"/>
              <a:ext cx="28681" cy="181434"/>
            </p14:xfrm>
          </p:contentPart>
        </mc:Choice>
        <mc:Fallback>
          <p:sp>
            <p:nvSpPr>
              <p:cNvPr id="1049359" name=""/>
              <p:cNvSpPr/>
              <p:nvPr/>
            </p:nvSpPr>
            <p:spPr>
              <a:xfrm>
                <a:off x="9708146" y="4174902"/>
                <a:ext cx="28681" cy="181434"/>
              </a:xfrm>
            </p:spPr>
          </p:sp>
        </mc:Fallback>
      </mc:AlternateContent>
      <mc:AlternateContent xmlns:mc="http://schemas.openxmlformats.org/markup-compatibility/2006">
        <mc:Choice xmlns:p14="http://schemas.microsoft.com/office/powerpoint/2010/main" Requires="p14">
          <p:contentPart p14:bwMode="auto" r:id="rId143">
            <p14:nvContentPartPr>
              <p14:cNvPr id="1049360" name=""/>
              <p14:cNvContentPartPr/>
              <p14:nvPr/>
            </p14:nvContentPartPr>
            <p14:xfrm>
              <a:off x="9855840" y="4464981"/>
              <a:ext cx="376176" cy="403541"/>
            </p14:xfrm>
          </p:contentPart>
        </mc:Choice>
        <mc:Fallback>
          <p:sp>
            <p:nvSpPr>
              <p:cNvPr id="1049360" name=""/>
              <p:cNvSpPr/>
              <p:nvPr/>
            </p:nvSpPr>
            <p:spPr>
              <a:xfrm>
                <a:off x="9855840" y="4464981"/>
                <a:ext cx="376176" cy="403541"/>
              </a:xfrm>
            </p:spPr>
          </p:sp>
        </mc:Fallback>
      </mc:AlternateContent>
      <mc:AlternateContent xmlns:mc="http://schemas.openxmlformats.org/markup-compatibility/2006">
        <mc:Choice xmlns:p14="http://schemas.microsoft.com/office/powerpoint/2010/main" Requires="p14">
          <p:contentPart p14:bwMode="auto" r:id="rId144">
            <p14:nvContentPartPr>
              <p14:cNvPr id="1049361" name=""/>
              <p14:cNvContentPartPr/>
              <p14:nvPr/>
            </p14:nvContentPartPr>
            <p14:xfrm>
              <a:off x="9930092" y="4392573"/>
              <a:ext cx="175225" cy="36312"/>
            </p14:xfrm>
          </p:contentPart>
        </mc:Choice>
        <mc:Fallback>
          <p:sp>
            <p:nvSpPr>
              <p:cNvPr id="1049361" name=""/>
              <p:cNvSpPr/>
              <p:nvPr/>
            </p:nvSpPr>
            <p:spPr>
              <a:xfrm>
                <a:off x="9930092" y="4392573"/>
                <a:ext cx="175225" cy="36312"/>
              </a:xfrm>
            </p:spPr>
          </p:sp>
        </mc:Fallback>
      </mc:AlternateContent>
      <mc:AlternateContent xmlns:mc="http://schemas.openxmlformats.org/markup-compatibility/2006">
        <mc:Choice xmlns:p14="http://schemas.microsoft.com/office/powerpoint/2010/main" Requires="p14">
          <p:contentPart p14:bwMode="auto" r:id="rId145">
            <p14:nvContentPartPr>
              <p14:cNvPr id="1049362" name=""/>
              <p14:cNvContentPartPr/>
              <p14:nvPr/>
            </p14:nvContentPartPr>
            <p14:xfrm>
              <a:off x="10008634" y="4283862"/>
              <a:ext cx="94042" cy="191302"/>
            </p14:xfrm>
          </p:contentPart>
        </mc:Choice>
        <mc:Fallback>
          <p:sp>
            <p:nvSpPr>
              <p:cNvPr id="1049362" name=""/>
              <p:cNvSpPr/>
              <p:nvPr/>
            </p:nvSpPr>
            <p:spPr>
              <a:xfrm>
                <a:off x="10008634" y="4283862"/>
                <a:ext cx="94042" cy="191302"/>
              </a:xfrm>
            </p:spPr>
          </p:sp>
        </mc:Fallback>
      </mc:AlternateContent>
      <mc:AlternateContent xmlns:mc="http://schemas.openxmlformats.org/markup-compatibility/2006">
        <mc:Choice xmlns:p14="http://schemas.microsoft.com/office/powerpoint/2010/main" Requires="p14">
          <p:contentPart p14:bwMode="auto" r:id="rId146">
            <p14:nvContentPartPr>
              <p14:cNvPr id="1049363" name=""/>
              <p14:cNvContentPartPr/>
              <p14:nvPr/>
            </p14:nvContentPartPr>
            <p14:xfrm>
              <a:off x="8499577" y="3001660"/>
              <a:ext cx="266142" cy="128925"/>
            </p14:xfrm>
          </p:contentPart>
        </mc:Choice>
        <mc:Fallback>
          <p:sp>
            <p:nvSpPr>
              <p:cNvPr id="1049363" name=""/>
              <p:cNvSpPr/>
              <p:nvPr/>
            </p:nvSpPr>
            <p:spPr>
              <a:xfrm>
                <a:off x="8499577" y="3001660"/>
                <a:ext cx="266142" cy="128925"/>
              </a:xfrm>
            </p:spPr>
          </p:sp>
        </mc:Fallback>
      </mc:AlternateContent>
      <mc:AlternateContent xmlns:mc="http://schemas.openxmlformats.org/markup-compatibility/2006">
        <mc:Choice xmlns:p14="http://schemas.microsoft.com/office/powerpoint/2010/main" Requires="p14">
          <p:contentPart p14:bwMode="auto" r:id="rId147">
            <p14:nvContentPartPr>
              <p14:cNvPr id="1049364" name=""/>
              <p14:cNvContentPartPr/>
              <p14:nvPr/>
            </p14:nvContentPartPr>
            <p14:xfrm>
              <a:off x="8659469" y="3153558"/>
              <a:ext cx="76174" cy="216561"/>
            </p14:xfrm>
          </p:contentPart>
        </mc:Choice>
        <mc:Fallback>
          <p:sp>
            <p:nvSpPr>
              <p:cNvPr id="1049364" name=""/>
              <p:cNvSpPr/>
              <p:nvPr/>
            </p:nvSpPr>
            <p:spPr>
              <a:xfrm>
                <a:off x="8659469" y="3153558"/>
                <a:ext cx="76174" cy="216561"/>
              </a:xfrm>
            </p:spPr>
          </p:sp>
        </mc:Fallback>
      </mc:AlternateContent>
      <mc:AlternateContent xmlns:mc="http://schemas.openxmlformats.org/markup-compatibility/2006">
        <mc:Choice xmlns:p14="http://schemas.microsoft.com/office/powerpoint/2010/main" Requires="p14">
          <p:contentPart p14:bwMode="auto" r:id="rId148">
            <p14:nvContentPartPr>
              <p14:cNvPr id="1049365" name=""/>
              <p14:cNvContentPartPr/>
              <p14:nvPr/>
            </p14:nvContentPartPr>
            <p14:xfrm>
              <a:off x="8370734" y="3269468"/>
              <a:ext cx="135040" cy="1150841"/>
            </p14:xfrm>
          </p:contentPart>
        </mc:Choice>
        <mc:Fallback>
          <p:sp>
            <p:nvSpPr>
              <p:cNvPr id="1049365" name=""/>
              <p:cNvSpPr/>
              <p:nvPr/>
            </p:nvSpPr>
            <p:spPr>
              <a:xfrm>
                <a:off x="8370734" y="3269468"/>
                <a:ext cx="135040" cy="1150841"/>
              </a:xfrm>
            </p:spPr>
          </p:sp>
        </mc:Fallback>
      </mc:AlternateContent>
      <mc:AlternateContent xmlns:mc="http://schemas.openxmlformats.org/markup-compatibility/2006">
        <mc:Choice xmlns:p14="http://schemas.microsoft.com/office/powerpoint/2010/main" Requires="p14">
          <p:contentPart p14:bwMode="auto" r:id="rId149">
            <p14:nvContentPartPr>
              <p14:cNvPr id="1049366" name=""/>
              <p14:cNvContentPartPr/>
              <p14:nvPr/>
            </p14:nvContentPartPr>
            <p14:xfrm>
              <a:off x="9439312" y="4392573"/>
              <a:ext cx="111751" cy="10777"/>
            </p14:xfrm>
          </p:contentPart>
        </mc:Choice>
        <mc:Fallback>
          <p:sp>
            <p:nvSpPr>
              <p:cNvPr id="1049366" name=""/>
              <p:cNvSpPr/>
              <p:nvPr/>
            </p:nvSpPr>
            <p:spPr>
              <a:xfrm>
                <a:off x="9439312" y="4392573"/>
                <a:ext cx="111751" cy="10777"/>
              </a:xfrm>
            </p:spPr>
          </p:sp>
        </mc:Fallback>
      </mc:AlternateContent>
      <mc:AlternateContent xmlns:mc="http://schemas.openxmlformats.org/markup-compatibility/2006">
        <mc:Choice xmlns:p14="http://schemas.microsoft.com/office/powerpoint/2010/main" Requires="p14">
          <p:contentPart p14:bwMode="auto" r:id="rId150">
            <p14:nvContentPartPr>
              <p14:cNvPr id="1049367" name=""/>
              <p14:cNvContentPartPr/>
              <p14:nvPr/>
            </p14:nvContentPartPr>
            <p14:xfrm>
              <a:off x="9094536" y="4391633"/>
              <a:ext cx="131771" cy="27994"/>
            </p14:xfrm>
          </p:contentPart>
        </mc:Choice>
        <mc:Fallback>
          <p:sp>
            <p:nvSpPr>
              <p:cNvPr id="1049367" name=""/>
              <p:cNvSpPr/>
              <p:nvPr/>
            </p:nvSpPr>
            <p:spPr>
              <a:xfrm>
                <a:off x="9094536" y="4391633"/>
                <a:ext cx="131771" cy="27994"/>
              </a:xfrm>
            </p:spPr>
          </p:sp>
        </mc:Fallback>
      </mc:AlternateContent>
      <mc:AlternateContent xmlns:mc="http://schemas.openxmlformats.org/markup-compatibility/2006">
        <mc:Choice xmlns:p14="http://schemas.microsoft.com/office/powerpoint/2010/main" Requires="p14">
          <p:contentPart p14:bwMode="auto" r:id="rId151">
            <p14:nvContentPartPr>
              <p14:cNvPr id="1049368" name=""/>
              <p14:cNvContentPartPr/>
              <p14:nvPr/>
            </p14:nvContentPartPr>
            <p14:xfrm>
              <a:off x="8848129" y="4435760"/>
              <a:ext cx="66218" cy="7413"/>
            </p14:xfrm>
          </p:contentPart>
        </mc:Choice>
        <mc:Fallback>
          <p:sp>
            <p:nvSpPr>
              <p:cNvPr id="1049368" name=""/>
              <p:cNvSpPr/>
              <p:nvPr/>
            </p:nvSpPr>
            <p:spPr>
              <a:xfrm>
                <a:off x="8848129" y="4435760"/>
                <a:ext cx="66218" cy="7413"/>
              </a:xfrm>
            </p:spPr>
          </p:sp>
        </mc:Fallback>
      </mc:AlternateContent>
      <mc:AlternateContent xmlns:mc="http://schemas.openxmlformats.org/markup-compatibility/2006">
        <mc:Choice xmlns:p14="http://schemas.microsoft.com/office/powerpoint/2010/main" Requires="p14">
          <p:contentPart p14:bwMode="auto" r:id="rId152">
            <p14:nvContentPartPr>
              <p14:cNvPr id="1049369" name=""/>
              <p14:cNvContentPartPr/>
              <p14:nvPr/>
            </p14:nvContentPartPr>
            <p14:xfrm>
              <a:off x="8608150" y="4465048"/>
              <a:ext cx="63071" cy="7148"/>
            </p14:xfrm>
          </p:contentPart>
        </mc:Choice>
        <mc:Fallback>
          <p:sp>
            <p:nvSpPr>
              <p:cNvPr id="1049369" name=""/>
              <p:cNvSpPr/>
              <p:nvPr/>
            </p:nvSpPr>
            <p:spPr>
              <a:xfrm>
                <a:off x="8608150" y="4465048"/>
                <a:ext cx="63071" cy="7148"/>
              </a:xfrm>
            </p:spPr>
          </p:sp>
        </mc:Fallback>
      </mc:AlternateContent>
      <mc:AlternateContent xmlns:mc="http://schemas.openxmlformats.org/markup-compatibility/2006">
        <mc:Choice xmlns:p14="http://schemas.microsoft.com/office/powerpoint/2010/main" Requires="p14">
          <p:contentPart p14:bwMode="auto" r:id="rId153">
            <p14:nvContentPartPr>
              <p14:cNvPr id="1049370" name=""/>
              <p14:cNvContentPartPr/>
              <p14:nvPr/>
            </p14:nvContentPartPr>
            <p14:xfrm>
              <a:off x="8437010" y="3494337"/>
              <a:ext cx="298633" cy="104350"/>
            </p14:xfrm>
          </p:contentPart>
        </mc:Choice>
        <mc:Fallback>
          <p:sp>
            <p:nvSpPr>
              <p:cNvPr id="1049370" name=""/>
              <p:cNvSpPr/>
              <p:nvPr/>
            </p:nvSpPr>
            <p:spPr>
              <a:xfrm>
                <a:off x="8437010" y="3494337"/>
                <a:ext cx="298633" cy="104350"/>
              </a:xfrm>
            </p:spPr>
          </p:sp>
        </mc:Fallback>
      </mc:AlternateContent>
      <mc:AlternateContent xmlns:mc="http://schemas.openxmlformats.org/markup-compatibility/2006">
        <mc:Choice xmlns:p14="http://schemas.microsoft.com/office/powerpoint/2010/main" Requires="p14">
          <p:contentPart p14:bwMode="auto" r:id="rId154">
            <p14:nvContentPartPr>
              <p14:cNvPr id="1049371" name=""/>
              <p14:cNvContentPartPr/>
              <p14:nvPr/>
            </p14:nvContentPartPr>
            <p14:xfrm>
              <a:off x="8550366" y="3747501"/>
              <a:ext cx="87089" cy="186462"/>
            </p14:xfrm>
          </p:contentPart>
        </mc:Choice>
        <mc:Fallback>
          <p:sp>
            <p:nvSpPr>
              <p:cNvPr id="1049371" name=""/>
              <p:cNvSpPr/>
              <p:nvPr/>
            </p:nvSpPr>
            <p:spPr>
              <a:xfrm>
                <a:off x="8550366" y="3747501"/>
                <a:ext cx="87089" cy="186462"/>
              </a:xfrm>
            </p:spPr>
          </p:sp>
        </mc:Fallback>
      </mc:AlternateContent>
      <mc:AlternateContent xmlns:mc="http://schemas.openxmlformats.org/markup-compatibility/2006">
        <mc:Choice xmlns:p14="http://schemas.microsoft.com/office/powerpoint/2010/main" Requires="p14">
          <p:contentPart p14:bwMode="auto" r:id="rId155">
            <p14:nvContentPartPr>
              <p14:cNvPr id="1049372" name=""/>
              <p14:cNvContentPartPr/>
              <p14:nvPr/>
            </p14:nvContentPartPr>
            <p14:xfrm>
              <a:off x="8506637" y="3718773"/>
              <a:ext cx="195826" cy="7382"/>
            </p14:xfrm>
          </p:contentPart>
        </mc:Choice>
        <mc:Fallback>
          <p:sp>
            <p:nvSpPr>
              <p:cNvPr id="1049372" name=""/>
              <p:cNvSpPr/>
              <p:nvPr/>
            </p:nvSpPr>
            <p:spPr>
              <a:xfrm>
                <a:off x="8506637" y="3718773"/>
                <a:ext cx="195826" cy="7382"/>
              </a:xfrm>
            </p:spPr>
          </p:sp>
        </mc:Fallback>
      </mc:AlternateContent>
      <mc:AlternateContent xmlns:mc="http://schemas.openxmlformats.org/markup-compatibility/2006">
        <mc:Choice xmlns:p14="http://schemas.microsoft.com/office/powerpoint/2010/main" Requires="p14">
          <p:contentPart p14:bwMode="auto" r:id="rId156">
            <p14:nvContentPartPr>
              <p14:cNvPr id="1049373" name=""/>
              <p14:cNvContentPartPr/>
              <p14:nvPr/>
            </p14:nvContentPartPr>
            <p14:xfrm>
              <a:off x="8662233" y="3783986"/>
              <a:ext cx="66350" cy="261904"/>
            </p14:xfrm>
          </p:contentPart>
        </mc:Choice>
        <mc:Fallback>
          <p:sp>
            <p:nvSpPr>
              <p:cNvPr id="1049373" name=""/>
              <p:cNvSpPr/>
              <p:nvPr/>
            </p:nvSpPr>
            <p:spPr>
              <a:xfrm>
                <a:off x="8662233" y="3783986"/>
                <a:ext cx="66350" cy="261904"/>
              </a:xfrm>
            </p:spPr>
          </p:sp>
        </mc:Fallback>
      </mc:AlternateContent>
      <mc:AlternateContent xmlns:mc="http://schemas.openxmlformats.org/markup-compatibility/2006">
        <mc:Choice xmlns:p14="http://schemas.microsoft.com/office/powerpoint/2010/main" Requires="p14">
          <p:contentPart p14:bwMode="auto" r:id="rId157">
            <p14:nvContentPartPr>
              <p14:cNvPr id="1049374" name=""/>
              <p14:cNvContentPartPr/>
              <p14:nvPr/>
            </p14:nvContentPartPr>
            <p14:xfrm>
              <a:off x="8678281" y="3997167"/>
              <a:ext cx="170304" cy="150510"/>
            </p14:xfrm>
          </p:contentPart>
        </mc:Choice>
        <mc:Fallback>
          <p:sp>
            <p:nvSpPr>
              <p:cNvPr id="1049374" name=""/>
              <p:cNvSpPr/>
              <p:nvPr/>
            </p:nvSpPr>
            <p:spPr>
              <a:xfrm>
                <a:off x="8678281" y="3997167"/>
                <a:ext cx="170304" cy="150510"/>
              </a:xfrm>
            </p:spPr>
          </p:sp>
        </mc:Fallback>
      </mc:AlternateContent>
      <mc:AlternateContent xmlns:mc="http://schemas.openxmlformats.org/markup-compatibility/2006">
        <mc:Choice xmlns:p14="http://schemas.microsoft.com/office/powerpoint/2010/main" Requires="p14">
          <p:contentPart p14:bwMode="auto" r:id="rId158">
            <p14:nvContentPartPr>
              <p14:cNvPr id="1049375" name=""/>
              <p14:cNvContentPartPr/>
              <p14:nvPr/>
            </p14:nvContentPartPr>
            <p14:xfrm>
              <a:off x="8785504" y="3886714"/>
              <a:ext cx="87478" cy="5984"/>
            </p14:xfrm>
          </p:contentPart>
        </mc:Choice>
        <mc:Fallback>
          <p:sp>
            <p:nvSpPr>
              <p:cNvPr id="1049375" name=""/>
              <p:cNvSpPr/>
              <p:nvPr/>
            </p:nvSpPr>
            <p:spPr>
              <a:xfrm>
                <a:off x="8785504" y="3886714"/>
                <a:ext cx="87478" cy="5984"/>
              </a:xfrm>
            </p:spPr>
          </p:sp>
        </mc:Fallback>
      </mc:AlternateContent>
      <mc:AlternateContent xmlns:mc="http://schemas.openxmlformats.org/markup-compatibility/2006">
        <mc:Choice xmlns:p14="http://schemas.microsoft.com/office/powerpoint/2010/main" Requires="p14">
          <p:contentPart p14:bwMode="auto" r:id="rId159">
            <p14:nvContentPartPr>
              <p14:cNvPr id="1049376" name=""/>
              <p14:cNvContentPartPr/>
              <p14:nvPr/>
            </p14:nvContentPartPr>
            <p14:xfrm>
              <a:off x="8927504" y="3754718"/>
              <a:ext cx="132907" cy="284988"/>
            </p14:xfrm>
          </p:contentPart>
        </mc:Choice>
        <mc:Fallback>
          <p:sp>
            <p:nvSpPr>
              <p:cNvPr id="1049376" name=""/>
              <p:cNvSpPr/>
              <p:nvPr/>
            </p:nvSpPr>
            <p:spPr>
              <a:xfrm>
                <a:off x="8927504" y="3754718"/>
                <a:ext cx="132907" cy="284988"/>
              </a:xfrm>
            </p:spPr>
          </p:sp>
        </mc:Fallback>
      </mc:AlternateContent>
      <mc:AlternateContent xmlns:mc="http://schemas.openxmlformats.org/markup-compatibility/2006">
        <mc:Choice xmlns:p14="http://schemas.microsoft.com/office/powerpoint/2010/main" Requires="p14">
          <p:contentPart p14:bwMode="auto" r:id="rId160">
            <p14:nvContentPartPr>
              <p14:cNvPr id="1049377" name=""/>
              <p14:cNvContentPartPr/>
              <p14:nvPr/>
            </p14:nvContentPartPr>
            <p14:xfrm>
              <a:off x="7562815" y="4588155"/>
              <a:ext cx="175367" cy="2004242"/>
            </p14:xfrm>
          </p:contentPart>
        </mc:Choice>
        <mc:Fallback>
          <p:sp>
            <p:nvSpPr>
              <p:cNvPr id="1049377" name=""/>
              <p:cNvSpPr/>
              <p:nvPr/>
            </p:nvSpPr>
            <p:spPr>
              <a:xfrm>
                <a:off x="7562815" y="4588155"/>
                <a:ext cx="175367" cy="2004242"/>
              </a:xfrm>
            </p:spPr>
          </p:sp>
        </mc:Fallback>
      </mc:AlternateContent>
      <mc:AlternateContent xmlns:mc="http://schemas.openxmlformats.org/markup-compatibility/2006">
        <mc:Choice xmlns:p14="http://schemas.microsoft.com/office/powerpoint/2010/main" Requires="p14">
          <p:contentPart p14:bwMode="auto" r:id="rId161">
            <p14:nvContentPartPr>
              <p14:cNvPr id="1049378" name=""/>
              <p14:cNvContentPartPr/>
              <p14:nvPr/>
            </p14:nvContentPartPr>
            <p14:xfrm>
              <a:off x="7853635" y="4962309"/>
              <a:ext cx="360058" cy="387967"/>
            </p14:xfrm>
          </p:contentPart>
        </mc:Choice>
        <mc:Fallback>
          <p:sp>
            <p:nvSpPr>
              <p:cNvPr id="1049378" name=""/>
              <p:cNvSpPr/>
              <p:nvPr/>
            </p:nvSpPr>
            <p:spPr>
              <a:xfrm>
                <a:off x="7853635" y="4962309"/>
                <a:ext cx="360058" cy="387967"/>
              </a:xfrm>
            </p:spPr>
          </p:sp>
        </mc:Fallback>
      </mc:AlternateContent>
      <mc:AlternateContent xmlns:mc="http://schemas.openxmlformats.org/markup-compatibility/2006">
        <mc:Choice xmlns:p14="http://schemas.microsoft.com/office/powerpoint/2010/main" Requires="p14">
          <p:contentPart p14:bwMode="auto" r:id="rId162">
            <p14:nvContentPartPr>
              <p14:cNvPr id="1049379" name=""/>
              <p14:cNvContentPartPr/>
              <p14:nvPr/>
            </p14:nvContentPartPr>
            <p14:xfrm>
              <a:off x="7820060" y="4812776"/>
              <a:ext cx="217866" cy="13406"/>
            </p14:xfrm>
          </p:contentPart>
        </mc:Choice>
        <mc:Fallback>
          <p:sp>
            <p:nvSpPr>
              <p:cNvPr id="1049379" name=""/>
              <p:cNvSpPr/>
              <p:nvPr/>
            </p:nvSpPr>
            <p:spPr>
              <a:xfrm>
                <a:off x="7820060" y="4812776"/>
                <a:ext cx="217866" cy="13406"/>
              </a:xfrm>
            </p:spPr>
          </p:sp>
        </mc:Fallback>
      </mc:AlternateContent>
      <mc:AlternateContent xmlns:mc="http://schemas.openxmlformats.org/markup-compatibility/2006">
        <mc:Choice xmlns:p14="http://schemas.microsoft.com/office/powerpoint/2010/main" Requires="p14">
          <p:contentPart p14:bwMode="auto" r:id="rId163">
            <p14:nvContentPartPr>
              <p14:cNvPr id="1049380" name=""/>
              <p14:cNvContentPartPr/>
              <p14:nvPr/>
            </p14:nvContentPartPr>
            <p14:xfrm>
              <a:off x="7920223" y="4768845"/>
              <a:ext cx="175147" cy="209415"/>
            </p14:xfrm>
          </p:contentPart>
        </mc:Choice>
        <mc:Fallback>
          <p:sp>
            <p:nvSpPr>
              <p:cNvPr id="1049380" name=""/>
              <p:cNvSpPr/>
              <p:nvPr/>
            </p:nvSpPr>
            <p:spPr>
              <a:xfrm>
                <a:off x="7920223" y="4768845"/>
                <a:ext cx="175147" cy="209415"/>
              </a:xfrm>
            </p:spPr>
          </p:sp>
        </mc:Fallback>
      </mc:AlternateContent>
      <mc:AlternateContent xmlns:mc="http://schemas.openxmlformats.org/markup-compatibility/2006">
        <mc:Choice xmlns:p14="http://schemas.microsoft.com/office/powerpoint/2010/main" Requires="p14">
          <p:contentPart p14:bwMode="auto" r:id="rId164">
            <p14:nvContentPartPr>
              <p14:cNvPr id="1049381" name=""/>
              <p14:cNvContentPartPr/>
              <p14:nvPr/>
            </p14:nvContentPartPr>
            <p14:xfrm>
              <a:off x="8299252" y="5131465"/>
              <a:ext cx="108898" cy="3873"/>
            </p14:xfrm>
          </p:contentPart>
        </mc:Choice>
        <mc:Fallback>
          <p:sp>
            <p:nvSpPr>
              <p:cNvPr id="1049381" name=""/>
              <p:cNvSpPr/>
              <p:nvPr/>
            </p:nvSpPr>
            <p:spPr>
              <a:xfrm>
                <a:off x="8299252" y="5131465"/>
                <a:ext cx="108898" cy="3873"/>
              </a:xfrm>
            </p:spPr>
          </p:sp>
        </mc:Fallback>
      </mc:AlternateContent>
      <mc:AlternateContent xmlns:mc="http://schemas.openxmlformats.org/markup-compatibility/2006">
        <mc:Choice xmlns:p14="http://schemas.microsoft.com/office/powerpoint/2010/main" Requires="p14">
          <p:contentPart p14:bwMode="auto" r:id="rId165">
            <p14:nvContentPartPr>
              <p14:cNvPr id="1049382" name=""/>
              <p14:cNvContentPartPr/>
              <p14:nvPr/>
            </p14:nvContentPartPr>
            <p14:xfrm>
              <a:off x="8285132" y="5218335"/>
              <a:ext cx="114742" cy="7950"/>
            </p14:xfrm>
          </p:contentPart>
        </mc:Choice>
        <mc:Fallback>
          <p:sp>
            <p:nvSpPr>
              <p:cNvPr id="1049382" name=""/>
              <p:cNvSpPr/>
              <p:nvPr/>
            </p:nvSpPr>
            <p:spPr>
              <a:xfrm>
                <a:off x="8285132" y="5218335"/>
                <a:ext cx="114742" cy="7950"/>
              </a:xfrm>
            </p:spPr>
          </p:sp>
        </mc:Fallback>
      </mc:AlternateContent>
      <mc:AlternateContent xmlns:mc="http://schemas.openxmlformats.org/markup-compatibility/2006">
        <mc:Choice xmlns:p14="http://schemas.microsoft.com/office/powerpoint/2010/main" Requires="p14">
          <p:contentPart p14:bwMode="auto" r:id="rId166">
            <p14:nvContentPartPr>
              <p14:cNvPr id="1049383" name=""/>
              <p14:cNvContentPartPr/>
              <p14:nvPr/>
            </p14:nvContentPartPr>
            <p14:xfrm>
              <a:off x="8477956" y="5181553"/>
              <a:ext cx="120326" cy="8774"/>
            </p14:xfrm>
          </p:contentPart>
        </mc:Choice>
        <mc:Fallback>
          <p:sp>
            <p:nvSpPr>
              <p:cNvPr id="1049383" name=""/>
              <p:cNvSpPr/>
              <p:nvPr/>
            </p:nvSpPr>
            <p:spPr>
              <a:xfrm>
                <a:off x="8477956" y="5181553"/>
                <a:ext cx="120326" cy="8774"/>
              </a:xfrm>
            </p:spPr>
          </p:sp>
        </mc:Fallback>
      </mc:AlternateContent>
      <mc:AlternateContent xmlns:mc="http://schemas.openxmlformats.org/markup-compatibility/2006">
        <mc:Choice xmlns:p14="http://schemas.microsoft.com/office/powerpoint/2010/main" Requires="p14">
          <p:contentPart p14:bwMode="auto" r:id="rId167">
            <p14:nvContentPartPr>
              <p14:cNvPr id="1049384" name=""/>
              <p14:cNvContentPartPr/>
              <p14:nvPr/>
            </p14:nvContentPartPr>
            <p14:xfrm>
              <a:off x="8617888" y="5015307"/>
              <a:ext cx="85849" cy="218346"/>
            </p14:xfrm>
          </p:contentPart>
        </mc:Choice>
        <mc:Fallback>
          <p:sp>
            <p:nvSpPr>
              <p:cNvPr id="1049384" name=""/>
              <p:cNvSpPr/>
              <p:nvPr/>
            </p:nvSpPr>
            <p:spPr>
              <a:xfrm>
                <a:off x="8617888" y="5015307"/>
                <a:ext cx="85849" cy="218346"/>
              </a:xfrm>
            </p:spPr>
          </p:sp>
        </mc:Fallback>
      </mc:AlternateContent>
      <mc:AlternateContent xmlns:mc="http://schemas.openxmlformats.org/markup-compatibility/2006">
        <mc:Choice xmlns:p14="http://schemas.microsoft.com/office/powerpoint/2010/main" Requires="p14">
          <p:contentPart p14:bwMode="auto" r:id="rId168">
            <p14:nvContentPartPr>
              <p14:cNvPr id="1049385" name=""/>
              <p14:cNvContentPartPr/>
              <p14:nvPr/>
            </p14:nvContentPartPr>
            <p14:xfrm>
              <a:off x="8764324" y="5065940"/>
              <a:ext cx="20763" cy="155949"/>
            </p14:xfrm>
          </p:contentPart>
        </mc:Choice>
        <mc:Fallback>
          <p:sp>
            <p:nvSpPr>
              <p:cNvPr id="1049385" name=""/>
              <p:cNvSpPr/>
              <p:nvPr/>
            </p:nvSpPr>
            <p:spPr>
              <a:xfrm>
                <a:off x="8764324" y="5065940"/>
                <a:ext cx="20763" cy="155949"/>
              </a:xfrm>
            </p:spPr>
          </p:sp>
        </mc:Fallback>
      </mc:AlternateContent>
      <mc:AlternateContent xmlns:mc="http://schemas.openxmlformats.org/markup-compatibility/2006">
        <mc:Choice xmlns:p14="http://schemas.microsoft.com/office/powerpoint/2010/main" Requires="p14">
          <p:contentPart p14:bwMode="auto" r:id="rId169">
            <p14:nvContentPartPr>
              <p14:cNvPr id="1049386" name=""/>
              <p14:cNvContentPartPr/>
              <p14:nvPr/>
            </p14:nvContentPartPr>
            <p14:xfrm>
              <a:off x="8868187" y="5087558"/>
              <a:ext cx="124948" cy="163228"/>
            </p14:xfrm>
          </p:contentPart>
        </mc:Choice>
        <mc:Fallback>
          <p:sp>
            <p:nvSpPr>
              <p:cNvPr id="1049386" name=""/>
              <p:cNvSpPr/>
              <p:nvPr/>
            </p:nvSpPr>
            <p:spPr>
              <a:xfrm>
                <a:off x="8868187" y="5087558"/>
                <a:ext cx="124948" cy="163228"/>
              </a:xfrm>
            </p:spPr>
          </p:sp>
        </mc:Fallback>
      </mc:AlternateContent>
      <mc:AlternateContent xmlns:mc="http://schemas.openxmlformats.org/markup-compatibility/2006">
        <mc:Choice xmlns:p14="http://schemas.microsoft.com/office/powerpoint/2010/main" Requires="p14">
          <p:contentPart p14:bwMode="auto" r:id="rId170">
            <p14:nvContentPartPr>
              <p14:cNvPr id="1049387" name=""/>
              <p14:cNvContentPartPr/>
              <p14:nvPr/>
            </p14:nvContentPartPr>
            <p14:xfrm>
              <a:off x="8787362" y="4884754"/>
              <a:ext cx="5202" cy="32454"/>
            </p14:xfrm>
          </p:contentPart>
        </mc:Choice>
        <mc:Fallback>
          <p:sp>
            <p:nvSpPr>
              <p:cNvPr id="1049387" name=""/>
              <p:cNvSpPr/>
              <p:nvPr/>
            </p:nvSpPr>
            <p:spPr>
              <a:xfrm>
                <a:off x="8787362" y="4884754"/>
                <a:ext cx="5202" cy="32454"/>
              </a:xfrm>
            </p:spPr>
          </p:sp>
        </mc:Fallback>
      </mc:AlternateContent>
      <mc:AlternateContent xmlns:mc="http://schemas.openxmlformats.org/markup-compatibility/2006">
        <mc:Choice xmlns:p14="http://schemas.microsoft.com/office/powerpoint/2010/main" Requires="p14">
          <p:contentPart p14:bwMode="auto" r:id="rId171">
            <p14:nvContentPartPr>
              <p14:cNvPr id="1049388" name=""/>
              <p14:cNvContentPartPr/>
              <p14:nvPr/>
            </p14:nvContentPartPr>
            <p14:xfrm>
              <a:off x="9010278" y="4999405"/>
              <a:ext cx="180089" cy="279948"/>
            </p14:xfrm>
          </p:contentPart>
        </mc:Choice>
        <mc:Fallback>
          <p:sp>
            <p:nvSpPr>
              <p:cNvPr id="1049388" name=""/>
              <p:cNvSpPr/>
              <p:nvPr/>
            </p:nvSpPr>
            <p:spPr>
              <a:xfrm>
                <a:off x="9010278" y="4999405"/>
                <a:ext cx="180089" cy="279948"/>
              </a:xfrm>
            </p:spPr>
          </p:sp>
        </mc:Fallback>
      </mc:AlternateContent>
      <mc:AlternateContent xmlns:mc="http://schemas.openxmlformats.org/markup-compatibility/2006">
        <mc:Choice xmlns:p14="http://schemas.microsoft.com/office/powerpoint/2010/main" Requires="p14">
          <p:contentPart p14:bwMode="auto" r:id="rId172">
            <p14:nvContentPartPr>
              <p14:cNvPr id="1049389" name=""/>
              <p14:cNvContentPartPr/>
              <p14:nvPr/>
            </p14:nvContentPartPr>
            <p14:xfrm>
              <a:off x="9228955" y="5054154"/>
              <a:ext cx="268586" cy="558180"/>
            </p14:xfrm>
          </p:contentPart>
        </mc:Choice>
        <mc:Fallback>
          <p:sp>
            <p:nvSpPr>
              <p:cNvPr id="1049389" name=""/>
              <p:cNvSpPr/>
              <p:nvPr/>
            </p:nvSpPr>
            <p:spPr>
              <a:xfrm>
                <a:off x="9228955" y="5054154"/>
                <a:ext cx="268586" cy="558180"/>
              </a:xfrm>
            </p:spPr>
          </p:sp>
        </mc:Fallback>
      </mc:AlternateContent>
      <mc:AlternateContent xmlns:mc="http://schemas.openxmlformats.org/markup-compatibility/2006">
        <mc:Choice xmlns:p14="http://schemas.microsoft.com/office/powerpoint/2010/main" Requires="p14">
          <p:contentPart p14:bwMode="auto" r:id="rId173">
            <p14:nvContentPartPr>
              <p14:cNvPr id="1049390" name=""/>
              <p14:cNvContentPartPr/>
              <p14:nvPr/>
            </p14:nvContentPartPr>
            <p14:xfrm>
              <a:off x="9171593" y="4913794"/>
              <a:ext cx="225640" cy="16088"/>
            </p14:xfrm>
          </p:contentPart>
        </mc:Choice>
        <mc:Fallback>
          <p:sp>
            <p:nvSpPr>
              <p:cNvPr id="1049390" name=""/>
              <p:cNvSpPr/>
              <p:nvPr/>
            </p:nvSpPr>
            <p:spPr>
              <a:xfrm>
                <a:off x="9171593" y="4913794"/>
                <a:ext cx="225640" cy="16088"/>
              </a:xfrm>
            </p:spPr>
          </p:sp>
        </mc:Fallback>
      </mc:AlternateContent>
      <mc:AlternateContent xmlns:mc="http://schemas.openxmlformats.org/markup-compatibility/2006">
        <mc:Choice xmlns:p14="http://schemas.microsoft.com/office/powerpoint/2010/main" Requires="p14">
          <p:contentPart p14:bwMode="auto" r:id="rId174">
            <p14:nvContentPartPr>
              <p14:cNvPr id="1049391" name=""/>
              <p14:cNvContentPartPr/>
              <p14:nvPr/>
            </p14:nvContentPartPr>
            <p14:xfrm>
              <a:off x="9307496" y="4826924"/>
              <a:ext cx="117007" cy="206402"/>
            </p14:xfrm>
          </p:contentPart>
        </mc:Choice>
        <mc:Fallback>
          <p:sp>
            <p:nvSpPr>
              <p:cNvPr id="1049391" name=""/>
              <p:cNvSpPr/>
              <p:nvPr/>
            </p:nvSpPr>
            <p:spPr>
              <a:xfrm>
                <a:off x="9307496" y="4826924"/>
                <a:ext cx="117007" cy="206402"/>
              </a:xfrm>
            </p:spPr>
          </p:sp>
        </mc:Fallback>
      </mc:AlternateContent>
      <mc:AlternateContent xmlns:mc="http://schemas.openxmlformats.org/markup-compatibility/2006">
        <mc:Choice xmlns:p14="http://schemas.microsoft.com/office/powerpoint/2010/main" Requires="p14">
          <p:contentPart p14:bwMode="auto" r:id="rId175">
            <p14:nvContentPartPr>
              <p14:cNvPr id="1049392" name=""/>
              <p14:cNvContentPartPr/>
              <p14:nvPr/>
            </p14:nvContentPartPr>
            <p14:xfrm>
              <a:off x="8385295" y="3161932"/>
              <a:ext cx="2390309" cy="42705"/>
            </p14:xfrm>
          </p:contentPart>
        </mc:Choice>
        <mc:Fallback>
          <p:sp>
            <p:nvSpPr>
              <p:cNvPr id="1049392" name=""/>
              <p:cNvSpPr/>
              <p:nvPr/>
            </p:nvSpPr>
            <p:spPr>
              <a:xfrm>
                <a:off x="8385295" y="3161932"/>
                <a:ext cx="2390309" cy="42705"/>
              </a:xfrm>
            </p:spPr>
          </p:sp>
        </mc:Fallback>
      </mc:AlternateContent>
      <mc:AlternateContent xmlns:mc="http://schemas.openxmlformats.org/markup-compatibility/2006">
        <mc:Choice xmlns:p14="http://schemas.microsoft.com/office/powerpoint/2010/main" Requires="p14">
          <p:contentPart p14:bwMode="auto" r:id="rId176">
            <p14:nvContentPartPr>
              <p14:cNvPr id="1049393" name=""/>
              <p14:cNvContentPartPr/>
              <p14:nvPr/>
            </p14:nvContentPartPr>
            <p14:xfrm>
              <a:off x="10895536" y="2957976"/>
              <a:ext cx="8596" cy="346365"/>
            </p14:xfrm>
          </p:contentPart>
        </mc:Choice>
        <mc:Fallback>
          <p:sp>
            <p:nvSpPr>
              <p:cNvPr id="1049393" name=""/>
              <p:cNvSpPr/>
              <p:nvPr/>
            </p:nvSpPr>
            <p:spPr>
              <a:xfrm>
                <a:off x="10895536" y="2957976"/>
                <a:ext cx="8596" cy="346365"/>
              </a:xfrm>
            </p:spPr>
          </p:sp>
        </mc:Fallback>
      </mc:AlternateContent>
      <mc:AlternateContent xmlns:mc="http://schemas.openxmlformats.org/markup-compatibility/2006">
        <mc:Choice xmlns:p14="http://schemas.microsoft.com/office/powerpoint/2010/main" Requires="p14">
          <p:contentPart p14:bwMode="auto" r:id="rId177">
            <p14:nvContentPartPr>
              <p14:cNvPr id="1049394" name=""/>
              <p14:cNvContentPartPr/>
              <p14:nvPr/>
            </p14:nvContentPartPr>
            <p14:xfrm>
              <a:off x="10866855" y="3118569"/>
              <a:ext cx="234796" cy="184839"/>
            </p14:xfrm>
          </p:contentPart>
        </mc:Choice>
        <mc:Fallback>
          <p:sp>
            <p:nvSpPr>
              <p:cNvPr id="1049394" name=""/>
              <p:cNvSpPr/>
              <p:nvPr/>
            </p:nvSpPr>
            <p:spPr>
              <a:xfrm>
                <a:off x="10866855" y="3118569"/>
                <a:ext cx="234796" cy="184839"/>
              </a:xfrm>
            </p:spPr>
          </p:sp>
        </mc:Fallback>
      </mc:AlternateContent>
      <mc:AlternateContent xmlns:mc="http://schemas.openxmlformats.org/markup-compatibility/2006">
        <mc:Choice xmlns:p14="http://schemas.microsoft.com/office/powerpoint/2010/main" Requires="p14">
          <p:contentPart p14:bwMode="auto" r:id="rId178">
            <p14:nvContentPartPr>
              <p14:cNvPr id="1049395" name=""/>
              <p14:cNvContentPartPr/>
              <p14:nvPr/>
            </p14:nvContentPartPr>
            <p14:xfrm>
              <a:off x="11110003" y="3153558"/>
              <a:ext cx="126237" cy="92236"/>
            </p14:xfrm>
          </p:contentPart>
        </mc:Choice>
        <mc:Fallback>
          <p:sp>
            <p:nvSpPr>
              <p:cNvPr id="1049395" name=""/>
              <p:cNvSpPr/>
              <p:nvPr/>
            </p:nvSpPr>
            <p:spPr>
              <a:xfrm>
                <a:off x="11110003" y="3153558"/>
                <a:ext cx="126237" cy="92236"/>
              </a:xfrm>
            </p:spPr>
          </p:sp>
        </mc:Fallback>
      </mc:AlternateContent>
      <mc:AlternateContent xmlns:mc="http://schemas.openxmlformats.org/markup-compatibility/2006">
        <mc:Choice xmlns:p14="http://schemas.microsoft.com/office/powerpoint/2010/main" Requires="p14">
          <p:contentPart p14:bwMode="auto" r:id="rId179">
            <p14:nvContentPartPr>
              <p14:cNvPr id="1049396" name=""/>
              <p14:cNvContentPartPr/>
              <p14:nvPr/>
            </p14:nvContentPartPr>
            <p14:xfrm>
              <a:off x="11297389" y="3124519"/>
              <a:ext cx="171652" cy="168839"/>
            </p14:xfrm>
          </p:contentPart>
        </mc:Choice>
        <mc:Fallback>
          <p:sp>
            <p:nvSpPr>
              <p:cNvPr id="1049396" name=""/>
              <p:cNvSpPr/>
              <p:nvPr/>
            </p:nvSpPr>
            <p:spPr>
              <a:xfrm>
                <a:off x="11297389" y="3124519"/>
                <a:ext cx="171652" cy="168839"/>
              </a:xfrm>
            </p:spPr>
          </p:sp>
        </mc:Fallback>
      </mc:AlternateContent>
      <mc:AlternateContent xmlns:mc="http://schemas.openxmlformats.org/markup-compatibility/2006">
        <mc:Choice xmlns:p14="http://schemas.microsoft.com/office/powerpoint/2010/main" Requires="p14">
          <p:contentPart p14:bwMode="auto" r:id="rId180">
            <p14:nvContentPartPr>
              <p14:cNvPr id="1049397" name=""/>
              <p14:cNvContentPartPr/>
              <p14:nvPr/>
            </p14:nvContentPartPr>
            <p14:xfrm>
              <a:off x="11534609" y="2943829"/>
              <a:ext cx="368035" cy="356253"/>
            </p14:xfrm>
          </p:contentPart>
        </mc:Choice>
        <mc:Fallback>
          <p:sp>
            <p:nvSpPr>
              <p:cNvPr id="1049397" name=""/>
              <p:cNvSpPr/>
              <p:nvPr/>
            </p:nvSpPr>
            <p:spPr>
              <a:xfrm>
                <a:off x="11534609" y="2943829"/>
                <a:ext cx="368035" cy="356253"/>
              </a:xfrm>
            </p:spPr>
          </p:sp>
        </mc:Fallback>
      </mc:AlternateContent>
      <mc:AlternateContent xmlns:mc="http://schemas.openxmlformats.org/markup-compatibility/2006">
        <mc:Choice xmlns:p14="http://schemas.microsoft.com/office/powerpoint/2010/main" Requires="p14">
          <p:contentPart p14:bwMode="auto" r:id="rId181">
            <p14:nvContentPartPr>
              <p14:cNvPr id="1049398" name=""/>
              <p14:cNvContentPartPr/>
              <p14:nvPr/>
            </p14:nvContentPartPr>
            <p14:xfrm>
              <a:off x="10947161" y="3481547"/>
              <a:ext cx="219560" cy="191398"/>
            </p14:xfrm>
          </p:contentPart>
        </mc:Choice>
        <mc:Fallback>
          <p:sp>
            <p:nvSpPr>
              <p:cNvPr id="1049398" name=""/>
              <p:cNvSpPr/>
              <p:nvPr/>
            </p:nvSpPr>
            <p:spPr>
              <a:xfrm>
                <a:off x="10947161" y="3481547"/>
                <a:ext cx="219560" cy="191398"/>
              </a:xfrm>
            </p:spPr>
          </p:sp>
        </mc:Fallback>
      </mc:AlternateContent>
      <mc:AlternateContent xmlns:mc="http://schemas.openxmlformats.org/markup-compatibility/2006">
        <mc:Choice xmlns:p14="http://schemas.microsoft.com/office/powerpoint/2010/main" Requires="p14">
          <p:contentPart p14:bwMode="auto" r:id="rId182">
            <p14:nvContentPartPr>
              <p14:cNvPr id="1049399" name=""/>
              <p14:cNvContentPartPr/>
              <p14:nvPr/>
            </p14:nvContentPartPr>
            <p14:xfrm>
              <a:off x="10962674" y="3537524"/>
              <a:ext cx="25523" cy="340778"/>
            </p14:xfrm>
          </p:contentPart>
        </mc:Choice>
        <mc:Fallback>
          <p:sp>
            <p:nvSpPr>
              <p:cNvPr id="1049399" name=""/>
              <p:cNvSpPr/>
              <p:nvPr/>
            </p:nvSpPr>
            <p:spPr>
              <a:xfrm>
                <a:off x="10962674" y="3537524"/>
                <a:ext cx="25523" cy="340778"/>
              </a:xfrm>
            </p:spPr>
          </p:sp>
        </mc:Fallback>
      </mc:AlternateContent>
      <mc:AlternateContent xmlns:mc="http://schemas.openxmlformats.org/markup-compatibility/2006">
        <mc:Choice xmlns:p14="http://schemas.microsoft.com/office/powerpoint/2010/main" Requires="p14">
          <p:contentPart p14:bwMode="auto" r:id="rId183">
            <p14:nvContentPartPr>
              <p14:cNvPr id="1049400" name=""/>
              <p14:cNvContentPartPr/>
              <p14:nvPr/>
            </p14:nvContentPartPr>
            <p14:xfrm>
              <a:off x="11174353" y="3349140"/>
              <a:ext cx="31435" cy="333620"/>
            </p14:xfrm>
          </p:contentPart>
        </mc:Choice>
        <mc:Fallback>
          <p:sp>
            <p:nvSpPr>
              <p:cNvPr id="1049400" name=""/>
              <p:cNvSpPr/>
              <p:nvPr/>
            </p:nvSpPr>
            <p:spPr>
              <a:xfrm>
                <a:off x="11174353" y="3349140"/>
                <a:ext cx="31435" cy="333620"/>
              </a:xfrm>
            </p:spPr>
          </p:sp>
        </mc:Fallback>
      </mc:AlternateContent>
      <mc:AlternateContent xmlns:mc="http://schemas.openxmlformats.org/markup-compatibility/2006">
        <mc:Choice xmlns:p14="http://schemas.microsoft.com/office/powerpoint/2010/main" Requires="p14">
          <p:contentPart p14:bwMode="auto" r:id="rId184">
            <p14:nvContentPartPr>
              <p14:cNvPr id="1049401" name=""/>
              <p14:cNvContentPartPr/>
              <p14:nvPr/>
            </p14:nvContentPartPr>
            <p14:xfrm>
              <a:off x="11217253" y="3529695"/>
              <a:ext cx="279789" cy="146393"/>
            </p14:xfrm>
          </p:contentPart>
        </mc:Choice>
        <mc:Fallback>
          <p:sp>
            <p:nvSpPr>
              <p:cNvPr id="1049401" name=""/>
              <p:cNvSpPr/>
              <p:nvPr/>
            </p:nvSpPr>
            <p:spPr>
              <a:xfrm>
                <a:off x="11217253" y="3529695"/>
                <a:ext cx="279789" cy="146393"/>
              </a:xfrm>
            </p:spPr>
          </p:sp>
        </mc:Fallback>
      </mc:AlternateContent>
      <mc:AlternateContent xmlns:mc="http://schemas.openxmlformats.org/markup-compatibility/2006">
        <mc:Choice xmlns:p14="http://schemas.microsoft.com/office/powerpoint/2010/main" Requires="p14">
          <p:contentPart p14:bwMode="auto" r:id="rId185">
            <p14:nvContentPartPr>
              <p14:cNvPr id="1049402" name=""/>
              <p14:cNvContentPartPr/>
              <p14:nvPr/>
            </p14:nvContentPartPr>
            <p14:xfrm>
              <a:off x="11582112" y="3494337"/>
              <a:ext cx="107144" cy="216927"/>
            </p14:xfrm>
          </p:contentPart>
        </mc:Choice>
        <mc:Fallback>
          <p:sp>
            <p:nvSpPr>
              <p:cNvPr id="1049402" name=""/>
              <p:cNvSpPr/>
              <p:nvPr/>
            </p:nvSpPr>
            <p:spPr>
              <a:xfrm>
                <a:off x="11582112" y="3494337"/>
                <a:ext cx="107144" cy="216927"/>
              </a:xfrm>
            </p:spPr>
          </p:sp>
        </mc:Fallback>
      </mc:AlternateContent>
      <mc:AlternateContent xmlns:mc="http://schemas.openxmlformats.org/markup-compatibility/2006">
        <mc:Choice xmlns:p14="http://schemas.microsoft.com/office/powerpoint/2010/main" Requires="p14">
          <p:contentPart p14:bwMode="auto" r:id="rId186">
            <p14:nvContentPartPr>
              <p14:cNvPr id="1049403" name=""/>
              <p14:cNvContentPartPr/>
              <p14:nvPr/>
            </p14:nvContentPartPr>
            <p14:xfrm>
              <a:off x="11640588" y="3508484"/>
              <a:ext cx="368104" cy="368009"/>
            </p14:xfrm>
          </p:contentPart>
        </mc:Choice>
        <mc:Fallback>
          <p:sp>
            <p:nvSpPr>
              <p:cNvPr id="1049403" name=""/>
              <p:cNvSpPr/>
              <p:nvPr/>
            </p:nvSpPr>
            <p:spPr>
              <a:xfrm>
                <a:off x="11640588" y="3508484"/>
                <a:ext cx="368104" cy="368009"/>
              </a:xfrm>
            </p:spPr>
          </p:sp>
        </mc:Fallback>
      </mc:AlternateContent>
      <mc:AlternateContent xmlns:mc="http://schemas.openxmlformats.org/markup-compatibility/2006">
        <mc:Choice xmlns:p14="http://schemas.microsoft.com/office/powerpoint/2010/main" Requires="p14">
          <p:contentPart p14:bwMode="auto" r:id="rId187">
            <p14:nvContentPartPr>
              <p14:cNvPr id="1049404" name=""/>
              <p14:cNvContentPartPr/>
              <p14:nvPr/>
            </p14:nvContentPartPr>
            <p14:xfrm>
              <a:off x="12068364" y="3638790"/>
              <a:ext cx="14805" cy="68993"/>
            </p14:xfrm>
          </p:contentPart>
        </mc:Choice>
        <mc:Fallback>
          <p:sp>
            <p:nvSpPr>
              <p:cNvPr id="1049404" name=""/>
              <p:cNvSpPr/>
              <p:nvPr/>
            </p:nvSpPr>
            <p:spPr>
              <a:xfrm>
                <a:off x="12068364" y="3638790"/>
                <a:ext cx="14805" cy="68993"/>
              </a:xfrm>
            </p:spPr>
          </p:sp>
        </mc:Fallback>
      </mc:AlternateContent>
      <mc:AlternateContent xmlns:mc="http://schemas.openxmlformats.org/markup-compatibility/2006">
        <mc:Choice xmlns:p14="http://schemas.microsoft.com/office/powerpoint/2010/main" Requires="p14">
          <p:contentPart p14:bwMode="auto" r:id="rId188">
            <p14:nvContentPartPr>
              <p14:cNvPr id="1049405" name=""/>
              <p14:cNvContentPartPr/>
              <p14:nvPr/>
            </p14:nvContentPartPr>
            <p14:xfrm>
              <a:off x="9674375" y="4151550"/>
              <a:ext cx="26711" cy="66787"/>
            </p14:xfrm>
          </p:contentPart>
        </mc:Choice>
        <mc:Fallback>
          <p:sp>
            <p:nvSpPr>
              <p:cNvPr id="1049405" name=""/>
              <p:cNvSpPr/>
              <p:nvPr/>
            </p:nvSpPr>
            <p:spPr>
              <a:xfrm>
                <a:off x="9674375" y="4151550"/>
                <a:ext cx="26711" cy="66787"/>
              </a:xfrm>
            </p:spPr>
          </p:sp>
        </mc:Fallback>
      </mc:AlternateContent>
      <mc:AlternateContent xmlns:mc="http://schemas.openxmlformats.org/markup-compatibility/2006">
        <mc:Choice xmlns:p14="http://schemas.microsoft.com/office/powerpoint/2010/main" Requires="p14">
          <p:contentPart p14:bwMode="auto" r:id="rId189">
            <p14:nvContentPartPr>
              <p14:cNvPr id="1049406" name=""/>
              <p14:cNvContentPartPr/>
              <p14:nvPr/>
            </p14:nvContentPartPr>
            <p14:xfrm>
              <a:off x="9693962" y="3888220"/>
              <a:ext cx="2965" cy="98298"/>
            </p14:xfrm>
          </p:contentPart>
        </mc:Choice>
        <mc:Fallback>
          <p:sp>
            <p:nvSpPr>
              <p:cNvPr id="1049406" name=""/>
              <p:cNvSpPr/>
              <p:nvPr/>
            </p:nvSpPr>
            <p:spPr>
              <a:xfrm>
                <a:off x="9693962" y="3888220"/>
                <a:ext cx="2965" cy="98298"/>
              </a:xfrm>
            </p:spPr>
          </p:sp>
        </mc:Fallback>
      </mc:AlternateContent>
      <mc:AlternateContent xmlns:mc="http://schemas.openxmlformats.org/markup-compatibility/2006">
        <mc:Choice xmlns:p14="http://schemas.microsoft.com/office/powerpoint/2010/main" Requires="p14">
          <p:contentPart p14:bwMode="auto" r:id="rId190">
            <p14:nvContentPartPr>
              <p14:cNvPr id="1049407" name=""/>
              <p14:cNvContentPartPr/>
              <p14:nvPr/>
            </p14:nvContentPartPr>
            <p14:xfrm>
              <a:off x="9677985" y="3559761"/>
              <a:ext cx="1480" cy="122959"/>
            </p14:xfrm>
          </p:contentPart>
        </mc:Choice>
        <mc:Fallback>
          <p:sp>
            <p:nvSpPr>
              <p:cNvPr id="1049407" name=""/>
              <p:cNvSpPr/>
              <p:nvPr/>
            </p:nvSpPr>
            <p:spPr>
              <a:xfrm>
                <a:off x="9677985" y="3559761"/>
                <a:ext cx="1480" cy="122959"/>
              </a:xfrm>
            </p:spPr>
          </p:sp>
        </mc:Fallback>
      </mc:AlternateContent>
      <mc:AlternateContent xmlns:mc="http://schemas.openxmlformats.org/markup-compatibility/2006">
        <mc:Choice xmlns:p14="http://schemas.microsoft.com/office/powerpoint/2010/main" Requires="p14">
          <p:contentPart p14:bwMode="auto" r:id="rId191">
            <p14:nvContentPartPr>
              <p14:cNvPr id="1049408" name=""/>
              <p14:cNvContentPartPr/>
              <p14:nvPr/>
            </p14:nvContentPartPr>
            <p14:xfrm>
              <a:off x="9686525" y="3303453"/>
              <a:ext cx="6152" cy="82172"/>
            </p14:xfrm>
          </p:contentPart>
        </mc:Choice>
        <mc:Fallback>
          <p:sp>
            <p:nvSpPr>
              <p:cNvPr id="1049408" name=""/>
              <p:cNvSpPr/>
              <p:nvPr/>
            </p:nvSpPr>
            <p:spPr>
              <a:xfrm>
                <a:off x="9686525" y="3303453"/>
                <a:ext cx="6152" cy="82172"/>
              </a:xfrm>
            </p:spPr>
          </p:sp>
        </mc:Fallback>
      </mc:AlternateContent>
      <mc:AlternateContent xmlns:mc="http://schemas.openxmlformats.org/markup-compatibility/2006">
        <mc:Choice xmlns:p14="http://schemas.microsoft.com/office/powerpoint/2010/main" Requires="p14">
          <p:contentPart p14:bwMode="auto" r:id="rId192">
            <p14:nvContentPartPr>
              <p14:cNvPr id="1049409" name=""/>
              <p14:cNvContentPartPr/>
              <p14:nvPr/>
            </p14:nvContentPartPr>
            <p14:xfrm>
              <a:off x="8420559" y="3148128"/>
              <a:ext cx="1251847" cy="41667"/>
            </p14:xfrm>
          </p:contentPart>
        </mc:Choice>
        <mc:Fallback>
          <p:sp>
            <p:nvSpPr>
              <p:cNvPr id="1049409" name=""/>
              <p:cNvSpPr/>
              <p:nvPr/>
            </p:nvSpPr>
            <p:spPr>
              <a:xfrm>
                <a:off x="8420559" y="3148128"/>
                <a:ext cx="1251847" cy="41667"/>
              </a:xfrm>
            </p:spPr>
          </p:sp>
        </mc:Fallback>
      </mc:AlternateContent>
      <mc:AlternateContent xmlns:mc="http://schemas.openxmlformats.org/markup-compatibility/2006">
        <mc:Choice xmlns:p14="http://schemas.microsoft.com/office/powerpoint/2010/main" Requires="p14">
          <p:contentPart p14:bwMode="auto" r:id="rId193">
            <p14:nvContentPartPr>
              <p14:cNvPr id="1049410" name=""/>
              <p14:cNvContentPartPr/>
              <p14:nvPr/>
            </p14:nvContentPartPr>
            <p14:xfrm>
              <a:off x="8825721" y="3204191"/>
              <a:ext cx="83984" cy="270493"/>
            </p14:xfrm>
          </p:contentPart>
        </mc:Choice>
        <mc:Fallback>
          <p:sp>
            <p:nvSpPr>
              <p:cNvPr id="1049410" name=""/>
              <p:cNvSpPr/>
              <p:nvPr/>
            </p:nvSpPr>
            <p:spPr>
              <a:xfrm>
                <a:off x="8825721" y="3204191"/>
                <a:ext cx="83984" cy="270493"/>
              </a:xfrm>
            </p:spPr>
          </p:sp>
        </mc:Fallback>
      </mc:AlternateContent>
      <mc:AlternateContent xmlns:mc="http://schemas.openxmlformats.org/markup-compatibility/2006">
        <mc:Choice xmlns:p14="http://schemas.microsoft.com/office/powerpoint/2010/main" Requires="p14">
          <p:contentPart p14:bwMode="auto" r:id="rId194">
            <p14:nvContentPartPr>
              <p14:cNvPr id="1049411" name=""/>
              <p14:cNvContentPartPr/>
              <p14:nvPr/>
            </p14:nvContentPartPr>
            <p14:xfrm>
              <a:off x="8954965" y="3327062"/>
              <a:ext cx="134613" cy="204416"/>
            </p14:xfrm>
          </p:contentPart>
        </mc:Choice>
        <mc:Fallback>
          <p:sp>
            <p:nvSpPr>
              <p:cNvPr id="1049411" name=""/>
              <p:cNvSpPr/>
              <p:nvPr/>
            </p:nvSpPr>
            <p:spPr>
              <a:xfrm>
                <a:off x="8954965" y="3327062"/>
                <a:ext cx="134613" cy="204416"/>
              </a:xfrm>
            </p:spPr>
          </p:sp>
        </mc:Fallback>
      </mc:AlternateContent>
      <mc:AlternateContent xmlns:mc="http://schemas.openxmlformats.org/markup-compatibility/2006">
        <mc:Choice xmlns:p14="http://schemas.microsoft.com/office/powerpoint/2010/main" Requires="p14">
          <p:contentPart p14:bwMode="auto" r:id="rId195">
            <p14:nvContentPartPr>
              <p14:cNvPr id="1049412" name=""/>
              <p14:cNvContentPartPr/>
              <p14:nvPr/>
            </p14:nvContentPartPr>
            <p14:xfrm>
              <a:off x="9622545" y="5308912"/>
              <a:ext cx="178704" cy="3491"/>
            </p14:xfrm>
          </p:contentPart>
        </mc:Choice>
        <mc:Fallback>
          <p:sp>
            <p:nvSpPr>
              <p:cNvPr id="1049412" name=""/>
              <p:cNvSpPr/>
              <p:nvPr/>
            </p:nvSpPr>
            <p:spPr>
              <a:xfrm>
                <a:off x="9622545" y="5308912"/>
                <a:ext cx="178704" cy="3491"/>
              </a:xfrm>
            </p:spPr>
          </p:sp>
        </mc:Fallback>
      </mc:AlternateContent>
      <mc:AlternateContent xmlns:mc="http://schemas.openxmlformats.org/markup-compatibility/2006">
        <mc:Choice xmlns:p14="http://schemas.microsoft.com/office/powerpoint/2010/main" Requires="p14">
          <p:contentPart p14:bwMode="auto" r:id="rId196">
            <p14:nvContentPartPr>
              <p14:cNvPr id="1049413" name=""/>
              <p14:cNvContentPartPr/>
              <p14:nvPr/>
            </p14:nvContentPartPr>
            <p14:xfrm>
              <a:off x="9643725" y="5131465"/>
              <a:ext cx="50302" cy="275005"/>
            </p14:xfrm>
          </p:contentPart>
        </mc:Choice>
        <mc:Fallback>
          <p:sp>
            <p:nvSpPr>
              <p:cNvPr id="1049413" name=""/>
              <p:cNvSpPr/>
              <p:nvPr/>
            </p:nvSpPr>
            <p:spPr>
              <a:xfrm>
                <a:off x="9643725" y="5131465"/>
                <a:ext cx="50302" cy="275005"/>
              </a:xfrm>
            </p:spPr>
          </p:sp>
        </mc:Fallback>
      </mc:AlternateContent>
      <mc:AlternateContent xmlns:mc="http://schemas.openxmlformats.org/markup-compatibility/2006">
        <mc:Choice xmlns:p14="http://schemas.microsoft.com/office/powerpoint/2010/main" Requires="p14">
          <p:contentPart p14:bwMode="auto" r:id="rId197">
            <p14:nvContentPartPr>
              <p14:cNvPr id="1049414" name=""/>
              <p14:cNvContentPartPr/>
              <p14:nvPr/>
            </p14:nvContentPartPr>
            <p14:xfrm>
              <a:off x="9859965" y="5189047"/>
              <a:ext cx="326283" cy="270818"/>
            </p14:xfrm>
          </p:contentPart>
        </mc:Choice>
        <mc:Fallback>
          <p:sp>
            <p:nvSpPr>
              <p:cNvPr id="1049414" name=""/>
              <p:cNvSpPr/>
              <p:nvPr/>
            </p:nvSpPr>
            <p:spPr>
              <a:xfrm>
                <a:off x="9859965" y="5189047"/>
                <a:ext cx="326283" cy="270818"/>
              </a:xfrm>
            </p:spPr>
          </p:sp>
        </mc:Fallback>
      </mc:AlternateContent>
      <mc:AlternateContent xmlns:mc="http://schemas.openxmlformats.org/markup-compatibility/2006">
        <mc:Choice xmlns:p14="http://schemas.microsoft.com/office/powerpoint/2010/main" Requires="p14">
          <p:contentPart p14:bwMode="auto" r:id="rId198">
            <p14:nvContentPartPr>
              <p14:cNvPr id="1049415" name=""/>
              <p14:cNvContentPartPr/>
              <p14:nvPr/>
            </p14:nvContentPartPr>
            <p14:xfrm>
              <a:off x="10239625" y="5175897"/>
              <a:ext cx="134521" cy="293743"/>
            </p14:xfrm>
          </p:contentPart>
        </mc:Choice>
        <mc:Fallback>
          <p:sp>
            <p:nvSpPr>
              <p:cNvPr id="1049415" name=""/>
              <p:cNvSpPr/>
              <p:nvPr/>
            </p:nvSpPr>
            <p:spPr>
              <a:xfrm>
                <a:off x="10239625" y="5175897"/>
                <a:ext cx="134521" cy="293743"/>
              </a:xfrm>
            </p:spPr>
          </p:sp>
        </mc:Fallback>
      </mc:AlternateContent>
      <mc:AlternateContent xmlns:mc="http://schemas.openxmlformats.org/markup-compatibility/2006">
        <mc:Choice xmlns:p14="http://schemas.microsoft.com/office/powerpoint/2010/main" Requires="p14">
          <p:contentPart p14:bwMode="auto" r:id="rId199">
            <p14:nvContentPartPr>
              <p14:cNvPr id="1049416" name=""/>
              <p14:cNvContentPartPr/>
              <p14:nvPr/>
            </p14:nvContentPartPr>
            <p14:xfrm>
              <a:off x="10418589" y="4921239"/>
              <a:ext cx="160546" cy="801125"/>
            </p14:xfrm>
          </p:contentPart>
        </mc:Choice>
        <mc:Fallback>
          <p:sp>
            <p:nvSpPr>
              <p:cNvPr id="1049416" name=""/>
              <p:cNvSpPr/>
              <p:nvPr/>
            </p:nvSpPr>
            <p:spPr>
              <a:xfrm>
                <a:off x="10418589" y="4921239"/>
                <a:ext cx="160546" cy="801125"/>
              </a:xfrm>
            </p:spPr>
          </p:sp>
        </mc:Fallback>
      </mc:AlternateContent>
      <mc:AlternateContent xmlns:mc="http://schemas.openxmlformats.org/markup-compatibility/2006">
        <mc:Choice xmlns:p14="http://schemas.microsoft.com/office/powerpoint/2010/main" Requires="p14">
          <p:contentPart p14:bwMode="auto" r:id="rId200">
            <p14:nvContentPartPr>
              <p14:cNvPr id="1049417" name=""/>
              <p14:cNvContentPartPr/>
              <p14:nvPr/>
            </p14:nvContentPartPr>
            <p14:xfrm>
              <a:off x="10501349" y="5196245"/>
              <a:ext cx="372148" cy="348503"/>
            </p14:xfrm>
          </p:contentPart>
        </mc:Choice>
        <mc:Fallback>
          <p:sp>
            <p:nvSpPr>
              <p:cNvPr id="1049417" name=""/>
              <p:cNvSpPr/>
              <p:nvPr/>
            </p:nvSpPr>
            <p:spPr>
              <a:xfrm>
                <a:off x="10501349" y="5196245"/>
                <a:ext cx="372148" cy="348503"/>
              </a:xfrm>
            </p:spPr>
          </p:sp>
        </mc:Fallback>
      </mc:AlternateContent>
      <mc:AlternateContent xmlns:mc="http://schemas.openxmlformats.org/markup-compatibility/2006">
        <mc:Choice xmlns:p14="http://schemas.microsoft.com/office/powerpoint/2010/main" Requires="p14">
          <p:contentPart p14:bwMode="auto" r:id="rId201">
            <p14:nvContentPartPr>
              <p14:cNvPr id="1049418" name=""/>
              <p14:cNvContentPartPr/>
              <p14:nvPr/>
            </p14:nvContentPartPr>
            <p14:xfrm>
              <a:off x="10935639" y="5302333"/>
              <a:ext cx="148975" cy="337901"/>
            </p14:xfrm>
          </p:contentPart>
        </mc:Choice>
        <mc:Fallback>
          <p:sp>
            <p:nvSpPr>
              <p:cNvPr id="1049418" name=""/>
              <p:cNvSpPr/>
              <p:nvPr/>
            </p:nvSpPr>
            <p:spPr>
              <a:xfrm>
                <a:off x="10935639" y="5302333"/>
                <a:ext cx="148975" cy="337901"/>
              </a:xfrm>
            </p:spPr>
          </p:sp>
        </mc:Fallback>
      </mc:AlternateContent>
      <mc:AlternateContent xmlns:mc="http://schemas.openxmlformats.org/markup-compatibility/2006">
        <mc:Choice xmlns:p14="http://schemas.microsoft.com/office/powerpoint/2010/main" Requires="p14">
          <p:contentPart p14:bwMode="auto" r:id="rId202">
            <p14:nvContentPartPr>
              <p14:cNvPr id="1049419" name=""/>
              <p14:cNvContentPartPr/>
              <p14:nvPr/>
            </p14:nvContentPartPr>
            <p14:xfrm>
              <a:off x="11195582" y="5309833"/>
              <a:ext cx="275793" cy="319693"/>
            </p14:xfrm>
          </p:contentPart>
        </mc:Choice>
        <mc:Fallback>
          <p:sp>
            <p:nvSpPr>
              <p:cNvPr id="1049419" name=""/>
              <p:cNvSpPr/>
              <p:nvPr/>
            </p:nvSpPr>
            <p:spPr>
              <a:xfrm>
                <a:off x="11195582" y="5309833"/>
                <a:ext cx="275793" cy="319693"/>
              </a:xfrm>
            </p:spPr>
          </p:sp>
        </mc:Fallback>
      </mc:AlternateContent>
      <mc:AlternateContent xmlns:mc="http://schemas.openxmlformats.org/markup-compatibility/2006">
        <mc:Choice xmlns:p14="http://schemas.microsoft.com/office/powerpoint/2010/main" Requires="p14">
          <p:contentPart p14:bwMode="auto" r:id="rId203">
            <p14:nvContentPartPr>
              <p14:cNvPr id="1049420" name=""/>
              <p14:cNvContentPartPr/>
              <p14:nvPr/>
            </p14:nvContentPartPr>
            <p14:xfrm>
              <a:off x="11145721" y="5177318"/>
              <a:ext cx="181975" cy="113243"/>
            </p14:xfrm>
          </p:contentPart>
        </mc:Choice>
        <mc:Fallback>
          <p:sp>
            <p:nvSpPr>
              <p:cNvPr id="1049420" name=""/>
              <p:cNvSpPr/>
              <p:nvPr/>
            </p:nvSpPr>
            <p:spPr>
              <a:xfrm>
                <a:off x="11145721" y="5177318"/>
                <a:ext cx="181975" cy="113243"/>
              </a:xfrm>
            </p:spPr>
          </p:sp>
        </mc:Fallback>
      </mc:AlternateContent>
      <mc:AlternateContent xmlns:mc="http://schemas.openxmlformats.org/markup-compatibility/2006">
        <mc:Choice xmlns:p14="http://schemas.microsoft.com/office/powerpoint/2010/main" Requires="p14">
          <p:contentPart p14:bwMode="auto" r:id="rId204">
            <p14:nvContentPartPr>
              <p14:cNvPr id="1049421" name=""/>
              <p14:cNvContentPartPr/>
              <p14:nvPr/>
            </p14:nvContentPartPr>
            <p14:xfrm>
              <a:off x="11410468" y="5467775"/>
              <a:ext cx="107223" cy="4748"/>
            </p14:xfrm>
          </p:contentPart>
        </mc:Choice>
        <mc:Fallback>
          <p:sp>
            <p:nvSpPr>
              <p:cNvPr id="1049421" name=""/>
              <p:cNvSpPr/>
              <p:nvPr/>
            </p:nvSpPr>
            <p:spPr>
              <a:xfrm>
                <a:off x="11410468" y="5467775"/>
                <a:ext cx="107223" cy="4748"/>
              </a:xfrm>
            </p:spPr>
          </p:sp>
        </mc:Fallback>
      </mc:AlternateContent>
      <mc:AlternateContent xmlns:mc="http://schemas.openxmlformats.org/markup-compatibility/2006">
        <mc:Choice xmlns:p14="http://schemas.microsoft.com/office/powerpoint/2010/main" Requires="p14">
          <p:contentPart p14:bwMode="auto" r:id="rId205">
            <p14:nvContentPartPr>
              <p14:cNvPr id="1049422" name=""/>
              <p14:cNvContentPartPr/>
              <p14:nvPr/>
            </p14:nvContentPartPr>
            <p14:xfrm>
              <a:off x="11453672" y="5391827"/>
              <a:ext cx="6657" cy="132231"/>
            </p14:xfrm>
          </p:contentPart>
        </mc:Choice>
        <mc:Fallback>
          <p:sp>
            <p:nvSpPr>
              <p:cNvPr id="1049422" name=""/>
              <p:cNvSpPr/>
              <p:nvPr/>
            </p:nvSpPr>
            <p:spPr>
              <a:xfrm>
                <a:off x="11453672" y="5391827"/>
                <a:ext cx="6657" cy="132231"/>
              </a:xfrm>
            </p:spPr>
          </p:sp>
        </mc:Fallback>
      </mc:AlternateContent>
      <mc:AlternateContent xmlns:mc="http://schemas.openxmlformats.org/markup-compatibility/2006">
        <mc:Choice xmlns:p14="http://schemas.microsoft.com/office/powerpoint/2010/main" Requires="p14">
          <p:contentPart p14:bwMode="auto" r:id="rId206">
            <p14:nvContentPartPr>
              <p14:cNvPr id="1049423" name=""/>
              <p14:cNvContentPartPr/>
              <p14:nvPr/>
            </p14:nvContentPartPr>
            <p14:xfrm>
              <a:off x="11573286" y="5304957"/>
              <a:ext cx="36474" cy="213589"/>
            </p14:xfrm>
          </p:contentPart>
        </mc:Choice>
        <mc:Fallback>
          <p:sp>
            <p:nvSpPr>
              <p:cNvPr id="1049423" name=""/>
              <p:cNvSpPr/>
              <p:nvPr/>
            </p:nvSpPr>
            <p:spPr>
              <a:xfrm>
                <a:off x="11573286" y="5304957"/>
                <a:ext cx="36474" cy="213589"/>
              </a:xfrm>
            </p:spPr>
          </p:sp>
        </mc:Fallback>
      </mc:AlternateContent>
      <mc:AlternateContent xmlns:mc="http://schemas.openxmlformats.org/markup-compatibility/2006">
        <mc:Choice xmlns:p14="http://schemas.microsoft.com/office/powerpoint/2010/main" Requires="p14">
          <p:contentPart p14:bwMode="auto" r:id="rId207">
            <p14:nvContentPartPr>
              <p14:cNvPr id="1049424" name=""/>
              <p14:cNvContentPartPr/>
              <p14:nvPr/>
            </p14:nvContentPartPr>
            <p14:xfrm>
              <a:off x="11667714" y="5341442"/>
              <a:ext cx="14120" cy="166790"/>
            </p14:xfrm>
          </p:contentPart>
        </mc:Choice>
        <mc:Fallback>
          <p:sp>
            <p:nvSpPr>
              <p:cNvPr id="1049424" name=""/>
              <p:cNvSpPr/>
              <p:nvPr/>
            </p:nvSpPr>
            <p:spPr>
              <a:xfrm>
                <a:off x="11667714" y="5341442"/>
                <a:ext cx="14120" cy="166790"/>
              </a:xfrm>
            </p:spPr>
          </p:sp>
        </mc:Fallback>
      </mc:AlternateContent>
      <mc:AlternateContent xmlns:mc="http://schemas.openxmlformats.org/markup-compatibility/2006">
        <mc:Choice xmlns:p14="http://schemas.microsoft.com/office/powerpoint/2010/main" Requires="p14">
          <p:contentPart p14:bwMode="auto" r:id="rId208">
            <p14:nvContentPartPr>
              <p14:cNvPr id="1049425" name=""/>
              <p14:cNvContentPartPr/>
              <p14:nvPr/>
            </p14:nvContentPartPr>
            <p14:xfrm>
              <a:off x="11725075" y="5381136"/>
              <a:ext cx="82831" cy="143966"/>
            </p14:xfrm>
          </p:contentPart>
        </mc:Choice>
        <mc:Fallback>
          <p:sp>
            <p:nvSpPr>
              <p:cNvPr id="1049425" name=""/>
              <p:cNvSpPr/>
              <p:nvPr/>
            </p:nvSpPr>
            <p:spPr>
              <a:xfrm>
                <a:off x="11725075" y="5381136"/>
                <a:ext cx="82831" cy="143966"/>
              </a:xfrm>
            </p:spPr>
          </p:sp>
        </mc:Fallback>
      </mc:AlternateContent>
      <mc:AlternateContent xmlns:mc="http://schemas.openxmlformats.org/markup-compatibility/2006">
        <mc:Choice xmlns:p14="http://schemas.microsoft.com/office/powerpoint/2010/main" Requires="p14">
          <p:contentPart p14:bwMode="auto" r:id="rId209">
            <p14:nvContentPartPr>
              <p14:cNvPr id="1049426" name=""/>
              <p14:cNvContentPartPr/>
              <p14:nvPr/>
            </p14:nvContentPartPr>
            <p14:xfrm>
              <a:off x="11718016" y="5196245"/>
              <a:ext cx="7928" cy="61763"/>
            </p14:xfrm>
          </p:contentPart>
        </mc:Choice>
        <mc:Fallback>
          <p:sp>
            <p:nvSpPr>
              <p:cNvPr id="1049426" name=""/>
              <p:cNvSpPr/>
              <p:nvPr/>
            </p:nvSpPr>
            <p:spPr>
              <a:xfrm>
                <a:off x="11718016" y="5196245"/>
                <a:ext cx="7928" cy="61763"/>
              </a:xfrm>
            </p:spPr>
          </p:sp>
        </mc:Fallback>
      </mc:AlternateContent>
      <mc:AlternateContent xmlns:mc="http://schemas.openxmlformats.org/markup-compatibility/2006">
        <mc:Choice xmlns:p14="http://schemas.microsoft.com/office/powerpoint/2010/main" Requires="p14">
          <p:contentPart p14:bwMode="auto" r:id="rId210">
            <p14:nvContentPartPr>
              <p14:cNvPr id="1049427" name=""/>
              <p14:cNvContentPartPr/>
              <p14:nvPr/>
            </p14:nvContentPartPr>
            <p14:xfrm>
              <a:off x="11848510" y="5355590"/>
              <a:ext cx="102055" cy="311491"/>
            </p14:xfrm>
          </p:contentPart>
        </mc:Choice>
        <mc:Fallback>
          <p:sp>
            <p:nvSpPr>
              <p:cNvPr id="1049427" name=""/>
              <p:cNvSpPr/>
              <p:nvPr/>
            </p:nvSpPr>
            <p:spPr>
              <a:xfrm>
                <a:off x="11848510" y="5355590"/>
                <a:ext cx="102055" cy="311491"/>
              </a:xfrm>
            </p:spPr>
          </p:sp>
        </mc:Fallback>
      </mc:AlternateContent>
      <mc:AlternateContent xmlns:mc="http://schemas.openxmlformats.org/markup-compatibility/2006">
        <mc:Choice xmlns:p14="http://schemas.microsoft.com/office/powerpoint/2010/main" Requires="p14">
          <p:contentPart p14:bwMode="auto" r:id="rId211">
            <p14:nvContentPartPr>
              <p14:cNvPr id="1049428" name=""/>
              <p14:cNvContentPartPr/>
              <p14:nvPr/>
            </p14:nvContentPartPr>
            <p14:xfrm>
              <a:off x="11952113" y="5343543"/>
              <a:ext cx="187612" cy="365690"/>
            </p14:xfrm>
          </p:contentPart>
        </mc:Choice>
        <mc:Fallback>
          <p:sp>
            <p:nvSpPr>
              <p:cNvPr id="1049428" name=""/>
              <p:cNvSpPr/>
              <p:nvPr/>
            </p:nvSpPr>
            <p:spPr>
              <a:xfrm>
                <a:off x="11952113" y="5343543"/>
                <a:ext cx="187612" cy="365690"/>
              </a:xfrm>
            </p:spPr>
          </p:sp>
        </mc:Fallback>
      </mc:AlternateContent>
      <mc:AlternateContent xmlns:mc="http://schemas.openxmlformats.org/markup-compatibility/2006">
        <mc:Choice xmlns:p14="http://schemas.microsoft.com/office/powerpoint/2010/main" Requires="p14">
          <p:contentPart p14:bwMode="auto" r:id="rId212">
            <p14:nvContentPartPr>
              <p14:cNvPr id="1049429" name=""/>
              <p14:cNvContentPartPr/>
              <p14:nvPr/>
            </p14:nvContentPartPr>
            <p14:xfrm>
              <a:off x="11875903" y="5222988"/>
              <a:ext cx="149219" cy="13203"/>
            </p14:xfrm>
          </p:contentPart>
        </mc:Choice>
        <mc:Fallback>
          <p:sp>
            <p:nvSpPr>
              <p:cNvPr id="1049429" name=""/>
              <p:cNvSpPr/>
              <p:nvPr/>
            </p:nvSpPr>
            <p:spPr>
              <a:xfrm>
                <a:off x="11875903" y="5222988"/>
                <a:ext cx="149219" cy="13203"/>
              </a:xfrm>
            </p:spPr>
          </p:sp>
        </mc:Fallback>
      </mc:AlternateContent>
      <mc:AlternateContent xmlns:mc="http://schemas.openxmlformats.org/markup-compatibility/2006">
        <mc:Choice xmlns:p14="http://schemas.microsoft.com/office/powerpoint/2010/main" Requires="p14">
          <p:contentPart p14:bwMode="auto" r:id="rId213">
            <p14:nvContentPartPr>
              <p14:cNvPr id="1049430" name=""/>
              <p14:cNvContentPartPr/>
              <p14:nvPr/>
            </p14:nvContentPartPr>
            <p14:xfrm>
              <a:off x="11946580" y="5138663"/>
              <a:ext cx="98345" cy="187112"/>
            </p14:xfrm>
          </p:contentPart>
        </mc:Choice>
        <mc:Fallback>
          <p:sp>
            <p:nvSpPr>
              <p:cNvPr id="1049430" name=""/>
              <p:cNvSpPr/>
              <p:nvPr/>
            </p:nvSpPr>
            <p:spPr>
              <a:xfrm>
                <a:off x="11946580" y="5138663"/>
                <a:ext cx="98345" cy="187112"/>
              </a:xfrm>
            </p:spPr>
          </p:sp>
        </mc:Fallback>
      </mc:AlternateContent>
      <mc:AlternateContent xmlns:mc="http://schemas.openxmlformats.org/markup-compatibility/2006">
        <mc:Choice xmlns:p14="http://schemas.microsoft.com/office/powerpoint/2010/main" Requires="p14">
          <p:contentPart p14:bwMode="auto" r:id="rId214">
            <p14:nvContentPartPr>
              <p14:cNvPr id="1049431" name=""/>
              <p14:cNvContentPartPr/>
              <p14:nvPr/>
            </p14:nvContentPartPr>
            <p14:xfrm>
              <a:off x="11932460" y="5138663"/>
              <a:ext cx="226245" cy="740571"/>
            </p14:xfrm>
          </p:contentPart>
        </mc:Choice>
        <mc:Fallback>
          <p:sp>
            <p:nvSpPr>
              <p:cNvPr id="1049431" name=""/>
              <p:cNvSpPr/>
              <p:nvPr/>
            </p:nvSpPr>
            <p:spPr>
              <a:xfrm>
                <a:off x="11932460" y="5138663"/>
                <a:ext cx="226245" cy="740571"/>
              </a:xfrm>
            </p:spPr>
          </p:sp>
        </mc:Fallback>
      </mc:AlternateContent>
      <mc:AlternateContent xmlns:mc="http://schemas.openxmlformats.org/markup-compatibility/2006">
        <mc:Choice xmlns:p14="http://schemas.microsoft.com/office/powerpoint/2010/main" Requires="p14">
          <p:contentPart p14:bwMode="auto" r:id="rId215">
            <p14:nvContentPartPr>
              <p14:cNvPr id="1049432" name=""/>
              <p14:cNvContentPartPr/>
              <p14:nvPr/>
            </p14:nvContentPartPr>
            <p14:xfrm>
              <a:off x="9479140" y="3204191"/>
              <a:ext cx="164930" cy="172746"/>
            </p14:xfrm>
          </p:contentPart>
        </mc:Choice>
        <mc:Fallback>
          <p:sp>
            <p:nvSpPr>
              <p:cNvPr id="1049432" name=""/>
              <p:cNvSpPr/>
              <p:nvPr/>
            </p:nvSpPr>
            <p:spPr>
              <a:xfrm>
                <a:off x="9479140" y="3204191"/>
                <a:ext cx="164930" cy="172746"/>
              </a:xfrm>
            </p:spPr>
          </p:sp>
        </mc:Fallback>
      </mc:AlternateContent>
      <mc:AlternateContent xmlns:mc="http://schemas.openxmlformats.org/markup-compatibility/2006">
        <mc:Choice xmlns:p14="http://schemas.microsoft.com/office/powerpoint/2010/main" Requires="p14">
          <p:contentPart p14:bwMode="auto" r:id="rId216">
            <p14:nvContentPartPr>
              <p14:cNvPr id="1049433" name=""/>
              <p14:cNvContentPartPr/>
              <p14:nvPr/>
            </p14:nvContentPartPr>
            <p14:xfrm>
              <a:off x="8414417" y="3273439"/>
              <a:ext cx="435509" cy="430627"/>
            </p14:xfrm>
          </p:contentPart>
        </mc:Choice>
        <mc:Fallback>
          <p:sp>
            <p:nvSpPr>
              <p:cNvPr id="1049433" name=""/>
              <p:cNvSpPr/>
              <p:nvPr/>
            </p:nvSpPr>
            <p:spPr>
              <a:xfrm>
                <a:off x="8414417" y="3273439"/>
                <a:ext cx="435509" cy="430627"/>
              </a:xfrm>
            </p:spPr>
          </p:sp>
        </mc:Fallback>
      </mc:AlternateContent>
      <mc:AlternateContent xmlns:mc="http://schemas.openxmlformats.org/markup-compatibility/2006">
        <mc:Choice xmlns:p14="http://schemas.microsoft.com/office/powerpoint/2010/main" Requires="p14">
          <p:contentPart p14:bwMode="auto" r:id="rId217">
            <p14:nvContentPartPr>
              <p14:cNvPr id="1049434" name=""/>
              <p14:cNvContentPartPr/>
              <p14:nvPr/>
            </p14:nvContentPartPr>
            <p14:xfrm>
              <a:off x="4170722" y="6196243"/>
              <a:ext cx="624165" cy="138899"/>
            </p14:xfrm>
          </p:contentPart>
        </mc:Choice>
        <mc:Fallback>
          <p:sp>
            <p:nvSpPr>
              <p:cNvPr id="1049434" name=""/>
              <p:cNvSpPr/>
              <p:nvPr/>
            </p:nvSpPr>
            <p:spPr>
              <a:xfrm>
                <a:off x="4170722" y="6196243"/>
                <a:ext cx="624165" cy="138899"/>
              </a:xfrm>
            </p:spPr>
          </p:sp>
        </mc:Fallback>
      </mc:AlternateContent>
      <mc:AlternateContent xmlns:mc="http://schemas.openxmlformats.org/markup-compatibility/2006">
        <mc:Choice xmlns:p14="http://schemas.microsoft.com/office/powerpoint/2010/main" Requires="p14">
          <p:contentPart p14:bwMode="auto" r:id="rId218">
            <p14:nvContentPartPr>
              <p14:cNvPr id="1049435" name=""/>
              <p14:cNvContentPartPr/>
              <p14:nvPr/>
            </p14:nvContentPartPr>
            <p14:xfrm>
              <a:off x="8363674" y="3167954"/>
              <a:ext cx="1306692" cy="26430"/>
            </p14:xfrm>
          </p:contentPart>
        </mc:Choice>
        <mc:Fallback>
          <p:sp>
            <p:nvSpPr>
              <p:cNvPr id="1049435" name=""/>
              <p:cNvSpPr/>
              <p:nvPr/>
            </p:nvSpPr>
            <p:spPr>
              <a:xfrm>
                <a:off x="8363674" y="3167954"/>
                <a:ext cx="1306692" cy="26430"/>
              </a:xfrm>
            </p:spPr>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547" name=""/>
              <p14:cNvContentPartPr/>
              <p14:nvPr/>
            </p14:nvContentPartPr>
            <p14:xfrm>
              <a:off x="1805455" y="3037649"/>
              <a:ext cx="123244" cy="226168"/>
            </p14:xfrm>
          </p:contentPart>
        </mc:Choice>
        <mc:Fallback>
          <p:sp>
            <p:nvSpPr>
              <p:cNvPr id="1049547" name=""/>
              <p:cNvSpPr/>
              <p:nvPr/>
            </p:nvSpPr>
            <p:spPr>
              <a:xfrm>
                <a:off x="1805455" y="3037649"/>
                <a:ext cx="123244" cy="226168"/>
              </a:xfrm>
            </p:spPr>
          </p:sp>
        </mc:Fallback>
      </mc:AlternateContent>
      <mc:AlternateContent xmlns:mc="http://schemas.openxmlformats.org/markup-compatibility/2006">
        <mc:Choice xmlns:p14="http://schemas.microsoft.com/office/powerpoint/2010/main" Requires="p14">
          <p:contentPart p14:bwMode="auto" r:id="rId2">
            <p14:nvContentPartPr>
              <p14:cNvPr id="1049548" name=""/>
              <p14:cNvContentPartPr/>
              <p14:nvPr/>
            </p14:nvContentPartPr>
            <p14:xfrm>
              <a:off x="1885081" y="3052044"/>
              <a:ext cx="156439" cy="271473"/>
            </p14:xfrm>
          </p:contentPart>
        </mc:Choice>
        <mc:Fallback>
          <p:sp>
            <p:nvSpPr>
              <p:cNvPr id="1049548" name=""/>
              <p:cNvSpPr/>
              <p:nvPr/>
            </p:nvSpPr>
            <p:spPr>
              <a:xfrm>
                <a:off x="1885081" y="3052044"/>
                <a:ext cx="156439" cy="271473"/>
              </a:xfrm>
            </p:spPr>
          </p:sp>
        </mc:Fallback>
      </mc:AlternateContent>
      <mc:AlternateContent xmlns:mc="http://schemas.openxmlformats.org/markup-compatibility/2006">
        <mc:Choice xmlns:p14="http://schemas.microsoft.com/office/powerpoint/2010/main" Requires="p14">
          <p:contentPart p14:bwMode="auto" r:id="rId3">
            <p14:nvContentPartPr>
              <p14:cNvPr id="1049549" name=""/>
              <p14:cNvContentPartPr/>
              <p14:nvPr/>
            </p14:nvContentPartPr>
            <p14:xfrm>
              <a:off x="1722282" y="3523590"/>
              <a:ext cx="176275" cy="273785"/>
            </p14:xfrm>
          </p:contentPart>
        </mc:Choice>
        <mc:Fallback>
          <p:sp>
            <p:nvSpPr>
              <p:cNvPr id="1049549" name=""/>
              <p:cNvSpPr/>
              <p:nvPr/>
            </p:nvSpPr>
            <p:spPr>
              <a:xfrm>
                <a:off x="1722282" y="3523590"/>
                <a:ext cx="176275" cy="273785"/>
              </a:xfrm>
            </p:spPr>
          </p:sp>
        </mc:Fallback>
      </mc:AlternateContent>
      <mc:AlternateContent xmlns:mc="http://schemas.openxmlformats.org/markup-compatibility/2006">
        <mc:Choice xmlns:p14="http://schemas.microsoft.com/office/powerpoint/2010/main" Requires="p14">
          <p:contentPart p14:bwMode="auto" r:id="rId4">
            <p14:nvContentPartPr>
              <p14:cNvPr id="1049550" name=""/>
              <p14:cNvContentPartPr/>
              <p14:nvPr/>
            </p14:nvContentPartPr>
            <p14:xfrm>
              <a:off x="1860142" y="3718462"/>
              <a:ext cx="148676" cy="200792"/>
            </p14:xfrm>
          </p:contentPart>
        </mc:Choice>
        <mc:Fallback>
          <p:sp>
            <p:nvSpPr>
              <p:cNvPr id="1049550" name=""/>
              <p:cNvSpPr/>
              <p:nvPr/>
            </p:nvSpPr>
            <p:spPr>
              <a:xfrm>
                <a:off x="1860142" y="3718462"/>
                <a:ext cx="148676" cy="200792"/>
              </a:xfrm>
            </p:spPr>
          </p:sp>
        </mc:Fallback>
      </mc:AlternateContent>
      <mc:AlternateContent xmlns:mc="http://schemas.openxmlformats.org/markup-compatibility/2006">
        <mc:Choice xmlns:p14="http://schemas.microsoft.com/office/powerpoint/2010/main" Requires="p14">
          <p:contentPart p14:bwMode="auto" r:id="rId5">
            <p14:nvContentPartPr>
              <p14:cNvPr id="1049551" name=""/>
              <p14:cNvContentPartPr/>
              <p14:nvPr/>
            </p14:nvContentPartPr>
            <p14:xfrm>
              <a:off x="1990212" y="3754699"/>
              <a:ext cx="187748" cy="159211"/>
            </p14:xfrm>
          </p:contentPart>
        </mc:Choice>
        <mc:Fallback>
          <p:sp>
            <p:nvSpPr>
              <p:cNvPr id="1049551" name=""/>
              <p:cNvSpPr/>
              <p:nvPr/>
            </p:nvSpPr>
            <p:spPr>
              <a:xfrm>
                <a:off x="1990212" y="3754699"/>
                <a:ext cx="187748" cy="159211"/>
              </a:xfrm>
            </p:spPr>
          </p:sp>
        </mc:Fallback>
      </mc:AlternateContent>
      <mc:AlternateContent xmlns:mc="http://schemas.openxmlformats.org/markup-compatibility/2006">
        <mc:Choice xmlns:p14="http://schemas.microsoft.com/office/powerpoint/2010/main" Requires="p14">
          <p:contentPart p14:bwMode="auto" r:id="rId6">
            <p14:nvContentPartPr>
              <p14:cNvPr id="1049552" name=""/>
              <p14:cNvContentPartPr/>
              <p14:nvPr/>
            </p14:nvContentPartPr>
            <p14:xfrm>
              <a:off x="1755594" y="3428812"/>
              <a:ext cx="259665" cy="15694"/>
            </p14:xfrm>
          </p:contentPart>
        </mc:Choice>
        <mc:Fallback>
          <p:sp>
            <p:nvSpPr>
              <p:cNvPr id="1049552" name=""/>
              <p:cNvSpPr/>
              <p:nvPr/>
            </p:nvSpPr>
            <p:spPr>
              <a:xfrm>
                <a:off x="1755594" y="3428812"/>
                <a:ext cx="259665" cy="15694"/>
              </a:xfrm>
            </p:spPr>
          </p:sp>
        </mc:Fallback>
      </mc:AlternateContent>
      <mc:AlternateContent xmlns:mc="http://schemas.openxmlformats.org/markup-compatibility/2006">
        <mc:Choice xmlns:p14="http://schemas.microsoft.com/office/powerpoint/2010/main" Requires="p14">
          <p:contentPart p14:bwMode="auto" r:id="rId7">
            <p14:nvContentPartPr>
              <p14:cNvPr id="1049553" name=""/>
              <p14:cNvContentPartPr/>
              <p14:nvPr/>
            </p14:nvContentPartPr>
            <p14:xfrm>
              <a:off x="1931452" y="3385625"/>
              <a:ext cx="115127" cy="157892"/>
            </p14:xfrm>
          </p:contentPart>
        </mc:Choice>
        <mc:Fallback>
          <p:sp>
            <p:nvSpPr>
              <p:cNvPr id="1049553" name=""/>
              <p:cNvSpPr/>
              <p:nvPr/>
            </p:nvSpPr>
            <p:spPr>
              <a:xfrm>
                <a:off x="1931452" y="3385625"/>
                <a:ext cx="115127" cy="157892"/>
              </a:xfrm>
            </p:spPr>
          </p:sp>
        </mc:Fallback>
      </mc:AlternateContent>
      <mc:AlternateContent xmlns:mc="http://schemas.openxmlformats.org/markup-compatibility/2006">
        <mc:Choice xmlns:p14="http://schemas.microsoft.com/office/powerpoint/2010/main" Requires="p14">
          <p:contentPart p14:bwMode="auto" r:id="rId8">
            <p14:nvContentPartPr>
              <p14:cNvPr id="1049554" name=""/>
              <p14:cNvContentPartPr/>
              <p14:nvPr/>
            </p14:nvContentPartPr>
            <p14:xfrm>
              <a:off x="1855757" y="1335244"/>
              <a:ext cx="78108" cy="1918890"/>
            </p14:xfrm>
          </p:contentPart>
        </mc:Choice>
        <mc:Fallback>
          <p:sp>
            <p:nvSpPr>
              <p:cNvPr id="1049554" name=""/>
              <p:cNvSpPr/>
              <p:nvPr/>
            </p:nvSpPr>
            <p:spPr>
              <a:xfrm>
                <a:off x="1855757" y="1335244"/>
                <a:ext cx="78108" cy="1918890"/>
              </a:xfrm>
            </p:spPr>
          </p:sp>
        </mc:Fallback>
      </mc:AlternateContent>
      <mc:AlternateContent xmlns:mc="http://schemas.openxmlformats.org/markup-compatibility/2006">
        <mc:Choice xmlns:p14="http://schemas.microsoft.com/office/powerpoint/2010/main" Requires="p14">
          <p:contentPart p14:bwMode="auto" r:id="rId9">
            <p14:nvContentPartPr>
              <p14:cNvPr id="1049555" name=""/>
              <p14:cNvContentPartPr/>
              <p14:nvPr/>
            </p14:nvContentPartPr>
            <p14:xfrm>
              <a:off x="1862817" y="1299007"/>
              <a:ext cx="2073849" cy="50881"/>
            </p14:xfrm>
          </p:contentPart>
        </mc:Choice>
        <mc:Fallback>
          <p:sp>
            <p:nvSpPr>
              <p:cNvPr id="1049555" name=""/>
              <p:cNvSpPr/>
              <p:nvPr/>
            </p:nvSpPr>
            <p:spPr>
              <a:xfrm>
                <a:off x="1862817" y="1299007"/>
                <a:ext cx="2073849" cy="50881"/>
              </a:xfrm>
            </p:spPr>
          </p:sp>
        </mc:Fallback>
      </mc:AlternateContent>
      <mc:AlternateContent xmlns:mc="http://schemas.openxmlformats.org/markup-compatibility/2006">
        <mc:Choice xmlns:p14="http://schemas.microsoft.com/office/powerpoint/2010/main" Requires="p14">
          <p:contentPart p14:bwMode="auto" r:id="rId10">
            <p14:nvContentPartPr>
              <p14:cNvPr id="1049556" name=""/>
              <p14:cNvContentPartPr/>
              <p14:nvPr/>
            </p14:nvContentPartPr>
            <p14:xfrm>
              <a:off x="3865185" y="1277662"/>
              <a:ext cx="148242" cy="154223"/>
            </p14:xfrm>
          </p:contentPart>
        </mc:Choice>
        <mc:Fallback>
          <p:sp>
            <p:nvSpPr>
              <p:cNvPr id="1049556" name=""/>
              <p:cNvSpPr/>
              <p:nvPr/>
            </p:nvSpPr>
            <p:spPr>
              <a:xfrm>
                <a:off x="3865185" y="1277662"/>
                <a:ext cx="148242" cy="154223"/>
              </a:xfrm>
            </p:spPr>
          </p:sp>
        </mc:Fallback>
      </mc:AlternateContent>
      <mc:AlternateContent xmlns:mc="http://schemas.openxmlformats.org/markup-compatibility/2006">
        <mc:Choice xmlns:p14="http://schemas.microsoft.com/office/powerpoint/2010/main" Requires="p14">
          <p:contentPart p14:bwMode="auto" r:id="rId11">
            <p14:nvContentPartPr>
              <p14:cNvPr id="1049557" name=""/>
              <p14:cNvContentPartPr/>
              <p14:nvPr/>
            </p14:nvContentPartPr>
            <p14:xfrm>
              <a:off x="4094191" y="1340835"/>
              <a:ext cx="313107" cy="407903"/>
            </p14:xfrm>
          </p:contentPart>
        </mc:Choice>
        <mc:Fallback>
          <p:sp>
            <p:nvSpPr>
              <p:cNvPr id="1049557" name=""/>
              <p:cNvSpPr/>
              <p:nvPr/>
            </p:nvSpPr>
            <p:spPr>
              <a:xfrm>
                <a:off x="4094191" y="1340835"/>
                <a:ext cx="313107" cy="407903"/>
              </a:xfrm>
            </p:spPr>
          </p:sp>
        </mc:Fallback>
      </mc:AlternateContent>
      <mc:AlternateContent xmlns:mc="http://schemas.openxmlformats.org/markup-compatibility/2006">
        <mc:Choice xmlns:p14="http://schemas.microsoft.com/office/powerpoint/2010/main" Requires="p14">
          <p:contentPart p14:bwMode="auto" r:id="rId12">
            <p14:nvContentPartPr>
              <p14:cNvPr id="1049558" name=""/>
              <p14:cNvContentPartPr/>
              <p14:nvPr/>
            </p14:nvContentPartPr>
            <p14:xfrm>
              <a:off x="4144051" y="1219831"/>
              <a:ext cx="254156" cy="35740"/>
            </p14:xfrm>
          </p:contentPart>
        </mc:Choice>
        <mc:Fallback>
          <p:sp>
            <p:nvSpPr>
              <p:cNvPr id="1049558" name=""/>
              <p:cNvSpPr/>
              <p:nvPr/>
            </p:nvSpPr>
            <p:spPr>
              <a:xfrm>
                <a:off x="4144051" y="1219831"/>
                <a:ext cx="254156" cy="35740"/>
              </a:xfrm>
            </p:spPr>
          </p:sp>
        </mc:Fallback>
      </mc:AlternateContent>
      <mc:AlternateContent xmlns:mc="http://schemas.openxmlformats.org/markup-compatibility/2006">
        <mc:Choice xmlns:p14="http://schemas.microsoft.com/office/powerpoint/2010/main" Requires="p14">
          <p:contentPart p14:bwMode="auto" r:id="rId13">
            <p14:nvContentPartPr>
              <p14:cNvPr id="1049559" name=""/>
              <p14:cNvContentPartPr/>
              <p14:nvPr/>
            </p14:nvContentPartPr>
            <p14:xfrm>
              <a:off x="4294516" y="1154306"/>
              <a:ext cx="114067" cy="123983"/>
            </p14:xfrm>
          </p:contentPart>
        </mc:Choice>
        <mc:Fallback>
          <p:sp>
            <p:nvSpPr>
              <p:cNvPr id="1049559" name=""/>
              <p:cNvSpPr/>
              <p:nvPr/>
            </p:nvSpPr>
            <p:spPr>
              <a:xfrm>
                <a:off x="4294516" y="1154306"/>
                <a:ext cx="114067" cy="123983"/>
              </a:xfrm>
            </p:spPr>
          </p:sp>
        </mc:Fallback>
      </mc:AlternateContent>
      <mc:AlternateContent xmlns:mc="http://schemas.openxmlformats.org/markup-compatibility/2006">
        <mc:Choice xmlns:p14="http://schemas.microsoft.com/office/powerpoint/2010/main" Requires="p14">
          <p:contentPart p14:bwMode="auto" r:id="rId14">
            <p14:nvContentPartPr>
              <p14:cNvPr id="1049560" name=""/>
              <p14:cNvContentPartPr/>
              <p14:nvPr/>
            </p14:nvContentPartPr>
            <p14:xfrm>
              <a:off x="1848256" y="1364532"/>
              <a:ext cx="65497" cy="34133"/>
            </p14:xfrm>
          </p:contentPart>
        </mc:Choice>
        <mc:Fallback>
          <p:sp>
            <p:nvSpPr>
              <p:cNvPr id="1049560" name=""/>
              <p:cNvSpPr/>
              <p:nvPr/>
            </p:nvSpPr>
            <p:spPr>
              <a:xfrm>
                <a:off x="1848256" y="1364532"/>
                <a:ext cx="65497" cy="34133"/>
              </a:xfrm>
            </p:spPr>
          </p:sp>
        </mc:Fallback>
      </mc:AlternateContent>
      <mc:AlternateContent xmlns:mc="http://schemas.openxmlformats.org/markup-compatibility/2006">
        <mc:Choice xmlns:p14="http://schemas.microsoft.com/office/powerpoint/2010/main" Requires="p14">
          <p:contentPart p14:bwMode="auto" r:id="rId15">
            <p14:nvContentPartPr>
              <p14:cNvPr id="1049561" name=""/>
              <p14:cNvContentPartPr/>
              <p14:nvPr/>
            </p14:nvContentPartPr>
            <p14:xfrm>
              <a:off x="1984159" y="1443956"/>
              <a:ext cx="69546" cy="60319"/>
            </p14:xfrm>
          </p:contentPart>
        </mc:Choice>
        <mc:Fallback>
          <p:sp>
            <p:nvSpPr>
              <p:cNvPr id="1049561" name=""/>
              <p:cNvSpPr/>
              <p:nvPr/>
            </p:nvSpPr>
            <p:spPr>
              <a:xfrm>
                <a:off x="1984159" y="1443956"/>
                <a:ext cx="69546" cy="60319"/>
              </a:xfrm>
            </p:spPr>
          </p:sp>
        </mc:Fallback>
      </mc:AlternateContent>
      <mc:AlternateContent xmlns:mc="http://schemas.openxmlformats.org/markup-compatibility/2006">
        <mc:Choice xmlns:p14="http://schemas.microsoft.com/office/powerpoint/2010/main" Requires="p14">
          <p:contentPart p14:bwMode="auto" r:id="rId16">
            <p14:nvContentPartPr>
              <p14:cNvPr id="1049562" name=""/>
              <p14:cNvContentPartPr/>
              <p14:nvPr/>
            </p14:nvContentPartPr>
            <p14:xfrm>
              <a:off x="2184484" y="1588905"/>
              <a:ext cx="71845" cy="58595"/>
            </p14:xfrm>
          </p:contentPart>
        </mc:Choice>
        <mc:Fallback>
          <p:sp>
            <p:nvSpPr>
              <p:cNvPr id="1049562" name=""/>
              <p:cNvSpPr/>
              <p:nvPr/>
            </p:nvSpPr>
            <p:spPr>
              <a:xfrm>
                <a:off x="2184484" y="1588905"/>
                <a:ext cx="71845" cy="58595"/>
              </a:xfrm>
            </p:spPr>
          </p:sp>
        </mc:Fallback>
      </mc:AlternateContent>
      <mc:AlternateContent xmlns:mc="http://schemas.openxmlformats.org/markup-compatibility/2006">
        <mc:Choice xmlns:p14="http://schemas.microsoft.com/office/powerpoint/2010/main" Requires="p14">
          <p:contentPart p14:bwMode="auto" r:id="rId17">
            <p14:nvContentPartPr>
              <p14:cNvPr id="1049563" name=""/>
              <p14:cNvContentPartPr/>
              <p14:nvPr/>
            </p14:nvContentPartPr>
            <p14:xfrm>
              <a:off x="2372454" y="1741051"/>
              <a:ext cx="101139" cy="76051"/>
            </p14:xfrm>
          </p:contentPart>
        </mc:Choice>
        <mc:Fallback>
          <p:sp>
            <p:nvSpPr>
              <p:cNvPr id="1049563" name=""/>
              <p:cNvSpPr/>
              <p:nvPr/>
            </p:nvSpPr>
            <p:spPr>
              <a:xfrm>
                <a:off x="2372454" y="1741051"/>
                <a:ext cx="101139" cy="76051"/>
              </a:xfrm>
            </p:spPr>
          </p:sp>
        </mc:Fallback>
      </mc:AlternateContent>
      <mc:AlternateContent xmlns:mc="http://schemas.openxmlformats.org/markup-compatibility/2006">
        <mc:Choice xmlns:p14="http://schemas.microsoft.com/office/powerpoint/2010/main" Requires="p14">
          <p:contentPart p14:bwMode="auto" r:id="rId18">
            <p14:nvContentPartPr>
              <p14:cNvPr id="1049564" name=""/>
              <p14:cNvContentPartPr/>
              <p14:nvPr/>
            </p14:nvContentPartPr>
            <p14:xfrm>
              <a:off x="2592194" y="1921741"/>
              <a:ext cx="31076" cy="34759"/>
            </p14:xfrm>
          </p:contentPart>
        </mc:Choice>
        <mc:Fallback>
          <p:sp>
            <p:nvSpPr>
              <p:cNvPr id="1049564" name=""/>
              <p:cNvSpPr/>
              <p:nvPr/>
            </p:nvSpPr>
            <p:spPr>
              <a:xfrm>
                <a:off x="2592194" y="1921741"/>
                <a:ext cx="31076" cy="34759"/>
              </a:xfrm>
            </p:spPr>
          </p:sp>
        </mc:Fallback>
      </mc:AlternateContent>
      <mc:AlternateContent xmlns:mc="http://schemas.openxmlformats.org/markup-compatibility/2006">
        <mc:Choice xmlns:p14="http://schemas.microsoft.com/office/powerpoint/2010/main" Requires="p14">
          <p:contentPart p14:bwMode="auto" r:id="rId19">
            <p14:nvContentPartPr>
              <p14:cNvPr id="1049565" name=""/>
              <p14:cNvContentPartPr/>
              <p14:nvPr/>
            </p14:nvContentPartPr>
            <p14:xfrm>
              <a:off x="2770898" y="2066938"/>
              <a:ext cx="73922" cy="64723"/>
            </p14:xfrm>
          </p:contentPart>
        </mc:Choice>
        <mc:Fallback>
          <p:sp>
            <p:nvSpPr>
              <p:cNvPr id="1049565" name=""/>
              <p:cNvSpPr/>
              <p:nvPr/>
            </p:nvSpPr>
            <p:spPr>
              <a:xfrm>
                <a:off x="2770898" y="2066938"/>
                <a:ext cx="73922" cy="64723"/>
              </a:xfrm>
            </p:spPr>
          </p:sp>
        </mc:Fallback>
      </mc:AlternateContent>
      <mc:AlternateContent xmlns:mc="http://schemas.openxmlformats.org/markup-compatibility/2006">
        <mc:Choice xmlns:p14="http://schemas.microsoft.com/office/powerpoint/2010/main" Requires="p14">
          <p:contentPart p14:bwMode="auto" r:id="rId20">
            <p14:nvContentPartPr>
              <p14:cNvPr id="1049566" name=""/>
              <p14:cNvContentPartPr/>
              <p14:nvPr/>
            </p14:nvContentPartPr>
            <p14:xfrm>
              <a:off x="3021525" y="2248372"/>
              <a:ext cx="52968" cy="70117"/>
            </p14:xfrm>
          </p:contentPart>
        </mc:Choice>
        <mc:Fallback>
          <p:sp>
            <p:nvSpPr>
              <p:cNvPr id="1049566" name=""/>
              <p:cNvSpPr/>
              <p:nvPr/>
            </p:nvSpPr>
            <p:spPr>
              <a:xfrm>
                <a:off x="3021525" y="2248372"/>
                <a:ext cx="52968" cy="70117"/>
              </a:xfrm>
            </p:spPr>
          </p:sp>
        </mc:Fallback>
      </mc:AlternateContent>
      <mc:AlternateContent xmlns:mc="http://schemas.openxmlformats.org/markup-compatibility/2006">
        <mc:Choice xmlns:p14="http://schemas.microsoft.com/office/powerpoint/2010/main" Requires="p14">
          <p:contentPart p14:bwMode="auto" r:id="rId21">
            <p14:nvContentPartPr>
              <p14:cNvPr id="1049567" name=""/>
              <p14:cNvContentPartPr/>
              <p14:nvPr/>
            </p14:nvContentPartPr>
            <p14:xfrm>
              <a:off x="3207289" y="2400271"/>
              <a:ext cx="75011" cy="68999"/>
            </p14:xfrm>
          </p:contentPart>
        </mc:Choice>
        <mc:Fallback>
          <p:sp>
            <p:nvSpPr>
              <p:cNvPr id="1049567" name=""/>
              <p:cNvSpPr/>
              <p:nvPr/>
            </p:nvSpPr>
            <p:spPr>
              <a:xfrm>
                <a:off x="3207289" y="2400271"/>
                <a:ext cx="75011" cy="68999"/>
              </a:xfrm>
            </p:spPr>
          </p:sp>
        </mc:Fallback>
      </mc:AlternateContent>
      <mc:AlternateContent xmlns:mc="http://schemas.openxmlformats.org/markup-compatibility/2006">
        <mc:Choice xmlns:p14="http://schemas.microsoft.com/office/powerpoint/2010/main" Requires="p14">
          <p:contentPart p14:bwMode="auto" r:id="rId22">
            <p14:nvContentPartPr>
              <p14:cNvPr id="1049568" name=""/>
              <p14:cNvContentPartPr/>
              <p14:nvPr/>
            </p14:nvContentPartPr>
            <p14:xfrm>
              <a:off x="3393053" y="2544971"/>
              <a:ext cx="35770" cy="36218"/>
            </p14:xfrm>
          </p:contentPart>
        </mc:Choice>
        <mc:Fallback>
          <p:sp>
            <p:nvSpPr>
              <p:cNvPr id="1049568" name=""/>
              <p:cNvSpPr/>
              <p:nvPr/>
            </p:nvSpPr>
            <p:spPr>
              <a:xfrm>
                <a:off x="3393053" y="2544971"/>
                <a:ext cx="35770" cy="36218"/>
              </a:xfrm>
            </p:spPr>
          </p:sp>
        </mc:Fallback>
      </mc:AlternateContent>
      <mc:AlternateContent xmlns:mc="http://schemas.openxmlformats.org/markup-compatibility/2006">
        <mc:Choice xmlns:p14="http://schemas.microsoft.com/office/powerpoint/2010/main" Requires="p14">
          <p:contentPart p14:bwMode="auto" r:id="rId23">
            <p14:nvContentPartPr>
              <p14:cNvPr id="1049569" name=""/>
              <p14:cNvContentPartPr/>
              <p14:nvPr/>
            </p14:nvContentPartPr>
            <p14:xfrm>
              <a:off x="2685297" y="1987266"/>
              <a:ext cx="61810" cy="31830"/>
            </p14:xfrm>
          </p:contentPart>
        </mc:Choice>
        <mc:Fallback>
          <p:sp>
            <p:nvSpPr>
              <p:cNvPr id="1049569" name=""/>
              <p:cNvSpPr/>
              <p:nvPr/>
            </p:nvSpPr>
            <p:spPr>
              <a:xfrm>
                <a:off x="2685297" y="1987266"/>
                <a:ext cx="61810" cy="31830"/>
              </a:xfrm>
            </p:spPr>
          </p:sp>
        </mc:Fallback>
      </mc:AlternateContent>
      <mc:AlternateContent xmlns:mc="http://schemas.openxmlformats.org/markup-compatibility/2006">
        <mc:Choice xmlns:p14="http://schemas.microsoft.com/office/powerpoint/2010/main" Requires="p14">
          <p:contentPart p14:bwMode="auto" r:id="rId24">
            <p14:nvContentPartPr>
              <p14:cNvPr id="1049570" name=""/>
              <p14:cNvContentPartPr/>
              <p14:nvPr/>
            </p14:nvContentPartPr>
            <p14:xfrm>
              <a:off x="1941358" y="2038113"/>
              <a:ext cx="613115" cy="267842"/>
            </p14:xfrm>
          </p:contentPart>
        </mc:Choice>
        <mc:Fallback>
          <p:sp>
            <p:nvSpPr>
              <p:cNvPr id="1049570" name=""/>
              <p:cNvSpPr/>
              <p:nvPr/>
            </p:nvSpPr>
            <p:spPr>
              <a:xfrm>
                <a:off x="1941358" y="2038113"/>
                <a:ext cx="613115" cy="267842"/>
              </a:xfrm>
            </p:spPr>
          </p:sp>
        </mc:Fallback>
      </mc:AlternateContent>
      <mc:AlternateContent xmlns:mc="http://schemas.openxmlformats.org/markup-compatibility/2006">
        <mc:Choice xmlns:p14="http://schemas.microsoft.com/office/powerpoint/2010/main" Requires="p14">
          <p:contentPart p14:bwMode="auto" r:id="rId25">
            <p14:nvContentPartPr>
              <p14:cNvPr id="1049571" name=""/>
              <p14:cNvContentPartPr/>
              <p14:nvPr/>
            </p14:nvContentPartPr>
            <p14:xfrm>
              <a:off x="2406430" y="2028282"/>
              <a:ext cx="161788" cy="123214"/>
            </p14:xfrm>
          </p:contentPart>
        </mc:Choice>
        <mc:Fallback>
          <p:sp>
            <p:nvSpPr>
              <p:cNvPr id="1049571" name=""/>
              <p:cNvSpPr/>
              <p:nvPr/>
            </p:nvSpPr>
            <p:spPr>
              <a:xfrm>
                <a:off x="2406430" y="2028282"/>
                <a:ext cx="161788" cy="123214"/>
              </a:xfrm>
            </p:spPr>
          </p:sp>
        </mc:Fallback>
      </mc:AlternateContent>
      <mc:AlternateContent xmlns:mc="http://schemas.openxmlformats.org/markup-compatibility/2006">
        <mc:Choice xmlns:p14="http://schemas.microsoft.com/office/powerpoint/2010/main" Requires="p14">
          <p:contentPart p14:bwMode="auto" r:id="rId26">
            <p14:nvContentPartPr>
              <p14:cNvPr id="1049572" name=""/>
              <p14:cNvContentPartPr/>
              <p14:nvPr/>
            </p14:nvContentPartPr>
            <p14:xfrm>
              <a:off x="2201929" y="2356788"/>
              <a:ext cx="266733" cy="529504"/>
            </p14:xfrm>
          </p:contentPart>
        </mc:Choice>
        <mc:Fallback>
          <p:sp>
            <p:nvSpPr>
              <p:cNvPr id="1049572" name=""/>
              <p:cNvSpPr/>
              <p:nvPr/>
            </p:nvSpPr>
            <p:spPr>
              <a:xfrm>
                <a:off x="2201929" y="2356788"/>
                <a:ext cx="266733" cy="529504"/>
              </a:xfrm>
            </p:spPr>
          </p:sp>
        </mc:Fallback>
      </mc:AlternateContent>
      <mc:AlternateContent xmlns:mc="http://schemas.openxmlformats.org/markup-compatibility/2006">
        <mc:Choice xmlns:p14="http://schemas.microsoft.com/office/powerpoint/2010/main" Requires="p14">
          <p:contentPart p14:bwMode="auto" r:id="rId27">
            <p14:nvContentPartPr>
              <p14:cNvPr id="1049573" name=""/>
              <p14:cNvContentPartPr/>
              <p14:nvPr/>
            </p14:nvContentPartPr>
            <p14:xfrm>
              <a:off x="1219041" y="697866"/>
              <a:ext cx="61540" cy="47335"/>
            </p14:xfrm>
          </p:contentPart>
        </mc:Choice>
        <mc:Fallback>
          <p:sp>
            <p:nvSpPr>
              <p:cNvPr id="1049573" name=""/>
              <p:cNvSpPr/>
              <p:nvPr/>
            </p:nvSpPr>
            <p:spPr>
              <a:xfrm>
                <a:off x="1219041" y="697866"/>
                <a:ext cx="61540" cy="47335"/>
              </a:xfrm>
            </p:spPr>
          </p:sp>
        </mc:Fallback>
      </mc:AlternateContent>
      <mc:AlternateContent xmlns:mc="http://schemas.openxmlformats.org/markup-compatibility/2006">
        <mc:Choice xmlns:p14="http://schemas.microsoft.com/office/powerpoint/2010/main" Requires="p14">
          <p:contentPart p14:bwMode="auto" r:id="rId28">
            <p14:nvContentPartPr>
              <p14:cNvPr id="1049574" name=""/>
              <p14:cNvContentPartPr/>
              <p14:nvPr/>
            </p14:nvContentPartPr>
            <p14:xfrm>
              <a:off x="1519528" y="958725"/>
              <a:ext cx="364308" cy="385163"/>
            </p14:xfrm>
          </p:contentPart>
        </mc:Choice>
        <mc:Fallback>
          <p:sp>
            <p:nvSpPr>
              <p:cNvPr id="1049574" name=""/>
              <p:cNvSpPr/>
              <p:nvPr/>
            </p:nvSpPr>
            <p:spPr>
              <a:xfrm>
                <a:off x="1519528" y="958725"/>
                <a:ext cx="364308" cy="385163"/>
              </a:xfrm>
            </p:spPr>
          </p:sp>
        </mc:Fallback>
      </mc:AlternateContent>
      <mc:AlternateContent xmlns:mc="http://schemas.openxmlformats.org/markup-compatibility/2006">
        <mc:Choice xmlns:p14="http://schemas.microsoft.com/office/powerpoint/2010/main" Requires="p14">
          <p:contentPart p14:bwMode="auto" r:id="rId29">
            <p14:nvContentPartPr>
              <p14:cNvPr id="1049575" name=""/>
              <p14:cNvContentPartPr/>
              <p14:nvPr/>
            </p14:nvContentPartPr>
            <p14:xfrm>
              <a:off x="1948418" y="1451154"/>
              <a:ext cx="32304" cy="16511"/>
            </p14:xfrm>
          </p:contentPart>
        </mc:Choice>
        <mc:Fallback>
          <p:sp>
            <p:nvSpPr>
              <p:cNvPr id="1049575" name=""/>
              <p:cNvSpPr/>
              <p:nvPr/>
            </p:nvSpPr>
            <p:spPr>
              <a:xfrm>
                <a:off x="1948418" y="1451154"/>
                <a:ext cx="32304" cy="16511"/>
              </a:xfrm>
            </p:spPr>
          </p:sp>
        </mc:Fallback>
      </mc:AlternateContent>
      <mc:AlternateContent xmlns:mc="http://schemas.openxmlformats.org/markup-compatibility/2006">
        <mc:Choice xmlns:p14="http://schemas.microsoft.com/office/powerpoint/2010/main" Requires="p14">
          <p:contentPart p14:bwMode="auto" r:id="rId30">
            <p14:nvContentPartPr>
              <p14:cNvPr id="1049576" name=""/>
              <p14:cNvContentPartPr/>
              <p14:nvPr/>
            </p14:nvContentPartPr>
            <p14:xfrm>
              <a:off x="1884438" y="284861"/>
              <a:ext cx="1129585" cy="1086620"/>
            </p14:xfrm>
          </p:contentPart>
        </mc:Choice>
        <mc:Fallback>
          <p:sp>
            <p:nvSpPr>
              <p:cNvPr id="1049576" name=""/>
              <p:cNvSpPr/>
              <p:nvPr/>
            </p:nvSpPr>
            <p:spPr>
              <a:xfrm>
                <a:off x="1884438" y="284861"/>
                <a:ext cx="1129585" cy="1086620"/>
              </a:xfrm>
            </p:spPr>
          </p:sp>
        </mc:Fallback>
      </mc:AlternateContent>
      <mc:AlternateContent xmlns:mc="http://schemas.openxmlformats.org/markup-compatibility/2006">
        <mc:Choice xmlns:p14="http://schemas.microsoft.com/office/powerpoint/2010/main" Requires="p14">
          <p:contentPart p14:bwMode="auto" r:id="rId31">
            <p14:nvContentPartPr>
              <p14:cNvPr id="1049577" name=""/>
              <p14:cNvContentPartPr/>
              <p14:nvPr/>
            </p14:nvContentPartPr>
            <p14:xfrm>
              <a:off x="2849881" y="276964"/>
              <a:ext cx="214944" cy="167737"/>
            </p14:xfrm>
          </p:contentPart>
        </mc:Choice>
        <mc:Fallback>
          <p:sp>
            <p:nvSpPr>
              <p:cNvPr id="1049577" name=""/>
              <p:cNvSpPr/>
              <p:nvPr/>
            </p:nvSpPr>
            <p:spPr>
              <a:xfrm>
                <a:off x="2849881" y="276964"/>
                <a:ext cx="214944" cy="167737"/>
              </a:xfrm>
            </p:spPr>
          </p:sp>
        </mc:Fallback>
      </mc:AlternateContent>
      <mc:AlternateContent xmlns:mc="http://schemas.openxmlformats.org/markup-compatibility/2006">
        <mc:Choice xmlns:p14="http://schemas.microsoft.com/office/powerpoint/2010/main" Requires="p14">
          <p:contentPart p14:bwMode="auto" r:id="rId32">
            <p14:nvContentPartPr>
              <p14:cNvPr id="1049578" name=""/>
              <p14:cNvContentPartPr/>
              <p14:nvPr/>
            </p14:nvContentPartPr>
            <p14:xfrm>
              <a:off x="3128748" y="300846"/>
              <a:ext cx="146851" cy="228071"/>
            </p14:xfrm>
          </p:contentPart>
        </mc:Choice>
        <mc:Fallback>
          <p:sp>
            <p:nvSpPr>
              <p:cNvPr id="1049578" name=""/>
              <p:cNvSpPr/>
              <p:nvPr/>
            </p:nvSpPr>
            <p:spPr>
              <a:xfrm>
                <a:off x="3128748" y="300846"/>
                <a:ext cx="146851" cy="228071"/>
              </a:xfrm>
            </p:spPr>
          </p:sp>
        </mc:Fallback>
      </mc:AlternateContent>
      <mc:AlternateContent xmlns:mc="http://schemas.openxmlformats.org/markup-compatibility/2006">
        <mc:Choice xmlns:p14="http://schemas.microsoft.com/office/powerpoint/2010/main" Requires="p14">
          <p:contentPart p14:bwMode="auto" r:id="rId33">
            <p14:nvContentPartPr>
              <p14:cNvPr id="1049579" name=""/>
              <p14:cNvContentPartPr/>
              <p14:nvPr/>
            </p14:nvContentPartPr>
            <p14:xfrm>
              <a:off x="3285054" y="422612"/>
              <a:ext cx="202461" cy="259638"/>
            </p14:xfrm>
          </p:contentPart>
        </mc:Choice>
        <mc:Fallback>
          <p:sp>
            <p:nvSpPr>
              <p:cNvPr id="1049579" name=""/>
              <p:cNvSpPr/>
              <p:nvPr/>
            </p:nvSpPr>
            <p:spPr>
              <a:xfrm>
                <a:off x="3285054" y="422612"/>
                <a:ext cx="202461" cy="259638"/>
              </a:xfrm>
            </p:spPr>
          </p:sp>
        </mc:Fallback>
      </mc:AlternateContent>
      <mc:AlternateContent xmlns:mc="http://schemas.openxmlformats.org/markup-compatibility/2006">
        <mc:Choice xmlns:p14="http://schemas.microsoft.com/office/powerpoint/2010/main" Requires="p14">
          <p:contentPart p14:bwMode="auto" r:id="rId34">
            <p14:nvContentPartPr>
              <p14:cNvPr id="1049580" name=""/>
              <p14:cNvContentPartPr/>
              <p14:nvPr/>
            </p14:nvContentPartPr>
            <p14:xfrm>
              <a:off x="3128748" y="193107"/>
              <a:ext cx="253948" cy="33923"/>
            </p14:xfrm>
          </p:contentPart>
        </mc:Choice>
        <mc:Fallback>
          <p:sp>
            <p:nvSpPr>
              <p:cNvPr id="1049580" name=""/>
              <p:cNvSpPr/>
              <p:nvPr/>
            </p:nvSpPr>
            <p:spPr>
              <a:xfrm>
                <a:off x="3128748" y="193107"/>
                <a:ext cx="253948" cy="33923"/>
              </a:xfrm>
            </p:spPr>
          </p:sp>
        </mc:Fallback>
      </mc:AlternateContent>
      <mc:AlternateContent xmlns:mc="http://schemas.openxmlformats.org/markup-compatibility/2006">
        <mc:Choice xmlns:p14="http://schemas.microsoft.com/office/powerpoint/2010/main" Requires="p14">
          <p:contentPart p14:bwMode="auto" r:id="rId35">
            <p14:nvContentPartPr>
              <p14:cNvPr id="1049581" name=""/>
              <p14:cNvContentPartPr/>
              <p14:nvPr/>
            </p14:nvContentPartPr>
            <p14:xfrm>
              <a:off x="3264651" y="133211"/>
              <a:ext cx="135163" cy="152934"/>
            </p14:xfrm>
          </p:contentPart>
        </mc:Choice>
        <mc:Fallback>
          <p:sp>
            <p:nvSpPr>
              <p:cNvPr id="1049581" name=""/>
              <p:cNvSpPr/>
              <p:nvPr/>
            </p:nvSpPr>
            <p:spPr>
              <a:xfrm>
                <a:off x="3264651" y="133211"/>
                <a:ext cx="135163" cy="152934"/>
              </a:xfrm>
            </p:spPr>
          </p:sp>
        </mc:Fallback>
      </mc:AlternateContent>
      <mc:AlternateContent xmlns:mc="http://schemas.openxmlformats.org/markup-compatibility/2006">
        <mc:Choice xmlns:p14="http://schemas.microsoft.com/office/powerpoint/2010/main" Requires="p14">
          <p:contentPart p14:bwMode="auto" r:id="rId36">
            <p14:nvContentPartPr>
              <p14:cNvPr id="1049582" name=""/>
              <p14:cNvContentPartPr/>
              <p14:nvPr/>
            </p14:nvContentPartPr>
            <p14:xfrm>
              <a:off x="3514837" y="2719208"/>
              <a:ext cx="410875" cy="230907"/>
            </p14:xfrm>
          </p:contentPart>
        </mc:Choice>
        <mc:Fallback>
          <p:sp>
            <p:nvSpPr>
              <p:cNvPr id="1049582" name=""/>
              <p:cNvSpPr/>
              <p:nvPr/>
            </p:nvSpPr>
            <p:spPr>
              <a:xfrm>
                <a:off x="3514837" y="2719208"/>
                <a:ext cx="410875" cy="230907"/>
              </a:xfrm>
            </p:spPr>
          </p:sp>
        </mc:Fallback>
      </mc:AlternateContent>
      <mc:AlternateContent xmlns:mc="http://schemas.openxmlformats.org/markup-compatibility/2006">
        <mc:Choice xmlns:p14="http://schemas.microsoft.com/office/powerpoint/2010/main" Requires="p14">
          <p:contentPart p14:bwMode="auto" r:id="rId37">
            <p14:nvContentPartPr>
              <p14:cNvPr id="1049583" name=""/>
              <p14:cNvContentPartPr/>
              <p14:nvPr/>
            </p14:nvContentPartPr>
            <p14:xfrm>
              <a:off x="3479096" y="2675525"/>
              <a:ext cx="278866" cy="57830"/>
            </p14:xfrm>
          </p:contentPart>
        </mc:Choice>
        <mc:Fallback>
          <p:sp>
            <p:nvSpPr>
              <p:cNvPr id="1049583" name=""/>
              <p:cNvSpPr/>
              <p:nvPr/>
            </p:nvSpPr>
            <p:spPr>
              <a:xfrm>
                <a:off x="3479096" y="2675525"/>
                <a:ext cx="278866" cy="57830"/>
              </a:xfrm>
            </p:spPr>
          </p:sp>
        </mc:Fallback>
      </mc:AlternateContent>
      <mc:AlternateContent xmlns:mc="http://schemas.openxmlformats.org/markup-compatibility/2006">
        <mc:Choice xmlns:p14="http://schemas.microsoft.com/office/powerpoint/2010/main" Requires="p14">
          <p:contentPart p14:bwMode="auto" r:id="rId38">
            <p14:nvContentPartPr>
              <p14:cNvPr id="1049584" name=""/>
              <p14:cNvContentPartPr/>
              <p14:nvPr/>
            </p14:nvContentPartPr>
            <p14:xfrm>
              <a:off x="3479096" y="2682723"/>
              <a:ext cx="30426" cy="177004"/>
            </p14:xfrm>
          </p:contentPart>
        </mc:Choice>
        <mc:Fallback>
          <p:sp>
            <p:nvSpPr>
              <p:cNvPr id="1049584" name=""/>
              <p:cNvSpPr/>
              <p:nvPr/>
            </p:nvSpPr>
            <p:spPr>
              <a:xfrm>
                <a:off x="3479096" y="2682723"/>
                <a:ext cx="30426" cy="177004"/>
              </a:xfrm>
            </p:spPr>
          </p:sp>
        </mc:Fallback>
      </mc:AlternateContent>
      <mc:AlternateContent xmlns:mc="http://schemas.openxmlformats.org/markup-compatibility/2006">
        <mc:Choice xmlns:p14="http://schemas.microsoft.com/office/powerpoint/2010/main" Requires="p14">
          <p:contentPart p14:bwMode="auto" r:id="rId39">
            <p14:nvContentPartPr>
              <p14:cNvPr id="1049585" name=""/>
              <p14:cNvContentPartPr/>
              <p14:nvPr/>
            </p14:nvContentPartPr>
            <p14:xfrm>
              <a:off x="4072570" y="2871106"/>
              <a:ext cx="36249" cy="485231"/>
            </p14:xfrm>
          </p:contentPart>
        </mc:Choice>
        <mc:Fallback>
          <p:sp>
            <p:nvSpPr>
              <p:cNvPr id="1049585" name=""/>
              <p:cNvSpPr/>
              <p:nvPr/>
            </p:nvSpPr>
            <p:spPr>
              <a:xfrm>
                <a:off x="4072570" y="2871106"/>
                <a:ext cx="36249" cy="485231"/>
              </a:xfrm>
            </p:spPr>
          </p:sp>
        </mc:Fallback>
      </mc:AlternateContent>
      <mc:AlternateContent xmlns:mc="http://schemas.openxmlformats.org/markup-compatibility/2006">
        <mc:Choice xmlns:p14="http://schemas.microsoft.com/office/powerpoint/2010/main" Requires="p14">
          <p:contentPart p14:bwMode="auto" r:id="rId40">
            <p14:nvContentPartPr>
              <p14:cNvPr id="1049586" name=""/>
              <p14:cNvContentPartPr/>
              <p14:nvPr/>
            </p14:nvContentPartPr>
            <p14:xfrm>
              <a:off x="4015649" y="3167954"/>
              <a:ext cx="245995" cy="178239"/>
            </p14:xfrm>
          </p:contentPart>
        </mc:Choice>
        <mc:Fallback>
          <p:sp>
            <p:nvSpPr>
              <p:cNvPr id="1049586" name=""/>
              <p:cNvSpPr/>
              <p:nvPr/>
            </p:nvSpPr>
            <p:spPr>
              <a:xfrm>
                <a:off x="4015649" y="3167954"/>
                <a:ext cx="245995" cy="178239"/>
              </a:xfrm>
            </p:spPr>
          </p:sp>
        </mc:Fallback>
      </mc:AlternateContent>
      <mc:AlternateContent xmlns:mc="http://schemas.openxmlformats.org/markup-compatibility/2006">
        <mc:Choice xmlns:p14="http://schemas.microsoft.com/office/powerpoint/2010/main" Requires="p14">
          <p:contentPart p14:bwMode="auto" r:id="rId41">
            <p14:nvContentPartPr>
              <p14:cNvPr id="1049587" name=""/>
              <p14:cNvContentPartPr/>
              <p14:nvPr/>
            </p14:nvContentPartPr>
            <p14:xfrm>
              <a:off x="4228835" y="3204074"/>
              <a:ext cx="177734" cy="125525"/>
            </p14:xfrm>
          </p:contentPart>
        </mc:Choice>
        <mc:Fallback>
          <p:sp>
            <p:nvSpPr>
              <p:cNvPr id="1049587" name=""/>
              <p:cNvSpPr/>
              <p:nvPr/>
            </p:nvSpPr>
            <p:spPr>
              <a:xfrm>
                <a:off x="4228835" y="3204074"/>
                <a:ext cx="177734" cy="125525"/>
              </a:xfrm>
            </p:spPr>
          </p:sp>
        </mc:Fallback>
      </mc:AlternateContent>
      <mc:AlternateContent xmlns:mc="http://schemas.openxmlformats.org/markup-compatibility/2006">
        <mc:Choice xmlns:p14="http://schemas.microsoft.com/office/powerpoint/2010/main" Requires="p14">
          <p:contentPart p14:bwMode="auto" r:id="rId42">
            <p14:nvContentPartPr>
              <p14:cNvPr id="1049588" name=""/>
              <p14:cNvContentPartPr/>
              <p14:nvPr/>
            </p14:nvContentPartPr>
            <p14:xfrm>
              <a:off x="4454997" y="3139411"/>
              <a:ext cx="210566" cy="235717"/>
            </p14:xfrm>
          </p:contentPart>
        </mc:Choice>
        <mc:Fallback>
          <p:sp>
            <p:nvSpPr>
              <p:cNvPr id="1049588" name=""/>
              <p:cNvSpPr/>
              <p:nvPr/>
            </p:nvSpPr>
            <p:spPr>
              <a:xfrm>
                <a:off x="4454997" y="3139411"/>
                <a:ext cx="210566" cy="235717"/>
              </a:xfrm>
            </p:spPr>
          </p:sp>
        </mc:Fallback>
      </mc:AlternateContent>
      <mc:AlternateContent xmlns:mc="http://schemas.openxmlformats.org/markup-compatibility/2006">
        <mc:Choice xmlns:p14="http://schemas.microsoft.com/office/powerpoint/2010/main" Requires="p14">
          <p:contentPart p14:bwMode="auto" r:id="rId43">
            <p14:nvContentPartPr>
              <p14:cNvPr id="1049589" name=""/>
              <p14:cNvContentPartPr/>
              <p14:nvPr/>
            </p14:nvContentPartPr>
            <p14:xfrm>
              <a:off x="4836377" y="2908833"/>
              <a:ext cx="374461" cy="371436"/>
            </p14:xfrm>
          </p:contentPart>
        </mc:Choice>
        <mc:Fallback>
          <p:sp>
            <p:nvSpPr>
              <p:cNvPr id="1049589" name=""/>
              <p:cNvSpPr/>
              <p:nvPr/>
            </p:nvSpPr>
            <p:spPr>
              <a:xfrm>
                <a:off x="4836377" y="2908833"/>
                <a:ext cx="374461" cy="371436"/>
              </a:xfrm>
            </p:spPr>
          </p:sp>
        </mc:Fallback>
      </mc:AlternateContent>
      <mc:AlternateContent xmlns:mc="http://schemas.openxmlformats.org/markup-compatibility/2006">
        <mc:Choice xmlns:p14="http://schemas.microsoft.com/office/powerpoint/2010/main" Requires="p14">
          <p:contentPart p14:bwMode="auto" r:id="rId44">
            <p14:nvContentPartPr>
              <p14:cNvPr id="1049590" name=""/>
              <p14:cNvContentPartPr/>
              <p14:nvPr/>
            </p14:nvContentPartPr>
            <p14:xfrm>
              <a:off x="3949627" y="3672792"/>
              <a:ext cx="8537" cy="345791"/>
            </p14:xfrm>
          </p:contentPart>
        </mc:Choice>
        <mc:Fallback>
          <p:sp>
            <p:nvSpPr>
              <p:cNvPr id="1049590" name=""/>
              <p:cNvSpPr/>
              <p:nvPr/>
            </p:nvSpPr>
            <p:spPr>
              <a:xfrm>
                <a:off x="3949627" y="3672792"/>
                <a:ext cx="8537" cy="345791"/>
              </a:xfrm>
            </p:spPr>
          </p:sp>
        </mc:Fallback>
      </mc:AlternateContent>
      <mc:AlternateContent xmlns:mc="http://schemas.openxmlformats.org/markup-compatibility/2006">
        <mc:Choice xmlns:p14="http://schemas.microsoft.com/office/powerpoint/2010/main" Requires="p14">
          <p:contentPart p14:bwMode="auto" r:id="rId45">
            <p14:nvContentPartPr>
              <p14:cNvPr id="1049591" name=""/>
              <p14:cNvContentPartPr/>
              <p14:nvPr/>
            </p14:nvContentPartPr>
            <p14:xfrm>
              <a:off x="3907986" y="3517434"/>
              <a:ext cx="282175" cy="401140"/>
            </p14:xfrm>
          </p:contentPart>
        </mc:Choice>
        <mc:Fallback>
          <p:sp>
            <p:nvSpPr>
              <p:cNvPr id="1049591" name=""/>
              <p:cNvSpPr/>
              <p:nvPr/>
            </p:nvSpPr>
            <p:spPr>
              <a:xfrm>
                <a:off x="3907986" y="3517434"/>
                <a:ext cx="282175" cy="401140"/>
              </a:xfrm>
            </p:spPr>
          </p:sp>
        </mc:Fallback>
      </mc:AlternateContent>
      <mc:AlternateContent xmlns:mc="http://schemas.openxmlformats.org/markup-compatibility/2006">
        <mc:Choice xmlns:p14="http://schemas.microsoft.com/office/powerpoint/2010/main" Requires="p14">
          <p:contentPart p14:bwMode="auto" r:id="rId46">
            <p14:nvContentPartPr>
              <p14:cNvPr id="1049592" name=""/>
              <p14:cNvContentPartPr/>
              <p14:nvPr/>
            </p14:nvContentPartPr>
            <p14:xfrm>
              <a:off x="4150110" y="3740333"/>
              <a:ext cx="452245" cy="160502"/>
            </p14:xfrm>
          </p:contentPart>
        </mc:Choice>
        <mc:Fallback>
          <p:sp>
            <p:nvSpPr>
              <p:cNvPr id="1049592" name=""/>
              <p:cNvSpPr/>
              <p:nvPr/>
            </p:nvSpPr>
            <p:spPr>
              <a:xfrm>
                <a:off x="4150110" y="3740333"/>
                <a:ext cx="452245" cy="160502"/>
              </a:xfrm>
            </p:spPr>
          </p:sp>
        </mc:Fallback>
      </mc:AlternateContent>
      <mc:AlternateContent xmlns:mc="http://schemas.openxmlformats.org/markup-compatibility/2006">
        <mc:Choice xmlns:p14="http://schemas.microsoft.com/office/powerpoint/2010/main" Requires="p14">
          <p:contentPart p14:bwMode="auto" r:id="rId47">
            <p14:nvContentPartPr>
              <p14:cNvPr id="1049593" name=""/>
              <p14:cNvContentPartPr/>
              <p14:nvPr/>
            </p14:nvContentPartPr>
            <p14:xfrm>
              <a:off x="4775842" y="3515682"/>
              <a:ext cx="83467" cy="501685"/>
            </p14:xfrm>
          </p:contentPart>
        </mc:Choice>
        <mc:Fallback>
          <p:sp>
            <p:nvSpPr>
              <p:cNvPr id="1049593" name=""/>
              <p:cNvSpPr/>
              <p:nvPr/>
            </p:nvSpPr>
            <p:spPr>
              <a:xfrm>
                <a:off x="4775842" y="3515682"/>
                <a:ext cx="83467" cy="501685"/>
              </a:xfrm>
            </p:spPr>
          </p:sp>
        </mc:Fallback>
      </mc:AlternateContent>
      <mc:AlternateContent xmlns:mc="http://schemas.openxmlformats.org/markup-compatibility/2006">
        <mc:Choice xmlns:p14="http://schemas.microsoft.com/office/powerpoint/2010/main" Requires="p14">
          <p:contentPart p14:bwMode="auto" r:id="rId48">
            <p14:nvContentPartPr>
              <p14:cNvPr id="1049594" name=""/>
              <p14:cNvContentPartPr/>
              <p14:nvPr/>
            </p14:nvContentPartPr>
            <p14:xfrm>
              <a:off x="4952412" y="3677509"/>
              <a:ext cx="332965" cy="324580"/>
            </p14:xfrm>
          </p:contentPart>
        </mc:Choice>
        <mc:Fallback>
          <p:sp>
            <p:nvSpPr>
              <p:cNvPr id="1049594" name=""/>
              <p:cNvSpPr/>
              <p:nvPr/>
            </p:nvSpPr>
            <p:spPr>
              <a:xfrm>
                <a:off x="4952412" y="3677509"/>
                <a:ext cx="332965" cy="324580"/>
              </a:xfrm>
            </p:spPr>
          </p:sp>
        </mc:Fallback>
      </mc:AlternateContent>
      <mc:AlternateContent xmlns:mc="http://schemas.openxmlformats.org/markup-compatibility/2006">
        <mc:Choice xmlns:p14="http://schemas.microsoft.com/office/powerpoint/2010/main" Requires="p14">
          <p:contentPart p14:bwMode="auto" r:id="rId49">
            <p14:nvContentPartPr>
              <p14:cNvPr id="1049595" name=""/>
              <p14:cNvContentPartPr/>
              <p14:nvPr/>
            </p14:nvContentPartPr>
            <p14:xfrm>
              <a:off x="4916671" y="3559971"/>
              <a:ext cx="241025" cy="35383"/>
            </p14:xfrm>
          </p:contentPart>
        </mc:Choice>
        <mc:Fallback>
          <p:sp>
            <p:nvSpPr>
              <p:cNvPr id="1049595" name=""/>
              <p:cNvSpPr/>
              <p:nvPr/>
            </p:nvSpPr>
            <p:spPr>
              <a:xfrm>
                <a:off x="4916671" y="3559971"/>
                <a:ext cx="241025" cy="35383"/>
              </a:xfrm>
            </p:spPr>
          </p:sp>
        </mc:Fallback>
      </mc:AlternateContent>
      <mc:AlternateContent xmlns:mc="http://schemas.openxmlformats.org/markup-compatibility/2006">
        <mc:Choice xmlns:p14="http://schemas.microsoft.com/office/powerpoint/2010/main" Requires="p14">
          <p:contentPart p14:bwMode="auto" r:id="rId50">
            <p14:nvContentPartPr>
              <p14:cNvPr id="1049596" name=""/>
              <p14:cNvContentPartPr/>
              <p14:nvPr/>
            </p14:nvContentPartPr>
            <p14:xfrm>
              <a:off x="5066694" y="3522880"/>
              <a:ext cx="109876" cy="165698"/>
            </p14:xfrm>
          </p:contentPart>
        </mc:Choice>
        <mc:Fallback>
          <p:sp>
            <p:nvSpPr>
              <p:cNvPr id="1049596" name=""/>
              <p:cNvSpPr/>
              <p:nvPr/>
            </p:nvSpPr>
            <p:spPr>
              <a:xfrm>
                <a:off x="5066694" y="3522880"/>
                <a:ext cx="109876" cy="165698"/>
              </a:xfrm>
            </p:spPr>
          </p:sp>
        </mc:Fallback>
      </mc:AlternateContent>
      <mc:AlternateContent xmlns:mc="http://schemas.openxmlformats.org/markup-compatibility/2006">
        <mc:Choice xmlns:p14="http://schemas.microsoft.com/office/powerpoint/2010/main" Requires="p14">
          <p:contentPart p14:bwMode="auto" r:id="rId51">
            <p14:nvContentPartPr>
              <p14:cNvPr id="1049597" name=""/>
              <p14:cNvContentPartPr/>
              <p14:nvPr/>
            </p14:nvContentPartPr>
            <p14:xfrm>
              <a:off x="5370712" y="3863659"/>
              <a:ext cx="39270" cy="94066"/>
            </p14:xfrm>
          </p:contentPart>
        </mc:Choice>
        <mc:Fallback>
          <p:sp>
            <p:nvSpPr>
              <p:cNvPr id="1049597" name=""/>
              <p:cNvSpPr/>
              <p:nvPr/>
            </p:nvSpPr>
            <p:spPr>
              <a:xfrm>
                <a:off x="5370712" y="3863659"/>
                <a:ext cx="39270" cy="94066"/>
              </a:xfrm>
            </p:spPr>
          </p:sp>
        </mc:Fallback>
      </mc:AlternateContent>
      <mc:AlternateContent xmlns:mc="http://schemas.openxmlformats.org/markup-compatibility/2006">
        <mc:Choice xmlns:p14="http://schemas.microsoft.com/office/powerpoint/2010/main" Requires="p14">
          <p:contentPart p14:bwMode="auto" r:id="rId52">
            <p14:nvContentPartPr>
              <p14:cNvPr id="1049598" name=""/>
              <p14:cNvContentPartPr/>
              <p14:nvPr/>
            </p14:nvContentPartPr>
            <p14:xfrm>
              <a:off x="5438663" y="3671727"/>
              <a:ext cx="378444" cy="313916"/>
            </p14:xfrm>
          </p:contentPart>
        </mc:Choice>
        <mc:Fallback>
          <p:sp>
            <p:nvSpPr>
              <p:cNvPr id="1049598" name=""/>
              <p:cNvSpPr/>
              <p:nvPr/>
            </p:nvSpPr>
            <p:spPr>
              <a:xfrm>
                <a:off x="5438663" y="3671727"/>
                <a:ext cx="378444" cy="313916"/>
              </a:xfrm>
            </p:spPr>
          </p:sp>
        </mc:Fallback>
      </mc:AlternateContent>
      <mc:AlternateContent xmlns:mc="http://schemas.openxmlformats.org/markup-compatibility/2006">
        <mc:Choice xmlns:p14="http://schemas.microsoft.com/office/powerpoint/2010/main" Requires="p14">
          <p:contentPart p14:bwMode="auto" r:id="rId53">
            <p14:nvContentPartPr>
              <p14:cNvPr id="1049599" name=""/>
              <p14:cNvContentPartPr/>
              <p14:nvPr/>
            </p14:nvContentPartPr>
            <p14:xfrm>
              <a:off x="5409982" y="3583479"/>
              <a:ext cx="172709" cy="11875"/>
            </p14:xfrm>
          </p:contentPart>
        </mc:Choice>
        <mc:Fallback>
          <p:sp>
            <p:nvSpPr>
              <p:cNvPr id="1049599" name=""/>
              <p:cNvSpPr/>
              <p:nvPr/>
            </p:nvSpPr>
            <p:spPr>
              <a:xfrm>
                <a:off x="5409982" y="3583479"/>
                <a:ext cx="172709" cy="11875"/>
              </a:xfrm>
            </p:spPr>
          </p:sp>
        </mc:Fallback>
      </mc:AlternateContent>
      <mc:AlternateContent xmlns:mc="http://schemas.openxmlformats.org/markup-compatibility/2006">
        <mc:Choice xmlns:p14="http://schemas.microsoft.com/office/powerpoint/2010/main" Requires="p14">
          <p:contentPart p14:bwMode="auto" r:id="rId54">
            <p14:nvContentPartPr>
              <p14:cNvPr id="1049600" name=""/>
              <p14:cNvContentPartPr/>
              <p14:nvPr/>
            </p14:nvContentPartPr>
            <p14:xfrm>
              <a:off x="5474404" y="3515682"/>
              <a:ext cx="113986" cy="123603"/>
            </p14:xfrm>
          </p:contentPart>
        </mc:Choice>
        <mc:Fallback>
          <p:sp>
            <p:nvSpPr>
              <p:cNvPr id="1049600" name=""/>
              <p:cNvSpPr/>
              <p:nvPr/>
            </p:nvSpPr>
            <p:spPr>
              <a:xfrm>
                <a:off x="5474404" y="3515682"/>
                <a:ext cx="113986" cy="123603"/>
              </a:xfrm>
            </p:spPr>
          </p:sp>
        </mc:Fallback>
      </mc:AlternateContent>
      <mc:AlternateContent xmlns:mc="http://schemas.openxmlformats.org/markup-compatibility/2006">
        <mc:Choice xmlns:p14="http://schemas.microsoft.com/office/powerpoint/2010/main" Requires="p14">
          <p:contentPart p14:bwMode="auto" r:id="rId55">
            <p14:nvContentPartPr>
              <p14:cNvPr id="1049601" name=""/>
              <p14:cNvContentPartPr/>
              <p14:nvPr/>
            </p14:nvContentPartPr>
            <p14:xfrm>
              <a:off x="5765625" y="3524617"/>
              <a:ext cx="142774" cy="636404"/>
            </p14:xfrm>
          </p:contentPart>
        </mc:Choice>
        <mc:Fallback>
          <p:sp>
            <p:nvSpPr>
              <p:cNvPr id="1049601" name=""/>
              <p:cNvSpPr/>
              <p:nvPr/>
            </p:nvSpPr>
            <p:spPr>
              <a:xfrm>
                <a:off x="5765625" y="3524617"/>
                <a:ext cx="142774" cy="636404"/>
              </a:xfrm>
            </p:spPr>
          </p:sp>
        </mc:Fallback>
      </mc:AlternateContent>
      <mc:AlternateContent xmlns:mc="http://schemas.openxmlformats.org/markup-compatibility/2006">
        <mc:Choice xmlns:p14="http://schemas.microsoft.com/office/powerpoint/2010/main" Requires="p14">
          <p:contentPart p14:bwMode="auto" r:id="rId56">
            <p14:nvContentPartPr>
              <p14:cNvPr id="1049602" name=""/>
              <p14:cNvContentPartPr/>
              <p14:nvPr/>
            </p14:nvContentPartPr>
            <p14:xfrm>
              <a:off x="2085186" y="1125267"/>
              <a:ext cx="205321" cy="395106"/>
            </p14:xfrm>
          </p:contentPart>
        </mc:Choice>
        <mc:Fallback>
          <p:sp>
            <p:nvSpPr>
              <p:cNvPr id="1049602" name=""/>
              <p:cNvSpPr/>
              <p:nvPr/>
            </p:nvSpPr>
            <p:spPr>
              <a:xfrm>
                <a:off x="2085186" y="1125267"/>
                <a:ext cx="205321" cy="395106"/>
              </a:xfrm>
            </p:spPr>
          </p:sp>
        </mc:Fallback>
      </mc:AlternateContent>
      <mc:AlternateContent xmlns:mc="http://schemas.openxmlformats.org/markup-compatibility/2006">
        <mc:Choice xmlns:p14="http://schemas.microsoft.com/office/powerpoint/2010/main" Requires="p14">
          <p:contentPart p14:bwMode="auto" r:id="rId57">
            <p14:nvContentPartPr>
              <p14:cNvPr id="1049603" name=""/>
              <p14:cNvContentPartPr/>
              <p14:nvPr/>
            </p14:nvContentPartPr>
            <p14:xfrm>
              <a:off x="2602489" y="789419"/>
              <a:ext cx="136493" cy="451756"/>
            </p14:xfrm>
          </p:contentPart>
        </mc:Choice>
        <mc:Fallback>
          <p:sp>
            <p:nvSpPr>
              <p:cNvPr id="1049603" name=""/>
              <p:cNvSpPr/>
              <p:nvPr/>
            </p:nvSpPr>
            <p:spPr>
              <a:xfrm>
                <a:off x="2602489" y="789419"/>
                <a:ext cx="136493" cy="451756"/>
              </a:xfrm>
            </p:spPr>
          </p:sp>
        </mc:Fallback>
      </mc:AlternateContent>
      <mc:AlternateContent xmlns:mc="http://schemas.openxmlformats.org/markup-compatibility/2006">
        <mc:Choice xmlns:p14="http://schemas.microsoft.com/office/powerpoint/2010/main" Requires="p14">
          <p:contentPart p14:bwMode="auto" r:id="rId58">
            <p14:nvContentPartPr>
              <p14:cNvPr id="1049604" name=""/>
              <p14:cNvContentPartPr/>
              <p14:nvPr/>
            </p14:nvContentPartPr>
            <p14:xfrm>
              <a:off x="2556453" y="828171"/>
              <a:ext cx="7364" cy="141540"/>
            </p14:xfrm>
          </p:contentPart>
        </mc:Choice>
        <mc:Fallback>
          <p:sp>
            <p:nvSpPr>
              <p:cNvPr id="1049604" name=""/>
              <p:cNvSpPr/>
              <p:nvPr/>
            </p:nvSpPr>
            <p:spPr>
              <a:xfrm>
                <a:off x="2556453" y="828171"/>
                <a:ext cx="7364" cy="141540"/>
              </a:xfrm>
            </p:spPr>
          </p:sp>
        </mc:Fallback>
      </mc:AlternateContent>
      <mc:AlternateContent xmlns:mc="http://schemas.openxmlformats.org/markup-compatibility/2006">
        <mc:Choice xmlns:p14="http://schemas.microsoft.com/office/powerpoint/2010/main" Requires="p14">
          <p:contentPart p14:bwMode="auto" r:id="rId59">
            <p14:nvContentPartPr>
              <p14:cNvPr id="1049605" name=""/>
              <p14:cNvContentPartPr/>
              <p14:nvPr/>
            </p14:nvContentPartPr>
            <p14:xfrm>
              <a:off x="2778389" y="855318"/>
              <a:ext cx="306587" cy="328456"/>
            </p14:xfrm>
          </p:contentPart>
        </mc:Choice>
        <mc:Fallback>
          <p:sp>
            <p:nvSpPr>
              <p:cNvPr id="1049605" name=""/>
              <p:cNvSpPr/>
              <p:nvPr/>
            </p:nvSpPr>
            <p:spPr>
              <a:xfrm>
                <a:off x="2778389" y="855318"/>
                <a:ext cx="306587" cy="328456"/>
              </a:xfrm>
            </p:spPr>
          </p:sp>
        </mc:Fallback>
      </mc:AlternateContent>
      <mc:AlternateContent xmlns:mc="http://schemas.openxmlformats.org/markup-compatibility/2006">
        <mc:Choice xmlns:p14="http://schemas.microsoft.com/office/powerpoint/2010/main" Requires="p14">
          <p:contentPart p14:bwMode="auto" r:id="rId60">
            <p14:nvContentPartPr>
              <p14:cNvPr id="1049606" name=""/>
              <p14:cNvContentPartPr/>
              <p14:nvPr/>
            </p14:nvContentPartPr>
            <p14:xfrm>
              <a:off x="757970" y="4514159"/>
              <a:ext cx="173302" cy="341242"/>
            </p14:xfrm>
          </p:contentPart>
        </mc:Choice>
        <mc:Fallback>
          <p:sp>
            <p:nvSpPr>
              <p:cNvPr id="1049606" name=""/>
              <p:cNvSpPr/>
              <p:nvPr/>
            </p:nvSpPr>
            <p:spPr>
              <a:xfrm>
                <a:off x="757970" y="4514159"/>
                <a:ext cx="173302" cy="341242"/>
              </a:xfrm>
            </p:spPr>
          </p:sp>
        </mc:Fallback>
      </mc:AlternateContent>
      <mc:AlternateContent xmlns:mc="http://schemas.openxmlformats.org/markup-compatibility/2006">
        <mc:Choice xmlns:p14="http://schemas.microsoft.com/office/powerpoint/2010/main" Requires="p14">
          <p:contentPart p14:bwMode="auto" r:id="rId61">
            <p14:nvContentPartPr>
              <p14:cNvPr id="1049607" name=""/>
              <p14:cNvContentPartPr/>
              <p14:nvPr/>
            </p14:nvContentPartPr>
            <p14:xfrm>
              <a:off x="979382" y="4736330"/>
              <a:ext cx="223590" cy="608869"/>
            </p14:xfrm>
          </p:contentPart>
        </mc:Choice>
        <mc:Fallback>
          <p:sp>
            <p:nvSpPr>
              <p:cNvPr id="1049607" name=""/>
              <p:cNvSpPr/>
              <p:nvPr/>
            </p:nvSpPr>
            <p:spPr>
              <a:xfrm>
                <a:off x="979382" y="4736330"/>
                <a:ext cx="223590" cy="608869"/>
              </a:xfrm>
            </p:spPr>
          </p:sp>
        </mc:Fallback>
      </mc:AlternateContent>
      <mc:AlternateContent xmlns:mc="http://schemas.openxmlformats.org/markup-compatibility/2006">
        <mc:Choice xmlns:p14="http://schemas.microsoft.com/office/powerpoint/2010/main" Requires="p14">
          <p:contentPart p14:bwMode="auto" r:id="rId62">
            <p14:nvContentPartPr>
              <p14:cNvPr id="1049608" name=""/>
              <p14:cNvContentPartPr/>
              <p14:nvPr/>
            </p14:nvContentPartPr>
            <p14:xfrm>
              <a:off x="742218" y="4378036"/>
              <a:ext cx="269438" cy="43080"/>
            </p14:xfrm>
          </p:contentPart>
        </mc:Choice>
        <mc:Fallback>
          <p:sp>
            <p:nvSpPr>
              <p:cNvPr id="1049608" name=""/>
              <p:cNvSpPr/>
              <p:nvPr/>
            </p:nvSpPr>
            <p:spPr>
              <a:xfrm>
                <a:off x="742218" y="4378036"/>
                <a:ext cx="269438" cy="43080"/>
              </a:xfrm>
            </p:spPr>
          </p:sp>
        </mc:Fallback>
      </mc:AlternateContent>
      <mc:AlternateContent xmlns:mc="http://schemas.openxmlformats.org/markup-compatibility/2006">
        <mc:Choice xmlns:p14="http://schemas.microsoft.com/office/powerpoint/2010/main" Requires="p14">
          <p:contentPart p14:bwMode="auto" r:id="rId63">
            <p14:nvContentPartPr>
              <p14:cNvPr id="1049609" name=""/>
              <p14:cNvContentPartPr/>
              <p14:nvPr/>
            </p14:nvContentPartPr>
            <p14:xfrm>
              <a:off x="897373" y="4327049"/>
              <a:ext cx="170203" cy="239206"/>
            </p14:xfrm>
          </p:contentPart>
        </mc:Choice>
        <mc:Fallback>
          <p:sp>
            <p:nvSpPr>
              <p:cNvPr id="1049609" name=""/>
              <p:cNvSpPr/>
              <p:nvPr/>
            </p:nvSpPr>
            <p:spPr>
              <a:xfrm>
                <a:off x="897373" y="4327049"/>
                <a:ext cx="170203" cy="239206"/>
              </a:xfrm>
            </p:spPr>
          </p:sp>
        </mc:Fallback>
      </mc:AlternateContent>
      <mc:AlternateContent xmlns:mc="http://schemas.openxmlformats.org/markup-compatibility/2006">
        <mc:Choice xmlns:p14="http://schemas.microsoft.com/office/powerpoint/2010/main" Requires="p14">
          <p:contentPart p14:bwMode="auto" r:id="rId64">
            <p14:nvContentPartPr>
              <p14:cNvPr id="1049610" name=""/>
              <p14:cNvContentPartPr/>
              <p14:nvPr/>
            </p14:nvContentPartPr>
            <p14:xfrm>
              <a:off x="1376565" y="4819726"/>
              <a:ext cx="200425" cy="19228"/>
            </p14:xfrm>
          </p:contentPart>
        </mc:Choice>
        <mc:Fallback>
          <p:sp>
            <p:nvSpPr>
              <p:cNvPr id="1049610" name=""/>
              <p:cNvSpPr/>
              <p:nvPr/>
            </p:nvSpPr>
            <p:spPr>
              <a:xfrm>
                <a:off x="1376565" y="4819726"/>
                <a:ext cx="200425" cy="19228"/>
              </a:xfrm>
            </p:spPr>
          </p:sp>
        </mc:Fallback>
      </mc:AlternateContent>
      <mc:AlternateContent xmlns:mc="http://schemas.openxmlformats.org/markup-compatibility/2006">
        <mc:Choice xmlns:p14="http://schemas.microsoft.com/office/powerpoint/2010/main" Requires="p14">
          <p:contentPart p14:bwMode="auto" r:id="rId65">
            <p14:nvContentPartPr>
              <p14:cNvPr id="1049611" name=""/>
              <p14:cNvContentPartPr/>
              <p14:nvPr/>
            </p14:nvContentPartPr>
            <p14:xfrm>
              <a:off x="1390685" y="4972121"/>
              <a:ext cx="234914" cy="18885"/>
            </p14:xfrm>
          </p:contentPart>
        </mc:Choice>
        <mc:Fallback>
          <p:sp>
            <p:nvSpPr>
              <p:cNvPr id="1049611" name=""/>
              <p:cNvSpPr/>
              <p:nvPr/>
            </p:nvSpPr>
            <p:spPr>
              <a:xfrm>
                <a:off x="1390685" y="4972121"/>
                <a:ext cx="234914" cy="18885"/>
              </a:xfrm>
            </p:spPr>
          </p:sp>
        </mc:Fallback>
      </mc:AlternateContent>
      <mc:AlternateContent xmlns:mc="http://schemas.openxmlformats.org/markup-compatibility/2006">
        <mc:Choice xmlns:p14="http://schemas.microsoft.com/office/powerpoint/2010/main" Requires="p14">
          <p:contentPart p14:bwMode="auto" r:id="rId66">
            <p14:nvContentPartPr>
              <p14:cNvPr id="1049612" name=""/>
              <p14:cNvContentPartPr/>
              <p14:nvPr/>
            </p14:nvContentPartPr>
            <p14:xfrm>
              <a:off x="1930117" y="379177"/>
              <a:ext cx="18301" cy="70732"/>
            </p14:xfrm>
          </p:contentPart>
        </mc:Choice>
        <mc:Fallback>
          <p:sp>
            <p:nvSpPr>
              <p:cNvPr id="1049612" name=""/>
              <p:cNvSpPr/>
              <p:nvPr/>
            </p:nvSpPr>
            <p:spPr>
              <a:xfrm>
                <a:off x="1930117" y="379177"/>
                <a:ext cx="18301" cy="70732"/>
              </a:xfrm>
            </p:spPr>
          </p:sp>
        </mc:Fallback>
      </mc:AlternateContent>
      <mc:AlternateContent xmlns:mc="http://schemas.openxmlformats.org/markup-compatibility/2006">
        <mc:Choice xmlns:p14="http://schemas.microsoft.com/office/powerpoint/2010/main" Requires="p14">
          <p:contentPart p14:bwMode="auto" r:id="rId67">
            <p14:nvContentPartPr>
              <p14:cNvPr id="1049613" name=""/>
              <p14:cNvContentPartPr/>
              <p14:nvPr/>
            </p14:nvContentPartPr>
            <p14:xfrm>
              <a:off x="1898558" y="581957"/>
              <a:ext cx="7059" cy="86621"/>
            </p14:xfrm>
          </p:contentPart>
        </mc:Choice>
        <mc:Fallback>
          <p:sp>
            <p:nvSpPr>
              <p:cNvPr id="1049613" name=""/>
              <p:cNvSpPr/>
              <p:nvPr/>
            </p:nvSpPr>
            <p:spPr>
              <a:xfrm>
                <a:off x="1898558" y="581957"/>
                <a:ext cx="7059" cy="86621"/>
              </a:xfrm>
            </p:spPr>
          </p:sp>
        </mc:Fallback>
      </mc:AlternateContent>
      <mc:AlternateContent xmlns:mc="http://schemas.openxmlformats.org/markup-compatibility/2006">
        <mc:Choice xmlns:p14="http://schemas.microsoft.com/office/powerpoint/2010/main" Requires="p14">
          <p:contentPart p14:bwMode="auto" r:id="rId68">
            <p14:nvContentPartPr>
              <p14:cNvPr id="1049614" name=""/>
              <p14:cNvContentPartPr/>
              <p14:nvPr/>
            </p14:nvContentPartPr>
            <p14:xfrm>
              <a:off x="1895657" y="748499"/>
              <a:ext cx="2900" cy="105881"/>
            </p14:xfrm>
          </p:contentPart>
        </mc:Choice>
        <mc:Fallback>
          <p:sp>
            <p:nvSpPr>
              <p:cNvPr id="1049614" name=""/>
              <p:cNvSpPr/>
              <p:nvPr/>
            </p:nvSpPr>
            <p:spPr>
              <a:xfrm>
                <a:off x="1895657" y="748499"/>
                <a:ext cx="2900" cy="105881"/>
              </a:xfrm>
            </p:spPr>
          </p:sp>
        </mc:Fallback>
      </mc:AlternateContent>
      <mc:AlternateContent xmlns:mc="http://schemas.openxmlformats.org/markup-compatibility/2006">
        <mc:Choice xmlns:p14="http://schemas.microsoft.com/office/powerpoint/2010/main" Requires="p14">
          <p:contentPart p14:bwMode="auto" r:id="rId69">
            <p14:nvContentPartPr>
              <p14:cNvPr id="1049615" name=""/>
              <p14:cNvContentPartPr/>
              <p14:nvPr/>
            </p14:nvContentPartPr>
            <p14:xfrm>
              <a:off x="1869877" y="1009357"/>
              <a:ext cx="7059" cy="79672"/>
            </p14:xfrm>
          </p:contentPart>
        </mc:Choice>
        <mc:Fallback>
          <p:sp>
            <p:nvSpPr>
              <p:cNvPr id="1049615" name=""/>
              <p:cNvSpPr/>
              <p:nvPr/>
            </p:nvSpPr>
            <p:spPr>
              <a:xfrm>
                <a:off x="1869877" y="1009357"/>
                <a:ext cx="7059" cy="79672"/>
              </a:xfrm>
            </p:spPr>
          </p:sp>
        </mc:Fallback>
      </mc:AlternateContent>
      <mc:AlternateContent xmlns:mc="http://schemas.openxmlformats.org/markup-compatibility/2006">
        <mc:Choice xmlns:p14="http://schemas.microsoft.com/office/powerpoint/2010/main" Requires="p14">
          <p:contentPart p14:bwMode="auto" r:id="rId70">
            <p14:nvContentPartPr>
              <p14:cNvPr id="1049616" name=""/>
              <p14:cNvContentPartPr/>
              <p14:nvPr/>
            </p14:nvContentPartPr>
            <p14:xfrm>
              <a:off x="1862817" y="1197989"/>
              <a:ext cx="6978" cy="65290"/>
            </p14:xfrm>
          </p:contentPart>
        </mc:Choice>
        <mc:Fallback>
          <p:sp>
            <p:nvSpPr>
              <p:cNvPr id="1049616" name=""/>
              <p:cNvSpPr/>
              <p:nvPr/>
            </p:nvSpPr>
            <p:spPr>
              <a:xfrm>
                <a:off x="1862817" y="1197989"/>
                <a:ext cx="6978" cy="65290"/>
              </a:xfrm>
            </p:spPr>
          </p:sp>
        </mc:Fallback>
      </mc:AlternateContent>
      <mc:AlternateContent xmlns:mc="http://schemas.openxmlformats.org/markup-compatibility/2006">
        <mc:Choice xmlns:p14="http://schemas.microsoft.com/office/powerpoint/2010/main" Requires="p14">
          <p:contentPart p14:bwMode="auto" r:id="rId71">
            <p14:nvContentPartPr>
              <p14:cNvPr id="1049617" name=""/>
              <p14:cNvContentPartPr/>
              <p14:nvPr/>
            </p14:nvContentPartPr>
            <p14:xfrm>
              <a:off x="1755594" y="4906596"/>
              <a:ext cx="228564" cy="14644"/>
            </p14:xfrm>
          </p:contentPart>
        </mc:Choice>
        <mc:Fallback>
          <p:sp>
            <p:nvSpPr>
              <p:cNvPr id="1049617" name=""/>
              <p:cNvSpPr/>
              <p:nvPr/>
            </p:nvSpPr>
            <p:spPr>
              <a:xfrm>
                <a:off x="1755594" y="4906596"/>
                <a:ext cx="228564" cy="14644"/>
              </a:xfrm>
            </p:spPr>
          </p:sp>
        </mc:Fallback>
      </mc:AlternateContent>
      <mc:AlternateContent xmlns:mc="http://schemas.openxmlformats.org/markup-compatibility/2006">
        <mc:Choice xmlns:p14="http://schemas.microsoft.com/office/powerpoint/2010/main" Requires="p14">
          <p:contentPart p14:bwMode="auto" r:id="rId72">
            <p14:nvContentPartPr>
              <p14:cNvPr id="1049618" name=""/>
              <p14:cNvContentPartPr/>
              <p14:nvPr/>
            </p14:nvContentPartPr>
            <p14:xfrm>
              <a:off x="2130670" y="4696867"/>
              <a:ext cx="175184" cy="298749"/>
            </p14:xfrm>
          </p:contentPart>
        </mc:Choice>
        <mc:Fallback>
          <p:sp>
            <p:nvSpPr>
              <p:cNvPr id="1049618" name=""/>
              <p:cNvSpPr/>
              <p:nvPr/>
            </p:nvSpPr>
            <p:spPr>
              <a:xfrm>
                <a:off x="2130670" y="4696867"/>
                <a:ext cx="175184" cy="298749"/>
              </a:xfrm>
            </p:spPr>
          </p:sp>
        </mc:Fallback>
      </mc:AlternateContent>
      <mc:AlternateContent xmlns:mc="http://schemas.openxmlformats.org/markup-compatibility/2006">
        <mc:Choice xmlns:p14="http://schemas.microsoft.com/office/powerpoint/2010/main" Requires="p14">
          <p:contentPart p14:bwMode="auto" r:id="rId73">
            <p14:nvContentPartPr>
              <p14:cNvPr id="1049619" name=""/>
              <p14:cNvContentPartPr/>
              <p14:nvPr/>
            </p14:nvContentPartPr>
            <p14:xfrm>
              <a:off x="2363188" y="4783737"/>
              <a:ext cx="14561" cy="159344"/>
            </p14:xfrm>
          </p:contentPart>
        </mc:Choice>
        <mc:Fallback>
          <p:sp>
            <p:nvSpPr>
              <p:cNvPr id="1049619" name=""/>
              <p:cNvSpPr/>
              <p:nvPr/>
            </p:nvSpPr>
            <p:spPr>
              <a:xfrm>
                <a:off x="2363188" y="4783737"/>
                <a:ext cx="14561" cy="159344"/>
              </a:xfrm>
            </p:spPr>
          </p:sp>
        </mc:Fallback>
      </mc:AlternateContent>
      <mc:AlternateContent xmlns:mc="http://schemas.openxmlformats.org/markup-compatibility/2006">
        <mc:Choice xmlns:p14="http://schemas.microsoft.com/office/powerpoint/2010/main" Requires="p14">
          <p:contentPart p14:bwMode="auto" r:id="rId74">
            <p14:nvContentPartPr>
              <p14:cNvPr id="1049620" name=""/>
              <p14:cNvContentPartPr/>
              <p14:nvPr/>
            </p14:nvContentPartPr>
            <p14:xfrm>
              <a:off x="2449231" y="4753340"/>
              <a:ext cx="135400" cy="197132"/>
            </p14:xfrm>
          </p:contentPart>
        </mc:Choice>
        <mc:Fallback>
          <p:sp>
            <p:nvSpPr>
              <p:cNvPr id="1049620" name=""/>
              <p:cNvSpPr/>
              <p:nvPr/>
            </p:nvSpPr>
            <p:spPr>
              <a:xfrm>
                <a:off x="2449231" y="4753340"/>
                <a:ext cx="135400" cy="197132"/>
              </a:xfrm>
            </p:spPr>
          </p:sp>
        </mc:Fallback>
      </mc:AlternateContent>
      <mc:AlternateContent xmlns:mc="http://schemas.openxmlformats.org/markup-compatibility/2006">
        <mc:Choice xmlns:p14="http://schemas.microsoft.com/office/powerpoint/2010/main" Requires="p14">
          <p:contentPart p14:bwMode="auto" r:id="rId75">
            <p14:nvContentPartPr>
              <p14:cNvPr id="1049621" name=""/>
              <p14:cNvContentPartPr/>
              <p14:nvPr/>
            </p14:nvContentPartPr>
            <p14:xfrm>
              <a:off x="2370689" y="4595105"/>
              <a:ext cx="43680" cy="67091"/>
            </p14:xfrm>
          </p:contentPart>
        </mc:Choice>
        <mc:Fallback>
          <p:sp>
            <p:nvSpPr>
              <p:cNvPr id="1049621" name=""/>
              <p:cNvSpPr/>
              <p:nvPr/>
            </p:nvSpPr>
            <p:spPr>
              <a:xfrm>
                <a:off x="2370689" y="4595105"/>
                <a:ext cx="43680" cy="67091"/>
              </a:xfrm>
            </p:spPr>
          </p:sp>
        </mc:Fallback>
      </mc:AlternateContent>
      <mc:AlternateContent xmlns:mc="http://schemas.openxmlformats.org/markup-compatibility/2006">
        <mc:Choice xmlns:p14="http://schemas.microsoft.com/office/powerpoint/2010/main" Requires="p14">
          <p:contentPart p14:bwMode="auto" r:id="rId76">
            <p14:nvContentPartPr>
              <p14:cNvPr id="1049622" name=""/>
              <p14:cNvContentPartPr/>
              <p14:nvPr/>
            </p14:nvContentPartPr>
            <p14:xfrm>
              <a:off x="2685855" y="4710214"/>
              <a:ext cx="188635" cy="406118"/>
            </p14:xfrm>
          </p:contentPart>
        </mc:Choice>
        <mc:Fallback>
          <p:sp>
            <p:nvSpPr>
              <p:cNvPr id="1049622" name=""/>
              <p:cNvSpPr/>
              <p:nvPr/>
            </p:nvSpPr>
            <p:spPr>
              <a:xfrm>
                <a:off x="2685855" y="4710214"/>
                <a:ext cx="188635" cy="406118"/>
              </a:xfrm>
            </p:spPr>
          </p:sp>
        </mc:Fallback>
      </mc:AlternateContent>
      <mc:AlternateContent xmlns:mc="http://schemas.openxmlformats.org/markup-compatibility/2006">
        <mc:Choice xmlns:p14="http://schemas.microsoft.com/office/powerpoint/2010/main" Requires="p14">
          <p:contentPart p14:bwMode="auto" r:id="rId77">
            <p14:nvContentPartPr>
              <p14:cNvPr id="1049623" name=""/>
              <p14:cNvContentPartPr/>
              <p14:nvPr/>
            </p14:nvContentPartPr>
            <p14:xfrm>
              <a:off x="2985784" y="4735864"/>
              <a:ext cx="151453" cy="265596"/>
            </p14:xfrm>
          </p:contentPart>
        </mc:Choice>
        <mc:Fallback>
          <p:sp>
            <p:nvSpPr>
              <p:cNvPr id="1049623" name=""/>
              <p:cNvSpPr/>
              <p:nvPr/>
            </p:nvSpPr>
            <p:spPr>
              <a:xfrm>
                <a:off x="2985784" y="4735864"/>
                <a:ext cx="151453" cy="265596"/>
              </a:xfrm>
            </p:spPr>
          </p:sp>
        </mc:Fallback>
      </mc:AlternateContent>
      <mc:AlternateContent xmlns:mc="http://schemas.openxmlformats.org/markup-compatibility/2006">
        <mc:Choice xmlns:p14="http://schemas.microsoft.com/office/powerpoint/2010/main" Requires="p14">
          <p:contentPart p14:bwMode="auto" r:id="rId78">
            <p14:nvContentPartPr>
              <p14:cNvPr id="1049624" name=""/>
              <p14:cNvContentPartPr/>
              <p14:nvPr/>
            </p14:nvContentPartPr>
            <p14:xfrm>
              <a:off x="3139337" y="4921240"/>
              <a:ext cx="84675" cy="202779"/>
            </p14:xfrm>
          </p:contentPart>
        </mc:Choice>
        <mc:Fallback>
          <p:sp>
            <p:nvSpPr>
              <p:cNvPr id="1049624" name=""/>
              <p:cNvSpPr/>
              <p:nvPr/>
            </p:nvSpPr>
            <p:spPr>
              <a:xfrm>
                <a:off x="3139337" y="4921240"/>
                <a:ext cx="84675" cy="202779"/>
              </a:xfrm>
            </p:spPr>
          </p:sp>
        </mc:Fallback>
      </mc:AlternateContent>
      <mc:AlternateContent xmlns:mc="http://schemas.openxmlformats.org/markup-compatibility/2006">
        <mc:Choice xmlns:p14="http://schemas.microsoft.com/office/powerpoint/2010/main" Requires="p14">
          <p:contentPart p14:bwMode="auto" r:id="rId79">
            <p14:nvContentPartPr>
              <p14:cNvPr id="1049625" name=""/>
              <p14:cNvContentPartPr/>
              <p14:nvPr/>
            </p14:nvContentPartPr>
            <p14:xfrm>
              <a:off x="3222697" y="4950279"/>
              <a:ext cx="156927" cy="155955"/>
            </p14:xfrm>
          </p:contentPart>
        </mc:Choice>
        <mc:Fallback>
          <p:sp>
            <p:nvSpPr>
              <p:cNvPr id="1049625" name=""/>
              <p:cNvSpPr/>
              <p:nvPr/>
            </p:nvSpPr>
            <p:spPr>
              <a:xfrm>
                <a:off x="3222697" y="4950279"/>
                <a:ext cx="156927" cy="155955"/>
              </a:xfrm>
            </p:spPr>
          </p:sp>
        </mc:Fallback>
      </mc:AlternateContent>
      <mc:AlternateContent xmlns:mc="http://schemas.openxmlformats.org/markup-compatibility/2006">
        <mc:Choice xmlns:p14="http://schemas.microsoft.com/office/powerpoint/2010/main" Requires="p14">
          <p:contentPart p14:bwMode="auto" r:id="rId80">
            <p14:nvContentPartPr>
              <p14:cNvPr id="1049626" name=""/>
              <p14:cNvContentPartPr/>
              <p14:nvPr/>
            </p14:nvContentPartPr>
            <p14:xfrm>
              <a:off x="2957103" y="4609500"/>
              <a:ext cx="290292" cy="7406"/>
            </p14:xfrm>
          </p:contentPart>
        </mc:Choice>
        <mc:Fallback>
          <p:sp>
            <p:nvSpPr>
              <p:cNvPr id="1049626" name=""/>
              <p:cNvSpPr/>
              <p:nvPr/>
            </p:nvSpPr>
            <p:spPr>
              <a:xfrm>
                <a:off x="2957103" y="4609500"/>
                <a:ext cx="290292" cy="7406"/>
              </a:xfrm>
            </p:spPr>
          </p:sp>
        </mc:Fallback>
      </mc:AlternateContent>
      <mc:AlternateContent xmlns:mc="http://schemas.openxmlformats.org/markup-compatibility/2006">
        <mc:Choice xmlns:p14="http://schemas.microsoft.com/office/powerpoint/2010/main" Requires="p14">
          <p:contentPart p14:bwMode="auto" r:id="rId81">
            <p14:nvContentPartPr>
              <p14:cNvPr id="1049627" name=""/>
              <p14:cNvContentPartPr/>
              <p14:nvPr/>
            </p14:nvContentPartPr>
            <p14:xfrm>
              <a:off x="3107127" y="4522630"/>
              <a:ext cx="171007" cy="224869"/>
            </p14:xfrm>
          </p:contentPart>
        </mc:Choice>
        <mc:Fallback>
          <p:sp>
            <p:nvSpPr>
              <p:cNvPr id="1049627" name=""/>
              <p:cNvSpPr/>
              <p:nvPr/>
            </p:nvSpPr>
            <p:spPr>
              <a:xfrm>
                <a:off x="3107127" y="4522630"/>
                <a:ext cx="171007" cy="224869"/>
              </a:xfrm>
            </p:spPr>
          </p:sp>
        </mc:Fallback>
      </mc:AlternateContent>
      <mc:AlternateContent xmlns:mc="http://schemas.openxmlformats.org/markup-compatibility/2006">
        <mc:Choice xmlns:p14="http://schemas.microsoft.com/office/powerpoint/2010/main" Requires="p14">
          <p:contentPart p14:bwMode="auto" r:id="rId82">
            <p14:nvContentPartPr>
              <p14:cNvPr id="1049628" name=""/>
              <p14:cNvContentPartPr/>
              <p14:nvPr/>
            </p14:nvContentPartPr>
            <p14:xfrm>
              <a:off x="3607939" y="5052444"/>
              <a:ext cx="308214" cy="10775"/>
            </p14:xfrm>
          </p:contentPart>
        </mc:Choice>
        <mc:Fallback>
          <p:sp>
            <p:nvSpPr>
              <p:cNvPr id="1049628" name=""/>
              <p:cNvSpPr/>
              <p:nvPr/>
            </p:nvSpPr>
            <p:spPr>
              <a:xfrm>
                <a:off x="3607939" y="5052444"/>
                <a:ext cx="308214" cy="10775"/>
              </a:xfrm>
            </p:spPr>
          </p:sp>
        </mc:Fallback>
      </mc:AlternateContent>
      <mc:AlternateContent xmlns:mc="http://schemas.openxmlformats.org/markup-compatibility/2006">
        <mc:Choice xmlns:p14="http://schemas.microsoft.com/office/powerpoint/2010/main" Requires="p14">
          <p:contentPart p14:bwMode="auto" r:id="rId83">
            <p14:nvContentPartPr>
              <p14:cNvPr id="1049629" name=""/>
              <p14:cNvContentPartPr/>
              <p14:nvPr/>
            </p14:nvContentPartPr>
            <p14:xfrm>
              <a:off x="3708102" y="4964426"/>
              <a:ext cx="35012" cy="213907"/>
            </p14:xfrm>
          </p:contentPart>
        </mc:Choice>
        <mc:Fallback>
          <p:sp>
            <p:nvSpPr>
              <p:cNvPr id="1049629" name=""/>
              <p:cNvSpPr/>
              <p:nvPr/>
            </p:nvSpPr>
            <p:spPr>
              <a:xfrm>
                <a:off x="3708102" y="4964426"/>
                <a:ext cx="35012" cy="213907"/>
              </a:xfrm>
            </p:spPr>
          </p:sp>
        </mc:Fallback>
      </mc:AlternateContent>
      <mc:AlternateContent xmlns:mc="http://schemas.openxmlformats.org/markup-compatibility/2006">
        <mc:Choice xmlns:p14="http://schemas.microsoft.com/office/powerpoint/2010/main" Requires="p14">
          <p:contentPart p14:bwMode="auto" r:id="rId84">
            <p14:nvContentPartPr>
              <p14:cNvPr id="1049630" name=""/>
              <p14:cNvContentPartPr/>
              <p14:nvPr/>
            </p14:nvContentPartPr>
            <p14:xfrm>
              <a:off x="4008578" y="4884754"/>
              <a:ext cx="362428" cy="250954"/>
            </p14:xfrm>
          </p:contentPart>
        </mc:Choice>
        <mc:Fallback>
          <p:sp>
            <p:nvSpPr>
              <p:cNvPr id="1049630" name=""/>
              <p:cNvSpPr/>
              <p:nvPr/>
            </p:nvSpPr>
            <p:spPr>
              <a:xfrm>
                <a:off x="4008578" y="4884754"/>
                <a:ext cx="362428" cy="250954"/>
              </a:xfrm>
            </p:spPr>
          </p:sp>
        </mc:Fallback>
      </mc:AlternateContent>
      <mc:AlternateContent xmlns:mc="http://schemas.openxmlformats.org/markup-compatibility/2006">
        <mc:Choice xmlns:p14="http://schemas.microsoft.com/office/powerpoint/2010/main" Requires="p14">
          <p:contentPart p14:bwMode="auto" r:id="rId85">
            <p14:nvContentPartPr>
              <p14:cNvPr id="1049631" name=""/>
              <p14:cNvContentPartPr/>
              <p14:nvPr/>
            </p14:nvContentPartPr>
            <p14:xfrm>
              <a:off x="4451599" y="4827117"/>
              <a:ext cx="195589" cy="387317"/>
            </p14:xfrm>
          </p:contentPart>
        </mc:Choice>
        <mc:Fallback>
          <p:sp>
            <p:nvSpPr>
              <p:cNvPr id="1049631" name=""/>
              <p:cNvSpPr/>
              <p:nvPr/>
            </p:nvSpPr>
            <p:spPr>
              <a:xfrm>
                <a:off x="4451599" y="4827117"/>
                <a:ext cx="195589" cy="387317"/>
              </a:xfrm>
            </p:spPr>
          </p:sp>
        </mc:Fallback>
      </mc:AlternateContent>
      <mc:AlternateContent xmlns:mc="http://schemas.openxmlformats.org/markup-compatibility/2006">
        <mc:Choice xmlns:p14="http://schemas.microsoft.com/office/powerpoint/2010/main" Requires="p14">
          <p:contentPart p14:bwMode="auto" r:id="rId86">
            <p14:nvContentPartPr>
              <p14:cNvPr id="1049632" name=""/>
              <p14:cNvContentPartPr/>
              <p14:nvPr/>
            </p14:nvContentPartPr>
            <p14:xfrm>
              <a:off x="4801947" y="4802839"/>
              <a:ext cx="357669" cy="484504"/>
            </p14:xfrm>
          </p:contentPart>
        </mc:Choice>
        <mc:Fallback>
          <p:sp>
            <p:nvSpPr>
              <p:cNvPr id="1049632" name=""/>
              <p:cNvSpPr/>
              <p:nvPr/>
            </p:nvSpPr>
            <p:spPr>
              <a:xfrm>
                <a:off x="4801947" y="4802839"/>
                <a:ext cx="357669" cy="484504"/>
              </a:xfrm>
            </p:spPr>
          </p:sp>
        </mc:Fallback>
      </mc:AlternateContent>
      <mc:AlternateContent xmlns:mc="http://schemas.openxmlformats.org/markup-compatibility/2006">
        <mc:Choice xmlns:p14="http://schemas.microsoft.com/office/powerpoint/2010/main" Requires="p14">
          <p:contentPart p14:bwMode="auto" r:id="rId87">
            <p14:nvContentPartPr>
              <p14:cNvPr id="1049633" name=""/>
              <p14:cNvContentPartPr/>
              <p14:nvPr/>
            </p14:nvContentPartPr>
            <p14:xfrm>
              <a:off x="4809448" y="4675025"/>
              <a:ext cx="228565" cy="21841"/>
            </p14:xfrm>
          </p:contentPart>
        </mc:Choice>
        <mc:Fallback>
          <p:sp>
            <p:nvSpPr>
              <p:cNvPr id="1049633" name=""/>
              <p:cNvSpPr/>
              <p:nvPr/>
            </p:nvSpPr>
            <p:spPr>
              <a:xfrm>
                <a:off x="4809448" y="4675025"/>
                <a:ext cx="228565" cy="21841"/>
              </a:xfrm>
            </p:spPr>
          </p:sp>
        </mc:Fallback>
      </mc:AlternateContent>
      <mc:AlternateContent xmlns:mc="http://schemas.openxmlformats.org/markup-compatibility/2006">
        <mc:Choice xmlns:p14="http://schemas.microsoft.com/office/powerpoint/2010/main" Requires="p14">
          <p:contentPart p14:bwMode="auto" r:id="rId88">
            <p14:nvContentPartPr>
              <p14:cNvPr id="1049634" name=""/>
              <p14:cNvContentPartPr/>
              <p14:nvPr/>
            </p14:nvContentPartPr>
            <p14:xfrm>
              <a:off x="4952412" y="4609500"/>
              <a:ext cx="146831" cy="218637"/>
            </p14:xfrm>
          </p:contentPart>
        </mc:Choice>
        <mc:Fallback>
          <p:sp>
            <p:nvSpPr>
              <p:cNvPr id="1049634" name=""/>
              <p:cNvSpPr/>
              <p:nvPr/>
            </p:nvSpPr>
            <p:spPr>
              <a:xfrm>
                <a:off x="4952412" y="4609500"/>
                <a:ext cx="146831" cy="218637"/>
              </a:xfrm>
            </p:spPr>
          </p:sp>
        </mc:Fallback>
      </mc:AlternateContent>
      <mc:AlternateContent xmlns:mc="http://schemas.openxmlformats.org/markup-compatibility/2006">
        <mc:Choice xmlns:p14="http://schemas.microsoft.com/office/powerpoint/2010/main" Requires="p14">
          <p:contentPart p14:bwMode="auto" r:id="rId89">
            <p14:nvContentPartPr>
              <p14:cNvPr id="1049635" name=""/>
              <p14:cNvContentPartPr/>
              <p14:nvPr/>
            </p14:nvContentPartPr>
            <p14:xfrm>
              <a:off x="959311" y="5690869"/>
              <a:ext cx="186412" cy="383406"/>
            </p14:xfrm>
          </p:contentPart>
        </mc:Choice>
        <mc:Fallback>
          <p:sp>
            <p:nvSpPr>
              <p:cNvPr id="1049635" name=""/>
              <p:cNvSpPr/>
              <p:nvPr/>
            </p:nvSpPr>
            <p:spPr>
              <a:xfrm>
                <a:off x="959311" y="5690869"/>
                <a:ext cx="186412" cy="383406"/>
              </a:xfrm>
            </p:spPr>
          </p:sp>
        </mc:Fallback>
      </mc:AlternateContent>
      <mc:AlternateContent xmlns:mc="http://schemas.openxmlformats.org/markup-compatibility/2006">
        <mc:Choice xmlns:p14="http://schemas.microsoft.com/office/powerpoint/2010/main" Requires="p14">
          <p:contentPart p14:bwMode="auto" r:id="rId90">
            <p14:nvContentPartPr>
              <p14:cNvPr id="1049636" name=""/>
              <p14:cNvContentPartPr/>
              <p14:nvPr/>
            </p14:nvContentPartPr>
            <p14:xfrm>
              <a:off x="1106955" y="5978820"/>
              <a:ext cx="267753" cy="446969"/>
            </p14:xfrm>
          </p:contentPart>
        </mc:Choice>
        <mc:Fallback>
          <p:sp>
            <p:nvSpPr>
              <p:cNvPr id="1049636" name=""/>
              <p:cNvSpPr/>
              <p:nvPr/>
            </p:nvSpPr>
            <p:spPr>
              <a:xfrm>
                <a:off x="1106955" y="5978820"/>
                <a:ext cx="267753" cy="446969"/>
              </a:xfrm>
            </p:spPr>
          </p:sp>
        </mc:Fallback>
      </mc:AlternateContent>
      <mc:AlternateContent xmlns:mc="http://schemas.openxmlformats.org/markup-compatibility/2006">
        <mc:Choice xmlns:p14="http://schemas.microsoft.com/office/powerpoint/2010/main" Requires="p14">
          <p:contentPart p14:bwMode="auto" r:id="rId91">
            <p14:nvContentPartPr>
              <p14:cNvPr id="1049637" name=""/>
              <p14:cNvContentPartPr/>
              <p14:nvPr/>
            </p14:nvContentPartPr>
            <p14:xfrm>
              <a:off x="911493" y="5558866"/>
              <a:ext cx="347627" cy="32690"/>
            </p14:xfrm>
          </p:contentPart>
        </mc:Choice>
        <mc:Fallback>
          <p:sp>
            <p:nvSpPr>
              <p:cNvPr id="1049637" name=""/>
              <p:cNvSpPr/>
              <p:nvPr/>
            </p:nvSpPr>
            <p:spPr>
              <a:xfrm>
                <a:off x="911493" y="5558866"/>
                <a:ext cx="347627" cy="32690"/>
              </a:xfrm>
            </p:spPr>
          </p:sp>
        </mc:Fallback>
      </mc:AlternateContent>
      <mc:AlternateContent xmlns:mc="http://schemas.openxmlformats.org/markup-compatibility/2006">
        <mc:Choice xmlns:p14="http://schemas.microsoft.com/office/powerpoint/2010/main" Requires="p14">
          <p:contentPart p14:bwMode="auto" r:id="rId92">
            <p14:nvContentPartPr>
              <p14:cNvPr id="1049638" name=""/>
              <p14:cNvContentPartPr/>
              <p14:nvPr/>
            </p14:nvContentPartPr>
            <p14:xfrm>
              <a:off x="1176240" y="5486143"/>
              <a:ext cx="134637" cy="229261"/>
            </p14:xfrm>
          </p:contentPart>
        </mc:Choice>
        <mc:Fallback>
          <p:sp>
            <p:nvSpPr>
              <p:cNvPr id="1049638" name=""/>
              <p:cNvSpPr/>
              <p:nvPr/>
            </p:nvSpPr>
            <p:spPr>
              <a:xfrm>
                <a:off x="1176240" y="5486143"/>
                <a:ext cx="134637" cy="229261"/>
              </a:xfrm>
            </p:spPr>
          </p:sp>
        </mc:Fallback>
      </mc:AlternateContent>
      <mc:AlternateContent xmlns:mc="http://schemas.openxmlformats.org/markup-compatibility/2006">
        <mc:Choice xmlns:p14="http://schemas.microsoft.com/office/powerpoint/2010/main" Requires="p14">
          <p:contentPart p14:bwMode="auto" r:id="rId93">
            <p14:nvContentPartPr>
              <p14:cNvPr id="1049639" name=""/>
              <p14:cNvContentPartPr/>
              <p14:nvPr/>
            </p14:nvContentPartPr>
            <p14:xfrm>
              <a:off x="1497507" y="6000662"/>
              <a:ext cx="7901" cy="73225"/>
            </p14:xfrm>
          </p:contentPart>
        </mc:Choice>
        <mc:Fallback>
          <p:sp>
            <p:nvSpPr>
              <p:cNvPr id="1049639" name=""/>
              <p:cNvSpPr/>
              <p:nvPr/>
            </p:nvSpPr>
            <p:spPr>
              <a:xfrm>
                <a:off x="1497507" y="6000662"/>
                <a:ext cx="7901" cy="73225"/>
              </a:xfrm>
            </p:spPr>
          </p:sp>
        </mc:Fallback>
      </mc:AlternateContent>
      <mc:AlternateContent xmlns:mc="http://schemas.openxmlformats.org/markup-compatibility/2006">
        <mc:Choice xmlns:p14="http://schemas.microsoft.com/office/powerpoint/2010/main" Requires="p14">
          <p:contentPart p14:bwMode="auto" r:id="rId94">
            <p14:nvContentPartPr>
              <p14:cNvPr id="1049640" name=""/>
              <p14:cNvContentPartPr/>
              <p14:nvPr/>
            </p14:nvContentPartPr>
            <p14:xfrm>
              <a:off x="1643401" y="5849222"/>
              <a:ext cx="364615" cy="645231"/>
            </p14:xfrm>
          </p:contentPart>
        </mc:Choice>
        <mc:Fallback>
          <p:sp>
            <p:nvSpPr>
              <p:cNvPr id="1049640" name=""/>
              <p:cNvSpPr/>
              <p:nvPr/>
            </p:nvSpPr>
            <p:spPr>
              <a:xfrm>
                <a:off x="1643401" y="5849222"/>
                <a:ext cx="364615" cy="645231"/>
              </a:xfrm>
            </p:spPr>
          </p:sp>
        </mc:Fallback>
      </mc:AlternateContent>
      <mc:AlternateContent xmlns:mc="http://schemas.openxmlformats.org/markup-compatibility/2006">
        <mc:Choice xmlns:p14="http://schemas.microsoft.com/office/powerpoint/2010/main" Requires="p14">
          <p:contentPart p14:bwMode="auto" r:id="rId95">
            <p14:nvContentPartPr>
              <p14:cNvPr id="1049641" name=""/>
              <p14:cNvContentPartPr/>
              <p14:nvPr/>
            </p14:nvContentPartPr>
            <p14:xfrm>
              <a:off x="1541149" y="5668439"/>
              <a:ext cx="319334" cy="25352"/>
            </p14:xfrm>
          </p:contentPart>
        </mc:Choice>
        <mc:Fallback>
          <p:sp>
            <p:nvSpPr>
              <p:cNvPr id="1049641" name=""/>
              <p:cNvSpPr/>
              <p:nvPr/>
            </p:nvSpPr>
            <p:spPr>
              <a:xfrm>
                <a:off x="1541149" y="5668439"/>
                <a:ext cx="319334" cy="25352"/>
              </a:xfrm>
            </p:spPr>
          </p:sp>
        </mc:Fallback>
      </mc:AlternateContent>
      <mc:AlternateContent xmlns:mc="http://schemas.openxmlformats.org/markup-compatibility/2006">
        <mc:Choice xmlns:p14="http://schemas.microsoft.com/office/powerpoint/2010/main" Requires="p14">
          <p:contentPart p14:bwMode="auto" r:id="rId96">
            <p14:nvContentPartPr>
              <p14:cNvPr id="1049642" name=""/>
              <p14:cNvContentPartPr/>
              <p14:nvPr/>
            </p14:nvContentPartPr>
            <p14:xfrm>
              <a:off x="1726913" y="5543974"/>
              <a:ext cx="162718" cy="224620"/>
            </p14:xfrm>
          </p:contentPart>
        </mc:Choice>
        <mc:Fallback>
          <p:sp>
            <p:nvSpPr>
              <p:cNvPr id="1049642" name=""/>
              <p:cNvSpPr/>
              <p:nvPr/>
            </p:nvSpPr>
            <p:spPr>
              <a:xfrm>
                <a:off x="1726913" y="5543974"/>
                <a:ext cx="162718" cy="224620"/>
              </a:xfrm>
            </p:spPr>
          </p:sp>
        </mc:Fallback>
      </mc:AlternateContent>
      <mc:AlternateContent xmlns:mc="http://schemas.openxmlformats.org/markup-compatibility/2006">
        <mc:Choice xmlns:p14="http://schemas.microsoft.com/office/powerpoint/2010/main" Requires="p14">
          <p:contentPart p14:bwMode="auto" r:id="rId97">
            <p14:nvContentPartPr>
              <p14:cNvPr id="1049643" name=""/>
              <p14:cNvContentPartPr/>
              <p14:nvPr/>
            </p14:nvContentPartPr>
            <p14:xfrm>
              <a:off x="2019900" y="5958728"/>
              <a:ext cx="186535" cy="12646"/>
            </p14:xfrm>
          </p:contentPart>
        </mc:Choice>
        <mc:Fallback>
          <p:sp>
            <p:nvSpPr>
              <p:cNvPr id="1049643" name=""/>
              <p:cNvSpPr/>
              <p:nvPr/>
            </p:nvSpPr>
            <p:spPr>
              <a:xfrm>
                <a:off x="2019900" y="5958728"/>
                <a:ext cx="186535" cy="12646"/>
              </a:xfrm>
            </p:spPr>
          </p:sp>
        </mc:Fallback>
      </mc:AlternateContent>
      <mc:AlternateContent xmlns:mc="http://schemas.openxmlformats.org/markup-compatibility/2006">
        <mc:Choice xmlns:p14="http://schemas.microsoft.com/office/powerpoint/2010/main" Requires="p14">
          <p:contentPart p14:bwMode="auto" r:id="rId98">
            <p14:nvContentPartPr>
              <p14:cNvPr id="1049644" name=""/>
              <p14:cNvContentPartPr/>
              <p14:nvPr/>
            </p14:nvContentPartPr>
            <p14:xfrm>
              <a:off x="2048581" y="6065938"/>
              <a:ext cx="207204" cy="18513"/>
            </p14:xfrm>
          </p:contentPart>
        </mc:Choice>
        <mc:Fallback>
          <p:sp>
            <p:nvSpPr>
              <p:cNvPr id="1049644" name=""/>
              <p:cNvSpPr/>
              <p:nvPr/>
            </p:nvSpPr>
            <p:spPr>
              <a:xfrm>
                <a:off x="2048581" y="6065938"/>
                <a:ext cx="207204" cy="18513"/>
              </a:xfrm>
            </p:spPr>
          </p:sp>
        </mc:Fallback>
      </mc:AlternateContent>
      <mc:AlternateContent xmlns:mc="http://schemas.openxmlformats.org/markup-compatibility/2006">
        <mc:Choice xmlns:p14="http://schemas.microsoft.com/office/powerpoint/2010/main" Requires="p14">
          <p:contentPart p14:bwMode="auto" r:id="rId99">
            <p14:nvContentPartPr>
              <p14:cNvPr id="1049645" name=""/>
              <p14:cNvContentPartPr/>
              <p14:nvPr/>
            </p14:nvContentPartPr>
            <p14:xfrm>
              <a:off x="2334151" y="5848622"/>
              <a:ext cx="200443" cy="284917"/>
            </p14:xfrm>
          </p:contentPart>
        </mc:Choice>
        <mc:Fallback>
          <p:sp>
            <p:nvSpPr>
              <p:cNvPr id="1049645" name=""/>
              <p:cNvSpPr/>
              <p:nvPr/>
            </p:nvSpPr>
            <p:spPr>
              <a:xfrm>
                <a:off x="2334151" y="5848622"/>
                <a:ext cx="200443" cy="284917"/>
              </a:xfrm>
            </p:spPr>
          </p:sp>
        </mc:Fallback>
      </mc:AlternateContent>
      <mc:AlternateContent xmlns:mc="http://schemas.openxmlformats.org/markup-compatibility/2006">
        <mc:Choice xmlns:p14="http://schemas.microsoft.com/office/powerpoint/2010/main" Requires="p14">
          <p:contentPart p14:bwMode="auto" r:id="rId100">
            <p14:nvContentPartPr>
              <p14:cNvPr id="1049646" name=""/>
              <p14:cNvContentPartPr/>
              <p14:nvPr/>
            </p14:nvContentPartPr>
            <p14:xfrm>
              <a:off x="998414" y="6426869"/>
              <a:ext cx="1467584" cy="42873"/>
            </p14:xfrm>
          </p:contentPart>
        </mc:Choice>
        <mc:Fallback>
          <p:sp>
            <p:nvSpPr>
              <p:cNvPr id="1049646" name=""/>
              <p:cNvSpPr/>
              <p:nvPr/>
            </p:nvSpPr>
            <p:spPr>
              <a:xfrm>
                <a:off x="998414" y="6426869"/>
                <a:ext cx="1467584" cy="42873"/>
              </a:xfrm>
            </p:spPr>
          </p:sp>
        </mc:Fallback>
      </mc:AlternateContent>
      <mc:AlternateContent xmlns:mc="http://schemas.openxmlformats.org/markup-compatibility/2006">
        <mc:Choice xmlns:p14="http://schemas.microsoft.com/office/powerpoint/2010/main" Requires="p14">
          <p:contentPart p14:bwMode="auto" r:id="rId101">
            <p14:nvContentPartPr>
              <p14:cNvPr id="1049647" name=""/>
              <p14:cNvContentPartPr/>
              <p14:nvPr/>
            </p14:nvContentPartPr>
            <p14:xfrm>
              <a:off x="6270179" y="336735"/>
              <a:ext cx="135543" cy="5338040"/>
            </p14:xfrm>
          </p:contentPart>
        </mc:Choice>
        <mc:Fallback>
          <p:sp>
            <p:nvSpPr>
              <p:cNvPr id="1049647" name=""/>
              <p:cNvSpPr/>
              <p:nvPr/>
            </p:nvSpPr>
            <p:spPr>
              <a:xfrm>
                <a:off x="6270179" y="336735"/>
                <a:ext cx="135543" cy="5338040"/>
              </a:xfrm>
            </p:spPr>
          </p:sp>
        </mc:Fallback>
      </mc:AlternateContent>
      <mc:AlternateContent xmlns:mc="http://schemas.openxmlformats.org/markup-compatibility/2006">
        <mc:Choice xmlns:p14="http://schemas.microsoft.com/office/powerpoint/2010/main" Requires="p14">
          <p:contentPart p14:bwMode="auto" r:id="rId102">
            <p14:nvContentPartPr>
              <p14:cNvPr id="1049648" name=""/>
              <p14:cNvContentPartPr/>
              <p14:nvPr/>
            </p14:nvContentPartPr>
            <p14:xfrm>
              <a:off x="6893966" y="623471"/>
              <a:ext cx="408109" cy="491342"/>
            </p14:xfrm>
          </p:contentPart>
        </mc:Choice>
        <mc:Fallback>
          <p:sp>
            <p:nvSpPr>
              <p:cNvPr id="1049648" name=""/>
              <p:cNvSpPr/>
              <p:nvPr/>
            </p:nvSpPr>
            <p:spPr>
              <a:xfrm>
                <a:off x="6893966" y="623471"/>
                <a:ext cx="408109" cy="491342"/>
              </a:xfrm>
            </p:spPr>
          </p:sp>
        </mc:Fallback>
      </mc:AlternateContent>
      <mc:AlternateContent xmlns:mc="http://schemas.openxmlformats.org/markup-compatibility/2006">
        <mc:Choice xmlns:p14="http://schemas.microsoft.com/office/powerpoint/2010/main" Requires="p14">
          <p:contentPart p14:bwMode="auto" r:id="rId103">
            <p14:nvContentPartPr>
              <p14:cNvPr id="1049649" name=""/>
              <p14:cNvContentPartPr/>
              <p14:nvPr/>
            </p14:nvContentPartPr>
            <p14:xfrm>
              <a:off x="6973128" y="516680"/>
              <a:ext cx="203156" cy="25999"/>
            </p14:xfrm>
          </p:contentPart>
        </mc:Choice>
        <mc:Fallback>
          <p:sp>
            <p:nvSpPr>
              <p:cNvPr id="1049649" name=""/>
              <p:cNvSpPr/>
              <p:nvPr/>
            </p:nvSpPr>
            <p:spPr>
              <a:xfrm>
                <a:off x="6973128" y="516680"/>
                <a:ext cx="203156" cy="25999"/>
              </a:xfrm>
            </p:spPr>
          </p:sp>
        </mc:Fallback>
      </mc:AlternateContent>
      <mc:AlternateContent xmlns:mc="http://schemas.openxmlformats.org/markup-compatibility/2006">
        <mc:Choice xmlns:p14="http://schemas.microsoft.com/office/powerpoint/2010/main" Requires="p14">
          <p:contentPart p14:bwMode="auto" r:id="rId104">
            <p14:nvContentPartPr>
              <p14:cNvPr id="1049650" name=""/>
              <p14:cNvContentPartPr/>
              <p14:nvPr/>
            </p14:nvContentPartPr>
            <p14:xfrm>
              <a:off x="7047882" y="449271"/>
              <a:ext cx="190860" cy="144100"/>
            </p14:xfrm>
          </p:contentPart>
        </mc:Choice>
        <mc:Fallback>
          <p:sp>
            <p:nvSpPr>
              <p:cNvPr id="1049650" name=""/>
              <p:cNvSpPr/>
              <p:nvPr/>
            </p:nvSpPr>
            <p:spPr>
              <a:xfrm>
                <a:off x="7047882" y="449271"/>
                <a:ext cx="190860" cy="144100"/>
              </a:xfrm>
            </p:spPr>
          </p:sp>
        </mc:Fallback>
      </mc:AlternateContent>
      <mc:AlternateContent xmlns:mc="http://schemas.openxmlformats.org/markup-compatibility/2006">
        <mc:Choice xmlns:p14="http://schemas.microsoft.com/office/powerpoint/2010/main" Requires="p14">
          <p:contentPart p14:bwMode="auto" r:id="rId105">
            <p14:nvContentPartPr>
              <p14:cNvPr id="1049651" name=""/>
              <p14:cNvContentPartPr/>
              <p14:nvPr/>
            </p14:nvContentPartPr>
            <p14:xfrm>
              <a:off x="7472771" y="856963"/>
              <a:ext cx="51214" cy="131669"/>
            </p14:xfrm>
          </p:contentPart>
        </mc:Choice>
        <mc:Fallback>
          <p:sp>
            <p:nvSpPr>
              <p:cNvPr id="1049651" name=""/>
              <p:cNvSpPr/>
              <p:nvPr/>
            </p:nvSpPr>
            <p:spPr>
              <a:xfrm>
                <a:off x="7472771" y="856963"/>
                <a:ext cx="51214" cy="131669"/>
              </a:xfrm>
            </p:spPr>
          </p:sp>
        </mc:Fallback>
      </mc:AlternateContent>
      <mc:AlternateContent xmlns:mc="http://schemas.openxmlformats.org/markup-compatibility/2006">
        <mc:Choice xmlns:p14="http://schemas.microsoft.com/office/powerpoint/2010/main" Requires="p14">
          <p:contentPart p14:bwMode="auto" r:id="rId106">
            <p14:nvContentPartPr>
              <p14:cNvPr id="1049652" name=""/>
              <p14:cNvContentPartPr/>
              <p14:nvPr/>
            </p14:nvContentPartPr>
            <p14:xfrm>
              <a:off x="7641357" y="616032"/>
              <a:ext cx="184245" cy="310903"/>
            </p14:xfrm>
          </p:contentPart>
        </mc:Choice>
        <mc:Fallback>
          <p:sp>
            <p:nvSpPr>
              <p:cNvPr id="1049652" name=""/>
              <p:cNvSpPr/>
              <p:nvPr/>
            </p:nvSpPr>
            <p:spPr>
              <a:xfrm>
                <a:off x="7641357" y="616032"/>
                <a:ext cx="184245" cy="310903"/>
              </a:xfrm>
            </p:spPr>
          </p:sp>
        </mc:Fallback>
      </mc:AlternateContent>
      <mc:AlternateContent xmlns:mc="http://schemas.openxmlformats.org/markup-compatibility/2006">
        <mc:Choice xmlns:p14="http://schemas.microsoft.com/office/powerpoint/2010/main" Requires="p14">
          <p:contentPart p14:bwMode="auto" r:id="rId107">
            <p14:nvContentPartPr>
              <p14:cNvPr id="1049653" name=""/>
              <p14:cNvContentPartPr/>
              <p14:nvPr/>
            </p14:nvContentPartPr>
            <p14:xfrm>
              <a:off x="7841942" y="777478"/>
              <a:ext cx="142702" cy="242326"/>
            </p14:xfrm>
          </p:contentPart>
        </mc:Choice>
        <mc:Fallback>
          <p:sp>
            <p:nvSpPr>
              <p:cNvPr id="1049653" name=""/>
              <p:cNvSpPr/>
              <p:nvPr/>
            </p:nvSpPr>
            <p:spPr>
              <a:xfrm>
                <a:off x="7841942" y="777478"/>
                <a:ext cx="142702" cy="242326"/>
              </a:xfrm>
            </p:spPr>
          </p:sp>
        </mc:Fallback>
      </mc:AlternateContent>
      <mc:AlternateContent xmlns:mc="http://schemas.openxmlformats.org/markup-compatibility/2006">
        <mc:Choice xmlns:p14="http://schemas.microsoft.com/office/powerpoint/2010/main" Requires="p14">
          <p:contentPart p14:bwMode="auto" r:id="rId108">
            <p14:nvContentPartPr>
              <p14:cNvPr id="1049654" name=""/>
              <p14:cNvContentPartPr/>
              <p14:nvPr/>
            </p14:nvContentPartPr>
            <p14:xfrm>
              <a:off x="7745027" y="495335"/>
              <a:ext cx="168136" cy="14423"/>
            </p14:xfrm>
          </p:contentPart>
        </mc:Choice>
        <mc:Fallback>
          <p:sp>
            <p:nvSpPr>
              <p:cNvPr id="1049654" name=""/>
              <p:cNvSpPr/>
              <p:nvPr/>
            </p:nvSpPr>
            <p:spPr>
              <a:xfrm>
                <a:off x="7745027" y="495335"/>
                <a:ext cx="168136" cy="14423"/>
              </a:xfrm>
            </p:spPr>
          </p:sp>
        </mc:Fallback>
      </mc:AlternateContent>
      <mc:AlternateContent xmlns:mc="http://schemas.openxmlformats.org/markup-compatibility/2006">
        <mc:Choice xmlns:p14="http://schemas.microsoft.com/office/powerpoint/2010/main" Requires="p14">
          <p:contentPart p14:bwMode="auto" r:id="rId109">
            <p14:nvContentPartPr>
              <p14:cNvPr id="1049655" name=""/>
              <p14:cNvContentPartPr/>
              <p14:nvPr/>
            </p14:nvContentPartPr>
            <p14:xfrm>
              <a:off x="7841682" y="444702"/>
              <a:ext cx="141796" cy="141079"/>
            </p14:xfrm>
          </p:contentPart>
        </mc:Choice>
        <mc:Fallback>
          <p:sp>
            <p:nvSpPr>
              <p:cNvPr id="1049655" name=""/>
              <p:cNvSpPr/>
              <p:nvPr/>
            </p:nvSpPr>
            <p:spPr>
              <a:xfrm>
                <a:off x="7841682" y="444702"/>
                <a:ext cx="141796" cy="141079"/>
              </a:xfrm>
            </p:spPr>
          </p:sp>
        </mc:Fallback>
      </mc:AlternateContent>
      <mc:AlternateContent xmlns:mc="http://schemas.openxmlformats.org/markup-compatibility/2006">
        <mc:Choice xmlns:p14="http://schemas.microsoft.com/office/powerpoint/2010/main" Requires="p14">
          <p:contentPart p14:bwMode="auto" r:id="rId110">
            <p14:nvContentPartPr>
              <p14:cNvPr id="1049656" name=""/>
              <p14:cNvContentPartPr/>
              <p14:nvPr/>
            </p14:nvContentPartPr>
            <p14:xfrm>
              <a:off x="8128759" y="842319"/>
              <a:ext cx="91951" cy="186440"/>
            </p14:xfrm>
          </p:contentPart>
        </mc:Choice>
        <mc:Fallback>
          <p:sp>
            <p:nvSpPr>
              <p:cNvPr id="1049656" name=""/>
              <p:cNvSpPr/>
              <p:nvPr/>
            </p:nvSpPr>
            <p:spPr>
              <a:xfrm>
                <a:off x="8128759" y="842319"/>
                <a:ext cx="91951" cy="186440"/>
              </a:xfrm>
            </p:spPr>
          </p:sp>
        </mc:Fallback>
      </mc:AlternateContent>
      <mc:AlternateContent xmlns:mc="http://schemas.openxmlformats.org/markup-compatibility/2006">
        <mc:Choice xmlns:p14="http://schemas.microsoft.com/office/powerpoint/2010/main" Requires="p14">
          <p:contentPart p14:bwMode="auto" r:id="rId111">
            <p14:nvContentPartPr>
              <p14:cNvPr id="1049657" name=""/>
              <p14:cNvContentPartPr/>
              <p14:nvPr/>
            </p14:nvContentPartPr>
            <p14:xfrm>
              <a:off x="8392355" y="606472"/>
              <a:ext cx="133316" cy="244320"/>
            </p14:xfrm>
          </p:contentPart>
        </mc:Choice>
        <mc:Fallback>
          <p:sp>
            <p:nvSpPr>
              <p:cNvPr id="1049657" name=""/>
              <p:cNvSpPr/>
              <p:nvPr/>
            </p:nvSpPr>
            <p:spPr>
              <a:xfrm>
                <a:off x="8392355" y="606472"/>
                <a:ext cx="133316" cy="244320"/>
              </a:xfrm>
            </p:spPr>
          </p:sp>
        </mc:Fallback>
      </mc:AlternateContent>
      <mc:AlternateContent xmlns:mc="http://schemas.openxmlformats.org/markup-compatibility/2006">
        <mc:Choice xmlns:p14="http://schemas.microsoft.com/office/powerpoint/2010/main" Requires="p14">
          <p:contentPart p14:bwMode="auto" r:id="rId112">
            <p14:nvContentPartPr>
              <p14:cNvPr id="1049658" name=""/>
              <p14:cNvContentPartPr/>
              <p14:nvPr/>
            </p14:nvContentPartPr>
            <p14:xfrm>
              <a:off x="8518166" y="710180"/>
              <a:ext cx="189705" cy="323488"/>
            </p14:xfrm>
          </p:contentPart>
        </mc:Choice>
        <mc:Fallback>
          <p:sp>
            <p:nvSpPr>
              <p:cNvPr id="1049658" name=""/>
              <p:cNvSpPr/>
              <p:nvPr/>
            </p:nvSpPr>
            <p:spPr>
              <a:xfrm>
                <a:off x="8518166" y="710180"/>
                <a:ext cx="189705" cy="323488"/>
              </a:xfrm>
            </p:spPr>
          </p:sp>
        </mc:Fallback>
      </mc:AlternateContent>
      <mc:AlternateContent xmlns:mc="http://schemas.openxmlformats.org/markup-compatibility/2006">
        <mc:Choice xmlns:p14="http://schemas.microsoft.com/office/powerpoint/2010/main" Requires="p14">
          <p:contentPart p14:bwMode="auto" r:id="rId113">
            <p14:nvContentPartPr>
              <p14:cNvPr id="1049659" name=""/>
              <p14:cNvContentPartPr/>
              <p14:nvPr/>
            </p14:nvContentPartPr>
            <p14:xfrm>
              <a:off x="8399415" y="460098"/>
              <a:ext cx="245514" cy="49383"/>
            </p14:xfrm>
          </p:contentPart>
        </mc:Choice>
        <mc:Fallback>
          <p:sp>
            <p:nvSpPr>
              <p:cNvPr id="1049659" name=""/>
              <p:cNvSpPr/>
              <p:nvPr/>
            </p:nvSpPr>
            <p:spPr>
              <a:xfrm>
                <a:off x="8399415" y="460098"/>
                <a:ext cx="245514" cy="49383"/>
              </a:xfrm>
            </p:spPr>
          </p:sp>
        </mc:Fallback>
      </mc:AlternateContent>
      <mc:AlternateContent xmlns:mc="http://schemas.openxmlformats.org/markup-compatibility/2006">
        <mc:Choice xmlns:p14="http://schemas.microsoft.com/office/powerpoint/2010/main" Requires="p14">
          <p:contentPart p14:bwMode="auto" r:id="rId114">
            <p14:nvContentPartPr>
              <p14:cNvPr id="1049660" name=""/>
              <p14:cNvContentPartPr/>
              <p14:nvPr/>
            </p14:nvContentPartPr>
            <p14:xfrm>
              <a:off x="8535318" y="415663"/>
              <a:ext cx="124914" cy="138162"/>
            </p14:xfrm>
          </p:contentPart>
        </mc:Choice>
        <mc:Fallback>
          <p:sp>
            <p:nvSpPr>
              <p:cNvPr id="1049660" name=""/>
              <p:cNvSpPr/>
              <p:nvPr/>
            </p:nvSpPr>
            <p:spPr>
              <a:xfrm>
                <a:off x="8535318" y="415663"/>
                <a:ext cx="124914" cy="138162"/>
              </a:xfrm>
            </p:spPr>
          </p:sp>
        </mc:Fallback>
      </mc:AlternateContent>
      <mc:AlternateContent xmlns:mc="http://schemas.openxmlformats.org/markup-compatibility/2006">
        <mc:Choice xmlns:p14="http://schemas.microsoft.com/office/powerpoint/2010/main" Requires="p14">
          <p:contentPart p14:bwMode="auto" r:id="rId115">
            <p14:nvContentPartPr>
              <p14:cNvPr id="1049661" name=""/>
              <p14:cNvContentPartPr/>
              <p14:nvPr/>
            </p14:nvContentPartPr>
            <p14:xfrm>
              <a:off x="8877217" y="447681"/>
              <a:ext cx="151077" cy="603189"/>
            </p14:xfrm>
          </p:contentPart>
        </mc:Choice>
        <mc:Fallback>
          <p:sp>
            <p:nvSpPr>
              <p:cNvPr id="1049661" name=""/>
              <p:cNvSpPr/>
              <p:nvPr/>
            </p:nvSpPr>
            <p:spPr>
              <a:xfrm>
                <a:off x="8877217" y="447681"/>
                <a:ext cx="151077" cy="603189"/>
              </a:xfrm>
            </p:spPr>
          </p:sp>
        </mc:Fallback>
      </mc:AlternateContent>
      <mc:AlternateContent xmlns:mc="http://schemas.openxmlformats.org/markup-compatibility/2006">
        <mc:Choice xmlns:p14="http://schemas.microsoft.com/office/powerpoint/2010/main" Requires="p14">
          <p:contentPart p14:bwMode="auto" r:id="rId116">
            <p14:nvContentPartPr>
              <p14:cNvPr id="1049662" name=""/>
              <p14:cNvContentPartPr/>
              <p14:nvPr/>
            </p14:nvContentPartPr>
            <p14:xfrm>
              <a:off x="6738025" y="422612"/>
              <a:ext cx="181014" cy="820296"/>
            </p14:xfrm>
          </p:contentPart>
        </mc:Choice>
        <mc:Fallback>
          <p:sp>
            <p:nvSpPr>
              <p:cNvPr id="1049662" name=""/>
              <p:cNvSpPr/>
              <p:nvPr/>
            </p:nvSpPr>
            <p:spPr>
              <a:xfrm>
                <a:off x="6738025" y="422612"/>
                <a:ext cx="181014" cy="820296"/>
              </a:xfrm>
            </p:spPr>
          </p:sp>
        </mc:Fallback>
      </mc:AlternateContent>
      <mc:AlternateContent xmlns:mc="http://schemas.openxmlformats.org/markup-compatibility/2006">
        <mc:Choice xmlns:p14="http://schemas.microsoft.com/office/powerpoint/2010/main" Requires="p14">
          <p:contentPart p14:bwMode="auto" r:id="rId117">
            <p14:nvContentPartPr>
              <p14:cNvPr id="1049663" name=""/>
              <p14:cNvContentPartPr/>
              <p14:nvPr/>
            </p14:nvContentPartPr>
            <p14:xfrm>
              <a:off x="6885257" y="1978035"/>
              <a:ext cx="278993" cy="379120"/>
            </p14:xfrm>
          </p:contentPart>
        </mc:Choice>
        <mc:Fallback>
          <p:sp>
            <p:nvSpPr>
              <p:cNvPr id="1049663" name=""/>
              <p:cNvSpPr/>
              <p:nvPr/>
            </p:nvSpPr>
            <p:spPr>
              <a:xfrm>
                <a:off x="6885257" y="1978035"/>
                <a:ext cx="278993" cy="379120"/>
              </a:xfrm>
            </p:spPr>
          </p:sp>
        </mc:Fallback>
      </mc:AlternateContent>
      <mc:AlternateContent xmlns:mc="http://schemas.openxmlformats.org/markup-compatibility/2006">
        <mc:Choice xmlns:p14="http://schemas.microsoft.com/office/powerpoint/2010/main" Requires="p14">
          <p:contentPart p14:bwMode="auto" r:id="rId118">
            <p14:nvContentPartPr>
              <p14:cNvPr id="1049664" name=""/>
              <p14:cNvContentPartPr/>
              <p14:nvPr/>
            </p14:nvContentPartPr>
            <p14:xfrm>
              <a:off x="7250335" y="2071902"/>
              <a:ext cx="6696" cy="318915"/>
            </p14:xfrm>
          </p:contentPart>
        </mc:Choice>
        <mc:Fallback>
          <p:sp>
            <p:nvSpPr>
              <p:cNvPr id="1049664" name=""/>
              <p:cNvSpPr/>
              <p:nvPr/>
            </p:nvSpPr>
            <p:spPr>
              <a:xfrm>
                <a:off x="7250335" y="2071902"/>
                <a:ext cx="6696" cy="318915"/>
              </a:xfrm>
            </p:spPr>
          </p:sp>
        </mc:Fallback>
      </mc:AlternateContent>
      <mc:AlternateContent xmlns:mc="http://schemas.openxmlformats.org/markup-compatibility/2006">
        <mc:Choice xmlns:p14="http://schemas.microsoft.com/office/powerpoint/2010/main" Requires="p14">
          <p:contentPart p14:bwMode="auto" r:id="rId119">
            <p14:nvContentPartPr>
              <p14:cNvPr id="1049665" name=""/>
              <p14:cNvContentPartPr/>
              <p14:nvPr/>
            </p14:nvContentPartPr>
            <p14:xfrm>
              <a:off x="7262327" y="1993299"/>
              <a:ext cx="216013" cy="391346"/>
            </p14:xfrm>
          </p:contentPart>
        </mc:Choice>
        <mc:Fallback>
          <p:sp>
            <p:nvSpPr>
              <p:cNvPr id="1049665" name=""/>
              <p:cNvSpPr/>
              <p:nvPr/>
            </p:nvSpPr>
            <p:spPr>
              <a:xfrm>
                <a:off x="7262327" y="1993299"/>
                <a:ext cx="216013" cy="391346"/>
              </a:xfrm>
            </p:spPr>
          </p:sp>
        </mc:Fallback>
      </mc:AlternateContent>
      <mc:AlternateContent xmlns:mc="http://schemas.openxmlformats.org/markup-compatibility/2006">
        <mc:Choice xmlns:p14="http://schemas.microsoft.com/office/powerpoint/2010/main" Requires="p14">
          <p:contentPart p14:bwMode="auto" r:id="rId120">
            <p14:nvContentPartPr>
              <p14:cNvPr id="1049666" name=""/>
              <p14:cNvContentPartPr/>
              <p14:nvPr/>
            </p14:nvContentPartPr>
            <p14:xfrm>
              <a:off x="7057698" y="1755447"/>
              <a:ext cx="362153" cy="64970"/>
            </p14:xfrm>
          </p:contentPart>
        </mc:Choice>
        <mc:Fallback>
          <p:sp>
            <p:nvSpPr>
              <p:cNvPr id="1049666" name=""/>
              <p:cNvSpPr/>
              <p:nvPr/>
            </p:nvSpPr>
            <p:spPr>
              <a:xfrm>
                <a:off x="7057698" y="1755447"/>
                <a:ext cx="362153" cy="64970"/>
              </a:xfrm>
            </p:spPr>
          </p:sp>
        </mc:Fallback>
      </mc:AlternateContent>
      <mc:AlternateContent xmlns:mc="http://schemas.openxmlformats.org/markup-compatibility/2006">
        <mc:Choice xmlns:p14="http://schemas.microsoft.com/office/powerpoint/2010/main" Requires="p14">
          <p:contentPart p14:bwMode="auto" r:id="rId121">
            <p14:nvContentPartPr>
              <p14:cNvPr id="1049667" name=""/>
              <p14:cNvContentPartPr/>
              <p14:nvPr/>
            </p14:nvContentPartPr>
            <p14:xfrm>
              <a:off x="7219527" y="1699847"/>
              <a:ext cx="213755" cy="174251"/>
            </p14:xfrm>
          </p:contentPart>
        </mc:Choice>
        <mc:Fallback>
          <p:sp>
            <p:nvSpPr>
              <p:cNvPr id="1049667" name=""/>
              <p:cNvSpPr/>
              <p:nvPr/>
            </p:nvSpPr>
            <p:spPr>
              <a:xfrm>
                <a:off x="7219527" y="1699847"/>
                <a:ext cx="213755" cy="174251"/>
              </a:xfrm>
            </p:spPr>
          </p:sp>
        </mc:Fallback>
      </mc:AlternateContent>
      <mc:AlternateContent xmlns:mc="http://schemas.openxmlformats.org/markup-compatibility/2006">
        <mc:Choice xmlns:p14="http://schemas.microsoft.com/office/powerpoint/2010/main" Requires="p14">
          <p:contentPart p14:bwMode="auto" r:id="rId122">
            <p14:nvContentPartPr>
              <p14:cNvPr id="1049668" name=""/>
              <p14:cNvContentPartPr/>
              <p14:nvPr/>
            </p14:nvContentPartPr>
            <p14:xfrm>
              <a:off x="7634297" y="2164034"/>
              <a:ext cx="182686" cy="18814"/>
            </p14:xfrm>
          </p:contentPart>
        </mc:Choice>
        <mc:Fallback>
          <p:sp>
            <p:nvSpPr>
              <p:cNvPr id="1049668" name=""/>
              <p:cNvSpPr/>
              <p:nvPr/>
            </p:nvSpPr>
            <p:spPr>
              <a:xfrm>
                <a:off x="7634297" y="2164034"/>
                <a:ext cx="182686" cy="18814"/>
              </a:xfrm>
            </p:spPr>
          </p:sp>
        </mc:Fallback>
      </mc:AlternateContent>
      <mc:AlternateContent xmlns:mc="http://schemas.openxmlformats.org/markup-compatibility/2006">
        <mc:Choice xmlns:p14="http://schemas.microsoft.com/office/powerpoint/2010/main" Requires="p14">
          <p:contentPart p14:bwMode="auto" r:id="rId123">
            <p14:nvContentPartPr>
              <p14:cNvPr id="1049669" name=""/>
              <p14:cNvContentPartPr/>
              <p14:nvPr/>
            </p14:nvContentPartPr>
            <p14:xfrm>
              <a:off x="7591496" y="2269718"/>
              <a:ext cx="221504" cy="29039"/>
            </p14:xfrm>
          </p:contentPart>
        </mc:Choice>
        <mc:Fallback>
          <p:sp>
            <p:nvSpPr>
              <p:cNvPr id="1049669" name=""/>
              <p:cNvSpPr/>
              <p:nvPr/>
            </p:nvSpPr>
            <p:spPr>
              <a:xfrm>
                <a:off x="7591496" y="2269718"/>
                <a:ext cx="221504" cy="29039"/>
              </a:xfrm>
            </p:spPr>
          </p:sp>
        </mc:Fallback>
      </mc:AlternateContent>
      <mc:AlternateContent xmlns:mc="http://schemas.openxmlformats.org/markup-compatibility/2006">
        <mc:Choice xmlns:p14="http://schemas.microsoft.com/office/powerpoint/2010/main" Requires="p14">
          <p:contentPart p14:bwMode="auto" r:id="rId124">
            <p14:nvContentPartPr>
              <p14:cNvPr id="1049670" name=""/>
              <p14:cNvContentPartPr/>
              <p14:nvPr/>
            </p14:nvContentPartPr>
            <p14:xfrm>
              <a:off x="8013326" y="2066938"/>
              <a:ext cx="198541" cy="240810"/>
            </p14:xfrm>
          </p:contentPart>
        </mc:Choice>
        <mc:Fallback>
          <p:sp>
            <p:nvSpPr>
              <p:cNvPr id="1049670" name=""/>
              <p:cNvSpPr/>
              <p:nvPr/>
            </p:nvSpPr>
            <p:spPr>
              <a:xfrm>
                <a:off x="8013326" y="2066938"/>
                <a:ext cx="198541" cy="240810"/>
              </a:xfrm>
            </p:spPr>
          </p:sp>
        </mc:Fallback>
      </mc:AlternateContent>
      <mc:AlternateContent xmlns:mc="http://schemas.openxmlformats.org/markup-compatibility/2006">
        <mc:Choice xmlns:p14="http://schemas.microsoft.com/office/powerpoint/2010/main" Requires="p14">
          <p:contentPart p14:bwMode="auto" r:id="rId125">
            <p14:nvContentPartPr>
              <p14:cNvPr id="1049671" name=""/>
              <p14:cNvContentPartPr/>
              <p14:nvPr/>
            </p14:nvContentPartPr>
            <p14:xfrm>
              <a:off x="8356614" y="2002169"/>
              <a:ext cx="223502" cy="314919"/>
            </p14:xfrm>
          </p:contentPart>
        </mc:Choice>
        <mc:Fallback>
          <p:sp>
            <p:nvSpPr>
              <p:cNvPr id="1049671" name=""/>
              <p:cNvSpPr/>
              <p:nvPr/>
            </p:nvSpPr>
            <p:spPr>
              <a:xfrm>
                <a:off x="8356614" y="2002169"/>
                <a:ext cx="223502" cy="314919"/>
              </a:xfrm>
            </p:spPr>
          </p:sp>
        </mc:Fallback>
      </mc:AlternateContent>
      <mc:AlternateContent xmlns:mc="http://schemas.openxmlformats.org/markup-compatibility/2006">
        <mc:Choice xmlns:p14="http://schemas.microsoft.com/office/powerpoint/2010/main" Requires="p14">
          <p:contentPart p14:bwMode="auto" r:id="rId126">
            <p14:nvContentPartPr>
              <p14:cNvPr id="1049672" name=""/>
              <p14:cNvContentPartPr/>
              <p14:nvPr/>
            </p14:nvContentPartPr>
            <p14:xfrm>
              <a:off x="8610517" y="2276572"/>
              <a:ext cx="155531" cy="165555"/>
            </p14:xfrm>
          </p:contentPart>
        </mc:Choice>
        <mc:Fallback>
          <p:sp>
            <p:nvSpPr>
              <p:cNvPr id="1049672" name=""/>
              <p:cNvSpPr/>
              <p:nvPr/>
            </p:nvSpPr>
            <p:spPr>
              <a:xfrm>
                <a:off x="8610517" y="2276572"/>
                <a:ext cx="155531" cy="165555"/>
              </a:xfrm>
            </p:spPr>
          </p:sp>
        </mc:Fallback>
      </mc:AlternateContent>
      <mc:AlternateContent xmlns:mc="http://schemas.openxmlformats.org/markup-compatibility/2006">
        <mc:Choice xmlns:p14="http://schemas.microsoft.com/office/powerpoint/2010/main" Requires="p14">
          <p:contentPart p14:bwMode="auto" r:id="rId127">
            <p14:nvContentPartPr>
              <p14:cNvPr id="1049673" name=""/>
              <p14:cNvContentPartPr/>
              <p14:nvPr/>
            </p14:nvContentPartPr>
            <p14:xfrm>
              <a:off x="8328604" y="1878554"/>
              <a:ext cx="292316" cy="15662"/>
            </p14:xfrm>
          </p:contentPart>
        </mc:Choice>
        <mc:Fallback>
          <p:sp>
            <p:nvSpPr>
              <p:cNvPr id="1049673" name=""/>
              <p:cNvSpPr/>
              <p:nvPr/>
            </p:nvSpPr>
            <p:spPr>
              <a:xfrm>
                <a:off x="8328604" y="1878554"/>
                <a:ext cx="292316" cy="15662"/>
              </a:xfrm>
            </p:spPr>
          </p:sp>
        </mc:Fallback>
      </mc:AlternateContent>
      <mc:AlternateContent xmlns:mc="http://schemas.openxmlformats.org/markup-compatibility/2006">
        <mc:Choice xmlns:p14="http://schemas.microsoft.com/office/powerpoint/2010/main" Requires="p14">
          <p:contentPart p14:bwMode="auto" r:id="rId128">
            <p14:nvContentPartPr>
              <p14:cNvPr id="1049674" name=""/>
              <p14:cNvContentPartPr/>
              <p14:nvPr/>
            </p14:nvContentPartPr>
            <p14:xfrm>
              <a:off x="8556939" y="1806080"/>
              <a:ext cx="168635" cy="150539"/>
            </p14:xfrm>
          </p:contentPart>
        </mc:Choice>
        <mc:Fallback>
          <p:sp>
            <p:nvSpPr>
              <p:cNvPr id="1049674" name=""/>
              <p:cNvSpPr/>
              <p:nvPr/>
            </p:nvSpPr>
            <p:spPr>
              <a:xfrm>
                <a:off x="8556939" y="1806080"/>
                <a:ext cx="168635" cy="150539"/>
              </a:xfrm>
            </p:spPr>
          </p:sp>
        </mc:Fallback>
      </mc:AlternateContent>
      <mc:AlternateContent xmlns:mc="http://schemas.openxmlformats.org/markup-compatibility/2006">
        <mc:Choice xmlns:p14="http://schemas.microsoft.com/office/powerpoint/2010/main" Requires="p14">
          <p:contentPart p14:bwMode="auto" r:id="rId129">
            <p14:nvContentPartPr>
              <p14:cNvPr id="1049675" name=""/>
              <p14:cNvContentPartPr/>
              <p14:nvPr/>
            </p14:nvContentPartPr>
            <p14:xfrm>
              <a:off x="6861677" y="2547192"/>
              <a:ext cx="1845284" cy="34016"/>
            </p14:xfrm>
          </p:contentPart>
        </mc:Choice>
        <mc:Fallback>
          <p:sp>
            <p:nvSpPr>
              <p:cNvPr id="1049675" name=""/>
              <p:cNvSpPr/>
              <p:nvPr/>
            </p:nvSpPr>
            <p:spPr>
              <a:xfrm>
                <a:off x="6861677" y="2547192"/>
                <a:ext cx="1845284" cy="34016"/>
              </a:xfrm>
            </p:spPr>
          </p:sp>
        </mc:Fallback>
      </mc:AlternateContent>
      <mc:AlternateContent xmlns:mc="http://schemas.openxmlformats.org/markup-compatibility/2006">
        <mc:Choice xmlns:p14="http://schemas.microsoft.com/office/powerpoint/2010/main" Requires="p14">
          <p:contentPart p14:bwMode="auto" r:id="rId130">
            <p14:nvContentPartPr>
              <p14:cNvPr id="1049676" name=""/>
              <p14:cNvContentPartPr/>
              <p14:nvPr/>
            </p14:nvContentPartPr>
            <p14:xfrm>
              <a:off x="8874690" y="1820724"/>
              <a:ext cx="189680" cy="694544"/>
            </p14:xfrm>
          </p:contentPart>
        </mc:Choice>
        <mc:Fallback>
          <p:sp>
            <p:nvSpPr>
              <p:cNvPr id="1049676" name=""/>
              <p:cNvSpPr/>
              <p:nvPr/>
            </p:nvSpPr>
            <p:spPr>
              <a:xfrm>
                <a:off x="8874690" y="1820724"/>
                <a:ext cx="189680" cy="694544"/>
              </a:xfrm>
            </p:spPr>
          </p:sp>
        </mc:Fallback>
      </mc:AlternateContent>
      <mc:AlternateContent xmlns:mc="http://schemas.openxmlformats.org/markup-compatibility/2006">
        <mc:Choice xmlns:p14="http://schemas.microsoft.com/office/powerpoint/2010/main" Requires="p14">
          <p:contentPart p14:bwMode="auto" r:id="rId131">
            <p14:nvContentPartPr>
              <p14:cNvPr id="1049677" name=""/>
              <p14:cNvContentPartPr/>
              <p14:nvPr/>
            </p14:nvContentPartPr>
            <p14:xfrm>
              <a:off x="9022867" y="2035822"/>
              <a:ext cx="183721" cy="282935"/>
            </p14:xfrm>
          </p:contentPart>
        </mc:Choice>
        <mc:Fallback>
          <p:sp>
            <p:nvSpPr>
              <p:cNvPr id="1049677" name=""/>
              <p:cNvSpPr/>
              <p:nvPr/>
            </p:nvSpPr>
            <p:spPr>
              <a:xfrm>
                <a:off x="9022867" y="2035822"/>
                <a:ext cx="183721" cy="282935"/>
              </a:xfrm>
            </p:spPr>
          </p:sp>
        </mc:Fallback>
      </mc:AlternateContent>
      <mc:AlternateContent xmlns:mc="http://schemas.openxmlformats.org/markup-compatibility/2006">
        <mc:Choice xmlns:p14="http://schemas.microsoft.com/office/powerpoint/2010/main" Requires="p14">
          <p:contentPart p14:bwMode="auto" r:id="rId132">
            <p14:nvContentPartPr>
              <p14:cNvPr id="1049678" name=""/>
              <p14:cNvContentPartPr/>
              <p14:nvPr/>
            </p14:nvContentPartPr>
            <p14:xfrm>
              <a:off x="9300021" y="2255322"/>
              <a:ext cx="29096" cy="169126"/>
            </p14:xfrm>
          </p:contentPart>
        </mc:Choice>
        <mc:Fallback>
          <p:sp>
            <p:nvSpPr>
              <p:cNvPr id="1049678" name=""/>
              <p:cNvSpPr/>
              <p:nvPr/>
            </p:nvSpPr>
            <p:spPr>
              <a:xfrm>
                <a:off x="9300021" y="2255322"/>
                <a:ext cx="29096" cy="169126"/>
              </a:xfrm>
            </p:spPr>
          </p:sp>
        </mc:Fallback>
      </mc:AlternateContent>
      <mc:AlternateContent xmlns:mc="http://schemas.openxmlformats.org/markup-compatibility/2006">
        <mc:Choice xmlns:p14="http://schemas.microsoft.com/office/powerpoint/2010/main" Requires="p14">
          <p:contentPart p14:bwMode="auto" r:id="rId133">
            <p14:nvContentPartPr>
              <p14:cNvPr id="1049679" name=""/>
              <p14:cNvContentPartPr/>
              <p14:nvPr/>
            </p14:nvContentPartPr>
            <p14:xfrm>
              <a:off x="9420889" y="2026413"/>
              <a:ext cx="264721" cy="364080"/>
            </p14:xfrm>
          </p:contentPart>
        </mc:Choice>
        <mc:Fallback>
          <p:sp>
            <p:nvSpPr>
              <p:cNvPr id="1049679" name=""/>
              <p:cNvSpPr/>
              <p:nvPr/>
            </p:nvSpPr>
            <p:spPr>
              <a:xfrm>
                <a:off x="9420889" y="2026413"/>
                <a:ext cx="264721" cy="364080"/>
              </a:xfrm>
            </p:spPr>
          </p:sp>
        </mc:Fallback>
      </mc:AlternateContent>
      <mc:AlternateContent xmlns:mc="http://schemas.openxmlformats.org/markup-compatibility/2006">
        <mc:Choice xmlns:p14="http://schemas.microsoft.com/office/powerpoint/2010/main" Requires="p14">
          <p:contentPart p14:bwMode="auto" r:id="rId134">
            <p14:nvContentPartPr>
              <p14:cNvPr id="1049680" name=""/>
              <p14:cNvContentPartPr/>
              <p14:nvPr/>
            </p14:nvContentPartPr>
            <p14:xfrm>
              <a:off x="9686525" y="1885752"/>
              <a:ext cx="151226" cy="518241"/>
            </p14:xfrm>
          </p:contentPart>
        </mc:Choice>
        <mc:Fallback>
          <p:sp>
            <p:nvSpPr>
              <p:cNvPr id="1049680" name=""/>
              <p:cNvSpPr/>
              <p:nvPr/>
            </p:nvSpPr>
            <p:spPr>
              <a:xfrm>
                <a:off x="9686525" y="1885752"/>
                <a:ext cx="151226" cy="518241"/>
              </a:xfrm>
            </p:spPr>
          </p:sp>
        </mc:Fallback>
      </mc:AlternateContent>
      <mc:AlternateContent xmlns:mc="http://schemas.openxmlformats.org/markup-compatibility/2006">
        <mc:Choice xmlns:p14="http://schemas.microsoft.com/office/powerpoint/2010/main" Requires="p14">
          <p:contentPart p14:bwMode="auto" r:id="rId135">
            <p14:nvContentPartPr>
              <p14:cNvPr id="1049681" name=""/>
              <p14:cNvContentPartPr/>
              <p14:nvPr/>
            </p14:nvContentPartPr>
            <p14:xfrm>
              <a:off x="8613034" y="2559505"/>
              <a:ext cx="1298354" cy="21703"/>
            </p14:xfrm>
          </p:contentPart>
        </mc:Choice>
        <mc:Fallback>
          <p:sp>
            <p:nvSpPr>
              <p:cNvPr id="1049681" name=""/>
              <p:cNvSpPr/>
              <p:nvPr/>
            </p:nvSpPr>
            <p:spPr>
              <a:xfrm>
                <a:off x="8613034" y="2559505"/>
                <a:ext cx="1298354" cy="21703"/>
              </a:xfrm>
            </p:spPr>
          </p:sp>
        </mc:Fallback>
      </mc:AlternateContent>
      <mc:AlternateContent xmlns:mc="http://schemas.openxmlformats.org/markup-compatibility/2006">
        <mc:Choice xmlns:p14="http://schemas.microsoft.com/office/powerpoint/2010/main" Requires="p14">
          <p:contentPart p14:bwMode="auto" r:id="rId136">
            <p14:nvContentPartPr>
              <p14:cNvPr id="1049682" name=""/>
              <p14:cNvContentPartPr/>
              <p14:nvPr/>
            </p14:nvContentPartPr>
            <p14:xfrm>
              <a:off x="6752167" y="1478847"/>
              <a:ext cx="3304888" cy="1124203"/>
            </p14:xfrm>
          </p:contentPart>
        </mc:Choice>
        <mc:Fallback>
          <p:sp>
            <p:nvSpPr>
              <p:cNvPr id="1049682" name=""/>
              <p:cNvSpPr/>
              <p:nvPr/>
            </p:nvSpPr>
            <p:spPr>
              <a:xfrm>
                <a:off x="6752167" y="1478847"/>
                <a:ext cx="3304888" cy="1124203"/>
              </a:xfrm>
            </p:spPr>
          </p:sp>
        </mc:Fallback>
      </mc:AlternateContent>
      <mc:AlternateContent xmlns:mc="http://schemas.openxmlformats.org/markup-compatibility/2006">
        <mc:Choice xmlns:p14="http://schemas.microsoft.com/office/powerpoint/2010/main" Requires="p14">
          <p:contentPart p14:bwMode="auto" r:id="rId137">
            <p14:nvContentPartPr>
              <p14:cNvPr id="1049683" name=""/>
              <p14:cNvContentPartPr/>
              <p14:nvPr/>
            </p14:nvContentPartPr>
            <p14:xfrm>
              <a:off x="6767634" y="3272969"/>
              <a:ext cx="410775" cy="334205"/>
            </p14:xfrm>
          </p:contentPart>
        </mc:Choice>
        <mc:Fallback>
          <p:sp>
            <p:nvSpPr>
              <p:cNvPr id="1049683" name=""/>
              <p:cNvSpPr/>
              <p:nvPr/>
            </p:nvSpPr>
            <p:spPr>
              <a:xfrm>
                <a:off x="6767634" y="3272969"/>
                <a:ext cx="410775" cy="334205"/>
              </a:xfrm>
            </p:spPr>
          </p:sp>
        </mc:Fallback>
      </mc:AlternateContent>
      <mc:AlternateContent xmlns:mc="http://schemas.openxmlformats.org/markup-compatibility/2006">
        <mc:Choice xmlns:p14="http://schemas.microsoft.com/office/powerpoint/2010/main" Requires="p14">
          <p:contentPart p14:bwMode="auto" r:id="rId138">
            <p14:nvContentPartPr>
              <p14:cNvPr id="1049684" name=""/>
              <p14:cNvContentPartPr/>
              <p14:nvPr/>
            </p14:nvContentPartPr>
            <p14:xfrm>
              <a:off x="6747395" y="3153558"/>
              <a:ext cx="307611" cy="9059"/>
            </p14:xfrm>
          </p:contentPart>
        </mc:Choice>
        <mc:Fallback>
          <p:sp>
            <p:nvSpPr>
              <p:cNvPr id="1049684" name=""/>
              <p:cNvSpPr/>
              <p:nvPr/>
            </p:nvSpPr>
            <p:spPr>
              <a:xfrm>
                <a:off x="6747395" y="3153558"/>
                <a:ext cx="307611" cy="9059"/>
              </a:xfrm>
            </p:spPr>
          </p:sp>
        </mc:Fallback>
      </mc:AlternateContent>
      <mc:AlternateContent xmlns:mc="http://schemas.openxmlformats.org/markup-compatibility/2006">
        <mc:Choice xmlns:p14="http://schemas.microsoft.com/office/powerpoint/2010/main" Requires="p14">
          <p:contentPart p14:bwMode="auto" r:id="rId139">
            <p14:nvContentPartPr>
              <p14:cNvPr id="1049685" name=""/>
              <p14:cNvContentPartPr/>
              <p14:nvPr/>
            </p14:nvContentPartPr>
            <p14:xfrm>
              <a:off x="6968900" y="3052044"/>
              <a:ext cx="152851" cy="211704"/>
            </p14:xfrm>
          </p:contentPart>
        </mc:Choice>
        <mc:Fallback>
          <p:sp>
            <p:nvSpPr>
              <p:cNvPr id="1049685" name=""/>
              <p:cNvSpPr/>
              <p:nvPr/>
            </p:nvSpPr>
            <p:spPr>
              <a:xfrm>
                <a:off x="6968900" y="3052044"/>
                <a:ext cx="152851" cy="211704"/>
              </a:xfrm>
            </p:spPr>
          </p:sp>
        </mc:Fallback>
      </mc:AlternateContent>
      <mc:AlternateContent xmlns:mc="http://schemas.openxmlformats.org/markup-compatibility/2006">
        <mc:Choice xmlns:p14="http://schemas.microsoft.com/office/powerpoint/2010/main" Requires="p14">
          <p:contentPart p14:bwMode="auto" r:id="rId140">
            <p14:nvContentPartPr>
              <p14:cNvPr id="1049686" name=""/>
              <p14:cNvContentPartPr/>
              <p14:nvPr/>
            </p14:nvContentPartPr>
            <p14:xfrm>
              <a:off x="7286106" y="3493840"/>
              <a:ext cx="47702" cy="211984"/>
            </p14:xfrm>
          </p:contentPart>
        </mc:Choice>
        <mc:Fallback>
          <p:sp>
            <p:nvSpPr>
              <p:cNvPr id="1049686" name=""/>
              <p:cNvSpPr/>
              <p:nvPr/>
            </p:nvSpPr>
            <p:spPr>
              <a:xfrm>
                <a:off x="7286106" y="3493840"/>
                <a:ext cx="47702" cy="211984"/>
              </a:xfrm>
            </p:spPr>
          </p:sp>
        </mc:Fallback>
      </mc:AlternateContent>
      <mc:AlternateContent xmlns:mc="http://schemas.openxmlformats.org/markup-compatibility/2006">
        <mc:Choice xmlns:p14="http://schemas.microsoft.com/office/powerpoint/2010/main" Requires="p14">
          <p:contentPart p14:bwMode="auto" r:id="rId141">
            <p14:nvContentPartPr>
              <p14:cNvPr id="1049687" name=""/>
              <p14:cNvContentPartPr/>
              <p14:nvPr/>
            </p14:nvContentPartPr>
            <p14:xfrm>
              <a:off x="7527074" y="3322162"/>
              <a:ext cx="479666" cy="404410"/>
            </p14:xfrm>
          </p:contentPart>
        </mc:Choice>
        <mc:Fallback>
          <p:sp>
            <p:nvSpPr>
              <p:cNvPr id="1049687" name=""/>
              <p:cNvSpPr/>
              <p:nvPr/>
            </p:nvSpPr>
            <p:spPr>
              <a:xfrm>
                <a:off x="7527074" y="3322162"/>
                <a:ext cx="479666" cy="404410"/>
              </a:xfrm>
            </p:spPr>
          </p:sp>
        </mc:Fallback>
      </mc:AlternateContent>
      <mc:AlternateContent xmlns:mc="http://schemas.openxmlformats.org/markup-compatibility/2006">
        <mc:Choice xmlns:p14="http://schemas.microsoft.com/office/powerpoint/2010/main" Requires="p14">
          <p:contentPart p14:bwMode="auto" r:id="rId142">
            <p14:nvContentPartPr>
              <p14:cNvPr id="1049688" name=""/>
              <p14:cNvContentPartPr/>
              <p14:nvPr/>
            </p14:nvContentPartPr>
            <p14:xfrm>
              <a:off x="7519573" y="3128569"/>
              <a:ext cx="307064" cy="184299"/>
            </p14:xfrm>
          </p:contentPart>
        </mc:Choice>
        <mc:Fallback>
          <p:sp>
            <p:nvSpPr>
              <p:cNvPr id="1049688" name=""/>
              <p:cNvSpPr/>
              <p:nvPr/>
            </p:nvSpPr>
            <p:spPr>
              <a:xfrm>
                <a:off x="7519573" y="3128569"/>
                <a:ext cx="307064" cy="184299"/>
              </a:xfrm>
            </p:spPr>
          </p:sp>
        </mc:Fallback>
      </mc:AlternateContent>
      <mc:AlternateContent xmlns:mc="http://schemas.openxmlformats.org/markup-compatibility/2006">
        <mc:Choice xmlns:p14="http://schemas.microsoft.com/office/powerpoint/2010/main" Requires="p14">
          <p:contentPart p14:bwMode="auto" r:id="rId143">
            <p14:nvContentPartPr>
              <p14:cNvPr id="1049689" name=""/>
              <p14:cNvContentPartPr/>
              <p14:nvPr/>
            </p14:nvContentPartPr>
            <p14:xfrm>
              <a:off x="8180788" y="3551919"/>
              <a:ext cx="25361" cy="97478"/>
            </p14:xfrm>
          </p:contentPart>
        </mc:Choice>
        <mc:Fallback>
          <p:sp>
            <p:nvSpPr>
              <p:cNvPr id="1049689" name=""/>
              <p:cNvSpPr/>
              <p:nvPr/>
            </p:nvSpPr>
            <p:spPr>
              <a:xfrm>
                <a:off x="8180788" y="3551919"/>
                <a:ext cx="25361" cy="97478"/>
              </a:xfrm>
            </p:spPr>
          </p:sp>
        </mc:Fallback>
      </mc:AlternateContent>
      <mc:AlternateContent xmlns:mc="http://schemas.openxmlformats.org/markup-compatibility/2006">
        <mc:Choice xmlns:p14="http://schemas.microsoft.com/office/powerpoint/2010/main" Requires="p14">
          <p:contentPart p14:bwMode="auto" r:id="rId144">
            <p14:nvContentPartPr>
              <p14:cNvPr id="1049690" name=""/>
              <p14:cNvContentPartPr/>
              <p14:nvPr/>
            </p14:nvContentPartPr>
            <p14:xfrm>
              <a:off x="8385295" y="3340191"/>
              <a:ext cx="418062" cy="530417"/>
            </p14:xfrm>
          </p:contentPart>
        </mc:Choice>
        <mc:Fallback>
          <p:sp>
            <p:nvSpPr>
              <p:cNvPr id="1049690" name=""/>
              <p:cNvSpPr/>
              <p:nvPr/>
            </p:nvSpPr>
            <p:spPr>
              <a:xfrm>
                <a:off x="8385295" y="3340191"/>
                <a:ext cx="418062" cy="530417"/>
              </a:xfrm>
            </p:spPr>
          </p:sp>
        </mc:Fallback>
      </mc:AlternateContent>
      <mc:AlternateContent xmlns:mc="http://schemas.openxmlformats.org/markup-compatibility/2006">
        <mc:Choice xmlns:p14="http://schemas.microsoft.com/office/powerpoint/2010/main" Requires="p14">
          <p:contentPart p14:bwMode="auto" r:id="rId145">
            <p14:nvContentPartPr>
              <p14:cNvPr id="1049691" name=""/>
              <p14:cNvContentPartPr/>
              <p14:nvPr/>
            </p14:nvContentPartPr>
            <p14:xfrm>
              <a:off x="8385295" y="3175400"/>
              <a:ext cx="235625" cy="14410"/>
            </p14:xfrm>
          </p:contentPart>
        </mc:Choice>
        <mc:Fallback>
          <p:sp>
            <p:nvSpPr>
              <p:cNvPr id="1049691" name=""/>
              <p:cNvSpPr/>
              <p:nvPr/>
            </p:nvSpPr>
            <p:spPr>
              <a:xfrm>
                <a:off x="8385295" y="3175400"/>
                <a:ext cx="235625" cy="14410"/>
              </a:xfrm>
            </p:spPr>
          </p:sp>
        </mc:Fallback>
      </mc:AlternateContent>
      <mc:AlternateContent xmlns:mc="http://schemas.openxmlformats.org/markup-compatibility/2006">
        <mc:Choice xmlns:p14="http://schemas.microsoft.com/office/powerpoint/2010/main" Requires="p14">
          <p:contentPart p14:bwMode="auto" r:id="rId146">
            <p14:nvContentPartPr>
              <p14:cNvPr id="1049692" name=""/>
              <p14:cNvContentPartPr/>
              <p14:nvPr/>
            </p14:nvContentPartPr>
            <p14:xfrm>
              <a:off x="8513697" y="3088530"/>
              <a:ext cx="145966" cy="144700"/>
            </p14:xfrm>
          </p:contentPart>
        </mc:Choice>
        <mc:Fallback>
          <p:sp>
            <p:nvSpPr>
              <p:cNvPr id="1049692" name=""/>
              <p:cNvSpPr/>
              <p:nvPr/>
            </p:nvSpPr>
            <p:spPr>
              <a:xfrm>
                <a:off x="8513697" y="3088530"/>
                <a:ext cx="145966" cy="144700"/>
              </a:xfrm>
            </p:spPr>
          </p:sp>
        </mc:Fallback>
      </mc:AlternateContent>
      <mc:AlternateContent xmlns:mc="http://schemas.openxmlformats.org/markup-compatibility/2006">
        <mc:Choice xmlns:p14="http://schemas.microsoft.com/office/powerpoint/2010/main" Requires="p14">
          <p:contentPart p14:bwMode="auto" r:id="rId147">
            <p14:nvContentPartPr>
              <p14:cNvPr id="1049693" name=""/>
              <p14:cNvContentPartPr/>
              <p14:nvPr/>
            </p14:nvContentPartPr>
            <p14:xfrm>
              <a:off x="8901551" y="3104414"/>
              <a:ext cx="232208" cy="734352"/>
            </p14:xfrm>
          </p:contentPart>
        </mc:Choice>
        <mc:Fallback>
          <p:sp>
            <p:nvSpPr>
              <p:cNvPr id="1049693" name=""/>
              <p:cNvSpPr/>
              <p:nvPr/>
            </p:nvSpPr>
            <p:spPr>
              <a:xfrm>
                <a:off x="8901551" y="3104414"/>
                <a:ext cx="232208" cy="734352"/>
              </a:xfrm>
            </p:spPr>
          </p:sp>
        </mc:Fallback>
      </mc:AlternateContent>
      <mc:AlternateContent xmlns:mc="http://schemas.openxmlformats.org/markup-compatibility/2006">
        <mc:Choice xmlns:p14="http://schemas.microsoft.com/office/powerpoint/2010/main" Requires="p14">
          <p:contentPart p14:bwMode="auto" r:id="rId148">
            <p14:nvContentPartPr>
              <p14:cNvPr id="1049694" name=""/>
              <p14:cNvContentPartPr/>
              <p14:nvPr/>
            </p14:nvContentPartPr>
            <p14:xfrm>
              <a:off x="6535104" y="2957480"/>
              <a:ext cx="207437" cy="760981"/>
            </p14:xfrm>
          </p:contentPart>
        </mc:Choice>
        <mc:Fallback>
          <p:sp>
            <p:nvSpPr>
              <p:cNvPr id="1049694" name=""/>
              <p:cNvSpPr/>
              <p:nvPr/>
            </p:nvSpPr>
            <p:spPr>
              <a:xfrm>
                <a:off x="6535104" y="2957480"/>
                <a:ext cx="207437" cy="760981"/>
              </a:xfrm>
            </p:spPr>
          </p:sp>
        </mc:Fallback>
      </mc:AlternateContent>
      <mc:AlternateContent xmlns:mc="http://schemas.openxmlformats.org/markup-compatibility/2006">
        <mc:Choice xmlns:p14="http://schemas.microsoft.com/office/powerpoint/2010/main" Requires="p14">
          <p:contentPart p14:bwMode="auto" r:id="rId149">
            <p14:nvContentPartPr>
              <p14:cNvPr id="1049695" name=""/>
              <p14:cNvContentPartPr/>
              <p14:nvPr/>
            </p14:nvContentPartPr>
            <p14:xfrm>
              <a:off x="9243516" y="3492713"/>
              <a:ext cx="320068" cy="210654"/>
            </p14:xfrm>
          </p:contentPart>
        </mc:Choice>
        <mc:Fallback>
          <p:sp>
            <p:nvSpPr>
              <p:cNvPr id="1049695" name=""/>
              <p:cNvSpPr/>
              <p:nvPr/>
            </p:nvSpPr>
            <p:spPr>
              <a:xfrm>
                <a:off x="9243516" y="3492713"/>
                <a:ext cx="320068" cy="210654"/>
              </a:xfrm>
            </p:spPr>
          </p:sp>
        </mc:Fallback>
      </mc:AlternateContent>
      <mc:AlternateContent xmlns:mc="http://schemas.openxmlformats.org/markup-compatibility/2006">
        <mc:Choice xmlns:p14="http://schemas.microsoft.com/office/powerpoint/2010/main" Requires="p14">
          <p:contentPart p14:bwMode="auto" r:id="rId150">
            <p14:nvContentPartPr>
              <p14:cNvPr id="1049696" name=""/>
              <p14:cNvContentPartPr/>
              <p14:nvPr/>
            </p14:nvContentPartPr>
            <p14:xfrm>
              <a:off x="9611596" y="3329036"/>
              <a:ext cx="199236" cy="311578"/>
            </p14:xfrm>
          </p:contentPart>
        </mc:Choice>
        <mc:Fallback>
          <p:sp>
            <p:nvSpPr>
              <p:cNvPr id="1049696" name=""/>
              <p:cNvSpPr/>
              <p:nvPr/>
            </p:nvSpPr>
            <p:spPr>
              <a:xfrm>
                <a:off x="9611596" y="3329036"/>
                <a:ext cx="199236" cy="311578"/>
              </a:xfrm>
            </p:spPr>
          </p:sp>
        </mc:Fallback>
      </mc:AlternateContent>
      <mc:AlternateContent xmlns:mc="http://schemas.openxmlformats.org/markup-compatibility/2006">
        <mc:Choice xmlns:p14="http://schemas.microsoft.com/office/powerpoint/2010/main" Requires="p14">
          <p:contentPart p14:bwMode="auto" r:id="rId151">
            <p14:nvContentPartPr>
              <p14:cNvPr id="1049697" name=""/>
              <p14:cNvContentPartPr/>
              <p14:nvPr/>
            </p14:nvContentPartPr>
            <p14:xfrm>
              <a:off x="9873227" y="3450902"/>
              <a:ext cx="667490" cy="204084"/>
            </p14:xfrm>
          </p:contentPart>
        </mc:Choice>
        <mc:Fallback>
          <p:sp>
            <p:nvSpPr>
              <p:cNvPr id="1049697" name=""/>
              <p:cNvSpPr/>
              <p:nvPr/>
            </p:nvSpPr>
            <p:spPr>
              <a:xfrm>
                <a:off x="9873227" y="3450902"/>
                <a:ext cx="667490" cy="204084"/>
              </a:xfrm>
            </p:spPr>
          </p:sp>
        </mc:Fallback>
      </mc:AlternateContent>
      <mc:AlternateContent xmlns:mc="http://schemas.openxmlformats.org/markup-compatibility/2006">
        <mc:Choice xmlns:p14="http://schemas.microsoft.com/office/powerpoint/2010/main" Requires="p14">
          <p:contentPart p14:bwMode="auto" r:id="rId152">
            <p14:nvContentPartPr>
              <p14:cNvPr id="1049698" name=""/>
              <p14:cNvContentPartPr/>
              <p14:nvPr/>
            </p14:nvContentPartPr>
            <p14:xfrm>
              <a:off x="10771766" y="3218587"/>
              <a:ext cx="193372" cy="406643"/>
            </p14:xfrm>
          </p:contentPart>
        </mc:Choice>
        <mc:Fallback>
          <p:sp>
            <p:nvSpPr>
              <p:cNvPr id="1049698" name=""/>
              <p:cNvSpPr/>
              <p:nvPr/>
            </p:nvSpPr>
            <p:spPr>
              <a:xfrm>
                <a:off x="10771766" y="3218587"/>
                <a:ext cx="193372" cy="406643"/>
              </a:xfrm>
            </p:spPr>
          </p:sp>
        </mc:Fallback>
      </mc:AlternateContent>
      <mc:AlternateContent xmlns:mc="http://schemas.openxmlformats.org/markup-compatibility/2006">
        <mc:Choice xmlns:p14="http://schemas.microsoft.com/office/powerpoint/2010/main" Requires="p14">
          <p:contentPart p14:bwMode="auto" r:id="rId153">
            <p14:nvContentPartPr>
              <p14:cNvPr id="1049699" name=""/>
              <p14:cNvContentPartPr/>
              <p14:nvPr/>
            </p14:nvContentPartPr>
            <p14:xfrm>
              <a:off x="11016928" y="3402999"/>
              <a:ext cx="625231" cy="228592"/>
            </p14:xfrm>
          </p:contentPart>
        </mc:Choice>
        <mc:Fallback>
          <p:sp>
            <p:nvSpPr>
              <p:cNvPr id="1049699" name=""/>
              <p:cNvSpPr/>
              <p:nvPr/>
            </p:nvSpPr>
            <p:spPr>
              <a:xfrm>
                <a:off x="11016928" y="3402999"/>
                <a:ext cx="625231" cy="228592"/>
              </a:xfrm>
            </p:spPr>
          </p:sp>
        </mc:Fallback>
      </mc:AlternateContent>
      <mc:AlternateContent xmlns:mc="http://schemas.openxmlformats.org/markup-compatibility/2006">
        <mc:Choice xmlns:p14="http://schemas.microsoft.com/office/powerpoint/2010/main" Requires="p14">
          <p:contentPart p14:bwMode="auto" r:id="rId154">
            <p14:nvContentPartPr>
              <p14:cNvPr id="1049700" name=""/>
              <p14:cNvContentPartPr/>
              <p14:nvPr/>
            </p14:nvContentPartPr>
            <p14:xfrm>
              <a:off x="7028027" y="4071154"/>
              <a:ext cx="366862" cy="267646"/>
            </p14:xfrm>
          </p:contentPart>
        </mc:Choice>
        <mc:Fallback>
          <p:sp>
            <p:nvSpPr>
              <p:cNvPr id="1049700" name=""/>
              <p:cNvSpPr/>
              <p:nvPr/>
            </p:nvSpPr>
            <p:spPr>
              <a:xfrm>
                <a:off x="7028027" y="4071154"/>
                <a:ext cx="366862" cy="267646"/>
              </a:xfrm>
            </p:spPr>
          </p:sp>
        </mc:Fallback>
      </mc:AlternateContent>
      <mc:AlternateContent xmlns:mc="http://schemas.openxmlformats.org/markup-compatibility/2006">
        <mc:Choice xmlns:p14="http://schemas.microsoft.com/office/powerpoint/2010/main" Requires="p14">
          <p:contentPart p14:bwMode="auto" r:id="rId155">
            <p14:nvContentPartPr>
              <p14:cNvPr id="1049701" name=""/>
              <p14:cNvContentPartPr/>
              <p14:nvPr/>
            </p14:nvContentPartPr>
            <p14:xfrm>
              <a:off x="7498393" y="4153166"/>
              <a:ext cx="155276" cy="171984"/>
            </p14:xfrm>
          </p:contentPart>
        </mc:Choice>
        <mc:Fallback>
          <p:sp>
            <p:nvSpPr>
              <p:cNvPr id="1049701" name=""/>
              <p:cNvSpPr/>
              <p:nvPr/>
            </p:nvSpPr>
            <p:spPr>
              <a:xfrm>
                <a:off x="7498393" y="4153166"/>
                <a:ext cx="155276" cy="171984"/>
              </a:xfrm>
            </p:spPr>
          </p:sp>
        </mc:Fallback>
      </mc:AlternateContent>
      <mc:AlternateContent xmlns:mc="http://schemas.openxmlformats.org/markup-compatibility/2006">
        <mc:Choice xmlns:p14="http://schemas.microsoft.com/office/powerpoint/2010/main" Requires="p14">
          <p:contentPart p14:bwMode="auto" r:id="rId156">
            <p14:nvContentPartPr>
              <p14:cNvPr id="1049702" name=""/>
              <p14:cNvContentPartPr/>
              <p14:nvPr/>
            </p14:nvContentPartPr>
            <p14:xfrm>
              <a:off x="7759673" y="3878302"/>
              <a:ext cx="345343" cy="474108"/>
            </p14:xfrm>
          </p:contentPart>
        </mc:Choice>
        <mc:Fallback>
          <p:sp>
            <p:nvSpPr>
              <p:cNvPr id="1049702" name=""/>
              <p:cNvSpPr/>
              <p:nvPr/>
            </p:nvSpPr>
            <p:spPr>
              <a:xfrm>
                <a:off x="7759673" y="3878302"/>
                <a:ext cx="345343" cy="474108"/>
              </a:xfrm>
            </p:spPr>
          </p:sp>
        </mc:Fallback>
      </mc:AlternateContent>
      <mc:AlternateContent xmlns:mc="http://schemas.openxmlformats.org/markup-compatibility/2006">
        <mc:Choice xmlns:p14="http://schemas.microsoft.com/office/powerpoint/2010/main" Requires="p14">
          <p:contentPart p14:bwMode="auto" r:id="rId157">
            <p14:nvContentPartPr>
              <p14:cNvPr id="1049703" name=""/>
              <p14:cNvContentPartPr/>
              <p14:nvPr/>
            </p14:nvContentPartPr>
            <p14:xfrm>
              <a:off x="7998764" y="4008359"/>
              <a:ext cx="5907" cy="67399"/>
            </p14:xfrm>
          </p:contentPart>
        </mc:Choice>
        <mc:Fallback>
          <p:sp>
            <p:nvSpPr>
              <p:cNvPr id="1049703" name=""/>
              <p:cNvSpPr/>
              <p:nvPr/>
            </p:nvSpPr>
            <p:spPr>
              <a:xfrm>
                <a:off x="7998764" y="4008359"/>
                <a:ext cx="5907" cy="67399"/>
              </a:xfrm>
            </p:spPr>
          </p:sp>
        </mc:Fallback>
      </mc:AlternateContent>
      <mc:AlternateContent xmlns:mc="http://schemas.openxmlformats.org/markup-compatibility/2006">
        <mc:Choice xmlns:p14="http://schemas.microsoft.com/office/powerpoint/2010/main" Requires="p14">
          <p:contentPart p14:bwMode="auto" r:id="rId158">
            <p14:nvContentPartPr>
              <p14:cNvPr id="1049704" name=""/>
              <p14:cNvContentPartPr/>
              <p14:nvPr/>
            </p14:nvContentPartPr>
            <p14:xfrm>
              <a:off x="8196976" y="3841817"/>
              <a:ext cx="23734" cy="463886"/>
            </p14:xfrm>
          </p:contentPart>
        </mc:Choice>
        <mc:Fallback>
          <p:sp>
            <p:nvSpPr>
              <p:cNvPr id="1049704" name=""/>
              <p:cNvSpPr/>
              <p:nvPr/>
            </p:nvSpPr>
            <p:spPr>
              <a:xfrm>
                <a:off x="8196976" y="3841817"/>
                <a:ext cx="23734" cy="463886"/>
              </a:xfrm>
            </p:spPr>
          </p:sp>
        </mc:Fallback>
      </mc:AlternateContent>
      <mc:AlternateContent xmlns:mc="http://schemas.openxmlformats.org/markup-compatibility/2006">
        <mc:Choice xmlns:p14="http://schemas.microsoft.com/office/powerpoint/2010/main" Requires="p14">
          <p:contentPart p14:bwMode="auto" r:id="rId159">
            <p14:nvContentPartPr>
              <p14:cNvPr id="1049705" name=""/>
              <p14:cNvContentPartPr/>
              <p14:nvPr/>
            </p14:nvContentPartPr>
            <p14:xfrm>
              <a:off x="8314914" y="4126242"/>
              <a:ext cx="213009" cy="214139"/>
            </p14:xfrm>
          </p:contentPart>
        </mc:Choice>
        <mc:Fallback>
          <p:sp>
            <p:nvSpPr>
              <p:cNvPr id="1049705" name=""/>
              <p:cNvSpPr/>
              <p:nvPr/>
            </p:nvSpPr>
            <p:spPr>
              <a:xfrm>
                <a:off x="8314914" y="4126242"/>
                <a:ext cx="213009" cy="214139"/>
              </a:xfrm>
            </p:spPr>
          </p:sp>
        </mc:Fallback>
      </mc:AlternateContent>
      <mc:AlternateContent xmlns:mc="http://schemas.openxmlformats.org/markup-compatibility/2006">
        <mc:Choice xmlns:p14="http://schemas.microsoft.com/office/powerpoint/2010/main" Requires="p14">
          <p:contentPart p14:bwMode="auto" r:id="rId160">
            <p14:nvContentPartPr>
              <p14:cNvPr id="1049706" name=""/>
              <p14:cNvContentPartPr/>
              <p14:nvPr/>
            </p14:nvContentPartPr>
            <p14:xfrm>
              <a:off x="8730187" y="4276664"/>
              <a:ext cx="26636" cy="32281"/>
            </p14:xfrm>
          </p:contentPart>
        </mc:Choice>
        <mc:Fallback>
          <p:sp>
            <p:nvSpPr>
              <p:cNvPr id="1049706" name=""/>
              <p:cNvSpPr/>
              <p:nvPr/>
            </p:nvSpPr>
            <p:spPr>
              <a:xfrm>
                <a:off x="8730187" y="4276664"/>
                <a:ext cx="26636" cy="32281"/>
              </a:xfrm>
            </p:spPr>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51021" name="ZoneTexte 3"/>
          <p:cNvSpPr txBox="1"/>
          <p:nvPr/>
        </p:nvSpPr>
        <p:spPr>
          <a:xfrm>
            <a:off x="635181" y="162053"/>
            <a:ext cx="5783580" cy="688340"/>
          </a:xfrm>
          <a:prstGeom prst="rect"/>
          <a:solidFill>
            <a:schemeClr val="accent5">
              <a:lumMod val="20000"/>
              <a:lumOff val="80000"/>
            </a:schemeClr>
          </a:solidFill>
        </p:spPr>
        <p:txBody>
          <a:bodyPr rtlCol="0" wrap="none">
            <a:spAutoFit/>
          </a:bodyPr>
          <a:p>
            <a:r>
              <a:rPr b="1" dirty="0" sz="4000" lang="fr-MA" u="sng">
                <a:latin typeface="+mj-lt"/>
              </a:rPr>
              <a:t>Coordonnées curvilignes</a:t>
            </a:r>
            <a:endParaRPr b="1" dirty="0" sz="4000" lang="en-US" u="sng">
              <a:latin typeface="+mj-lt"/>
            </a:endParaRPr>
          </a:p>
        </p:txBody>
      </p:sp>
      <p:grpSp>
        <p:nvGrpSpPr>
          <p:cNvPr id="104" name="Groupe 16"/>
          <p:cNvGrpSpPr/>
          <p:nvPr/>
        </p:nvGrpSpPr>
        <p:grpSpPr>
          <a:xfrm>
            <a:off x="1906073" y="2275662"/>
            <a:ext cx="7018986" cy="1620507"/>
            <a:chOff x="1906073" y="923379"/>
            <a:chExt cx="7018986" cy="1620507"/>
          </a:xfrm>
        </p:grpSpPr>
        <p:sp>
          <p:nvSpPr>
            <p:cNvPr id="1051022" name="Forme libre 6"/>
            <p:cNvSpPr/>
            <p:nvPr/>
          </p:nvSpPr>
          <p:spPr>
            <a:xfrm>
              <a:off x="1906073" y="923379"/>
              <a:ext cx="7018986" cy="966061"/>
            </a:xfrm>
            <a:custGeom>
              <a:avLst/>
              <a:gdLst>
                <a:gd name="connsiteX0" fmla="*/ 0 w 7018986"/>
                <a:gd name="connsiteY0" fmla="*/ 334996 h 966061"/>
                <a:gd name="connsiteX1" fmla="*/ 1236372 w 7018986"/>
                <a:gd name="connsiteY1" fmla="*/ 888787 h 966061"/>
                <a:gd name="connsiteX2" fmla="*/ 3979572 w 7018986"/>
                <a:gd name="connsiteY2" fmla="*/ 145 h 966061"/>
                <a:gd name="connsiteX3" fmla="*/ 7018986 w 7018986"/>
                <a:gd name="connsiteY3" fmla="*/ 966061 h 966061"/>
                <a:gd name="connsiteX4" fmla="*/ 7018986 w 7018986"/>
                <a:gd name="connsiteY4" fmla="*/ 966061 h 966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986" h="966061">
                  <a:moveTo>
                    <a:pt x="0" y="334996"/>
                  </a:moveTo>
                  <a:cubicBezTo>
                    <a:pt x="286555" y="639795"/>
                    <a:pt x="573110" y="944595"/>
                    <a:pt x="1236372" y="888787"/>
                  </a:cubicBezTo>
                  <a:cubicBezTo>
                    <a:pt x="1899634" y="832979"/>
                    <a:pt x="3015803" y="-12734"/>
                    <a:pt x="3979572" y="145"/>
                  </a:cubicBezTo>
                  <a:cubicBezTo>
                    <a:pt x="4943341" y="13024"/>
                    <a:pt x="7018986" y="966061"/>
                    <a:pt x="7018986" y="966061"/>
                  </a:cubicBezTo>
                  <a:lnTo>
                    <a:pt x="7018986" y="96606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1023" name="Ellipse 7"/>
            <p:cNvSpPr/>
            <p:nvPr/>
          </p:nvSpPr>
          <p:spPr>
            <a:xfrm>
              <a:off x="2318198" y="1609858"/>
              <a:ext cx="115909" cy="103031"/>
            </a:xfrm>
            <a:prstGeom prst="ellipse"/>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55" name="Connecteur droit avec flèche 9"/>
            <p:cNvCxnSpPr>
              <a:cxnSpLocks/>
            </p:cNvCxnSpPr>
            <p:nvPr/>
          </p:nvCxnSpPr>
          <p:spPr>
            <a:xfrm>
              <a:off x="8242479" y="1313645"/>
              <a:ext cx="682580" cy="29621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1024" name="ZoneTexte 10"/>
            <p:cNvSpPr txBox="1"/>
            <p:nvPr/>
          </p:nvSpPr>
          <p:spPr>
            <a:xfrm>
              <a:off x="2041051" y="1712889"/>
              <a:ext cx="393056" cy="461665"/>
            </a:xfrm>
            <a:prstGeom prst="rect"/>
            <a:noFill/>
          </p:spPr>
          <p:txBody>
            <a:bodyPr rtlCol="0" wrap="none">
              <a:spAutoFit/>
            </a:bodyPr>
            <a:p>
              <a:r>
                <a:rPr b="1" dirty="0" sz="2400" lang="fr-MA"/>
                <a:t>O</a:t>
              </a:r>
              <a:endParaRPr b="1" dirty="0" sz="2400" lang="en-US"/>
            </a:p>
          </p:txBody>
        </p:sp>
        <p:sp>
          <p:nvSpPr>
            <p:cNvPr id="1051025" name="ZoneTexte 11"/>
            <p:cNvSpPr txBox="1"/>
            <p:nvPr/>
          </p:nvSpPr>
          <p:spPr>
            <a:xfrm>
              <a:off x="1906073" y="2174554"/>
              <a:ext cx="869149" cy="369332"/>
            </a:xfrm>
            <a:prstGeom prst="rect"/>
            <a:noFill/>
          </p:spPr>
          <p:txBody>
            <a:bodyPr rtlCol="0" wrap="none">
              <a:spAutoFit/>
            </a:bodyPr>
            <a:p>
              <a:r>
                <a:rPr dirty="0" lang="fr-MA"/>
                <a:t>Origine</a:t>
              </a:r>
              <a:endParaRPr dirty="0" lang="en-US"/>
            </a:p>
          </p:txBody>
        </p:sp>
        <p:sp>
          <p:nvSpPr>
            <p:cNvPr id="1051026" name="Ellipse 12"/>
            <p:cNvSpPr/>
            <p:nvPr/>
          </p:nvSpPr>
          <p:spPr>
            <a:xfrm>
              <a:off x="5334987" y="923379"/>
              <a:ext cx="115909" cy="103031"/>
            </a:xfrm>
            <a:prstGeom prst="ellipse"/>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1027" name="ZoneTexte 13"/>
            <p:cNvSpPr txBox="1"/>
            <p:nvPr/>
          </p:nvSpPr>
          <p:spPr>
            <a:xfrm>
              <a:off x="5286527" y="1157318"/>
              <a:ext cx="453970" cy="461665"/>
            </a:xfrm>
            <a:prstGeom prst="rect"/>
            <a:noFill/>
          </p:spPr>
          <p:txBody>
            <a:bodyPr rtlCol="0" wrap="none">
              <a:spAutoFit/>
            </a:bodyPr>
            <a:p>
              <a:r>
                <a:rPr b="1" dirty="0" sz="2400" lang="fr-MA"/>
                <a:t>M</a:t>
              </a:r>
              <a:endParaRPr b="1" dirty="0" sz="2400" lang="en-US"/>
            </a:p>
          </p:txBody>
        </p:sp>
        <p:sp>
          <p:nvSpPr>
            <p:cNvPr id="1051028" name="Forme libre 15"/>
            <p:cNvSpPr/>
            <p:nvPr/>
          </p:nvSpPr>
          <p:spPr>
            <a:xfrm rot="21395848">
              <a:off x="2395472" y="1026410"/>
              <a:ext cx="3016789" cy="789510"/>
            </a:xfrm>
            <a:custGeom>
              <a:avLst/>
              <a:gdLst>
                <a:gd name="connsiteX0" fmla="*/ 0 w 3100205"/>
                <a:gd name="connsiteY0" fmla="*/ 721217 h 1009820"/>
                <a:gd name="connsiteX1" fmla="*/ 824248 w 3100205"/>
                <a:gd name="connsiteY1" fmla="*/ 978795 h 1009820"/>
                <a:gd name="connsiteX2" fmla="*/ 2910626 w 3100205"/>
                <a:gd name="connsiteY2" fmla="*/ 90152 h 1009820"/>
                <a:gd name="connsiteX3" fmla="*/ 3013657 w 3100205"/>
                <a:gd name="connsiteY3" fmla="*/ 38637 h 1009820"/>
                <a:gd name="connsiteX4" fmla="*/ 3000778 w 3100205"/>
                <a:gd name="connsiteY4" fmla="*/ 0 h 100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205" h="1009820">
                  <a:moveTo>
                    <a:pt x="0" y="721217"/>
                  </a:moveTo>
                  <a:cubicBezTo>
                    <a:pt x="169572" y="902594"/>
                    <a:pt x="339144" y="1083972"/>
                    <a:pt x="824248" y="978795"/>
                  </a:cubicBezTo>
                  <a:cubicBezTo>
                    <a:pt x="1309352" y="873618"/>
                    <a:pt x="2545725" y="246845"/>
                    <a:pt x="2910626" y="90152"/>
                  </a:cubicBezTo>
                  <a:cubicBezTo>
                    <a:pt x="3275528" y="-66541"/>
                    <a:pt x="2998632" y="53662"/>
                    <a:pt x="3013657" y="38637"/>
                  </a:cubicBezTo>
                  <a:cubicBezTo>
                    <a:pt x="3028682" y="23612"/>
                    <a:pt x="3014730" y="11806"/>
                    <a:pt x="3000778"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grpSp>
        <p:nvGrpSpPr>
          <p:cNvPr id="105" name="Groupe 19"/>
          <p:cNvGrpSpPr/>
          <p:nvPr/>
        </p:nvGrpSpPr>
        <p:grpSpPr>
          <a:xfrm>
            <a:off x="3416665" y="3232494"/>
            <a:ext cx="1338498" cy="765237"/>
            <a:chOff x="4353059" y="3725644"/>
            <a:chExt cx="1338498" cy="765237"/>
          </a:xfrm>
        </p:grpSpPr>
        <p:sp>
          <p:nvSpPr>
            <p:cNvPr id="1051029" name="ZoneTexte 17"/>
            <p:cNvSpPr txBox="1">
              <a:spLocks noChangeAspect="1" noMove="1" noResize="1" noRot="1" noAdjustHandles="1" noEditPoints="1" noChangeArrowheads="1" noChangeShapeType="1" noTextEdit="1"/>
            </p:cNvSpPr>
            <p:nvPr/>
          </p:nvSpPr>
          <p:spPr>
            <a:xfrm>
              <a:off x="4353059" y="3734873"/>
              <a:ext cx="1314206" cy="461665"/>
            </a:xfrm>
            <a:prstGeom prst="rect"/>
            <a:blipFill rotWithShape="0">
              <a:blip xmlns:r="http://schemas.openxmlformats.org/officeDocument/2006/relationships" r:embed="rId1"/>
              <a:stretch>
                <a:fillRect/>
              </a:stretch>
            </a:blipFill>
            <a:ln>
              <a:noFill/>
            </a:ln>
          </p:spPr>
          <p:txBody>
            <a:bodyPr/>
            <a:p>
              <a:r>
                <a:rPr lang="en-US">
                  <a:noFill/>
                </a:rPr>
                <a:t> </a:t>
              </a:r>
            </a:p>
          </p:txBody>
        </p:sp>
        <p:sp>
          <p:nvSpPr>
            <p:cNvPr id="1051030" name="Arc 18"/>
            <p:cNvSpPr/>
            <p:nvPr/>
          </p:nvSpPr>
          <p:spPr>
            <a:xfrm rot="19346701">
              <a:off x="4985912" y="3725644"/>
              <a:ext cx="705645" cy="765237"/>
            </a:xfrm>
            <a:prstGeom prst="arc">
              <a:avLst>
                <a:gd name="adj1" fmla="val 15746925"/>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rtlCol="0"/>
            <a:p>
              <a:pPr algn="ctr"/>
              <a:endParaRPr lang="en-US">
                <a:solidFill>
                  <a:srgbClr val="FF0000"/>
                </a:solidFill>
              </a:endParaRPr>
            </a:p>
          </p:txBody>
        </p:sp>
      </p:grpSp>
      <p:sp>
        <p:nvSpPr>
          <p:cNvPr id="1051031" name="ZoneTexte 20"/>
          <p:cNvSpPr txBox="1"/>
          <p:nvPr/>
        </p:nvSpPr>
        <p:spPr>
          <a:xfrm>
            <a:off x="8414492" y="2435095"/>
            <a:ext cx="338554" cy="461665"/>
          </a:xfrm>
          <a:prstGeom prst="rect"/>
          <a:noFill/>
        </p:spPr>
        <p:txBody>
          <a:bodyPr rtlCol="0" wrap="none">
            <a:spAutoFit/>
          </a:bodyPr>
          <a:p>
            <a:r>
              <a:rPr b="1" dirty="0" sz="2400" lang="fr-MA"/>
              <a:t>+</a:t>
            </a:r>
            <a:endParaRPr b="1" dirty="0" sz="2400" lang="en-US"/>
          </a:p>
        </p:txBody>
      </p:sp>
      <p:sp>
        <p:nvSpPr>
          <p:cNvPr id="1051032" name="ZoneTexte 21"/>
          <p:cNvSpPr txBox="1"/>
          <p:nvPr/>
        </p:nvSpPr>
        <p:spPr>
          <a:xfrm>
            <a:off x="8751196" y="2314298"/>
            <a:ext cx="1770380" cy="447041"/>
          </a:xfrm>
          <a:prstGeom prst="rect"/>
          <a:noFill/>
        </p:spPr>
        <p:txBody>
          <a:bodyPr rtlCol="0" wrap="none">
            <a:spAutoFit/>
          </a:bodyPr>
          <a:p>
            <a:r>
              <a:rPr b="1" dirty="0" sz="2400" lang="fr-MA"/>
              <a:t>Sens positif</a:t>
            </a:r>
            <a:endParaRPr b="1" dirty="0" sz="2400" lang="en-US"/>
          </a:p>
        </p:txBody>
      </p:sp>
      <p:sp>
        <p:nvSpPr>
          <p:cNvPr id="1051033" name="ZoneTexte 22"/>
          <p:cNvSpPr txBox="1"/>
          <p:nvPr/>
        </p:nvSpPr>
        <p:spPr>
          <a:xfrm>
            <a:off x="7941648" y="3241722"/>
            <a:ext cx="1643379" cy="447040"/>
          </a:xfrm>
          <a:prstGeom prst="rect"/>
          <a:noFill/>
        </p:spPr>
        <p:txBody>
          <a:bodyPr rtlCol="0" wrap="none">
            <a:spAutoFit/>
          </a:bodyPr>
          <a:p>
            <a:r>
              <a:rPr b="1" dirty="0" sz="2400" lang="fr-MA"/>
              <a:t>Trajectoire</a:t>
            </a:r>
            <a:endParaRPr b="1" dirty="0" sz="2400" lang="en-US"/>
          </a:p>
        </p:txBody>
      </p:sp>
      <p:sp>
        <p:nvSpPr>
          <p:cNvPr id="1051034" name="ZoneTexte 23"/>
          <p:cNvSpPr txBox="1"/>
          <p:nvPr/>
        </p:nvSpPr>
        <p:spPr>
          <a:xfrm>
            <a:off x="489397" y="5062048"/>
            <a:ext cx="11993881" cy="929641"/>
          </a:xfrm>
          <a:prstGeom prst="rect"/>
          <a:noFill/>
        </p:spPr>
        <p:txBody>
          <a:bodyPr rtlCol="0" wrap="none">
            <a:spAutoFit/>
          </a:bodyPr>
          <a:p>
            <a:r>
              <a:rPr b="1" dirty="0" sz="3200" lang="fr-MA"/>
              <a:t>s</a:t>
            </a:r>
            <a:r>
              <a:rPr dirty="0" sz="2400" lang="fr-MA"/>
              <a:t> est l’abscisse curviligne. Il est algébrique, compté à partir de O origine des abscisses.</a:t>
            </a:r>
          </a:p>
          <a:p>
            <a:r>
              <a:rPr dirty="0" sz="2400" lang="fr-MA"/>
              <a:t>Il représente la longueur parcourue entre O et la position actuelle M du point.</a:t>
            </a:r>
            <a:endParaRPr dirty="0" sz="2400" lang="en-US"/>
          </a:p>
        </p:txBody>
      </p:sp>
      <mc:AlternateContent xmlns:mc="http://schemas.openxmlformats.org/markup-compatibility/2006">
        <mc:Choice xmlns:p14="http://schemas.microsoft.com/office/powerpoint/2010/main" Requires="p14">
          <p:contentPart p14:bwMode="auto" r:id="rId2">
            <p14:nvContentPartPr>
              <p14:cNvPr id="1051035" name=""/>
              <p14:cNvContentPartPr/>
              <p14:nvPr/>
            </p14:nvContentPartPr>
            <p14:xfrm>
              <a:off x="8120547" y="3682721"/>
              <a:ext cx="1218932" cy="107066"/>
            </p14:xfrm>
          </p:contentPart>
        </mc:Choice>
        <mc:Fallback>
          <p:sp>
            <p:nvSpPr>
              <p:cNvPr id="1051035" name=""/>
              <p:cNvSpPr/>
              <p:nvPr/>
            </p:nvSpPr>
            <p:spPr>
              <a:xfrm>
                <a:off x="8120547" y="3682721"/>
                <a:ext cx="1218932" cy="107066"/>
              </a:xfrm>
            </p:spPr>
          </p:sp>
        </mc:Fallback>
      </mc:AlternateContent>
      <mc:AlternateContent xmlns:mc="http://schemas.openxmlformats.org/markup-compatibility/2006">
        <mc:Choice xmlns:p14="http://schemas.microsoft.com/office/powerpoint/2010/main" Requires="p14">
          <p:contentPart p14:bwMode="auto" r:id="rId3">
            <p14:nvContentPartPr>
              <p14:cNvPr id="1051036" name=""/>
              <p14:cNvContentPartPr/>
              <p14:nvPr/>
            </p14:nvContentPartPr>
            <p14:xfrm>
              <a:off x="9021570" y="2735935"/>
              <a:ext cx="1310804" cy="33657"/>
            </p14:xfrm>
          </p:contentPart>
        </mc:Choice>
        <mc:Fallback>
          <p:sp>
            <p:nvSpPr>
              <p:cNvPr id="1051036" name=""/>
              <p:cNvSpPr/>
              <p:nvPr/>
            </p:nvSpPr>
            <p:spPr>
              <a:xfrm>
                <a:off x="9021570" y="2735935"/>
                <a:ext cx="1310804" cy="33657"/>
              </a:xfrm>
            </p:spPr>
          </p:sp>
        </mc:Fallback>
      </mc:AlternateContent>
      <mc:AlternateContent xmlns:mc="http://schemas.openxmlformats.org/markup-compatibility/2006">
        <mc:Choice xmlns:p14="http://schemas.microsoft.com/office/powerpoint/2010/main" Requires="p14">
          <p:contentPart p14:bwMode="auto" r:id="rId4">
            <p14:nvContentPartPr>
              <p14:cNvPr id="1051037" name=""/>
              <p14:cNvContentPartPr/>
              <p14:nvPr/>
            </p14:nvContentPartPr>
            <p14:xfrm>
              <a:off x="2270527" y="2885502"/>
              <a:ext cx="150023" cy="210225"/>
            </p14:xfrm>
          </p:contentPart>
        </mc:Choice>
        <mc:Fallback>
          <p:sp>
            <p:nvSpPr>
              <p:cNvPr id="1051037" name=""/>
              <p:cNvSpPr/>
              <p:nvPr/>
            </p:nvSpPr>
            <p:spPr>
              <a:xfrm>
                <a:off x="2270527" y="2885502"/>
                <a:ext cx="150023" cy="210225"/>
              </a:xfrm>
            </p:spPr>
          </p:sp>
        </mc:Fallback>
      </mc:AlternateContent>
      <mc:AlternateContent xmlns:mc="http://schemas.openxmlformats.org/markup-compatibility/2006">
        <mc:Choice xmlns:p14="http://schemas.microsoft.com/office/powerpoint/2010/main" Requires="p14">
          <p:contentPart p14:bwMode="auto" r:id="rId5">
            <p14:nvContentPartPr>
              <p14:cNvPr id="1051038" name=""/>
              <p14:cNvContentPartPr/>
              <p14:nvPr/>
            </p14:nvContentPartPr>
            <p14:xfrm>
              <a:off x="2320387" y="2943829"/>
              <a:ext cx="80537" cy="192070"/>
            </p14:xfrm>
          </p:contentPart>
        </mc:Choice>
        <mc:Fallback>
          <p:sp>
            <p:nvSpPr>
              <p:cNvPr id="1051038" name=""/>
              <p:cNvSpPr/>
              <p:nvPr/>
            </p:nvSpPr>
            <p:spPr>
              <a:xfrm>
                <a:off x="2320387" y="2943829"/>
                <a:ext cx="80537" cy="192070"/>
              </a:xfrm>
            </p:spPr>
          </p:sp>
        </mc:Fallback>
      </mc:AlternateContent>
      <mc:AlternateContent xmlns:mc="http://schemas.openxmlformats.org/markup-compatibility/2006">
        <mc:Choice xmlns:p14="http://schemas.microsoft.com/office/powerpoint/2010/main" Requires="p14">
          <p:contentPart p14:bwMode="auto" r:id="rId6">
            <p14:nvContentPartPr>
              <p14:cNvPr id="1051039" name=""/>
              <p14:cNvContentPartPr/>
              <p14:nvPr/>
            </p14:nvContentPartPr>
            <p14:xfrm>
              <a:off x="9107612" y="2817563"/>
              <a:ext cx="1172829" cy="31701"/>
            </p14:xfrm>
          </p:contentPart>
        </mc:Choice>
        <mc:Fallback>
          <p:sp>
            <p:nvSpPr>
              <p:cNvPr id="1051039" name=""/>
              <p:cNvSpPr/>
              <p:nvPr/>
            </p:nvSpPr>
            <p:spPr>
              <a:xfrm>
                <a:off x="9107612" y="2817563"/>
                <a:ext cx="1172829" cy="31701"/>
              </a:xfrm>
            </p:spPr>
          </p:sp>
        </mc:Fallback>
      </mc:AlternateContent>
      <mc:AlternateContent xmlns:mc="http://schemas.openxmlformats.org/markup-compatibility/2006">
        <mc:Choice xmlns:p14="http://schemas.microsoft.com/office/powerpoint/2010/main" Requires="p14">
          <p:contentPart p14:bwMode="auto" r:id="rId7">
            <p14:nvContentPartPr>
              <p14:cNvPr id="1051040" name=""/>
              <p14:cNvContentPartPr/>
              <p14:nvPr/>
            </p14:nvContentPartPr>
            <p14:xfrm>
              <a:off x="9586804" y="2776790"/>
              <a:ext cx="693637" cy="34359"/>
            </p14:xfrm>
          </p:contentPart>
        </mc:Choice>
        <mc:Fallback>
          <p:sp>
            <p:nvSpPr>
              <p:cNvPr id="1051040" name=""/>
              <p:cNvSpPr/>
              <p:nvPr/>
            </p:nvSpPr>
            <p:spPr>
              <a:xfrm>
                <a:off x="9586804" y="2776790"/>
                <a:ext cx="693637" cy="34359"/>
              </a:xfrm>
            </p:spPr>
          </p:sp>
        </mc:Fallback>
      </mc:AlternateContent>
      <mc:AlternateContent xmlns:mc="http://schemas.openxmlformats.org/markup-compatibility/2006">
        <mc:Choice xmlns:p14="http://schemas.microsoft.com/office/powerpoint/2010/main" Requires="p14">
          <p:contentPart p14:bwMode="auto" r:id="rId8">
            <p14:nvContentPartPr>
              <p14:cNvPr id="1051041" name=""/>
              <p14:cNvContentPartPr/>
              <p14:nvPr/>
            </p14:nvContentPartPr>
            <p14:xfrm>
              <a:off x="9284732" y="2776790"/>
              <a:ext cx="354580" cy="24181"/>
            </p14:xfrm>
          </p:contentPart>
        </mc:Choice>
        <mc:Fallback>
          <p:sp>
            <p:nvSpPr>
              <p:cNvPr id="1051041" name=""/>
              <p:cNvSpPr/>
              <p:nvPr/>
            </p:nvSpPr>
            <p:spPr>
              <a:xfrm>
                <a:off x="9284732" y="2776790"/>
                <a:ext cx="354580" cy="24181"/>
              </a:xfrm>
            </p:spPr>
          </p:sp>
        </mc:Fallback>
      </mc:AlternateContent>
      <mc:AlternateContent xmlns:mc="http://schemas.openxmlformats.org/markup-compatibility/2006">
        <mc:Choice xmlns:p14="http://schemas.microsoft.com/office/powerpoint/2010/main" Requires="p14">
          <p:contentPart p14:bwMode="auto" r:id="rId9">
            <p14:nvContentPartPr>
              <p14:cNvPr id="1051042" name=""/>
              <p14:cNvContentPartPr/>
              <p14:nvPr/>
            </p14:nvContentPartPr>
            <p14:xfrm>
              <a:off x="9160449" y="2788948"/>
              <a:ext cx="68506" cy="2485"/>
            </p14:xfrm>
          </p:contentPart>
        </mc:Choice>
        <mc:Fallback>
          <p:sp>
            <p:nvSpPr>
              <p:cNvPr id="1051042" name=""/>
              <p:cNvSpPr/>
              <p:nvPr/>
            </p:nvSpPr>
            <p:spPr>
              <a:xfrm>
                <a:off x="9160449" y="2788948"/>
                <a:ext cx="68506" cy="2485"/>
              </a:xfrm>
            </p:spPr>
          </p:sp>
        </mc:Fallback>
      </mc:AlternateContent>
      <mc:AlternateContent xmlns:mc="http://schemas.openxmlformats.org/markup-compatibility/2006">
        <mc:Choice xmlns:p14="http://schemas.microsoft.com/office/powerpoint/2010/main" Requires="p14">
          <p:contentPart p14:bwMode="auto" r:id="rId10">
            <p14:nvContentPartPr>
              <p14:cNvPr id="1051043" name=""/>
              <p14:cNvContentPartPr/>
              <p14:nvPr/>
            </p14:nvContentPartPr>
            <p14:xfrm>
              <a:off x="3479096" y="3676218"/>
              <a:ext cx="1262581" cy="61454"/>
            </p14:xfrm>
          </p:contentPart>
        </mc:Choice>
        <mc:Fallback>
          <p:sp>
            <p:nvSpPr>
              <p:cNvPr id="1051043" name=""/>
              <p:cNvSpPr/>
              <p:nvPr/>
            </p:nvSpPr>
            <p:spPr>
              <a:xfrm>
                <a:off x="3479096" y="3676218"/>
                <a:ext cx="1262581" cy="61454"/>
              </a:xfrm>
            </p:spPr>
          </p:sp>
        </mc:Fallback>
      </mc:AlternateContent>
      <mc:AlternateContent xmlns:mc="http://schemas.openxmlformats.org/markup-compatibility/2006">
        <mc:Choice xmlns:p14="http://schemas.microsoft.com/office/powerpoint/2010/main" Requires="p14">
          <p:contentPart p14:bwMode="auto" r:id="rId11">
            <p14:nvContentPartPr>
              <p14:cNvPr id="1051044" name=""/>
              <p14:cNvContentPartPr/>
              <p14:nvPr/>
            </p14:nvContentPartPr>
            <p14:xfrm>
              <a:off x="3435345" y="3161005"/>
              <a:ext cx="1377329" cy="565150"/>
            </p14:xfrm>
          </p:contentPart>
        </mc:Choice>
        <mc:Fallback>
          <p:sp>
            <p:nvSpPr>
              <p:cNvPr id="1051044" name=""/>
              <p:cNvSpPr/>
              <p:nvPr/>
            </p:nvSpPr>
            <p:spPr>
              <a:xfrm>
                <a:off x="3435345" y="3161005"/>
                <a:ext cx="1377329" cy="565150"/>
              </a:xfrm>
            </p:spPr>
          </p:sp>
        </mc:Fallback>
      </mc:AlternateContent>
      <mc:AlternateContent xmlns:mc="http://schemas.openxmlformats.org/markup-compatibility/2006">
        <mc:Choice xmlns:p14="http://schemas.microsoft.com/office/powerpoint/2010/main" Requires="p14">
          <p:contentPart p14:bwMode="auto" r:id="rId12">
            <p14:nvContentPartPr>
              <p14:cNvPr id="1051045" name=""/>
              <p14:cNvContentPartPr/>
              <p14:nvPr/>
            </p14:nvContentPartPr>
            <p14:xfrm>
              <a:off x="2255966" y="3059738"/>
              <a:ext cx="64604" cy="965"/>
            </p14:xfrm>
          </p:contentPart>
        </mc:Choice>
        <mc:Fallback>
          <p:sp>
            <p:nvSpPr>
              <p:cNvPr id="1051045" name=""/>
              <p:cNvSpPr/>
              <p:nvPr/>
            </p:nvSpPr>
            <p:spPr>
              <a:xfrm>
                <a:off x="2255966" y="3059738"/>
                <a:ext cx="64604" cy="965"/>
              </a:xfrm>
            </p:spPr>
          </p:sp>
        </mc:Fallback>
      </mc:AlternateContent>
      <mc:AlternateContent xmlns:mc="http://schemas.openxmlformats.org/markup-compatibility/2006">
        <mc:Choice xmlns:p14="http://schemas.microsoft.com/office/powerpoint/2010/main" Requires="p14">
          <p:contentPart p14:bwMode="auto" r:id="rId13">
            <p14:nvContentPartPr>
              <p14:cNvPr id="1051046" name=""/>
              <p14:cNvContentPartPr/>
              <p14:nvPr/>
            </p14:nvContentPartPr>
            <p14:xfrm>
              <a:off x="596886" y="5570203"/>
              <a:ext cx="3491231" cy="54180"/>
            </p14:xfrm>
          </p:contentPart>
        </mc:Choice>
        <mc:Fallback>
          <p:sp>
            <p:nvSpPr>
              <p:cNvPr id="1051046" name=""/>
              <p:cNvSpPr/>
              <p:nvPr/>
            </p:nvSpPr>
            <p:spPr>
              <a:xfrm>
                <a:off x="596886" y="5570203"/>
                <a:ext cx="3491231" cy="54180"/>
              </a:xfrm>
            </p:spPr>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047" name=""/>
              <p14:cNvContentPartPr/>
              <p14:nvPr/>
            </p14:nvContentPartPr>
            <p14:xfrm>
              <a:off x="453923" y="350138"/>
              <a:ext cx="195284" cy="384195"/>
            </p14:xfrm>
          </p:contentPart>
        </mc:Choice>
        <mc:Fallback>
          <p:sp>
            <p:nvSpPr>
              <p:cNvPr id="1051047" name=""/>
              <p:cNvSpPr/>
              <p:nvPr/>
            </p:nvSpPr>
            <p:spPr>
              <a:xfrm>
                <a:off x="453923" y="350138"/>
                <a:ext cx="195284" cy="384195"/>
              </a:xfrm>
            </p:spPr>
          </p:sp>
        </mc:Fallback>
      </mc:AlternateContent>
      <mc:AlternateContent xmlns:mc="http://schemas.openxmlformats.org/markup-compatibility/2006">
        <mc:Choice xmlns:p14="http://schemas.microsoft.com/office/powerpoint/2010/main" Requires="p14">
          <p:contentPart p14:bwMode="auto" r:id="rId2">
            <p14:nvContentPartPr>
              <p14:cNvPr id="1051048" name=""/>
              <p14:cNvContentPartPr/>
              <p14:nvPr/>
            </p14:nvContentPartPr>
            <p14:xfrm>
              <a:off x="671672" y="503210"/>
              <a:ext cx="139188" cy="216082"/>
            </p14:xfrm>
          </p:contentPart>
        </mc:Choice>
        <mc:Fallback>
          <p:sp>
            <p:nvSpPr>
              <p:cNvPr id="1051048" name=""/>
              <p:cNvSpPr/>
              <p:nvPr/>
            </p:nvSpPr>
            <p:spPr>
              <a:xfrm>
                <a:off x="671672" y="503210"/>
                <a:ext cx="139188" cy="216082"/>
              </a:xfrm>
            </p:spPr>
          </p:sp>
        </mc:Fallback>
      </mc:AlternateContent>
      <mc:AlternateContent xmlns:mc="http://schemas.openxmlformats.org/markup-compatibility/2006">
        <mc:Choice xmlns:p14="http://schemas.microsoft.com/office/powerpoint/2010/main" Requires="p14">
          <p:contentPart p14:bwMode="auto" r:id="rId3">
            <p14:nvContentPartPr>
              <p14:cNvPr id="1051049" name=""/>
              <p14:cNvContentPartPr/>
              <p14:nvPr/>
            </p14:nvContentPartPr>
            <p14:xfrm>
              <a:off x="858121" y="538522"/>
              <a:ext cx="175156" cy="203059"/>
            </p14:xfrm>
          </p:contentPart>
        </mc:Choice>
        <mc:Fallback>
          <p:sp>
            <p:nvSpPr>
              <p:cNvPr id="1051049" name=""/>
              <p:cNvSpPr/>
              <p:nvPr/>
            </p:nvSpPr>
            <p:spPr>
              <a:xfrm>
                <a:off x="858121" y="538522"/>
                <a:ext cx="175156" cy="203059"/>
              </a:xfrm>
            </p:spPr>
          </p:sp>
        </mc:Fallback>
      </mc:AlternateContent>
      <mc:AlternateContent xmlns:mc="http://schemas.openxmlformats.org/markup-compatibility/2006">
        <mc:Choice xmlns:p14="http://schemas.microsoft.com/office/powerpoint/2010/main" Requires="p14">
          <p:contentPart p14:bwMode="auto" r:id="rId4">
            <p14:nvContentPartPr>
              <p14:cNvPr id="1051050" name=""/>
              <p14:cNvContentPartPr/>
              <p14:nvPr/>
            </p14:nvContentPartPr>
            <p14:xfrm>
              <a:off x="1059271" y="270466"/>
              <a:ext cx="9746" cy="463040"/>
            </p14:xfrm>
          </p:contentPart>
        </mc:Choice>
        <mc:Fallback>
          <p:sp>
            <p:nvSpPr>
              <p:cNvPr id="1051050" name=""/>
              <p:cNvSpPr/>
              <p:nvPr/>
            </p:nvSpPr>
            <p:spPr>
              <a:xfrm>
                <a:off x="1059271" y="270466"/>
                <a:ext cx="9746" cy="463040"/>
              </a:xfrm>
            </p:spPr>
          </p:sp>
        </mc:Fallback>
      </mc:AlternateContent>
      <mc:AlternateContent xmlns:mc="http://schemas.openxmlformats.org/markup-compatibility/2006">
        <mc:Choice xmlns:p14="http://schemas.microsoft.com/office/powerpoint/2010/main" Requires="p14">
          <p:contentPart p14:bwMode="auto" r:id="rId5">
            <p14:nvContentPartPr>
              <p14:cNvPr id="1051051" name=""/>
              <p14:cNvContentPartPr/>
              <p14:nvPr/>
            </p14:nvContentPartPr>
            <p14:xfrm>
              <a:off x="1026217" y="434427"/>
              <a:ext cx="163719" cy="75055"/>
            </p14:xfrm>
          </p:contentPart>
        </mc:Choice>
        <mc:Fallback>
          <p:sp>
            <p:nvSpPr>
              <p:cNvPr id="1051051" name=""/>
              <p:cNvSpPr/>
              <p:nvPr/>
            </p:nvSpPr>
            <p:spPr>
              <a:xfrm>
                <a:off x="1026217" y="434427"/>
                <a:ext cx="163719" cy="75055"/>
              </a:xfrm>
            </p:spPr>
          </p:sp>
        </mc:Fallback>
      </mc:AlternateContent>
      <mc:AlternateContent xmlns:mc="http://schemas.openxmlformats.org/markup-compatibility/2006">
        <mc:Choice xmlns:p14="http://schemas.microsoft.com/office/powerpoint/2010/main" Requires="p14">
          <p:contentPart p14:bwMode="auto" r:id="rId6">
            <p14:nvContentPartPr>
              <p14:cNvPr id="1051052" name=""/>
              <p14:cNvContentPartPr/>
              <p14:nvPr/>
            </p14:nvContentPartPr>
            <p14:xfrm>
              <a:off x="1097698" y="497712"/>
              <a:ext cx="552290" cy="230556"/>
            </p14:xfrm>
          </p:contentPart>
        </mc:Choice>
        <mc:Fallback>
          <p:sp>
            <p:nvSpPr>
              <p:cNvPr id="1051052" name=""/>
              <p:cNvSpPr/>
              <p:nvPr/>
            </p:nvSpPr>
            <p:spPr>
              <a:xfrm>
                <a:off x="1097698" y="497712"/>
                <a:ext cx="552290" cy="230556"/>
              </a:xfrm>
            </p:spPr>
          </p:sp>
        </mc:Fallback>
      </mc:AlternateContent>
      <mc:AlternateContent xmlns:mc="http://schemas.openxmlformats.org/markup-compatibility/2006">
        <mc:Choice xmlns:p14="http://schemas.microsoft.com/office/powerpoint/2010/main" Requires="p14">
          <p:contentPart p14:bwMode="auto" r:id="rId7">
            <p14:nvContentPartPr>
              <p14:cNvPr id="1051053" name=""/>
              <p14:cNvContentPartPr/>
              <p14:nvPr/>
            </p14:nvContentPartPr>
            <p14:xfrm>
              <a:off x="1834396" y="466047"/>
              <a:ext cx="205240" cy="263486"/>
            </p14:xfrm>
          </p:contentPart>
        </mc:Choice>
        <mc:Fallback>
          <p:sp>
            <p:nvSpPr>
              <p:cNvPr id="1051053" name=""/>
              <p:cNvSpPr/>
              <p:nvPr/>
            </p:nvSpPr>
            <p:spPr>
              <a:xfrm>
                <a:off x="1834396" y="466047"/>
                <a:ext cx="205240" cy="263486"/>
              </a:xfrm>
            </p:spPr>
          </p:sp>
        </mc:Fallback>
      </mc:AlternateContent>
      <mc:AlternateContent xmlns:mc="http://schemas.openxmlformats.org/markup-compatibility/2006">
        <mc:Choice xmlns:p14="http://schemas.microsoft.com/office/powerpoint/2010/main" Requires="p14">
          <p:contentPart p14:bwMode="auto" r:id="rId8">
            <p14:nvContentPartPr>
              <p14:cNvPr id="1051054" name=""/>
              <p14:cNvContentPartPr/>
              <p14:nvPr/>
            </p14:nvContentPartPr>
            <p14:xfrm>
              <a:off x="1812515" y="357559"/>
              <a:ext cx="139713" cy="28816"/>
            </p14:xfrm>
          </p:contentPart>
        </mc:Choice>
        <mc:Fallback>
          <p:sp>
            <p:nvSpPr>
              <p:cNvPr id="1051054" name=""/>
              <p:cNvSpPr/>
              <p:nvPr/>
            </p:nvSpPr>
            <p:spPr>
              <a:xfrm>
                <a:off x="1812515" y="357559"/>
                <a:ext cx="139713" cy="28816"/>
              </a:xfrm>
            </p:spPr>
          </p:sp>
        </mc:Fallback>
      </mc:AlternateContent>
      <mc:AlternateContent xmlns:mc="http://schemas.openxmlformats.org/markup-compatibility/2006">
        <mc:Choice xmlns:p14="http://schemas.microsoft.com/office/powerpoint/2010/main" Requires="p14">
          <p:contentPart p14:bwMode="auto" r:id="rId9">
            <p14:nvContentPartPr>
              <p14:cNvPr id="1051055" name=""/>
              <p14:cNvContentPartPr/>
              <p14:nvPr/>
            </p14:nvContentPartPr>
            <p14:xfrm>
              <a:off x="2206105" y="458850"/>
              <a:ext cx="143886" cy="234912"/>
            </p14:xfrm>
          </p:contentPart>
        </mc:Choice>
        <mc:Fallback>
          <p:sp>
            <p:nvSpPr>
              <p:cNvPr id="1051055" name=""/>
              <p:cNvSpPr/>
              <p:nvPr/>
            </p:nvSpPr>
            <p:spPr>
              <a:xfrm>
                <a:off x="2206105" y="458850"/>
                <a:ext cx="143886" cy="234912"/>
              </a:xfrm>
            </p:spPr>
          </p:sp>
        </mc:Fallback>
      </mc:AlternateContent>
      <mc:AlternateContent xmlns:mc="http://schemas.openxmlformats.org/markup-compatibility/2006">
        <mc:Choice xmlns:p14="http://schemas.microsoft.com/office/powerpoint/2010/main" Requires="p14">
          <p:contentPart p14:bwMode="auto" r:id="rId10">
            <p14:nvContentPartPr>
              <p14:cNvPr id="1051056" name=""/>
              <p14:cNvContentPartPr/>
              <p14:nvPr/>
            </p14:nvContentPartPr>
            <p14:xfrm>
              <a:off x="2426786" y="444702"/>
              <a:ext cx="315431" cy="218321"/>
            </p14:xfrm>
          </p:contentPart>
        </mc:Choice>
        <mc:Fallback>
          <p:sp>
            <p:nvSpPr>
              <p:cNvPr id="1051056" name=""/>
              <p:cNvSpPr/>
              <p:nvPr/>
            </p:nvSpPr>
            <p:spPr>
              <a:xfrm>
                <a:off x="2426786" y="444702"/>
                <a:ext cx="315431" cy="218321"/>
              </a:xfrm>
            </p:spPr>
          </p:sp>
        </mc:Fallback>
      </mc:AlternateContent>
      <mc:AlternateContent xmlns:mc="http://schemas.openxmlformats.org/markup-compatibility/2006">
        <mc:Choice xmlns:p14="http://schemas.microsoft.com/office/powerpoint/2010/main" Requires="p14">
          <p:contentPart p14:bwMode="auto" r:id="rId11">
            <p14:nvContentPartPr>
              <p14:cNvPr id="1051057" name=""/>
              <p14:cNvContentPartPr/>
              <p14:nvPr/>
            </p14:nvContentPartPr>
            <p14:xfrm>
              <a:off x="2749718" y="458763"/>
              <a:ext cx="443450" cy="170923"/>
            </p14:xfrm>
          </p:contentPart>
        </mc:Choice>
        <mc:Fallback>
          <p:sp>
            <p:nvSpPr>
              <p:cNvPr id="1051057" name=""/>
              <p:cNvSpPr/>
              <p:nvPr/>
            </p:nvSpPr>
            <p:spPr>
              <a:xfrm>
                <a:off x="2749718" y="458763"/>
                <a:ext cx="443450" cy="170923"/>
              </a:xfrm>
            </p:spPr>
          </p:sp>
        </mc:Fallback>
      </mc:AlternateContent>
      <mc:AlternateContent xmlns:mc="http://schemas.openxmlformats.org/markup-compatibility/2006">
        <mc:Choice xmlns:p14="http://schemas.microsoft.com/office/powerpoint/2010/main" Requires="p14">
          <p:contentPart p14:bwMode="auto" r:id="rId12">
            <p14:nvContentPartPr>
              <p14:cNvPr id="1051058" name=""/>
              <p14:cNvContentPartPr/>
              <p14:nvPr/>
            </p14:nvContentPartPr>
            <p14:xfrm>
              <a:off x="3343491" y="435942"/>
              <a:ext cx="900154" cy="184436"/>
            </p14:xfrm>
          </p:contentPart>
        </mc:Choice>
        <mc:Fallback>
          <p:sp>
            <p:nvSpPr>
              <p:cNvPr id="1051058" name=""/>
              <p:cNvSpPr/>
              <p:nvPr/>
            </p:nvSpPr>
            <p:spPr>
              <a:xfrm>
                <a:off x="3343491" y="435942"/>
                <a:ext cx="900154" cy="184436"/>
              </a:xfrm>
            </p:spPr>
          </p:sp>
        </mc:Fallback>
      </mc:AlternateContent>
      <mc:AlternateContent xmlns:mc="http://schemas.openxmlformats.org/markup-compatibility/2006">
        <mc:Choice xmlns:p14="http://schemas.microsoft.com/office/powerpoint/2010/main" Requires="p14">
          <p:contentPart p14:bwMode="auto" r:id="rId13">
            <p14:nvContentPartPr>
              <p14:cNvPr id="1051059" name=""/>
              <p14:cNvContentPartPr/>
              <p14:nvPr/>
            </p14:nvContentPartPr>
            <p14:xfrm>
              <a:off x="4335716" y="246142"/>
              <a:ext cx="20922" cy="358828"/>
            </p14:xfrm>
          </p:contentPart>
        </mc:Choice>
        <mc:Fallback>
          <p:sp>
            <p:nvSpPr>
              <p:cNvPr id="1051059" name=""/>
              <p:cNvSpPr/>
              <p:nvPr/>
            </p:nvSpPr>
            <p:spPr>
              <a:xfrm>
                <a:off x="4335716" y="246142"/>
                <a:ext cx="20922" cy="358828"/>
              </a:xfrm>
            </p:spPr>
          </p:sp>
        </mc:Fallback>
      </mc:AlternateContent>
      <mc:AlternateContent xmlns:mc="http://schemas.openxmlformats.org/markup-compatibility/2006">
        <mc:Choice xmlns:p14="http://schemas.microsoft.com/office/powerpoint/2010/main" Requires="p14">
          <p:contentPart p14:bwMode="auto" r:id="rId14">
            <p14:nvContentPartPr>
              <p14:cNvPr id="1051060" name=""/>
              <p14:cNvContentPartPr/>
              <p14:nvPr/>
            </p14:nvContentPartPr>
            <p14:xfrm>
              <a:off x="4279955" y="335991"/>
              <a:ext cx="193265" cy="57582"/>
            </p14:xfrm>
          </p:contentPart>
        </mc:Choice>
        <mc:Fallback>
          <p:sp>
            <p:nvSpPr>
              <p:cNvPr id="1051060" name=""/>
              <p:cNvSpPr/>
              <p:nvPr/>
            </p:nvSpPr>
            <p:spPr>
              <a:xfrm>
                <a:off x="4279955" y="335991"/>
                <a:ext cx="193265" cy="57582"/>
              </a:xfrm>
            </p:spPr>
          </p:sp>
        </mc:Fallback>
      </mc:AlternateContent>
      <mc:AlternateContent xmlns:mc="http://schemas.openxmlformats.org/markup-compatibility/2006">
        <mc:Choice xmlns:p14="http://schemas.microsoft.com/office/powerpoint/2010/main" Requires="p14">
          <p:contentPart p14:bwMode="auto" r:id="rId15">
            <p14:nvContentPartPr>
              <p14:cNvPr id="1051061" name=""/>
              <p14:cNvContentPartPr/>
              <p14:nvPr/>
            </p14:nvContentPartPr>
            <p14:xfrm>
              <a:off x="4461394" y="402381"/>
              <a:ext cx="349237" cy="180236"/>
            </p14:xfrm>
          </p:contentPart>
        </mc:Choice>
        <mc:Fallback>
          <p:sp>
            <p:nvSpPr>
              <p:cNvPr id="1051061" name=""/>
              <p:cNvSpPr/>
              <p:nvPr/>
            </p:nvSpPr>
            <p:spPr>
              <a:xfrm>
                <a:off x="4461394" y="402381"/>
                <a:ext cx="349237" cy="180236"/>
              </a:xfrm>
            </p:spPr>
          </p:sp>
        </mc:Fallback>
      </mc:AlternateContent>
      <mc:AlternateContent xmlns:mc="http://schemas.openxmlformats.org/markup-compatibility/2006">
        <mc:Choice xmlns:p14="http://schemas.microsoft.com/office/powerpoint/2010/main" Requires="p14">
          <p:contentPart p14:bwMode="auto" r:id="rId16">
            <p14:nvContentPartPr>
              <p14:cNvPr id="1051062" name=""/>
              <p14:cNvContentPartPr/>
              <p14:nvPr/>
            </p14:nvContentPartPr>
            <p14:xfrm>
              <a:off x="4852330" y="140409"/>
              <a:ext cx="262003" cy="347234"/>
            </p14:xfrm>
          </p:contentPart>
        </mc:Choice>
        <mc:Fallback>
          <p:sp>
            <p:nvSpPr>
              <p:cNvPr id="1051062" name=""/>
              <p:cNvSpPr/>
              <p:nvPr/>
            </p:nvSpPr>
            <p:spPr>
              <a:xfrm>
                <a:off x="4852330" y="140409"/>
                <a:ext cx="262003" cy="347234"/>
              </a:xfrm>
            </p:spPr>
          </p:sp>
        </mc:Fallback>
      </mc:AlternateContent>
      <mc:AlternateContent xmlns:mc="http://schemas.openxmlformats.org/markup-compatibility/2006">
        <mc:Choice xmlns:p14="http://schemas.microsoft.com/office/powerpoint/2010/main" Requires="p14">
          <p:contentPart p14:bwMode="auto" r:id="rId17">
            <p14:nvContentPartPr>
              <p14:cNvPr id="1051063" name=""/>
              <p14:cNvContentPartPr/>
              <p14:nvPr/>
            </p14:nvContentPartPr>
            <p14:xfrm>
              <a:off x="4794887" y="256070"/>
              <a:ext cx="193265" cy="14395"/>
            </p14:xfrm>
          </p:contentPart>
        </mc:Choice>
        <mc:Fallback>
          <p:sp>
            <p:nvSpPr>
              <p:cNvPr id="1051063" name=""/>
              <p:cNvSpPr/>
              <p:nvPr/>
            </p:nvSpPr>
            <p:spPr>
              <a:xfrm>
                <a:off x="4794887" y="256070"/>
                <a:ext cx="193265" cy="14395"/>
              </a:xfrm>
            </p:spPr>
          </p:sp>
        </mc:Fallback>
      </mc:AlternateContent>
      <mc:AlternateContent xmlns:mc="http://schemas.openxmlformats.org/markup-compatibility/2006">
        <mc:Choice xmlns:p14="http://schemas.microsoft.com/office/powerpoint/2010/main" Requires="p14">
          <p:contentPart p14:bwMode="auto" r:id="rId18">
            <p14:nvContentPartPr>
              <p14:cNvPr id="1051064" name=""/>
              <p14:cNvContentPartPr/>
              <p14:nvPr/>
            </p14:nvContentPartPr>
            <p14:xfrm>
              <a:off x="654248" y="665597"/>
              <a:ext cx="4418025" cy="141229"/>
            </p14:xfrm>
          </p:contentPart>
        </mc:Choice>
        <mc:Fallback>
          <p:sp>
            <p:nvSpPr>
              <p:cNvPr id="1051064" name=""/>
              <p:cNvSpPr/>
              <p:nvPr/>
            </p:nvSpPr>
            <p:spPr>
              <a:xfrm>
                <a:off x="654248" y="665597"/>
                <a:ext cx="4418025" cy="141229"/>
              </a:xfrm>
            </p:spPr>
          </p:sp>
        </mc:Fallback>
      </mc:AlternateContent>
      <mc:AlternateContent xmlns:mc="http://schemas.openxmlformats.org/markup-compatibility/2006">
        <mc:Choice xmlns:p14="http://schemas.microsoft.com/office/powerpoint/2010/main" Requires="p14">
          <p:contentPart p14:bwMode="auto" r:id="rId19">
            <p14:nvContentPartPr>
              <p14:cNvPr id="1051065" name=""/>
              <p14:cNvContentPartPr/>
              <p14:nvPr/>
            </p14:nvContentPartPr>
            <p14:xfrm>
              <a:off x="5267741" y="357336"/>
              <a:ext cx="6338" cy="31159"/>
            </p14:xfrm>
          </p:contentPart>
        </mc:Choice>
        <mc:Fallback>
          <p:sp>
            <p:nvSpPr>
              <p:cNvPr id="1051065" name=""/>
              <p:cNvSpPr/>
              <p:nvPr/>
            </p:nvSpPr>
            <p:spPr>
              <a:xfrm>
                <a:off x="5267741" y="357336"/>
                <a:ext cx="6338" cy="31159"/>
              </a:xfrm>
            </p:spPr>
          </p:sp>
        </mc:Fallback>
      </mc:AlternateContent>
      <mc:AlternateContent xmlns:mc="http://schemas.openxmlformats.org/markup-compatibility/2006">
        <mc:Choice xmlns:p14="http://schemas.microsoft.com/office/powerpoint/2010/main" Requires="p14">
          <p:contentPart p14:bwMode="auto" r:id="rId20">
            <p14:nvContentPartPr>
              <p14:cNvPr id="1051066" name=""/>
              <p14:cNvContentPartPr/>
              <p14:nvPr/>
            </p14:nvContentPartPr>
            <p14:xfrm>
              <a:off x="5257501" y="516680"/>
              <a:ext cx="2458" cy="69319"/>
            </p14:xfrm>
          </p:contentPart>
        </mc:Choice>
        <mc:Fallback>
          <p:sp>
            <p:nvSpPr>
              <p:cNvPr id="1051066" name=""/>
              <p:cNvSpPr/>
              <p:nvPr/>
            </p:nvSpPr>
            <p:spPr>
              <a:xfrm>
                <a:off x="5257501" y="516680"/>
                <a:ext cx="2458" cy="69319"/>
              </a:xfrm>
            </p:spPr>
          </p:sp>
        </mc:Fallback>
      </mc:AlternateContent>
      <mc:AlternateContent xmlns:mc="http://schemas.openxmlformats.org/markup-compatibility/2006">
        <mc:Choice xmlns:p14="http://schemas.microsoft.com/office/powerpoint/2010/main" Requires="p14">
          <p:contentPart p14:bwMode="auto" r:id="rId21">
            <p14:nvContentPartPr>
              <p14:cNvPr id="1051067" name=""/>
              <p14:cNvContentPartPr/>
              <p14:nvPr/>
            </p14:nvContentPartPr>
            <p14:xfrm>
              <a:off x="1233602" y="1368613"/>
              <a:ext cx="327993" cy="333750"/>
            </p14:xfrm>
          </p:contentPart>
        </mc:Choice>
        <mc:Fallback>
          <p:sp>
            <p:nvSpPr>
              <p:cNvPr id="1051067" name=""/>
              <p:cNvSpPr/>
              <p:nvPr/>
            </p:nvSpPr>
            <p:spPr>
              <a:xfrm>
                <a:off x="1233602" y="1368613"/>
                <a:ext cx="327993" cy="333750"/>
              </a:xfrm>
            </p:spPr>
          </p:sp>
        </mc:Fallback>
      </mc:AlternateContent>
      <mc:AlternateContent xmlns:mc="http://schemas.openxmlformats.org/markup-compatibility/2006">
        <mc:Choice xmlns:p14="http://schemas.microsoft.com/office/powerpoint/2010/main" Requires="p14">
          <p:contentPart p14:bwMode="auto" r:id="rId22">
            <p14:nvContentPartPr>
              <p14:cNvPr id="1051068" name=""/>
              <p14:cNvContentPartPr/>
              <p14:nvPr/>
            </p14:nvContentPartPr>
            <p14:xfrm>
              <a:off x="1305083" y="1212137"/>
              <a:ext cx="257245" cy="36237"/>
            </p14:xfrm>
          </p:contentPart>
        </mc:Choice>
        <mc:Fallback>
          <p:sp>
            <p:nvSpPr>
              <p:cNvPr id="1051068" name=""/>
              <p:cNvSpPr/>
              <p:nvPr/>
            </p:nvSpPr>
            <p:spPr>
              <a:xfrm>
                <a:off x="1305083" y="1212137"/>
                <a:ext cx="257245" cy="36237"/>
              </a:xfrm>
            </p:spPr>
          </p:sp>
        </mc:Fallback>
      </mc:AlternateContent>
      <mc:AlternateContent xmlns:mc="http://schemas.openxmlformats.org/markup-compatibility/2006">
        <mc:Choice xmlns:p14="http://schemas.microsoft.com/office/powerpoint/2010/main" Requires="p14">
          <p:contentPart p14:bwMode="auto" r:id="rId23">
            <p14:nvContentPartPr>
              <p14:cNvPr id="1051069" name=""/>
              <p14:cNvContentPartPr/>
              <p14:nvPr/>
            </p14:nvContentPartPr>
            <p14:xfrm>
              <a:off x="1490847" y="1154306"/>
              <a:ext cx="125803" cy="130343"/>
            </p14:xfrm>
          </p:contentPart>
        </mc:Choice>
        <mc:Fallback>
          <p:sp>
            <p:nvSpPr>
              <p:cNvPr id="1051069" name=""/>
              <p:cNvSpPr/>
              <p:nvPr/>
            </p:nvSpPr>
            <p:spPr>
              <a:xfrm>
                <a:off x="1490847" y="1154306"/>
                <a:ext cx="125803" cy="130343"/>
              </a:xfrm>
            </p:spPr>
          </p:sp>
        </mc:Fallback>
      </mc:AlternateContent>
      <mc:AlternateContent xmlns:mc="http://schemas.openxmlformats.org/markup-compatibility/2006">
        <mc:Choice xmlns:p14="http://schemas.microsoft.com/office/powerpoint/2010/main" Requires="p14">
          <p:contentPart p14:bwMode="auto" r:id="rId24">
            <p14:nvContentPartPr>
              <p14:cNvPr id="1051070" name=""/>
              <p14:cNvContentPartPr/>
              <p14:nvPr/>
            </p14:nvContentPartPr>
            <p14:xfrm>
              <a:off x="1741033" y="1482910"/>
              <a:ext cx="262560" cy="191603"/>
            </p14:xfrm>
          </p:contentPart>
        </mc:Choice>
        <mc:Fallback>
          <p:sp>
            <p:nvSpPr>
              <p:cNvPr id="1051070" name=""/>
              <p:cNvSpPr/>
              <p:nvPr/>
            </p:nvSpPr>
            <p:spPr>
              <a:xfrm>
                <a:off x="1741033" y="1482910"/>
                <a:ext cx="262560" cy="191603"/>
              </a:xfrm>
            </p:spPr>
          </p:sp>
        </mc:Fallback>
      </mc:AlternateContent>
      <mc:AlternateContent xmlns:mc="http://schemas.openxmlformats.org/markup-compatibility/2006">
        <mc:Choice xmlns:p14="http://schemas.microsoft.com/office/powerpoint/2010/main" Requires="p14">
          <p:contentPart p14:bwMode="auto" r:id="rId25">
            <p14:nvContentPartPr>
              <p14:cNvPr id="1051071" name=""/>
              <p14:cNvContentPartPr/>
              <p14:nvPr/>
            </p14:nvContentPartPr>
            <p14:xfrm>
              <a:off x="2046980" y="1284611"/>
              <a:ext cx="58962" cy="306880"/>
            </p14:xfrm>
          </p:contentPart>
        </mc:Choice>
        <mc:Fallback>
          <p:sp>
            <p:nvSpPr>
              <p:cNvPr id="1051071" name=""/>
              <p:cNvSpPr/>
              <p:nvPr/>
            </p:nvSpPr>
            <p:spPr>
              <a:xfrm>
                <a:off x="2046980" y="1284611"/>
                <a:ext cx="58962" cy="306880"/>
              </a:xfrm>
            </p:spPr>
          </p:sp>
        </mc:Fallback>
      </mc:AlternateContent>
      <mc:AlternateContent xmlns:mc="http://schemas.openxmlformats.org/markup-compatibility/2006">
        <mc:Choice xmlns:p14="http://schemas.microsoft.com/office/powerpoint/2010/main" Requires="p14">
          <p:contentPart p14:bwMode="auto" r:id="rId26">
            <p14:nvContentPartPr>
              <p14:cNvPr id="1051072" name=""/>
              <p14:cNvContentPartPr/>
              <p14:nvPr/>
            </p14:nvContentPartPr>
            <p14:xfrm>
              <a:off x="2270043" y="1429560"/>
              <a:ext cx="132856" cy="161687"/>
            </p14:xfrm>
          </p:contentPart>
        </mc:Choice>
        <mc:Fallback>
          <p:sp>
            <p:nvSpPr>
              <p:cNvPr id="1051072" name=""/>
              <p:cNvSpPr/>
              <p:nvPr/>
            </p:nvSpPr>
            <p:spPr>
              <a:xfrm>
                <a:off x="2270043" y="1429560"/>
                <a:ext cx="132856" cy="161687"/>
              </a:xfrm>
            </p:spPr>
          </p:sp>
        </mc:Fallback>
      </mc:AlternateContent>
      <mc:AlternateContent xmlns:mc="http://schemas.openxmlformats.org/markup-compatibility/2006">
        <mc:Choice xmlns:p14="http://schemas.microsoft.com/office/powerpoint/2010/main" Requires="p14">
          <p:contentPart p14:bwMode="auto" r:id="rId27">
            <p14:nvContentPartPr>
              <p14:cNvPr id="1051073" name=""/>
              <p14:cNvContentPartPr/>
              <p14:nvPr/>
            </p14:nvContentPartPr>
            <p14:xfrm>
              <a:off x="2241846" y="1349888"/>
              <a:ext cx="144818" cy="8050"/>
            </p14:xfrm>
          </p:contentPart>
        </mc:Choice>
        <mc:Fallback>
          <p:sp>
            <p:nvSpPr>
              <p:cNvPr id="1051073" name=""/>
              <p:cNvSpPr/>
              <p:nvPr/>
            </p:nvSpPr>
            <p:spPr>
              <a:xfrm>
                <a:off x="2241846" y="1349888"/>
                <a:ext cx="144818" cy="8050"/>
              </a:xfrm>
            </p:spPr>
          </p:sp>
        </mc:Fallback>
      </mc:AlternateContent>
      <mc:AlternateContent xmlns:mc="http://schemas.openxmlformats.org/markup-compatibility/2006">
        <mc:Choice xmlns:p14="http://schemas.microsoft.com/office/powerpoint/2010/main" Requires="p14">
          <p:contentPart p14:bwMode="auto" r:id="rId28">
            <p14:nvContentPartPr>
              <p14:cNvPr id="1051074" name=""/>
              <p14:cNvContentPartPr/>
              <p14:nvPr/>
            </p14:nvContentPartPr>
            <p14:xfrm>
              <a:off x="2645207" y="1328046"/>
              <a:ext cx="134475" cy="309522"/>
            </p14:xfrm>
          </p:contentPart>
        </mc:Choice>
        <mc:Fallback>
          <p:sp>
            <p:nvSpPr>
              <p:cNvPr id="1051074" name=""/>
              <p:cNvSpPr/>
              <p:nvPr/>
            </p:nvSpPr>
            <p:spPr>
              <a:xfrm>
                <a:off x="2645207" y="1328046"/>
                <a:ext cx="134475" cy="309522"/>
              </a:xfrm>
            </p:spPr>
          </p:sp>
        </mc:Fallback>
      </mc:AlternateContent>
      <mc:AlternateContent xmlns:mc="http://schemas.openxmlformats.org/markup-compatibility/2006">
        <mc:Choice xmlns:p14="http://schemas.microsoft.com/office/powerpoint/2010/main" Requires="p14">
          <p:contentPart p14:bwMode="auto" r:id="rId29">
            <p14:nvContentPartPr>
              <p14:cNvPr id="1051075" name=""/>
              <p14:cNvContentPartPr/>
              <p14:nvPr/>
            </p14:nvContentPartPr>
            <p14:xfrm>
              <a:off x="2862466" y="1342178"/>
              <a:ext cx="330862" cy="251528"/>
            </p14:xfrm>
          </p:contentPart>
        </mc:Choice>
        <mc:Fallback>
          <p:sp>
            <p:nvSpPr>
              <p:cNvPr id="1051075" name=""/>
              <p:cNvSpPr/>
              <p:nvPr/>
            </p:nvSpPr>
            <p:spPr>
              <a:xfrm>
                <a:off x="2862466" y="1342178"/>
                <a:ext cx="330862" cy="251528"/>
              </a:xfrm>
            </p:spPr>
          </p:sp>
        </mc:Fallback>
      </mc:AlternateContent>
      <mc:AlternateContent xmlns:mc="http://schemas.openxmlformats.org/markup-compatibility/2006">
        <mc:Choice xmlns:p14="http://schemas.microsoft.com/office/powerpoint/2010/main" Requires="p14">
          <p:contentPart p14:bwMode="auto" r:id="rId30">
            <p14:nvContentPartPr>
              <p14:cNvPr id="1051076" name=""/>
              <p14:cNvContentPartPr/>
              <p14:nvPr/>
            </p14:nvContentPartPr>
            <p14:xfrm>
              <a:off x="3216114" y="1337590"/>
              <a:ext cx="484353" cy="207488"/>
            </p14:xfrm>
          </p:contentPart>
        </mc:Choice>
        <mc:Fallback>
          <p:sp>
            <p:nvSpPr>
              <p:cNvPr id="1051076" name=""/>
              <p:cNvSpPr/>
              <p:nvPr/>
            </p:nvSpPr>
            <p:spPr>
              <a:xfrm>
                <a:off x="3216114" y="1337590"/>
                <a:ext cx="484353" cy="207488"/>
              </a:xfrm>
            </p:spPr>
          </p:sp>
        </mc:Fallback>
      </mc:AlternateContent>
      <mc:AlternateContent xmlns:mc="http://schemas.openxmlformats.org/markup-compatibility/2006">
        <mc:Choice xmlns:p14="http://schemas.microsoft.com/office/powerpoint/2010/main" Requires="p14">
          <p:contentPart p14:bwMode="auto" r:id="rId31">
            <p14:nvContentPartPr>
              <p14:cNvPr id="1051077" name=""/>
              <p14:cNvContentPartPr/>
              <p14:nvPr/>
            </p14:nvContentPartPr>
            <p14:xfrm>
              <a:off x="3903085" y="1290905"/>
              <a:ext cx="769321" cy="213745"/>
            </p14:xfrm>
          </p:contentPart>
        </mc:Choice>
        <mc:Fallback>
          <p:sp>
            <p:nvSpPr>
              <p:cNvPr id="1051077" name=""/>
              <p:cNvSpPr/>
              <p:nvPr/>
            </p:nvSpPr>
            <p:spPr>
              <a:xfrm>
                <a:off x="3903085" y="1290905"/>
                <a:ext cx="769321" cy="213745"/>
              </a:xfrm>
            </p:spPr>
          </p:sp>
        </mc:Fallback>
      </mc:AlternateContent>
      <mc:AlternateContent xmlns:mc="http://schemas.openxmlformats.org/markup-compatibility/2006">
        <mc:Choice xmlns:p14="http://schemas.microsoft.com/office/powerpoint/2010/main" Requires="p14">
          <p:contentPart p14:bwMode="auto" r:id="rId32">
            <p14:nvContentPartPr>
              <p14:cNvPr id="1051078" name=""/>
              <p14:cNvContentPartPr/>
              <p14:nvPr/>
            </p14:nvContentPartPr>
            <p14:xfrm>
              <a:off x="4734474" y="980318"/>
              <a:ext cx="256793" cy="427978"/>
            </p14:xfrm>
          </p:contentPart>
        </mc:Choice>
        <mc:Fallback>
          <p:sp>
            <p:nvSpPr>
              <p:cNvPr id="1051078" name=""/>
              <p:cNvSpPr/>
              <p:nvPr/>
            </p:nvSpPr>
            <p:spPr>
              <a:xfrm>
                <a:off x="4734474" y="980318"/>
                <a:ext cx="256793" cy="427978"/>
              </a:xfrm>
            </p:spPr>
          </p:sp>
        </mc:Fallback>
      </mc:AlternateContent>
      <mc:AlternateContent xmlns:mc="http://schemas.openxmlformats.org/markup-compatibility/2006">
        <mc:Choice xmlns:p14="http://schemas.microsoft.com/office/powerpoint/2010/main" Requires="p14">
          <p:contentPart p14:bwMode="auto" r:id="rId33">
            <p14:nvContentPartPr>
              <p14:cNvPr id="1051079" name=""/>
              <p14:cNvContentPartPr/>
              <p14:nvPr/>
            </p14:nvContentPartPr>
            <p14:xfrm>
              <a:off x="4637804" y="1104892"/>
              <a:ext cx="236602" cy="20374"/>
            </p14:xfrm>
          </p:contentPart>
        </mc:Choice>
        <mc:Fallback>
          <p:sp>
            <p:nvSpPr>
              <p:cNvPr id="1051079" name=""/>
              <p:cNvSpPr/>
              <p:nvPr/>
            </p:nvSpPr>
            <p:spPr>
              <a:xfrm>
                <a:off x="4637804" y="1104892"/>
                <a:ext cx="236602" cy="20374"/>
              </a:xfrm>
            </p:spPr>
          </p:sp>
        </mc:Fallback>
      </mc:AlternateContent>
      <mc:AlternateContent xmlns:mc="http://schemas.openxmlformats.org/markup-compatibility/2006">
        <mc:Choice xmlns:p14="http://schemas.microsoft.com/office/powerpoint/2010/main" Requires="p14">
          <p:contentPart p14:bwMode="auto" r:id="rId34">
            <p14:nvContentPartPr>
              <p14:cNvPr id="1051080" name=""/>
              <p14:cNvContentPartPr/>
              <p14:nvPr/>
            </p14:nvContentPartPr>
            <p14:xfrm>
              <a:off x="1089473" y="1951029"/>
              <a:ext cx="10269" cy="594954"/>
            </p14:xfrm>
          </p:contentPart>
        </mc:Choice>
        <mc:Fallback>
          <p:sp>
            <p:nvSpPr>
              <p:cNvPr id="1051080" name=""/>
              <p:cNvSpPr/>
              <p:nvPr/>
            </p:nvSpPr>
            <p:spPr>
              <a:xfrm>
                <a:off x="1089473" y="1951029"/>
                <a:ext cx="10269" cy="594954"/>
              </a:xfrm>
            </p:spPr>
          </p:sp>
        </mc:Fallback>
      </mc:AlternateContent>
      <mc:AlternateContent xmlns:mc="http://schemas.openxmlformats.org/markup-compatibility/2006">
        <mc:Choice xmlns:p14="http://schemas.microsoft.com/office/powerpoint/2010/main" Requires="p14">
          <p:contentPart p14:bwMode="auto" r:id="rId35">
            <p14:nvContentPartPr>
              <p14:cNvPr id="1051081" name=""/>
              <p14:cNvContentPartPr/>
              <p14:nvPr/>
            </p14:nvContentPartPr>
            <p14:xfrm>
              <a:off x="1154619" y="1994463"/>
              <a:ext cx="30668" cy="536360"/>
            </p14:xfrm>
          </p:contentPart>
        </mc:Choice>
        <mc:Fallback>
          <p:sp>
            <p:nvSpPr>
              <p:cNvPr id="1051081" name=""/>
              <p:cNvSpPr/>
              <p:nvPr/>
            </p:nvSpPr>
            <p:spPr>
              <a:xfrm>
                <a:off x="1154619" y="1994463"/>
                <a:ext cx="30668" cy="536360"/>
              </a:xfrm>
            </p:spPr>
          </p:sp>
        </mc:Fallback>
      </mc:AlternateContent>
      <mc:AlternateContent xmlns:mc="http://schemas.openxmlformats.org/markup-compatibility/2006">
        <mc:Choice xmlns:p14="http://schemas.microsoft.com/office/powerpoint/2010/main" Requires="p14">
          <p:contentPart p14:bwMode="auto" r:id="rId36">
            <p14:nvContentPartPr>
              <p14:cNvPr id="1051082" name=""/>
              <p14:cNvContentPartPr/>
              <p14:nvPr/>
            </p14:nvContentPartPr>
            <p14:xfrm>
              <a:off x="1305083" y="2205811"/>
              <a:ext cx="289191" cy="275708"/>
            </p14:xfrm>
          </p:contentPart>
        </mc:Choice>
        <mc:Fallback>
          <p:sp>
            <p:nvSpPr>
              <p:cNvPr id="1051082" name=""/>
              <p:cNvSpPr/>
              <p:nvPr/>
            </p:nvSpPr>
            <p:spPr>
              <a:xfrm>
                <a:off x="1305083" y="2205811"/>
                <a:ext cx="289191" cy="275708"/>
              </a:xfrm>
            </p:spPr>
          </p:sp>
        </mc:Fallback>
      </mc:AlternateContent>
      <mc:AlternateContent xmlns:mc="http://schemas.openxmlformats.org/markup-compatibility/2006">
        <mc:Choice xmlns:p14="http://schemas.microsoft.com/office/powerpoint/2010/main" Requires="p14">
          <p:contentPart p14:bwMode="auto" r:id="rId37">
            <p14:nvContentPartPr>
              <p14:cNvPr id="1051083" name=""/>
              <p14:cNvContentPartPr/>
              <p14:nvPr/>
            </p14:nvContentPartPr>
            <p14:xfrm>
              <a:off x="1319203" y="2055988"/>
              <a:ext cx="242763" cy="10949"/>
            </p14:xfrm>
          </p:contentPart>
        </mc:Choice>
        <mc:Fallback>
          <p:sp>
            <p:nvSpPr>
              <p:cNvPr id="1051083" name=""/>
              <p:cNvSpPr/>
              <p:nvPr/>
            </p:nvSpPr>
            <p:spPr>
              <a:xfrm>
                <a:off x="1319203" y="2055988"/>
                <a:ext cx="242763" cy="10949"/>
              </a:xfrm>
            </p:spPr>
          </p:sp>
        </mc:Fallback>
      </mc:AlternateContent>
      <mc:AlternateContent xmlns:mc="http://schemas.openxmlformats.org/markup-compatibility/2006">
        <mc:Choice xmlns:p14="http://schemas.microsoft.com/office/powerpoint/2010/main" Requires="p14">
          <p:contentPart p14:bwMode="auto" r:id="rId38">
            <p14:nvContentPartPr>
              <p14:cNvPr id="1051084" name=""/>
              <p14:cNvContentPartPr/>
              <p14:nvPr/>
            </p14:nvContentPartPr>
            <p14:xfrm>
              <a:off x="1519528" y="1994463"/>
              <a:ext cx="88186" cy="159344"/>
            </p14:xfrm>
          </p:contentPart>
        </mc:Choice>
        <mc:Fallback>
          <p:sp>
            <p:nvSpPr>
              <p:cNvPr id="1051084" name=""/>
              <p:cNvSpPr/>
              <p:nvPr/>
            </p:nvSpPr>
            <p:spPr>
              <a:xfrm>
                <a:off x="1519528" y="1994463"/>
                <a:ext cx="88186" cy="159344"/>
              </a:xfrm>
            </p:spPr>
          </p:sp>
        </mc:Fallback>
      </mc:AlternateContent>
      <mc:AlternateContent xmlns:mc="http://schemas.openxmlformats.org/markup-compatibility/2006">
        <mc:Choice xmlns:p14="http://schemas.microsoft.com/office/powerpoint/2010/main" Requires="p14">
          <p:contentPart p14:bwMode="auto" r:id="rId39">
            <p14:nvContentPartPr>
              <p14:cNvPr id="1051085" name=""/>
              <p14:cNvContentPartPr/>
              <p14:nvPr/>
            </p14:nvContentPartPr>
            <p14:xfrm>
              <a:off x="1698671" y="2037899"/>
              <a:ext cx="71043" cy="453597"/>
            </p14:xfrm>
          </p:contentPart>
        </mc:Choice>
        <mc:Fallback>
          <p:sp>
            <p:nvSpPr>
              <p:cNvPr id="1051085" name=""/>
              <p:cNvSpPr/>
              <p:nvPr/>
            </p:nvSpPr>
            <p:spPr>
              <a:xfrm>
                <a:off x="1698671" y="2037899"/>
                <a:ext cx="71043" cy="453597"/>
              </a:xfrm>
            </p:spPr>
          </p:sp>
        </mc:Fallback>
      </mc:AlternateContent>
      <mc:AlternateContent xmlns:mc="http://schemas.openxmlformats.org/markup-compatibility/2006">
        <mc:Choice xmlns:p14="http://schemas.microsoft.com/office/powerpoint/2010/main" Requires="p14">
          <p:contentPart p14:bwMode="auto" r:id="rId40">
            <p14:nvContentPartPr>
              <p14:cNvPr id="1051086" name=""/>
              <p14:cNvContentPartPr/>
              <p14:nvPr/>
            </p14:nvContentPartPr>
            <p14:xfrm>
              <a:off x="1782694" y="2074136"/>
              <a:ext cx="51442" cy="421808"/>
            </p14:xfrm>
          </p:contentPart>
        </mc:Choice>
        <mc:Fallback>
          <p:sp>
            <p:nvSpPr>
              <p:cNvPr id="1051086" name=""/>
              <p:cNvSpPr/>
              <p:nvPr/>
            </p:nvSpPr>
            <p:spPr>
              <a:xfrm>
                <a:off x="1782694" y="2074136"/>
                <a:ext cx="51442" cy="421808"/>
              </a:xfrm>
            </p:spPr>
          </p:sp>
        </mc:Fallback>
      </mc:AlternateContent>
      <mc:AlternateContent xmlns:mc="http://schemas.openxmlformats.org/markup-compatibility/2006">
        <mc:Choice xmlns:p14="http://schemas.microsoft.com/office/powerpoint/2010/main" Requires="p14">
          <p:contentPart p14:bwMode="auto" r:id="rId41">
            <p14:nvContentPartPr>
              <p14:cNvPr id="1051087" name=""/>
              <p14:cNvContentPartPr/>
              <p14:nvPr/>
            </p14:nvContentPartPr>
            <p14:xfrm>
              <a:off x="1948418" y="2291559"/>
              <a:ext cx="179145" cy="14395"/>
            </p14:xfrm>
          </p:contentPart>
        </mc:Choice>
        <mc:Fallback>
          <p:sp>
            <p:nvSpPr>
              <p:cNvPr id="1051087" name=""/>
              <p:cNvSpPr/>
              <p:nvPr/>
            </p:nvSpPr>
            <p:spPr>
              <a:xfrm>
                <a:off x="1948418" y="2291559"/>
                <a:ext cx="179145" cy="14395"/>
              </a:xfrm>
            </p:spPr>
          </p:sp>
        </mc:Fallback>
      </mc:AlternateContent>
      <mc:AlternateContent xmlns:mc="http://schemas.openxmlformats.org/markup-compatibility/2006">
        <mc:Choice xmlns:p14="http://schemas.microsoft.com/office/powerpoint/2010/main" Requires="p14">
          <p:contentPart p14:bwMode="auto" r:id="rId42">
            <p14:nvContentPartPr>
              <p14:cNvPr id="1051088" name=""/>
              <p14:cNvContentPartPr/>
              <p14:nvPr/>
            </p14:nvContentPartPr>
            <p14:xfrm>
              <a:off x="1970039" y="2364006"/>
              <a:ext cx="174993" cy="28819"/>
            </p14:xfrm>
          </p:contentPart>
        </mc:Choice>
        <mc:Fallback>
          <p:sp>
            <p:nvSpPr>
              <p:cNvPr id="1051088" name=""/>
              <p:cNvSpPr/>
              <p:nvPr/>
            </p:nvSpPr>
            <p:spPr>
              <a:xfrm>
                <a:off x="1970039" y="2364006"/>
                <a:ext cx="174993" cy="28819"/>
              </a:xfrm>
            </p:spPr>
          </p:sp>
        </mc:Fallback>
      </mc:AlternateContent>
      <mc:AlternateContent xmlns:mc="http://schemas.openxmlformats.org/markup-compatibility/2006">
        <mc:Choice xmlns:p14="http://schemas.microsoft.com/office/powerpoint/2010/main" Requires="p14">
          <p:contentPart p14:bwMode="auto" r:id="rId43">
            <p14:nvContentPartPr>
              <p14:cNvPr id="1051089" name=""/>
              <p14:cNvContentPartPr/>
              <p14:nvPr/>
            </p14:nvContentPartPr>
            <p14:xfrm>
              <a:off x="2262078" y="1909386"/>
              <a:ext cx="1152595" cy="667062"/>
            </p14:xfrm>
          </p:contentPart>
        </mc:Choice>
        <mc:Fallback>
          <p:sp>
            <p:nvSpPr>
              <p:cNvPr id="1051089" name=""/>
              <p:cNvSpPr/>
              <p:nvPr/>
            </p:nvSpPr>
            <p:spPr>
              <a:xfrm>
                <a:off x="2262078" y="1909386"/>
                <a:ext cx="1152595" cy="667062"/>
              </a:xfrm>
            </p:spPr>
          </p:sp>
        </mc:Fallback>
      </mc:AlternateContent>
      <mc:AlternateContent xmlns:mc="http://schemas.openxmlformats.org/markup-compatibility/2006">
        <mc:Choice xmlns:p14="http://schemas.microsoft.com/office/powerpoint/2010/main" Requires="p14">
          <p:contentPart p14:bwMode="auto" r:id="rId44">
            <p14:nvContentPartPr>
              <p14:cNvPr id="1051090" name=""/>
              <p14:cNvContentPartPr/>
              <p14:nvPr/>
            </p14:nvContentPartPr>
            <p14:xfrm>
              <a:off x="2506593" y="2189338"/>
              <a:ext cx="207385" cy="250999"/>
            </p14:xfrm>
          </p:contentPart>
        </mc:Choice>
        <mc:Fallback>
          <p:sp>
            <p:nvSpPr>
              <p:cNvPr id="1051090" name=""/>
              <p:cNvSpPr/>
              <p:nvPr/>
            </p:nvSpPr>
            <p:spPr>
              <a:xfrm>
                <a:off x="2506593" y="2189338"/>
                <a:ext cx="207385" cy="250999"/>
              </a:xfrm>
            </p:spPr>
          </p:sp>
        </mc:Fallback>
      </mc:AlternateContent>
      <mc:AlternateContent xmlns:mc="http://schemas.openxmlformats.org/markup-compatibility/2006">
        <mc:Choice xmlns:p14="http://schemas.microsoft.com/office/powerpoint/2010/main" Requires="p14">
          <p:contentPart p14:bwMode="auto" r:id="rId45">
            <p14:nvContentPartPr>
              <p14:cNvPr id="1051091" name=""/>
              <p14:cNvContentPartPr/>
              <p14:nvPr/>
            </p14:nvContentPartPr>
            <p14:xfrm>
              <a:off x="2527772" y="2092635"/>
              <a:ext cx="259793" cy="14204"/>
            </p14:xfrm>
          </p:contentPart>
        </mc:Choice>
        <mc:Fallback>
          <p:sp>
            <p:nvSpPr>
              <p:cNvPr id="1051091" name=""/>
              <p:cNvSpPr/>
              <p:nvPr/>
            </p:nvSpPr>
            <p:spPr>
              <a:xfrm>
                <a:off x="2527772" y="2092635"/>
                <a:ext cx="259793" cy="14204"/>
              </a:xfrm>
            </p:spPr>
          </p:sp>
        </mc:Fallback>
      </mc:AlternateContent>
      <mc:AlternateContent xmlns:mc="http://schemas.openxmlformats.org/markup-compatibility/2006">
        <mc:Choice xmlns:p14="http://schemas.microsoft.com/office/powerpoint/2010/main" Requires="p14">
          <p:contentPart p14:bwMode="auto" r:id="rId46">
            <p14:nvContentPartPr>
              <p14:cNvPr id="1051092" name=""/>
              <p14:cNvContentPartPr/>
              <p14:nvPr/>
            </p14:nvContentPartPr>
            <p14:xfrm>
              <a:off x="2678237" y="2030949"/>
              <a:ext cx="122967" cy="164733"/>
            </p14:xfrm>
          </p:contentPart>
        </mc:Choice>
        <mc:Fallback>
          <p:sp>
            <p:nvSpPr>
              <p:cNvPr id="1051092" name=""/>
              <p:cNvSpPr/>
              <p:nvPr/>
            </p:nvSpPr>
            <p:spPr>
              <a:xfrm>
                <a:off x="2678237" y="2030949"/>
                <a:ext cx="122967" cy="164733"/>
              </a:xfrm>
            </p:spPr>
          </p:sp>
        </mc:Fallback>
      </mc:AlternateContent>
      <mc:AlternateContent xmlns:mc="http://schemas.openxmlformats.org/markup-compatibility/2006">
        <mc:Choice xmlns:p14="http://schemas.microsoft.com/office/powerpoint/2010/main" Requires="p14">
          <p:contentPart p14:bwMode="auto" r:id="rId47">
            <p14:nvContentPartPr>
              <p14:cNvPr id="1051093" name=""/>
              <p14:cNvContentPartPr/>
              <p14:nvPr/>
            </p14:nvContentPartPr>
            <p14:xfrm>
              <a:off x="2849881" y="2385627"/>
              <a:ext cx="3565" cy="31155"/>
            </p14:xfrm>
          </p:contentPart>
        </mc:Choice>
        <mc:Fallback>
          <p:sp>
            <p:nvSpPr>
              <p:cNvPr id="1051093" name=""/>
              <p:cNvSpPr/>
              <p:nvPr/>
            </p:nvSpPr>
            <p:spPr>
              <a:xfrm>
                <a:off x="2849881" y="2385627"/>
                <a:ext cx="3565" cy="31155"/>
              </a:xfrm>
            </p:spPr>
          </p:sp>
        </mc:Fallback>
      </mc:AlternateContent>
      <mc:AlternateContent xmlns:mc="http://schemas.openxmlformats.org/markup-compatibility/2006">
        <mc:Choice xmlns:p14="http://schemas.microsoft.com/office/powerpoint/2010/main" Requires="p14">
          <p:contentPart p14:bwMode="auto" r:id="rId48">
            <p14:nvContentPartPr>
              <p14:cNvPr id="1051094" name=""/>
              <p14:cNvContentPartPr/>
              <p14:nvPr/>
            </p14:nvContentPartPr>
            <p14:xfrm>
              <a:off x="2992844" y="2163884"/>
              <a:ext cx="276213" cy="227303"/>
            </p14:xfrm>
          </p:contentPart>
        </mc:Choice>
        <mc:Fallback>
          <p:sp>
            <p:nvSpPr>
              <p:cNvPr id="1051094" name=""/>
              <p:cNvSpPr/>
              <p:nvPr/>
            </p:nvSpPr>
            <p:spPr>
              <a:xfrm>
                <a:off x="2992844" y="2163884"/>
                <a:ext cx="276213" cy="227303"/>
              </a:xfrm>
            </p:spPr>
          </p:sp>
        </mc:Fallback>
      </mc:AlternateContent>
      <mc:AlternateContent xmlns:mc="http://schemas.openxmlformats.org/markup-compatibility/2006">
        <mc:Choice xmlns:p14="http://schemas.microsoft.com/office/powerpoint/2010/main" Requires="p14">
          <p:contentPart p14:bwMode="auto" r:id="rId49">
            <p14:nvContentPartPr>
              <p14:cNvPr id="1051095" name=""/>
              <p14:cNvContentPartPr/>
              <p14:nvPr/>
            </p14:nvContentPartPr>
            <p14:xfrm>
              <a:off x="2964163" y="2072669"/>
              <a:ext cx="278171" cy="10624"/>
            </p14:xfrm>
          </p:contentPart>
        </mc:Choice>
        <mc:Fallback>
          <p:sp>
            <p:nvSpPr>
              <p:cNvPr id="1051095" name=""/>
              <p:cNvSpPr/>
              <p:nvPr/>
            </p:nvSpPr>
            <p:spPr>
              <a:xfrm>
                <a:off x="2964163" y="2072669"/>
                <a:ext cx="278171" cy="10624"/>
              </a:xfrm>
            </p:spPr>
          </p:sp>
        </mc:Fallback>
      </mc:AlternateContent>
      <mc:AlternateContent xmlns:mc="http://schemas.openxmlformats.org/markup-compatibility/2006">
        <mc:Choice xmlns:p14="http://schemas.microsoft.com/office/powerpoint/2010/main" Requires="p14">
          <p:contentPart p14:bwMode="auto" r:id="rId50">
            <p14:nvContentPartPr>
              <p14:cNvPr id="1051096" name=""/>
              <p14:cNvContentPartPr/>
              <p14:nvPr/>
            </p14:nvContentPartPr>
            <p14:xfrm>
              <a:off x="3164488" y="2023503"/>
              <a:ext cx="89131" cy="101513"/>
            </p14:xfrm>
          </p:contentPart>
        </mc:Choice>
        <mc:Fallback>
          <p:sp>
            <p:nvSpPr>
              <p:cNvPr id="1051096" name=""/>
              <p:cNvSpPr/>
              <p:nvPr/>
            </p:nvSpPr>
            <p:spPr>
              <a:xfrm>
                <a:off x="3164488" y="2023503"/>
                <a:ext cx="89131" cy="101513"/>
              </a:xfrm>
            </p:spPr>
          </p:sp>
        </mc:Fallback>
      </mc:AlternateContent>
      <mc:AlternateContent xmlns:mc="http://schemas.openxmlformats.org/markup-compatibility/2006">
        <mc:Choice xmlns:p14="http://schemas.microsoft.com/office/powerpoint/2010/main" Requires="p14">
          <p:contentPart p14:bwMode="auto" r:id="rId51">
            <p14:nvContentPartPr>
              <p14:cNvPr id="1051097" name=""/>
              <p14:cNvContentPartPr/>
              <p14:nvPr/>
            </p14:nvContentPartPr>
            <p14:xfrm>
              <a:off x="3364813" y="1914791"/>
              <a:ext cx="48423" cy="66912"/>
            </p14:xfrm>
          </p:contentPart>
        </mc:Choice>
        <mc:Fallback>
          <p:sp>
            <p:nvSpPr>
              <p:cNvPr id="1051097" name=""/>
              <p:cNvSpPr/>
              <p:nvPr/>
            </p:nvSpPr>
            <p:spPr>
              <a:xfrm>
                <a:off x="3364813" y="1914791"/>
                <a:ext cx="48423" cy="66912"/>
              </a:xfrm>
            </p:spPr>
          </p:sp>
        </mc:Fallback>
      </mc:AlternateContent>
      <mc:AlternateContent xmlns:mc="http://schemas.openxmlformats.org/markup-compatibility/2006">
        <mc:Choice xmlns:p14="http://schemas.microsoft.com/office/powerpoint/2010/main" Requires="p14">
          <p:contentPart p14:bwMode="auto" r:id="rId52">
            <p14:nvContentPartPr>
              <p14:cNvPr id="1051098" name=""/>
              <p14:cNvContentPartPr/>
              <p14:nvPr/>
            </p14:nvContentPartPr>
            <p14:xfrm>
              <a:off x="3550577" y="2277412"/>
              <a:ext cx="198645" cy="1718"/>
            </p14:xfrm>
          </p:contentPart>
        </mc:Choice>
        <mc:Fallback>
          <p:sp>
            <p:nvSpPr>
              <p:cNvPr id="1051098" name=""/>
              <p:cNvSpPr/>
              <p:nvPr/>
            </p:nvSpPr>
            <p:spPr>
              <a:xfrm>
                <a:off x="3550577" y="2277412"/>
                <a:ext cx="198645" cy="1718"/>
              </a:xfrm>
            </p:spPr>
          </p:sp>
        </mc:Fallback>
      </mc:AlternateContent>
      <mc:AlternateContent xmlns:mc="http://schemas.openxmlformats.org/markup-compatibility/2006">
        <mc:Choice xmlns:p14="http://schemas.microsoft.com/office/powerpoint/2010/main" Requires="p14">
          <p:contentPart p14:bwMode="auto" r:id="rId53">
            <p14:nvContentPartPr>
              <p14:cNvPr id="1051099" name=""/>
              <p14:cNvContentPartPr/>
              <p14:nvPr/>
            </p14:nvContentPartPr>
            <p14:xfrm>
              <a:off x="3543517" y="2349390"/>
              <a:ext cx="200325" cy="21841"/>
            </p14:xfrm>
          </p:contentPart>
        </mc:Choice>
        <mc:Fallback>
          <p:sp>
            <p:nvSpPr>
              <p:cNvPr id="1051099" name=""/>
              <p:cNvSpPr/>
              <p:nvPr/>
            </p:nvSpPr>
            <p:spPr>
              <a:xfrm>
                <a:off x="3543517" y="2349390"/>
                <a:ext cx="200325" cy="21841"/>
              </a:xfrm>
            </p:spPr>
          </p:sp>
        </mc:Fallback>
      </mc:AlternateContent>
      <mc:AlternateContent xmlns:mc="http://schemas.openxmlformats.org/markup-compatibility/2006">
        <mc:Choice xmlns:p14="http://schemas.microsoft.com/office/powerpoint/2010/main" Requires="p14">
          <p:contentPart p14:bwMode="auto" r:id="rId54">
            <p14:nvContentPartPr>
              <p14:cNvPr id="1051100" name=""/>
              <p14:cNvContentPartPr/>
              <p14:nvPr/>
            </p14:nvContentPartPr>
            <p14:xfrm>
              <a:off x="3928648" y="1974787"/>
              <a:ext cx="317888" cy="422883"/>
            </p14:xfrm>
          </p:contentPart>
        </mc:Choice>
        <mc:Fallback>
          <p:sp>
            <p:nvSpPr>
              <p:cNvPr id="1051100" name=""/>
              <p:cNvSpPr/>
              <p:nvPr/>
            </p:nvSpPr>
            <p:spPr>
              <a:xfrm>
                <a:off x="3928648" y="1974787"/>
                <a:ext cx="317888" cy="422883"/>
              </a:xfrm>
            </p:spPr>
          </p:sp>
        </mc:Fallback>
      </mc:AlternateContent>
      <mc:AlternateContent xmlns:mc="http://schemas.openxmlformats.org/markup-compatibility/2006">
        <mc:Choice xmlns:p14="http://schemas.microsoft.com/office/powerpoint/2010/main" Requires="p14">
          <p:contentPart p14:bwMode="auto" r:id="rId55">
            <p14:nvContentPartPr>
              <p14:cNvPr id="1051101" name=""/>
              <p14:cNvContentPartPr/>
              <p14:nvPr/>
            </p14:nvContentPartPr>
            <p14:xfrm>
              <a:off x="4122872" y="2094943"/>
              <a:ext cx="243126" cy="22628"/>
            </p14:xfrm>
          </p:contentPart>
        </mc:Choice>
        <mc:Fallback>
          <p:sp>
            <p:nvSpPr>
              <p:cNvPr id="1051101" name=""/>
              <p:cNvSpPr/>
              <p:nvPr/>
            </p:nvSpPr>
            <p:spPr>
              <a:xfrm>
                <a:off x="4122872" y="2094943"/>
                <a:ext cx="243126" cy="22628"/>
              </a:xfrm>
            </p:spPr>
          </p:sp>
        </mc:Fallback>
      </mc:AlternateContent>
      <mc:AlternateContent xmlns:mc="http://schemas.openxmlformats.org/markup-compatibility/2006">
        <mc:Choice xmlns:p14="http://schemas.microsoft.com/office/powerpoint/2010/main" Requires="p14">
          <p:contentPart p14:bwMode="auto" r:id="rId56">
            <p14:nvContentPartPr>
              <p14:cNvPr id="1051102" name=""/>
              <p14:cNvContentPartPr/>
              <p14:nvPr/>
            </p14:nvContentPartPr>
            <p14:xfrm>
              <a:off x="4294516" y="2194635"/>
              <a:ext cx="141380" cy="171238"/>
            </p14:xfrm>
          </p:contentPart>
        </mc:Choice>
        <mc:Fallback>
          <p:sp>
            <p:nvSpPr>
              <p:cNvPr id="1051102" name=""/>
              <p:cNvSpPr/>
              <p:nvPr/>
            </p:nvSpPr>
            <p:spPr>
              <a:xfrm>
                <a:off x="4294516" y="2194635"/>
                <a:ext cx="141380" cy="171238"/>
              </a:xfrm>
            </p:spPr>
          </p:sp>
        </mc:Fallback>
      </mc:AlternateContent>
      <mc:AlternateContent xmlns:mc="http://schemas.openxmlformats.org/markup-compatibility/2006">
        <mc:Choice xmlns:p14="http://schemas.microsoft.com/office/powerpoint/2010/main" Requires="p14">
          <p:contentPart p14:bwMode="auto" r:id="rId57">
            <p14:nvContentPartPr>
              <p14:cNvPr id="1051103" name=""/>
              <p14:cNvContentPartPr/>
              <p14:nvPr/>
            </p14:nvContentPartPr>
            <p14:xfrm>
              <a:off x="4558821" y="2190608"/>
              <a:ext cx="118454" cy="6634"/>
            </p14:xfrm>
          </p:contentPart>
        </mc:Choice>
        <mc:Fallback>
          <p:sp>
            <p:nvSpPr>
              <p:cNvPr id="1051103" name=""/>
              <p:cNvSpPr/>
              <p:nvPr/>
            </p:nvSpPr>
            <p:spPr>
              <a:xfrm>
                <a:off x="4558821" y="2190608"/>
                <a:ext cx="118454" cy="6634"/>
              </a:xfrm>
            </p:spPr>
          </p:sp>
        </mc:Fallback>
      </mc:AlternateContent>
      <mc:AlternateContent xmlns:mc="http://schemas.openxmlformats.org/markup-compatibility/2006">
        <mc:Choice xmlns:p14="http://schemas.microsoft.com/office/powerpoint/2010/main" Requires="p14">
          <p:contentPart p14:bwMode="auto" r:id="rId58">
            <p14:nvContentPartPr>
              <p14:cNvPr id="1051104" name=""/>
              <p14:cNvContentPartPr/>
              <p14:nvPr/>
            </p14:nvContentPartPr>
            <p14:xfrm>
              <a:off x="4551762" y="2277412"/>
              <a:ext cx="157524" cy="6949"/>
            </p14:xfrm>
          </p:contentPart>
        </mc:Choice>
        <mc:Fallback>
          <p:sp>
            <p:nvSpPr>
              <p:cNvPr id="1051104" name=""/>
              <p:cNvSpPr/>
              <p:nvPr/>
            </p:nvSpPr>
            <p:spPr>
              <a:xfrm>
                <a:off x="4551762" y="2277412"/>
                <a:ext cx="157524" cy="6949"/>
              </a:xfrm>
            </p:spPr>
          </p:sp>
        </mc:Fallback>
      </mc:AlternateContent>
      <mc:AlternateContent xmlns:mc="http://schemas.openxmlformats.org/markup-compatibility/2006">
        <mc:Choice xmlns:p14="http://schemas.microsoft.com/office/powerpoint/2010/main" Requires="p14">
          <p:contentPart p14:bwMode="auto" r:id="rId59">
            <p14:nvContentPartPr>
              <p14:cNvPr id="1051105" name=""/>
              <p14:cNvContentPartPr/>
              <p14:nvPr/>
            </p14:nvContentPartPr>
            <p14:xfrm>
              <a:off x="4797974" y="2139661"/>
              <a:ext cx="517346" cy="215404"/>
            </p14:xfrm>
          </p:contentPart>
        </mc:Choice>
        <mc:Fallback>
          <p:sp>
            <p:nvSpPr>
              <p:cNvPr id="1051105" name=""/>
              <p:cNvSpPr/>
              <p:nvPr/>
            </p:nvSpPr>
            <p:spPr>
              <a:xfrm>
                <a:off x="4797974" y="2139661"/>
                <a:ext cx="517346" cy="215404"/>
              </a:xfrm>
            </p:spPr>
          </p:sp>
        </mc:Fallback>
      </mc:AlternateContent>
      <mc:AlternateContent xmlns:mc="http://schemas.openxmlformats.org/markup-compatibility/2006">
        <mc:Choice xmlns:p14="http://schemas.microsoft.com/office/powerpoint/2010/main" Requires="p14">
          <p:contentPart p14:bwMode="auto" r:id="rId60">
            <p14:nvContentPartPr>
              <p14:cNvPr id="1051106" name=""/>
              <p14:cNvContentPartPr/>
              <p14:nvPr/>
            </p14:nvContentPartPr>
            <p14:xfrm>
              <a:off x="5347906" y="1976097"/>
              <a:ext cx="140618" cy="297794"/>
            </p14:xfrm>
          </p:contentPart>
        </mc:Choice>
        <mc:Fallback>
          <p:sp>
            <p:nvSpPr>
              <p:cNvPr id="1051106" name=""/>
              <p:cNvSpPr/>
              <p:nvPr/>
            </p:nvSpPr>
            <p:spPr>
              <a:xfrm>
                <a:off x="5347906" y="1976097"/>
                <a:ext cx="140618" cy="297794"/>
              </a:xfrm>
            </p:spPr>
          </p:sp>
        </mc:Fallback>
      </mc:AlternateContent>
      <mc:AlternateContent xmlns:mc="http://schemas.openxmlformats.org/markup-compatibility/2006">
        <mc:Choice xmlns:p14="http://schemas.microsoft.com/office/powerpoint/2010/main" Requires="p14">
          <p:contentPart p14:bwMode="auto" r:id="rId61">
            <p14:nvContentPartPr>
              <p14:cNvPr id="1051107" name=""/>
              <p14:cNvContentPartPr/>
              <p14:nvPr/>
            </p14:nvContentPartPr>
            <p14:xfrm>
              <a:off x="5452464" y="2110203"/>
              <a:ext cx="247091" cy="119539"/>
            </p14:xfrm>
          </p:contentPart>
        </mc:Choice>
        <mc:Fallback>
          <p:sp>
            <p:nvSpPr>
              <p:cNvPr id="1051107" name=""/>
              <p:cNvSpPr/>
              <p:nvPr/>
            </p:nvSpPr>
            <p:spPr>
              <a:xfrm>
                <a:off x="5452464" y="2110203"/>
                <a:ext cx="247091" cy="119539"/>
              </a:xfrm>
            </p:spPr>
          </p:sp>
        </mc:Fallback>
      </mc:AlternateContent>
      <mc:AlternateContent xmlns:mc="http://schemas.openxmlformats.org/markup-compatibility/2006">
        <mc:Choice xmlns:p14="http://schemas.microsoft.com/office/powerpoint/2010/main" Requires="p14">
          <p:contentPart p14:bwMode="auto" r:id="rId62">
            <p14:nvContentPartPr>
              <p14:cNvPr id="1051108" name=""/>
              <p14:cNvContentPartPr/>
              <p14:nvPr/>
            </p14:nvContentPartPr>
            <p14:xfrm>
              <a:off x="5667669" y="2122609"/>
              <a:ext cx="129587" cy="133799"/>
            </p14:xfrm>
          </p:contentPart>
        </mc:Choice>
        <mc:Fallback>
          <p:sp>
            <p:nvSpPr>
              <p:cNvPr id="1051108" name=""/>
              <p:cNvSpPr/>
              <p:nvPr/>
            </p:nvSpPr>
            <p:spPr>
              <a:xfrm>
                <a:off x="5667669" y="2122609"/>
                <a:ext cx="129587" cy="133799"/>
              </a:xfrm>
            </p:spPr>
          </p:sp>
        </mc:Fallback>
      </mc:AlternateContent>
      <mc:AlternateContent xmlns:mc="http://schemas.openxmlformats.org/markup-compatibility/2006">
        <mc:Choice xmlns:p14="http://schemas.microsoft.com/office/powerpoint/2010/main" Requires="p14">
          <p:contentPart p14:bwMode="auto" r:id="rId63">
            <p14:nvContentPartPr>
              <p14:cNvPr id="1051109" name=""/>
              <p14:cNvContentPartPr/>
              <p14:nvPr/>
            </p14:nvContentPartPr>
            <p14:xfrm>
              <a:off x="5811559" y="1835367"/>
              <a:ext cx="292060" cy="369321"/>
            </p14:xfrm>
          </p:contentPart>
        </mc:Choice>
        <mc:Fallback>
          <p:sp>
            <p:nvSpPr>
              <p:cNvPr id="1051109" name=""/>
              <p:cNvSpPr/>
              <p:nvPr/>
            </p:nvSpPr>
            <p:spPr>
              <a:xfrm>
                <a:off x="5811559" y="1835367"/>
                <a:ext cx="292060" cy="369321"/>
              </a:xfrm>
            </p:spPr>
          </p:sp>
        </mc:Fallback>
      </mc:AlternateContent>
      <mc:AlternateContent xmlns:mc="http://schemas.openxmlformats.org/markup-compatibility/2006">
        <mc:Choice xmlns:p14="http://schemas.microsoft.com/office/powerpoint/2010/main" Requires="p14">
          <p:contentPart p14:bwMode="auto" r:id="rId64">
            <p14:nvContentPartPr>
              <p14:cNvPr id="1051110" name=""/>
              <p14:cNvContentPartPr/>
              <p14:nvPr/>
            </p14:nvContentPartPr>
            <p14:xfrm>
              <a:off x="5705061" y="1929435"/>
              <a:ext cx="184113" cy="51076"/>
            </p14:xfrm>
          </p:contentPart>
        </mc:Choice>
        <mc:Fallback>
          <p:sp>
            <p:nvSpPr>
              <p:cNvPr id="1051110" name=""/>
              <p:cNvSpPr/>
              <p:nvPr/>
            </p:nvSpPr>
            <p:spPr>
              <a:xfrm>
                <a:off x="5705061" y="1929435"/>
                <a:ext cx="184113" cy="51076"/>
              </a:xfrm>
            </p:spPr>
          </p:sp>
        </mc:Fallback>
      </mc:AlternateContent>
      <mc:AlternateContent xmlns:mc="http://schemas.openxmlformats.org/markup-compatibility/2006">
        <mc:Choice xmlns:p14="http://schemas.microsoft.com/office/powerpoint/2010/main" Requires="p14">
          <p:contentPart p14:bwMode="auto" r:id="rId65">
            <p14:nvContentPartPr>
              <p14:cNvPr id="1051111" name=""/>
              <p14:cNvContentPartPr/>
              <p14:nvPr/>
            </p14:nvContentPartPr>
            <p14:xfrm>
              <a:off x="754137" y="3098444"/>
              <a:ext cx="268338" cy="241765"/>
            </p14:xfrm>
          </p:contentPart>
        </mc:Choice>
        <mc:Fallback>
          <p:sp>
            <p:nvSpPr>
              <p:cNvPr id="1051111" name=""/>
              <p:cNvSpPr/>
              <p:nvPr/>
            </p:nvSpPr>
            <p:spPr>
              <a:xfrm>
                <a:off x="754137" y="3098444"/>
                <a:ext cx="268338" cy="241765"/>
              </a:xfrm>
            </p:spPr>
          </p:sp>
        </mc:Fallback>
      </mc:AlternateContent>
      <mc:AlternateContent xmlns:mc="http://schemas.openxmlformats.org/markup-compatibility/2006">
        <mc:Choice xmlns:p14="http://schemas.microsoft.com/office/powerpoint/2010/main" Requires="p14">
          <p:contentPart p14:bwMode="auto" r:id="rId66">
            <p14:nvContentPartPr>
              <p14:cNvPr id="1051112" name=""/>
              <p14:cNvContentPartPr/>
              <p14:nvPr/>
            </p14:nvContentPartPr>
            <p14:xfrm>
              <a:off x="991751" y="3124612"/>
              <a:ext cx="679643" cy="208134"/>
            </p14:xfrm>
          </p:contentPart>
        </mc:Choice>
        <mc:Fallback>
          <p:sp>
            <p:nvSpPr>
              <p:cNvPr id="1051112" name=""/>
              <p:cNvSpPr/>
              <p:nvPr/>
            </p:nvSpPr>
            <p:spPr>
              <a:xfrm>
                <a:off x="991751" y="3124612"/>
                <a:ext cx="679643" cy="208134"/>
              </a:xfrm>
            </p:spPr>
          </p:sp>
        </mc:Fallback>
      </mc:AlternateContent>
      <mc:AlternateContent xmlns:mc="http://schemas.openxmlformats.org/markup-compatibility/2006">
        <mc:Choice xmlns:p14="http://schemas.microsoft.com/office/powerpoint/2010/main" Requires="p14">
          <p:contentPart p14:bwMode="auto" r:id="rId67">
            <p14:nvContentPartPr>
              <p14:cNvPr id="1051113" name=""/>
              <p14:cNvContentPartPr/>
              <p14:nvPr/>
            </p14:nvContentPartPr>
            <p14:xfrm>
              <a:off x="1533648" y="2943829"/>
              <a:ext cx="14560" cy="86870"/>
            </p14:xfrm>
          </p:contentPart>
        </mc:Choice>
        <mc:Fallback>
          <p:sp>
            <p:nvSpPr>
              <p:cNvPr id="1051113" name=""/>
              <p:cNvSpPr/>
              <p:nvPr/>
            </p:nvSpPr>
            <p:spPr>
              <a:xfrm>
                <a:off x="1533648" y="2943829"/>
                <a:ext cx="14560" cy="86870"/>
              </a:xfrm>
            </p:spPr>
          </p:sp>
        </mc:Fallback>
      </mc:AlternateContent>
      <mc:AlternateContent xmlns:mc="http://schemas.openxmlformats.org/markup-compatibility/2006">
        <mc:Choice xmlns:p14="http://schemas.microsoft.com/office/powerpoint/2010/main" Requires="p14">
          <p:contentPart p14:bwMode="auto" r:id="rId68">
            <p14:nvContentPartPr>
              <p14:cNvPr id="1051114" name=""/>
              <p14:cNvContentPartPr/>
              <p14:nvPr/>
            </p14:nvContentPartPr>
            <p14:xfrm>
              <a:off x="1755406" y="3177795"/>
              <a:ext cx="303048" cy="159438"/>
            </p14:xfrm>
          </p:contentPart>
        </mc:Choice>
        <mc:Fallback>
          <p:sp>
            <p:nvSpPr>
              <p:cNvPr id="1051114" name=""/>
              <p:cNvSpPr/>
              <p:nvPr/>
            </p:nvSpPr>
            <p:spPr>
              <a:xfrm>
                <a:off x="1755406" y="3177795"/>
                <a:ext cx="303048" cy="159438"/>
              </a:xfrm>
            </p:spPr>
          </p:sp>
        </mc:Fallback>
      </mc:AlternateContent>
      <mc:AlternateContent xmlns:mc="http://schemas.openxmlformats.org/markup-compatibility/2006">
        <mc:Choice xmlns:p14="http://schemas.microsoft.com/office/powerpoint/2010/main" Requires="p14">
          <p:contentPart p14:bwMode="auto" r:id="rId69">
            <p14:nvContentPartPr>
              <p14:cNvPr id="1051115" name=""/>
              <p14:cNvContentPartPr/>
              <p14:nvPr/>
            </p14:nvContentPartPr>
            <p14:xfrm>
              <a:off x="2034461" y="2878304"/>
              <a:ext cx="627063" cy="460083"/>
            </p14:xfrm>
          </p:contentPart>
        </mc:Choice>
        <mc:Fallback>
          <p:sp>
            <p:nvSpPr>
              <p:cNvPr id="1051115" name=""/>
              <p:cNvSpPr/>
              <p:nvPr/>
            </p:nvSpPr>
            <p:spPr>
              <a:xfrm>
                <a:off x="2034461" y="2878304"/>
                <a:ext cx="627063" cy="460083"/>
              </a:xfrm>
            </p:spPr>
          </p:sp>
        </mc:Fallback>
      </mc:AlternateContent>
      <mc:AlternateContent xmlns:mc="http://schemas.openxmlformats.org/markup-compatibility/2006">
        <mc:Choice xmlns:p14="http://schemas.microsoft.com/office/powerpoint/2010/main" Requires="p14">
          <p:contentPart p14:bwMode="auto" r:id="rId70">
            <p14:nvContentPartPr>
              <p14:cNvPr id="1051116" name=""/>
              <p14:cNvContentPartPr/>
              <p14:nvPr/>
            </p14:nvContentPartPr>
            <p14:xfrm>
              <a:off x="2283055" y="2972372"/>
              <a:ext cx="16152" cy="38221"/>
            </p14:xfrm>
          </p:contentPart>
        </mc:Choice>
        <mc:Fallback>
          <p:sp>
            <p:nvSpPr>
              <p:cNvPr id="1051116" name=""/>
              <p:cNvSpPr/>
              <p:nvPr/>
            </p:nvSpPr>
            <p:spPr>
              <a:xfrm>
                <a:off x="2283055" y="2972372"/>
                <a:ext cx="16152" cy="38221"/>
              </a:xfrm>
            </p:spPr>
          </p:sp>
        </mc:Fallback>
      </mc:AlternateContent>
      <mc:AlternateContent xmlns:mc="http://schemas.openxmlformats.org/markup-compatibility/2006">
        <mc:Choice xmlns:p14="http://schemas.microsoft.com/office/powerpoint/2010/main" Requires="p14">
          <p:contentPart p14:bwMode="auto" r:id="rId71">
            <p14:nvContentPartPr>
              <p14:cNvPr id="1051117" name=""/>
              <p14:cNvContentPartPr/>
              <p14:nvPr/>
            </p14:nvContentPartPr>
            <p14:xfrm>
              <a:off x="1898558" y="3060345"/>
              <a:ext cx="288583" cy="6343"/>
            </p14:xfrm>
          </p:contentPart>
        </mc:Choice>
        <mc:Fallback>
          <p:sp>
            <p:nvSpPr>
              <p:cNvPr id="1051117" name=""/>
              <p:cNvSpPr/>
              <p:nvPr/>
            </p:nvSpPr>
            <p:spPr>
              <a:xfrm>
                <a:off x="1898558" y="3060345"/>
                <a:ext cx="288583" cy="6343"/>
              </a:xfrm>
            </p:spPr>
          </p:sp>
        </mc:Fallback>
      </mc:AlternateContent>
      <mc:AlternateContent xmlns:mc="http://schemas.openxmlformats.org/markup-compatibility/2006">
        <mc:Choice xmlns:p14="http://schemas.microsoft.com/office/powerpoint/2010/main" Requires="p14">
          <p:contentPart p14:bwMode="auto" r:id="rId72">
            <p14:nvContentPartPr>
              <p14:cNvPr id="1051118" name=""/>
              <p14:cNvContentPartPr/>
              <p14:nvPr/>
            </p14:nvContentPartPr>
            <p14:xfrm>
              <a:off x="2982848" y="3091882"/>
              <a:ext cx="189973" cy="177926"/>
            </p14:xfrm>
          </p:contentPart>
        </mc:Choice>
        <mc:Fallback>
          <p:sp>
            <p:nvSpPr>
              <p:cNvPr id="1051118" name=""/>
              <p:cNvSpPr/>
              <p:nvPr/>
            </p:nvSpPr>
            <p:spPr>
              <a:xfrm>
                <a:off x="2982848" y="3091882"/>
                <a:ext cx="189973" cy="177926"/>
              </a:xfrm>
            </p:spPr>
          </p:sp>
        </mc:Fallback>
      </mc:AlternateContent>
      <mc:AlternateContent xmlns:mc="http://schemas.openxmlformats.org/markup-compatibility/2006">
        <mc:Choice xmlns:p14="http://schemas.microsoft.com/office/powerpoint/2010/main" Requires="p14">
          <p:contentPart p14:bwMode="auto" r:id="rId73">
            <p14:nvContentPartPr>
              <p14:cNvPr id="1051119" name=""/>
              <p14:cNvContentPartPr/>
              <p14:nvPr/>
            </p14:nvContentPartPr>
            <p14:xfrm>
              <a:off x="2913861" y="2942871"/>
              <a:ext cx="180443" cy="12619"/>
            </p14:xfrm>
          </p:contentPart>
        </mc:Choice>
        <mc:Fallback>
          <p:sp>
            <p:nvSpPr>
              <p:cNvPr id="1051119" name=""/>
              <p:cNvSpPr/>
              <p:nvPr/>
            </p:nvSpPr>
            <p:spPr>
              <a:xfrm>
                <a:off x="2913861" y="2942871"/>
                <a:ext cx="180443" cy="12619"/>
              </a:xfrm>
            </p:spPr>
          </p:sp>
        </mc:Fallback>
      </mc:AlternateContent>
      <mc:AlternateContent xmlns:mc="http://schemas.openxmlformats.org/markup-compatibility/2006">
        <mc:Choice xmlns:p14="http://schemas.microsoft.com/office/powerpoint/2010/main" Requires="p14">
          <p:contentPart p14:bwMode="auto" r:id="rId74">
            <p14:nvContentPartPr>
              <p14:cNvPr id="1051120" name=""/>
              <p14:cNvContentPartPr/>
              <p14:nvPr/>
            </p14:nvContentPartPr>
            <p14:xfrm>
              <a:off x="3214349" y="2798632"/>
              <a:ext cx="29259" cy="468687"/>
            </p14:xfrm>
          </p:contentPart>
        </mc:Choice>
        <mc:Fallback>
          <p:sp>
            <p:nvSpPr>
              <p:cNvPr id="1051120" name=""/>
              <p:cNvSpPr/>
              <p:nvPr/>
            </p:nvSpPr>
            <p:spPr>
              <a:xfrm>
                <a:off x="3214349" y="2798632"/>
                <a:ext cx="29259" cy="468687"/>
              </a:xfrm>
            </p:spPr>
          </p:sp>
        </mc:Fallback>
      </mc:AlternateContent>
      <mc:AlternateContent xmlns:mc="http://schemas.openxmlformats.org/markup-compatibility/2006">
        <mc:Choice xmlns:p14="http://schemas.microsoft.com/office/powerpoint/2010/main" Requires="p14">
          <p:contentPart p14:bwMode="auto" r:id="rId75">
            <p14:nvContentPartPr>
              <p14:cNvPr id="1051121" name=""/>
              <p14:cNvContentPartPr/>
              <p14:nvPr/>
            </p14:nvContentPartPr>
            <p14:xfrm>
              <a:off x="3342212" y="3051743"/>
              <a:ext cx="202684" cy="210440"/>
            </p14:xfrm>
          </p:contentPart>
        </mc:Choice>
        <mc:Fallback>
          <p:sp>
            <p:nvSpPr>
              <p:cNvPr id="1051121" name=""/>
              <p:cNvSpPr/>
              <p:nvPr/>
            </p:nvSpPr>
            <p:spPr>
              <a:xfrm>
                <a:off x="3342212" y="3051743"/>
                <a:ext cx="202684" cy="210440"/>
              </a:xfrm>
            </p:spPr>
          </p:sp>
        </mc:Fallback>
      </mc:AlternateContent>
      <mc:AlternateContent xmlns:mc="http://schemas.openxmlformats.org/markup-compatibility/2006">
        <mc:Choice xmlns:p14="http://schemas.microsoft.com/office/powerpoint/2010/main" Requires="p14">
          <p:contentPart p14:bwMode="auto" r:id="rId76">
            <p14:nvContentPartPr>
              <p14:cNvPr id="1051122" name=""/>
              <p14:cNvContentPartPr/>
              <p14:nvPr/>
            </p14:nvContentPartPr>
            <p14:xfrm>
              <a:off x="3365138" y="2871106"/>
              <a:ext cx="121017" cy="94586"/>
            </p14:xfrm>
          </p:contentPart>
        </mc:Choice>
        <mc:Fallback>
          <p:sp>
            <p:nvSpPr>
              <p:cNvPr id="1051122" name=""/>
              <p:cNvSpPr/>
              <p:nvPr/>
            </p:nvSpPr>
            <p:spPr>
              <a:xfrm>
                <a:off x="3365138" y="2871106"/>
                <a:ext cx="121017" cy="94586"/>
              </a:xfrm>
            </p:spPr>
          </p:sp>
        </mc:Fallback>
      </mc:AlternateContent>
      <mc:AlternateContent xmlns:mc="http://schemas.openxmlformats.org/markup-compatibility/2006">
        <mc:Choice xmlns:p14="http://schemas.microsoft.com/office/powerpoint/2010/main" Requires="p14">
          <p:contentPart p14:bwMode="auto" r:id="rId77">
            <p14:nvContentPartPr>
              <p14:cNvPr id="1051123" name=""/>
              <p14:cNvContentPartPr/>
              <p14:nvPr/>
            </p14:nvContentPartPr>
            <p14:xfrm>
              <a:off x="3568668" y="2771882"/>
              <a:ext cx="1062452" cy="486241"/>
            </p14:xfrm>
          </p:contentPart>
        </mc:Choice>
        <mc:Fallback>
          <p:sp>
            <p:nvSpPr>
              <p:cNvPr id="1051123" name=""/>
              <p:cNvSpPr/>
              <p:nvPr/>
            </p:nvSpPr>
            <p:spPr>
              <a:xfrm>
                <a:off x="3568668" y="2771882"/>
                <a:ext cx="1062452" cy="486241"/>
              </a:xfrm>
            </p:spPr>
          </p:sp>
        </mc:Fallback>
      </mc:AlternateContent>
      <mc:AlternateContent xmlns:mc="http://schemas.openxmlformats.org/markup-compatibility/2006">
        <mc:Choice xmlns:p14="http://schemas.microsoft.com/office/powerpoint/2010/main" Requires="p14">
          <p:contentPart p14:bwMode="auto" r:id="rId78">
            <p14:nvContentPartPr>
              <p14:cNvPr id="1051124" name=""/>
              <p14:cNvContentPartPr/>
              <p14:nvPr/>
            </p14:nvContentPartPr>
            <p14:xfrm>
              <a:off x="4560735" y="2955883"/>
              <a:ext cx="731929" cy="281568"/>
            </p14:xfrm>
          </p:contentPart>
        </mc:Choice>
        <mc:Fallback>
          <p:sp>
            <p:nvSpPr>
              <p:cNvPr id="1051124" name=""/>
              <p:cNvSpPr/>
              <p:nvPr/>
            </p:nvSpPr>
            <p:spPr>
              <a:xfrm>
                <a:off x="4560735" y="2955883"/>
                <a:ext cx="731929" cy="281568"/>
              </a:xfrm>
            </p:spPr>
          </p:sp>
        </mc:Fallback>
      </mc:AlternateContent>
      <mc:AlternateContent xmlns:mc="http://schemas.openxmlformats.org/markup-compatibility/2006">
        <mc:Choice xmlns:p14="http://schemas.microsoft.com/office/powerpoint/2010/main" Requires="p14">
          <p:contentPart p14:bwMode="auto" r:id="rId79">
            <p14:nvContentPartPr>
              <p14:cNvPr id="1051125" name=""/>
              <p14:cNvContentPartPr/>
              <p14:nvPr/>
            </p14:nvContentPartPr>
            <p14:xfrm>
              <a:off x="4880930" y="2813028"/>
              <a:ext cx="61659" cy="70995"/>
            </p14:xfrm>
          </p:contentPart>
        </mc:Choice>
        <mc:Fallback>
          <p:sp>
            <p:nvSpPr>
              <p:cNvPr id="1051125" name=""/>
              <p:cNvSpPr/>
              <p:nvPr/>
            </p:nvSpPr>
            <p:spPr>
              <a:xfrm>
                <a:off x="4880930" y="2813028"/>
                <a:ext cx="61659" cy="70995"/>
              </a:xfrm>
            </p:spPr>
          </p:sp>
        </mc:Fallback>
      </mc:AlternateContent>
      <mc:AlternateContent xmlns:mc="http://schemas.openxmlformats.org/markup-compatibility/2006">
        <mc:Choice xmlns:p14="http://schemas.microsoft.com/office/powerpoint/2010/main" Requires="p14">
          <p:contentPart p14:bwMode="auto" r:id="rId80">
            <p14:nvContentPartPr>
              <p14:cNvPr id="1051126" name=""/>
              <p14:cNvContentPartPr/>
              <p14:nvPr/>
            </p14:nvContentPartPr>
            <p14:xfrm>
              <a:off x="5425631" y="2799948"/>
              <a:ext cx="441921" cy="361264"/>
            </p14:xfrm>
          </p:contentPart>
        </mc:Choice>
        <mc:Fallback>
          <p:sp>
            <p:nvSpPr>
              <p:cNvPr id="1051126" name=""/>
              <p:cNvSpPr/>
              <p:nvPr/>
            </p:nvSpPr>
            <p:spPr>
              <a:xfrm>
                <a:off x="5425631" y="2799948"/>
                <a:ext cx="441921" cy="361264"/>
              </a:xfrm>
            </p:spPr>
          </p:sp>
        </mc:Fallback>
      </mc:AlternateContent>
      <mc:AlternateContent xmlns:mc="http://schemas.openxmlformats.org/markup-compatibility/2006">
        <mc:Choice xmlns:p14="http://schemas.microsoft.com/office/powerpoint/2010/main" Requires="p14">
          <p:contentPart p14:bwMode="auto" r:id="rId81">
            <p14:nvContentPartPr>
              <p14:cNvPr id="1051127" name=""/>
              <p14:cNvContentPartPr/>
              <p14:nvPr/>
            </p14:nvContentPartPr>
            <p14:xfrm>
              <a:off x="6025077" y="2918395"/>
              <a:ext cx="278866" cy="208119"/>
            </p14:xfrm>
          </p:contentPart>
        </mc:Choice>
        <mc:Fallback>
          <p:sp>
            <p:nvSpPr>
              <p:cNvPr id="1051127" name=""/>
              <p:cNvSpPr/>
              <p:nvPr/>
            </p:nvSpPr>
            <p:spPr>
              <a:xfrm>
                <a:off x="6025077" y="2918395"/>
                <a:ext cx="278866" cy="208119"/>
              </a:xfrm>
            </p:spPr>
          </p:sp>
        </mc:Fallback>
      </mc:AlternateContent>
      <mc:AlternateContent xmlns:mc="http://schemas.openxmlformats.org/markup-compatibility/2006">
        <mc:Choice xmlns:p14="http://schemas.microsoft.com/office/powerpoint/2010/main" Requires="p14">
          <p:contentPart p14:bwMode="auto" r:id="rId82">
            <p14:nvContentPartPr>
              <p14:cNvPr id="1051128" name=""/>
              <p14:cNvContentPartPr/>
              <p14:nvPr/>
            </p14:nvContentPartPr>
            <p14:xfrm>
              <a:off x="6003456" y="2767031"/>
              <a:ext cx="286186" cy="12523"/>
            </p14:xfrm>
          </p:contentPart>
        </mc:Choice>
        <mc:Fallback>
          <p:sp>
            <p:nvSpPr>
              <p:cNvPr id="1051128" name=""/>
              <p:cNvSpPr/>
              <p:nvPr/>
            </p:nvSpPr>
            <p:spPr>
              <a:xfrm>
                <a:off x="6003456" y="2767031"/>
                <a:ext cx="286186" cy="12523"/>
              </a:xfrm>
            </p:spPr>
          </p:sp>
        </mc:Fallback>
      </mc:AlternateContent>
      <mc:AlternateContent xmlns:mc="http://schemas.openxmlformats.org/markup-compatibility/2006">
        <mc:Choice xmlns:p14="http://schemas.microsoft.com/office/powerpoint/2010/main" Requires="p14">
          <p:contentPart p14:bwMode="auto" r:id="rId83">
            <p14:nvContentPartPr>
              <p14:cNvPr id="1051129" name=""/>
              <p14:cNvContentPartPr/>
              <p14:nvPr/>
            </p14:nvContentPartPr>
            <p14:xfrm>
              <a:off x="6196721" y="2689920"/>
              <a:ext cx="132973" cy="145679"/>
            </p14:xfrm>
          </p:contentPart>
        </mc:Choice>
        <mc:Fallback>
          <p:sp>
            <p:nvSpPr>
              <p:cNvPr id="1051129" name=""/>
              <p:cNvSpPr/>
              <p:nvPr/>
            </p:nvSpPr>
            <p:spPr>
              <a:xfrm>
                <a:off x="6196721" y="2689920"/>
                <a:ext cx="132973" cy="145679"/>
              </a:xfrm>
            </p:spPr>
          </p:sp>
        </mc:Fallback>
      </mc:AlternateContent>
      <mc:AlternateContent xmlns:mc="http://schemas.openxmlformats.org/markup-compatibility/2006">
        <mc:Choice xmlns:p14="http://schemas.microsoft.com/office/powerpoint/2010/main" Requires="p14">
          <p:contentPart p14:bwMode="auto" r:id="rId84">
            <p14:nvContentPartPr>
              <p14:cNvPr id="1051130" name=""/>
              <p14:cNvContentPartPr/>
              <p14:nvPr/>
            </p14:nvContentPartPr>
            <p14:xfrm>
              <a:off x="1252428" y="3687685"/>
              <a:ext cx="288721" cy="543326"/>
            </p14:xfrm>
          </p:contentPart>
        </mc:Choice>
        <mc:Fallback>
          <p:sp>
            <p:nvSpPr>
              <p:cNvPr id="1051130" name=""/>
              <p:cNvSpPr/>
              <p:nvPr/>
            </p:nvSpPr>
            <p:spPr>
              <a:xfrm>
                <a:off x="1252428" y="3687685"/>
                <a:ext cx="288721" cy="543326"/>
              </a:xfrm>
            </p:spPr>
          </p:sp>
        </mc:Fallback>
      </mc:AlternateContent>
      <mc:AlternateContent xmlns:mc="http://schemas.openxmlformats.org/markup-compatibility/2006">
        <mc:Choice xmlns:p14="http://schemas.microsoft.com/office/powerpoint/2010/main" Requires="p14">
          <p:contentPart p14:bwMode="auto" r:id="rId85">
            <p14:nvContentPartPr>
              <p14:cNvPr id="1051131" name=""/>
              <p14:cNvContentPartPr/>
              <p14:nvPr/>
            </p14:nvContentPartPr>
            <p14:xfrm>
              <a:off x="1691172" y="3697116"/>
              <a:ext cx="49301" cy="628738"/>
            </p14:xfrm>
          </p:contentPart>
        </mc:Choice>
        <mc:Fallback>
          <p:sp>
            <p:nvSpPr>
              <p:cNvPr id="1051131" name=""/>
              <p:cNvSpPr/>
              <p:nvPr/>
            </p:nvSpPr>
            <p:spPr>
              <a:xfrm>
                <a:off x="1691172" y="3697116"/>
                <a:ext cx="49301" cy="628738"/>
              </a:xfrm>
            </p:spPr>
          </p:sp>
        </mc:Fallback>
      </mc:AlternateContent>
      <mc:AlternateContent xmlns:mc="http://schemas.openxmlformats.org/markup-compatibility/2006">
        <mc:Choice xmlns:p14="http://schemas.microsoft.com/office/powerpoint/2010/main" Requires="p14">
          <p:contentPart p14:bwMode="auto" r:id="rId86">
            <p14:nvContentPartPr>
              <p14:cNvPr id="1051132" name=""/>
              <p14:cNvContentPartPr/>
              <p14:nvPr/>
            </p14:nvContentPartPr>
            <p14:xfrm>
              <a:off x="1776774" y="3770335"/>
              <a:ext cx="57687" cy="485050"/>
            </p14:xfrm>
          </p:contentPart>
        </mc:Choice>
        <mc:Fallback>
          <p:sp>
            <p:nvSpPr>
              <p:cNvPr id="1051132" name=""/>
              <p:cNvSpPr/>
              <p:nvPr/>
            </p:nvSpPr>
            <p:spPr>
              <a:xfrm>
                <a:off x="1776774" y="3770335"/>
                <a:ext cx="57687" cy="485050"/>
              </a:xfrm>
            </p:spPr>
          </p:sp>
        </mc:Fallback>
      </mc:AlternateContent>
      <mc:AlternateContent xmlns:mc="http://schemas.openxmlformats.org/markup-compatibility/2006">
        <mc:Choice xmlns:p14="http://schemas.microsoft.com/office/powerpoint/2010/main" Requires="p14">
          <p:contentPart p14:bwMode="auto" r:id="rId87">
            <p14:nvContentPartPr>
              <p14:cNvPr id="1051133" name=""/>
              <p14:cNvContentPartPr/>
              <p14:nvPr/>
            </p14:nvContentPartPr>
            <p14:xfrm>
              <a:off x="1934298" y="3917355"/>
              <a:ext cx="210377" cy="307548"/>
            </p14:xfrm>
          </p:contentPart>
        </mc:Choice>
        <mc:Fallback>
          <p:sp>
            <p:nvSpPr>
              <p:cNvPr id="1051133" name=""/>
              <p:cNvSpPr/>
              <p:nvPr/>
            </p:nvSpPr>
            <p:spPr>
              <a:xfrm>
                <a:off x="1934298" y="3917355"/>
                <a:ext cx="210377" cy="307548"/>
              </a:xfrm>
            </p:spPr>
          </p:sp>
        </mc:Fallback>
      </mc:AlternateContent>
      <mc:AlternateContent xmlns:mc="http://schemas.openxmlformats.org/markup-compatibility/2006">
        <mc:Choice xmlns:p14="http://schemas.microsoft.com/office/powerpoint/2010/main" Requires="p14">
          <p:contentPart p14:bwMode="auto" r:id="rId88">
            <p14:nvContentPartPr>
              <p14:cNvPr id="1051134" name=""/>
              <p14:cNvContentPartPr/>
              <p14:nvPr/>
            </p14:nvContentPartPr>
            <p14:xfrm>
              <a:off x="1948418" y="3769343"/>
              <a:ext cx="203855" cy="36255"/>
            </p14:xfrm>
          </p:contentPart>
        </mc:Choice>
        <mc:Fallback>
          <p:sp>
            <p:nvSpPr>
              <p:cNvPr id="1051134" name=""/>
              <p:cNvSpPr/>
              <p:nvPr/>
            </p:nvSpPr>
            <p:spPr>
              <a:xfrm>
                <a:off x="1948418" y="3769343"/>
                <a:ext cx="203855" cy="36255"/>
              </a:xfrm>
            </p:spPr>
          </p:sp>
        </mc:Fallback>
      </mc:AlternateContent>
      <mc:AlternateContent xmlns:mc="http://schemas.openxmlformats.org/markup-compatibility/2006">
        <mc:Choice xmlns:p14="http://schemas.microsoft.com/office/powerpoint/2010/main" Requires="p14">
          <p:contentPart p14:bwMode="auto" r:id="rId89">
            <p14:nvContentPartPr>
              <p14:cNvPr id="1051135" name=""/>
              <p14:cNvContentPartPr/>
              <p14:nvPr/>
            </p14:nvContentPartPr>
            <p14:xfrm>
              <a:off x="2091823" y="3704066"/>
              <a:ext cx="72979" cy="156727"/>
            </p14:xfrm>
          </p:contentPart>
        </mc:Choice>
        <mc:Fallback>
          <p:sp>
            <p:nvSpPr>
              <p:cNvPr id="1051135" name=""/>
              <p:cNvSpPr/>
              <p:nvPr/>
            </p:nvSpPr>
            <p:spPr>
              <a:xfrm>
                <a:off x="2091823" y="3704066"/>
                <a:ext cx="72979" cy="156727"/>
              </a:xfrm>
            </p:spPr>
          </p:sp>
        </mc:Fallback>
      </mc:AlternateContent>
      <mc:AlternateContent xmlns:mc="http://schemas.openxmlformats.org/markup-compatibility/2006">
        <mc:Choice xmlns:p14="http://schemas.microsoft.com/office/powerpoint/2010/main" Requires="p14">
          <p:contentPart p14:bwMode="auto" r:id="rId90">
            <p14:nvContentPartPr>
              <p14:cNvPr id="1051136" name=""/>
              <p14:cNvContentPartPr/>
              <p14:nvPr/>
            </p14:nvContentPartPr>
            <p14:xfrm>
              <a:off x="2269220" y="3805828"/>
              <a:ext cx="39476" cy="449314"/>
            </p14:xfrm>
          </p:contentPart>
        </mc:Choice>
        <mc:Fallback>
          <p:sp>
            <p:nvSpPr>
              <p:cNvPr id="1051136" name=""/>
              <p:cNvSpPr/>
              <p:nvPr/>
            </p:nvSpPr>
            <p:spPr>
              <a:xfrm>
                <a:off x="2269220" y="3805828"/>
                <a:ext cx="39476" cy="449314"/>
              </a:xfrm>
            </p:spPr>
          </p:sp>
        </mc:Fallback>
      </mc:AlternateContent>
      <mc:AlternateContent xmlns:mc="http://schemas.openxmlformats.org/markup-compatibility/2006">
        <mc:Choice xmlns:p14="http://schemas.microsoft.com/office/powerpoint/2010/main" Requires="p14">
          <p:contentPart p14:bwMode="auto" r:id="rId91">
            <p14:nvContentPartPr>
              <p14:cNvPr id="1051137" name=""/>
              <p14:cNvContentPartPr/>
              <p14:nvPr/>
            </p14:nvContentPartPr>
            <p14:xfrm>
              <a:off x="2384381" y="3841817"/>
              <a:ext cx="17034" cy="452422"/>
            </p14:xfrm>
          </p:contentPart>
        </mc:Choice>
        <mc:Fallback>
          <p:sp>
            <p:nvSpPr>
              <p:cNvPr id="1051137" name=""/>
              <p:cNvSpPr/>
              <p:nvPr/>
            </p:nvSpPr>
            <p:spPr>
              <a:xfrm>
                <a:off x="2384381" y="3841817"/>
                <a:ext cx="17034" cy="452422"/>
              </a:xfrm>
            </p:spPr>
          </p:sp>
        </mc:Fallback>
      </mc:AlternateContent>
      <mc:AlternateContent xmlns:mc="http://schemas.openxmlformats.org/markup-compatibility/2006">
        <mc:Choice xmlns:p14="http://schemas.microsoft.com/office/powerpoint/2010/main" Requires="p14">
          <p:contentPart p14:bwMode="auto" r:id="rId92">
            <p14:nvContentPartPr>
              <p14:cNvPr id="1051138" name=""/>
              <p14:cNvContentPartPr/>
              <p14:nvPr/>
            </p14:nvContentPartPr>
            <p14:xfrm>
              <a:off x="2585134" y="4034818"/>
              <a:ext cx="196649" cy="10840"/>
            </p14:xfrm>
          </p:contentPart>
        </mc:Choice>
        <mc:Fallback>
          <p:sp>
            <p:nvSpPr>
              <p:cNvPr id="1051138" name=""/>
              <p:cNvSpPr/>
              <p:nvPr/>
            </p:nvSpPr>
            <p:spPr>
              <a:xfrm>
                <a:off x="2585134" y="4034818"/>
                <a:ext cx="196649" cy="10840"/>
              </a:xfrm>
            </p:spPr>
          </p:sp>
        </mc:Fallback>
      </mc:AlternateContent>
      <mc:AlternateContent xmlns:mc="http://schemas.openxmlformats.org/markup-compatibility/2006">
        <mc:Choice xmlns:p14="http://schemas.microsoft.com/office/powerpoint/2010/main" Requires="p14">
          <p:contentPart p14:bwMode="auto" r:id="rId93">
            <p14:nvContentPartPr>
              <p14:cNvPr id="1051139" name=""/>
              <p14:cNvContentPartPr/>
              <p14:nvPr/>
            </p14:nvContentPartPr>
            <p14:xfrm>
              <a:off x="2627935" y="4124269"/>
              <a:ext cx="214445" cy="10626"/>
            </p14:xfrm>
          </p:contentPart>
        </mc:Choice>
        <mc:Fallback>
          <p:sp>
            <p:nvSpPr>
              <p:cNvPr id="1051139" name=""/>
              <p:cNvSpPr/>
              <p:nvPr/>
            </p:nvSpPr>
            <p:spPr>
              <a:xfrm>
                <a:off x="2627935" y="4124269"/>
                <a:ext cx="214445" cy="10626"/>
              </a:xfrm>
            </p:spPr>
          </p:sp>
        </mc:Fallback>
      </mc:AlternateContent>
      <mc:AlternateContent xmlns:mc="http://schemas.openxmlformats.org/markup-compatibility/2006">
        <mc:Choice xmlns:p14="http://schemas.microsoft.com/office/powerpoint/2010/main" Requires="p14">
          <p:contentPart p14:bwMode="auto" r:id="rId94">
            <p14:nvContentPartPr>
              <p14:cNvPr id="1051140" name=""/>
              <p14:cNvContentPartPr/>
              <p14:nvPr/>
            </p14:nvContentPartPr>
            <p14:xfrm>
              <a:off x="2971467" y="3904712"/>
              <a:ext cx="218989" cy="281543"/>
            </p14:xfrm>
          </p:contentPart>
        </mc:Choice>
        <mc:Fallback>
          <p:sp>
            <p:nvSpPr>
              <p:cNvPr id="1051140" name=""/>
              <p:cNvSpPr/>
              <p:nvPr/>
            </p:nvSpPr>
            <p:spPr>
              <a:xfrm>
                <a:off x="2971467" y="3904712"/>
                <a:ext cx="218989" cy="281543"/>
              </a:xfrm>
            </p:spPr>
          </p:sp>
        </mc:Fallback>
      </mc:AlternateContent>
      <mc:AlternateContent xmlns:mc="http://schemas.openxmlformats.org/markup-compatibility/2006">
        <mc:Choice xmlns:p14="http://schemas.microsoft.com/office/powerpoint/2010/main" Requires="p14">
          <p:contentPart p14:bwMode="auto" r:id="rId95">
            <p14:nvContentPartPr>
              <p14:cNvPr id="1051141" name=""/>
              <p14:cNvContentPartPr/>
              <p14:nvPr/>
            </p14:nvContentPartPr>
            <p14:xfrm>
              <a:off x="1360796" y="4379316"/>
              <a:ext cx="1754273" cy="41583"/>
            </p14:xfrm>
          </p:contentPart>
        </mc:Choice>
        <mc:Fallback>
          <p:sp>
            <p:nvSpPr>
              <p:cNvPr id="1051141" name=""/>
              <p:cNvSpPr/>
              <p:nvPr/>
            </p:nvSpPr>
            <p:spPr>
              <a:xfrm>
                <a:off x="1360796" y="4379316"/>
                <a:ext cx="1754273" cy="41583"/>
              </a:xfrm>
            </p:spPr>
          </p:sp>
        </mc:Fallback>
      </mc:AlternateContent>
      <mc:AlternateContent xmlns:mc="http://schemas.openxmlformats.org/markup-compatibility/2006">
        <mc:Choice xmlns:p14="http://schemas.microsoft.com/office/powerpoint/2010/main" Requires="p14">
          <p:contentPart p14:bwMode="auto" r:id="rId96">
            <p14:nvContentPartPr>
              <p14:cNvPr id="1051142" name=""/>
              <p14:cNvContentPartPr/>
              <p14:nvPr/>
            </p14:nvContentPartPr>
            <p14:xfrm>
              <a:off x="1050336" y="3406970"/>
              <a:ext cx="204445" cy="504028"/>
            </p14:xfrm>
          </p:contentPart>
        </mc:Choice>
        <mc:Fallback>
          <p:sp>
            <p:nvSpPr>
              <p:cNvPr id="1051142" name=""/>
              <p:cNvSpPr/>
              <p:nvPr/>
            </p:nvSpPr>
            <p:spPr>
              <a:xfrm>
                <a:off x="1050336" y="3406970"/>
                <a:ext cx="204445" cy="504028"/>
              </a:xfrm>
            </p:spPr>
          </p:sp>
        </mc:Fallback>
      </mc:AlternateContent>
      <mc:AlternateContent xmlns:mc="http://schemas.openxmlformats.org/markup-compatibility/2006">
        <mc:Choice xmlns:p14="http://schemas.microsoft.com/office/powerpoint/2010/main" Requires="p14">
          <p:contentPart p14:bwMode="auto" r:id="rId97">
            <p14:nvContentPartPr>
              <p14:cNvPr id="1051143" name=""/>
              <p14:cNvContentPartPr/>
              <p14:nvPr/>
            </p14:nvContentPartPr>
            <p14:xfrm>
              <a:off x="1090197" y="3892698"/>
              <a:ext cx="157816" cy="47906"/>
            </p14:xfrm>
          </p:contentPart>
        </mc:Choice>
        <mc:Fallback>
          <p:sp>
            <p:nvSpPr>
              <p:cNvPr id="1051143" name=""/>
              <p:cNvSpPr/>
              <p:nvPr/>
            </p:nvSpPr>
            <p:spPr>
              <a:xfrm>
                <a:off x="1090197" y="3892698"/>
                <a:ext cx="157816" cy="47906"/>
              </a:xfrm>
            </p:spPr>
          </p:sp>
        </mc:Fallback>
      </mc:AlternateContent>
      <mc:AlternateContent xmlns:mc="http://schemas.openxmlformats.org/markup-compatibility/2006">
        <mc:Choice xmlns:p14="http://schemas.microsoft.com/office/powerpoint/2010/main" Requires="p14">
          <p:contentPart p14:bwMode="auto" r:id="rId98">
            <p14:nvContentPartPr>
              <p14:cNvPr id="1051144" name=""/>
              <p14:cNvContentPartPr/>
              <p14:nvPr/>
            </p14:nvContentPartPr>
            <p14:xfrm>
              <a:off x="1240662" y="3783986"/>
              <a:ext cx="25818" cy="192633"/>
            </p14:xfrm>
          </p:contentPart>
        </mc:Choice>
        <mc:Fallback>
          <p:sp>
            <p:nvSpPr>
              <p:cNvPr id="1051144" name=""/>
              <p:cNvSpPr/>
              <p:nvPr/>
            </p:nvSpPr>
            <p:spPr>
              <a:xfrm>
                <a:off x="1240662" y="3783986"/>
                <a:ext cx="25818" cy="192633"/>
              </a:xfrm>
            </p:spPr>
          </p:sp>
        </mc:Fallback>
      </mc:AlternateContent>
      <mc:AlternateContent xmlns:mc="http://schemas.openxmlformats.org/markup-compatibility/2006">
        <mc:Choice xmlns:p14="http://schemas.microsoft.com/office/powerpoint/2010/main" Requires="p14">
          <p:contentPart p14:bwMode="auto" r:id="rId99">
            <p14:nvContentPartPr>
              <p14:cNvPr id="1051145" name=""/>
              <p14:cNvContentPartPr/>
              <p14:nvPr/>
            </p14:nvContentPartPr>
            <p14:xfrm>
              <a:off x="1370051" y="4631342"/>
              <a:ext cx="247225" cy="545333"/>
            </p14:xfrm>
          </p:contentPart>
        </mc:Choice>
        <mc:Fallback>
          <p:sp>
            <p:nvSpPr>
              <p:cNvPr id="1051145" name=""/>
              <p:cNvSpPr/>
              <p:nvPr/>
            </p:nvSpPr>
            <p:spPr>
              <a:xfrm>
                <a:off x="1370051" y="4631342"/>
                <a:ext cx="247225" cy="545333"/>
              </a:xfrm>
            </p:spPr>
          </p:sp>
        </mc:Fallback>
      </mc:AlternateContent>
      <mc:AlternateContent xmlns:mc="http://schemas.openxmlformats.org/markup-compatibility/2006">
        <mc:Choice xmlns:p14="http://schemas.microsoft.com/office/powerpoint/2010/main" Requires="p14">
          <p:contentPart p14:bwMode="auto" r:id="rId100">
            <p14:nvContentPartPr>
              <p14:cNvPr id="1051146" name=""/>
              <p14:cNvContentPartPr/>
              <p14:nvPr/>
            </p14:nvContentPartPr>
            <p14:xfrm>
              <a:off x="1787017" y="4981368"/>
              <a:ext cx="231034" cy="233277"/>
            </p14:xfrm>
          </p:contentPart>
        </mc:Choice>
        <mc:Fallback>
          <p:sp>
            <p:nvSpPr>
              <p:cNvPr id="1051146" name=""/>
              <p:cNvSpPr/>
              <p:nvPr/>
            </p:nvSpPr>
            <p:spPr>
              <a:xfrm>
                <a:off x="1787017" y="4981368"/>
                <a:ext cx="231034" cy="233277"/>
              </a:xfrm>
            </p:spPr>
          </p:sp>
        </mc:Fallback>
      </mc:AlternateContent>
      <mc:AlternateContent xmlns:mc="http://schemas.openxmlformats.org/markup-compatibility/2006">
        <mc:Choice xmlns:p14="http://schemas.microsoft.com/office/powerpoint/2010/main" Requires="p14">
          <p:contentPart p14:bwMode="auto" r:id="rId101">
            <p14:nvContentPartPr>
              <p14:cNvPr id="1051147" name=""/>
              <p14:cNvContentPartPr/>
              <p14:nvPr/>
            </p14:nvContentPartPr>
            <p14:xfrm>
              <a:off x="1726913" y="4805082"/>
              <a:ext cx="242954" cy="28382"/>
            </p14:xfrm>
          </p:contentPart>
        </mc:Choice>
        <mc:Fallback>
          <p:sp>
            <p:nvSpPr>
              <p:cNvPr id="1051147" name=""/>
              <p:cNvSpPr/>
              <p:nvPr/>
            </p:nvSpPr>
            <p:spPr>
              <a:xfrm>
                <a:off x="1726913" y="4805082"/>
                <a:ext cx="242954" cy="28382"/>
              </a:xfrm>
            </p:spPr>
          </p:sp>
        </mc:Fallback>
      </mc:AlternateContent>
      <mc:AlternateContent xmlns:mc="http://schemas.openxmlformats.org/markup-compatibility/2006">
        <mc:Choice xmlns:p14="http://schemas.microsoft.com/office/powerpoint/2010/main" Requires="p14">
          <p:contentPart p14:bwMode="auto" r:id="rId102">
            <p14:nvContentPartPr>
              <p14:cNvPr id="1051148" name=""/>
              <p14:cNvContentPartPr/>
              <p14:nvPr/>
            </p14:nvContentPartPr>
            <p14:xfrm>
              <a:off x="1891497" y="4740302"/>
              <a:ext cx="96603" cy="171547"/>
            </p14:xfrm>
          </p:contentPart>
        </mc:Choice>
        <mc:Fallback>
          <p:sp>
            <p:nvSpPr>
              <p:cNvPr id="1051148" name=""/>
              <p:cNvSpPr/>
              <p:nvPr/>
            </p:nvSpPr>
            <p:spPr>
              <a:xfrm>
                <a:off x="1891497" y="4740302"/>
                <a:ext cx="96603" cy="171547"/>
              </a:xfrm>
            </p:spPr>
          </p:sp>
        </mc:Fallback>
      </mc:AlternateContent>
      <mc:AlternateContent xmlns:mc="http://schemas.openxmlformats.org/markup-compatibility/2006">
        <mc:Choice xmlns:p14="http://schemas.microsoft.com/office/powerpoint/2010/main" Requires="p14">
          <p:contentPart p14:bwMode="auto" r:id="rId103">
            <p14:nvContentPartPr>
              <p14:cNvPr id="1051149" name=""/>
              <p14:cNvContentPartPr/>
              <p14:nvPr/>
            </p14:nvContentPartPr>
            <p14:xfrm>
              <a:off x="2098883" y="5138663"/>
              <a:ext cx="3084" cy="69327"/>
            </p14:xfrm>
          </p:contentPart>
        </mc:Choice>
        <mc:Fallback>
          <p:sp>
            <p:nvSpPr>
              <p:cNvPr id="1051149" name=""/>
              <p:cNvSpPr/>
              <p:nvPr/>
            </p:nvSpPr>
            <p:spPr>
              <a:xfrm>
                <a:off x="2098883" y="5138663"/>
                <a:ext cx="3084" cy="69327"/>
              </a:xfrm>
            </p:spPr>
          </p:sp>
        </mc:Fallback>
      </mc:AlternateContent>
      <mc:AlternateContent xmlns:mc="http://schemas.openxmlformats.org/markup-compatibility/2006">
        <mc:Choice xmlns:p14="http://schemas.microsoft.com/office/powerpoint/2010/main" Requires="p14">
          <p:contentPart p14:bwMode="auto" r:id="rId104">
            <p14:nvContentPartPr>
              <p14:cNvPr id="1051150" name=""/>
              <p14:cNvContentPartPr/>
              <p14:nvPr/>
            </p14:nvContentPartPr>
            <p14:xfrm>
              <a:off x="2214930" y="4929029"/>
              <a:ext cx="181753" cy="283484"/>
            </p14:xfrm>
          </p:contentPart>
        </mc:Choice>
        <mc:Fallback>
          <p:sp>
            <p:nvSpPr>
              <p:cNvPr id="1051150" name=""/>
              <p:cNvSpPr/>
              <p:nvPr/>
            </p:nvSpPr>
            <p:spPr>
              <a:xfrm>
                <a:off x="2214930" y="4929029"/>
                <a:ext cx="181753" cy="283484"/>
              </a:xfrm>
            </p:spPr>
          </p:sp>
        </mc:Fallback>
      </mc:AlternateContent>
      <mc:AlternateContent xmlns:mc="http://schemas.openxmlformats.org/markup-compatibility/2006">
        <mc:Choice xmlns:p14="http://schemas.microsoft.com/office/powerpoint/2010/main" Requires="p14">
          <p:contentPart p14:bwMode="auto" r:id="rId105">
            <p14:nvContentPartPr>
              <p14:cNvPr id="1051151" name=""/>
              <p14:cNvContentPartPr/>
              <p14:nvPr/>
            </p14:nvContentPartPr>
            <p14:xfrm>
              <a:off x="2191544" y="4790686"/>
              <a:ext cx="161084" cy="14509"/>
            </p14:xfrm>
          </p:contentPart>
        </mc:Choice>
        <mc:Fallback>
          <p:sp>
            <p:nvSpPr>
              <p:cNvPr id="1051151" name=""/>
              <p:cNvSpPr/>
              <p:nvPr/>
            </p:nvSpPr>
            <p:spPr>
              <a:xfrm>
                <a:off x="2191544" y="4790686"/>
                <a:ext cx="161084" cy="14509"/>
              </a:xfrm>
            </p:spPr>
          </p:sp>
        </mc:Fallback>
      </mc:AlternateContent>
      <mc:AlternateContent xmlns:mc="http://schemas.openxmlformats.org/markup-compatibility/2006">
        <mc:Choice xmlns:p14="http://schemas.microsoft.com/office/powerpoint/2010/main" Requires="p14">
          <p:contentPart p14:bwMode="auto" r:id="rId106">
            <p14:nvContentPartPr>
              <p14:cNvPr id="1051152" name=""/>
              <p14:cNvContentPartPr/>
              <p14:nvPr/>
            </p14:nvContentPartPr>
            <p14:xfrm>
              <a:off x="2284647" y="4725658"/>
              <a:ext cx="97240" cy="175271"/>
            </p14:xfrm>
          </p:contentPart>
        </mc:Choice>
        <mc:Fallback>
          <p:sp>
            <p:nvSpPr>
              <p:cNvPr id="1051152" name=""/>
              <p:cNvSpPr/>
              <p:nvPr/>
            </p:nvSpPr>
            <p:spPr>
              <a:xfrm>
                <a:off x="2284647" y="4725658"/>
                <a:ext cx="97240" cy="175271"/>
              </a:xfrm>
            </p:spPr>
          </p:sp>
        </mc:Fallback>
      </mc:AlternateContent>
      <mc:AlternateContent xmlns:mc="http://schemas.openxmlformats.org/markup-compatibility/2006">
        <mc:Choice xmlns:p14="http://schemas.microsoft.com/office/powerpoint/2010/main" Requires="p14">
          <p:contentPart p14:bwMode="auto" r:id="rId107">
            <p14:nvContentPartPr>
              <p14:cNvPr id="1051153" name=""/>
              <p14:cNvContentPartPr/>
              <p14:nvPr/>
            </p14:nvContentPartPr>
            <p14:xfrm>
              <a:off x="2513653" y="4681975"/>
              <a:ext cx="168634" cy="660498"/>
            </p14:xfrm>
          </p:contentPart>
        </mc:Choice>
        <mc:Fallback>
          <p:sp>
            <p:nvSpPr>
              <p:cNvPr id="1051153" name=""/>
              <p:cNvSpPr/>
              <p:nvPr/>
            </p:nvSpPr>
            <p:spPr>
              <a:xfrm>
                <a:off x="2513653" y="4681975"/>
                <a:ext cx="168634" cy="660498"/>
              </a:xfrm>
            </p:spPr>
          </p:sp>
        </mc:Fallback>
      </mc:AlternateContent>
      <mc:AlternateContent xmlns:mc="http://schemas.openxmlformats.org/markup-compatibility/2006">
        <mc:Choice xmlns:p14="http://schemas.microsoft.com/office/powerpoint/2010/main" Requires="p14">
          <p:contentPart p14:bwMode="auto" r:id="rId108">
            <p14:nvContentPartPr>
              <p14:cNvPr id="1051154" name=""/>
              <p14:cNvContentPartPr/>
              <p14:nvPr/>
            </p14:nvContentPartPr>
            <p14:xfrm>
              <a:off x="1588052" y="4636554"/>
              <a:ext cx="207238" cy="596649"/>
            </p14:xfrm>
          </p:contentPart>
        </mc:Choice>
        <mc:Fallback>
          <p:sp>
            <p:nvSpPr>
              <p:cNvPr id="1051154" name=""/>
              <p:cNvSpPr/>
              <p:nvPr/>
            </p:nvSpPr>
            <p:spPr>
              <a:xfrm>
                <a:off x="1588052" y="4636554"/>
                <a:ext cx="207238" cy="596649"/>
              </a:xfrm>
            </p:spPr>
          </p:sp>
        </mc:Fallback>
      </mc:AlternateContent>
      <mc:AlternateContent xmlns:mc="http://schemas.openxmlformats.org/markup-compatibility/2006">
        <mc:Choice xmlns:p14="http://schemas.microsoft.com/office/powerpoint/2010/main" Requires="p14">
          <p:contentPart p14:bwMode="auto" r:id="rId109">
            <p14:nvContentPartPr>
              <p14:cNvPr id="1051155" name=""/>
              <p14:cNvContentPartPr/>
              <p14:nvPr/>
            </p14:nvContentPartPr>
            <p14:xfrm>
              <a:off x="2728097" y="4986268"/>
              <a:ext cx="177266" cy="11457"/>
            </p14:xfrm>
          </p:contentPart>
        </mc:Choice>
        <mc:Fallback>
          <p:sp>
            <p:nvSpPr>
              <p:cNvPr id="1051155" name=""/>
              <p:cNvSpPr/>
              <p:nvPr/>
            </p:nvSpPr>
            <p:spPr>
              <a:xfrm>
                <a:off x="2728097" y="4986268"/>
                <a:ext cx="177266" cy="11457"/>
              </a:xfrm>
            </p:spPr>
          </p:sp>
        </mc:Fallback>
      </mc:AlternateContent>
      <mc:AlternateContent xmlns:mc="http://schemas.openxmlformats.org/markup-compatibility/2006">
        <mc:Choice xmlns:p14="http://schemas.microsoft.com/office/powerpoint/2010/main" Requires="p14">
          <p:contentPart p14:bwMode="auto" r:id="rId110">
            <p14:nvContentPartPr>
              <p14:cNvPr id="1051156" name=""/>
              <p14:cNvContentPartPr/>
              <p14:nvPr/>
            </p14:nvContentPartPr>
            <p14:xfrm>
              <a:off x="2742217" y="5071091"/>
              <a:ext cx="198258" cy="31051"/>
            </p14:xfrm>
          </p:contentPart>
        </mc:Choice>
        <mc:Fallback>
          <p:sp>
            <p:nvSpPr>
              <p:cNvPr id="1051156" name=""/>
              <p:cNvSpPr/>
              <p:nvPr/>
            </p:nvSpPr>
            <p:spPr>
              <a:xfrm>
                <a:off x="2742217" y="5071091"/>
                <a:ext cx="198258" cy="31051"/>
              </a:xfrm>
            </p:spPr>
          </p:sp>
        </mc:Fallback>
      </mc:AlternateContent>
      <mc:AlternateContent xmlns:mc="http://schemas.openxmlformats.org/markup-compatibility/2006">
        <mc:Choice xmlns:p14="http://schemas.microsoft.com/office/powerpoint/2010/main" Requires="p14">
          <p:contentPart p14:bwMode="auto" r:id="rId111">
            <p14:nvContentPartPr>
              <p14:cNvPr id="1051157" name=""/>
              <p14:cNvContentPartPr/>
              <p14:nvPr/>
            </p14:nvContentPartPr>
            <p14:xfrm>
              <a:off x="3023901" y="4855017"/>
              <a:ext cx="218125" cy="265549"/>
            </p14:xfrm>
          </p:contentPart>
        </mc:Choice>
        <mc:Fallback>
          <p:sp>
            <p:nvSpPr>
              <p:cNvPr id="1051157" name=""/>
              <p:cNvSpPr/>
              <p:nvPr/>
            </p:nvSpPr>
            <p:spPr>
              <a:xfrm>
                <a:off x="3023901" y="4855017"/>
                <a:ext cx="218125" cy="265549"/>
              </a:xfrm>
            </p:spPr>
          </p:sp>
        </mc:Fallback>
      </mc:AlternateContent>
      <mc:AlternateContent xmlns:mc="http://schemas.openxmlformats.org/markup-compatibility/2006">
        <mc:Choice xmlns:p14="http://schemas.microsoft.com/office/powerpoint/2010/main" Requires="p14">
          <p:contentPart p14:bwMode="auto" r:id="rId112">
            <p14:nvContentPartPr>
              <p14:cNvPr id="1051158" name=""/>
              <p14:cNvContentPartPr/>
              <p14:nvPr/>
            </p14:nvContentPartPr>
            <p14:xfrm>
              <a:off x="3307452" y="3798630"/>
              <a:ext cx="284079" cy="1462932"/>
            </p14:xfrm>
          </p:contentPart>
        </mc:Choice>
        <mc:Fallback>
          <p:sp>
            <p:nvSpPr>
              <p:cNvPr id="1051158" name=""/>
              <p:cNvSpPr/>
              <p:nvPr/>
            </p:nvSpPr>
            <p:spPr>
              <a:xfrm>
                <a:off x="3307452" y="3798630"/>
                <a:ext cx="284079" cy="1462932"/>
              </a:xfrm>
            </p:spPr>
          </p:sp>
        </mc:Fallback>
      </mc:AlternateContent>
      <mc:AlternateContent xmlns:mc="http://schemas.openxmlformats.org/markup-compatibility/2006">
        <mc:Choice xmlns:p14="http://schemas.microsoft.com/office/powerpoint/2010/main" Requires="p14">
          <p:contentPart p14:bwMode="auto" r:id="rId113">
            <p14:nvContentPartPr>
              <p14:cNvPr id="1051159" name=""/>
              <p14:cNvContentPartPr/>
              <p14:nvPr/>
            </p14:nvContentPartPr>
            <p14:xfrm>
              <a:off x="3686481" y="4343182"/>
              <a:ext cx="203545" cy="14484"/>
            </p14:xfrm>
          </p:contentPart>
        </mc:Choice>
        <mc:Fallback>
          <p:sp>
            <p:nvSpPr>
              <p:cNvPr id="1051159" name=""/>
              <p:cNvSpPr/>
              <p:nvPr/>
            </p:nvSpPr>
            <p:spPr>
              <a:xfrm>
                <a:off x="3686481" y="4343182"/>
                <a:ext cx="203545" cy="14484"/>
              </a:xfrm>
            </p:spPr>
          </p:sp>
        </mc:Fallback>
      </mc:AlternateContent>
      <mc:AlternateContent xmlns:mc="http://schemas.openxmlformats.org/markup-compatibility/2006">
        <mc:Choice xmlns:p14="http://schemas.microsoft.com/office/powerpoint/2010/main" Requires="p14">
          <p:contentPart p14:bwMode="auto" r:id="rId114">
            <p14:nvContentPartPr>
              <p14:cNvPr id="1051160" name=""/>
              <p14:cNvContentPartPr/>
              <p14:nvPr/>
            </p14:nvContentPartPr>
            <p14:xfrm>
              <a:off x="3700600" y="4435760"/>
              <a:ext cx="229006" cy="25651"/>
            </p14:xfrm>
          </p:contentPart>
        </mc:Choice>
        <mc:Fallback>
          <p:sp>
            <p:nvSpPr>
              <p:cNvPr id="1051160" name=""/>
              <p:cNvSpPr/>
              <p:nvPr/>
            </p:nvSpPr>
            <p:spPr>
              <a:xfrm>
                <a:off x="3700600" y="4435760"/>
                <a:ext cx="229006" cy="25651"/>
              </a:xfrm>
            </p:spPr>
          </p:sp>
        </mc:Fallback>
      </mc:AlternateContent>
      <mc:AlternateContent xmlns:mc="http://schemas.openxmlformats.org/markup-compatibility/2006">
        <mc:Choice xmlns:p14="http://schemas.microsoft.com/office/powerpoint/2010/main" Requires="p14">
          <p:contentPart p14:bwMode="auto" r:id="rId115">
            <p14:nvContentPartPr>
              <p14:cNvPr id="1051161" name=""/>
              <p14:cNvContentPartPr/>
              <p14:nvPr/>
            </p14:nvContentPartPr>
            <p14:xfrm>
              <a:off x="3786643" y="4240178"/>
              <a:ext cx="191375" cy="296847"/>
            </p14:xfrm>
          </p:contentPart>
        </mc:Choice>
        <mc:Fallback>
          <p:sp>
            <p:nvSpPr>
              <p:cNvPr id="1051161" name=""/>
              <p:cNvSpPr/>
              <p:nvPr/>
            </p:nvSpPr>
            <p:spPr>
              <a:xfrm>
                <a:off x="3786643" y="4240178"/>
                <a:ext cx="191375" cy="296847"/>
              </a:xfrm>
            </p:spPr>
          </p:sp>
        </mc:Fallback>
      </mc:AlternateContent>
      <mc:AlternateContent xmlns:mc="http://schemas.openxmlformats.org/markup-compatibility/2006">
        <mc:Choice xmlns:p14="http://schemas.microsoft.com/office/powerpoint/2010/main" Requires="p14">
          <p:contentPart p14:bwMode="auto" r:id="rId116">
            <p14:nvContentPartPr>
              <p14:cNvPr id="1051162" name=""/>
              <p14:cNvContentPartPr/>
              <p14:nvPr/>
            </p14:nvContentPartPr>
            <p14:xfrm>
              <a:off x="4187293" y="4213979"/>
              <a:ext cx="341774" cy="289071"/>
            </p14:xfrm>
          </p:contentPart>
        </mc:Choice>
        <mc:Fallback>
          <p:sp>
            <p:nvSpPr>
              <p:cNvPr id="1051162" name=""/>
              <p:cNvSpPr/>
              <p:nvPr/>
            </p:nvSpPr>
            <p:spPr>
              <a:xfrm>
                <a:off x="4187293" y="4213979"/>
                <a:ext cx="341774" cy="289071"/>
              </a:xfrm>
            </p:spPr>
          </p:sp>
        </mc:Fallback>
      </mc:AlternateContent>
      <mc:AlternateContent xmlns:mc="http://schemas.openxmlformats.org/markup-compatibility/2006">
        <mc:Choice xmlns:p14="http://schemas.microsoft.com/office/powerpoint/2010/main" Requires="p14">
          <p:contentPart p14:bwMode="auto" r:id="rId117">
            <p14:nvContentPartPr>
              <p14:cNvPr id="1051163" name=""/>
              <p14:cNvContentPartPr/>
              <p14:nvPr/>
            </p14:nvContentPartPr>
            <p14:xfrm>
              <a:off x="4165672" y="4095230"/>
              <a:ext cx="285926" cy="5022"/>
            </p14:xfrm>
          </p:contentPart>
        </mc:Choice>
        <mc:Fallback>
          <p:sp>
            <p:nvSpPr>
              <p:cNvPr id="1051163" name=""/>
              <p:cNvSpPr/>
              <p:nvPr/>
            </p:nvSpPr>
            <p:spPr>
              <a:xfrm>
                <a:off x="4165672" y="4095230"/>
                <a:ext cx="285926" cy="5022"/>
              </a:xfrm>
            </p:spPr>
          </p:sp>
        </mc:Fallback>
      </mc:AlternateContent>
      <mc:AlternateContent xmlns:mc="http://schemas.openxmlformats.org/markup-compatibility/2006">
        <mc:Choice xmlns:p14="http://schemas.microsoft.com/office/powerpoint/2010/main" Requires="p14">
          <p:contentPart p14:bwMode="auto" r:id="rId118">
            <p14:nvContentPartPr>
              <p14:cNvPr id="1051164" name=""/>
              <p14:cNvContentPartPr/>
              <p14:nvPr/>
            </p14:nvContentPartPr>
            <p14:xfrm>
              <a:off x="4265835" y="3972370"/>
              <a:ext cx="233016" cy="177463"/>
            </p14:xfrm>
          </p:contentPart>
        </mc:Choice>
        <mc:Fallback>
          <p:sp>
            <p:nvSpPr>
              <p:cNvPr id="1051164" name=""/>
              <p:cNvSpPr/>
              <p:nvPr/>
            </p:nvSpPr>
            <p:spPr>
              <a:xfrm>
                <a:off x="4265835" y="3972370"/>
                <a:ext cx="233016" cy="177463"/>
              </a:xfrm>
            </p:spPr>
          </p:sp>
        </mc:Fallback>
      </mc:AlternateContent>
      <mc:AlternateContent xmlns:mc="http://schemas.openxmlformats.org/markup-compatibility/2006">
        <mc:Choice xmlns:p14="http://schemas.microsoft.com/office/powerpoint/2010/main" Requires="p14">
          <p:contentPart p14:bwMode="auto" r:id="rId119">
            <p14:nvContentPartPr>
              <p14:cNvPr id="1051165" name=""/>
              <p14:cNvContentPartPr/>
              <p14:nvPr/>
            </p14:nvContentPartPr>
            <p14:xfrm>
              <a:off x="4649838" y="4440390"/>
              <a:ext cx="80627" cy="74259"/>
            </p14:xfrm>
          </p:contentPart>
        </mc:Choice>
        <mc:Fallback>
          <p:sp>
            <p:nvSpPr>
              <p:cNvPr id="1051165" name=""/>
              <p:cNvSpPr/>
              <p:nvPr/>
            </p:nvSpPr>
            <p:spPr>
              <a:xfrm>
                <a:off x="4649838" y="4440390"/>
                <a:ext cx="80627" cy="74259"/>
              </a:xfrm>
            </p:spPr>
          </p:sp>
        </mc:Fallback>
      </mc:AlternateContent>
      <mc:AlternateContent xmlns:mc="http://schemas.openxmlformats.org/markup-compatibility/2006">
        <mc:Choice xmlns:p14="http://schemas.microsoft.com/office/powerpoint/2010/main" Requires="p14">
          <p:contentPart p14:bwMode="auto" r:id="rId120">
            <p14:nvContentPartPr>
              <p14:cNvPr id="1051166" name=""/>
              <p14:cNvContentPartPr/>
              <p14:nvPr/>
            </p14:nvContentPartPr>
            <p14:xfrm>
              <a:off x="4865196" y="4054445"/>
              <a:ext cx="196924" cy="490981"/>
            </p14:xfrm>
          </p:contentPart>
        </mc:Choice>
        <mc:Fallback>
          <p:sp>
            <p:nvSpPr>
              <p:cNvPr id="1051166" name=""/>
              <p:cNvSpPr/>
              <p:nvPr/>
            </p:nvSpPr>
            <p:spPr>
              <a:xfrm>
                <a:off x="4865196" y="4054445"/>
                <a:ext cx="196924" cy="490981"/>
              </a:xfrm>
            </p:spPr>
          </p:sp>
        </mc:Fallback>
      </mc:AlternateContent>
      <mc:AlternateContent xmlns:mc="http://schemas.openxmlformats.org/markup-compatibility/2006">
        <mc:Choice xmlns:p14="http://schemas.microsoft.com/office/powerpoint/2010/main" Requires="p14">
          <p:contentPart p14:bwMode="auto" r:id="rId121">
            <p14:nvContentPartPr>
              <p14:cNvPr id="1051167" name=""/>
              <p14:cNvContentPartPr/>
              <p14:nvPr/>
            </p14:nvContentPartPr>
            <p14:xfrm>
              <a:off x="5138175" y="4269466"/>
              <a:ext cx="203651" cy="237614"/>
            </p14:xfrm>
          </p:contentPart>
        </mc:Choice>
        <mc:Fallback>
          <p:sp>
            <p:nvSpPr>
              <p:cNvPr id="1051167" name=""/>
              <p:cNvSpPr/>
              <p:nvPr/>
            </p:nvSpPr>
            <p:spPr>
              <a:xfrm>
                <a:off x="5138175" y="4269466"/>
                <a:ext cx="203651" cy="237614"/>
              </a:xfrm>
            </p:spPr>
          </p:sp>
        </mc:Fallback>
      </mc:AlternateContent>
      <mc:AlternateContent xmlns:mc="http://schemas.openxmlformats.org/markup-compatibility/2006">
        <mc:Choice xmlns:p14="http://schemas.microsoft.com/office/powerpoint/2010/main" Requires="p14">
          <p:contentPart p14:bwMode="auto" r:id="rId122">
            <p14:nvContentPartPr>
              <p14:cNvPr id="1051168" name=""/>
              <p14:cNvContentPartPr/>
              <p14:nvPr/>
            </p14:nvContentPartPr>
            <p14:xfrm>
              <a:off x="5131116" y="4124269"/>
              <a:ext cx="239596" cy="22836"/>
            </p14:xfrm>
          </p:contentPart>
        </mc:Choice>
        <mc:Fallback>
          <p:sp>
            <p:nvSpPr>
              <p:cNvPr id="1051168" name=""/>
              <p:cNvSpPr/>
              <p:nvPr/>
            </p:nvSpPr>
            <p:spPr>
              <a:xfrm>
                <a:off x="5131116" y="4124269"/>
                <a:ext cx="239596" cy="22836"/>
              </a:xfrm>
            </p:spPr>
          </p:sp>
        </mc:Fallback>
      </mc:AlternateContent>
      <mc:AlternateContent xmlns:mc="http://schemas.openxmlformats.org/markup-compatibility/2006">
        <mc:Choice xmlns:p14="http://schemas.microsoft.com/office/powerpoint/2010/main" Requires="p14">
          <p:contentPart p14:bwMode="auto" r:id="rId123">
            <p14:nvContentPartPr>
              <p14:cNvPr id="1051169" name=""/>
              <p14:cNvContentPartPr/>
              <p14:nvPr/>
            </p14:nvContentPartPr>
            <p14:xfrm>
              <a:off x="5267019" y="4059240"/>
              <a:ext cx="118747" cy="176786"/>
            </p14:xfrm>
          </p:contentPart>
        </mc:Choice>
        <mc:Fallback>
          <p:sp>
            <p:nvSpPr>
              <p:cNvPr id="1051169" name=""/>
              <p:cNvSpPr/>
              <p:nvPr/>
            </p:nvSpPr>
            <p:spPr>
              <a:xfrm>
                <a:off x="5267019" y="4059240"/>
                <a:ext cx="118747" cy="176786"/>
              </a:xfrm>
            </p:spPr>
          </p:sp>
        </mc:Fallback>
      </mc:AlternateContent>
      <mc:AlternateContent xmlns:mc="http://schemas.openxmlformats.org/markup-compatibility/2006">
        <mc:Choice xmlns:p14="http://schemas.microsoft.com/office/powerpoint/2010/main" Requires="p14">
          <p:contentPart p14:bwMode="auto" r:id="rId124">
            <p14:nvContentPartPr>
              <p14:cNvPr id="1051170" name=""/>
              <p14:cNvContentPartPr/>
              <p14:nvPr/>
            </p14:nvContentPartPr>
            <p14:xfrm>
              <a:off x="5488524" y="4352430"/>
              <a:ext cx="177027" cy="4350"/>
            </p14:xfrm>
          </p:contentPart>
        </mc:Choice>
        <mc:Fallback>
          <p:sp>
            <p:nvSpPr>
              <p:cNvPr id="1051170" name=""/>
              <p:cNvSpPr/>
              <p:nvPr/>
            </p:nvSpPr>
            <p:spPr>
              <a:xfrm>
                <a:off x="5488524" y="4352430"/>
                <a:ext cx="177027" cy="4350"/>
              </a:xfrm>
            </p:spPr>
          </p:sp>
        </mc:Fallback>
      </mc:AlternateContent>
      <mc:AlternateContent xmlns:mc="http://schemas.openxmlformats.org/markup-compatibility/2006">
        <mc:Choice xmlns:p14="http://schemas.microsoft.com/office/powerpoint/2010/main" Requires="p14">
          <p:contentPart p14:bwMode="auto" r:id="rId125">
            <p14:nvContentPartPr>
              <p14:cNvPr id="1051171" name=""/>
              <p14:cNvContentPartPr/>
              <p14:nvPr/>
            </p14:nvContentPartPr>
            <p14:xfrm>
              <a:off x="5510145" y="4435009"/>
              <a:ext cx="192723" cy="9175"/>
            </p14:xfrm>
          </p:contentPart>
        </mc:Choice>
        <mc:Fallback>
          <p:sp>
            <p:nvSpPr>
              <p:cNvPr id="1051171" name=""/>
              <p:cNvSpPr/>
              <p:nvPr/>
            </p:nvSpPr>
            <p:spPr>
              <a:xfrm>
                <a:off x="5510145" y="4435009"/>
                <a:ext cx="192723" cy="9175"/>
              </a:xfrm>
            </p:spPr>
          </p:sp>
        </mc:Fallback>
      </mc:AlternateContent>
      <mc:AlternateContent xmlns:mc="http://schemas.openxmlformats.org/markup-compatibility/2006">
        <mc:Choice xmlns:p14="http://schemas.microsoft.com/office/powerpoint/2010/main" Requires="p14">
          <p:contentPart p14:bwMode="auto" r:id="rId126">
            <p14:nvContentPartPr>
              <p14:cNvPr id="1051172" name=""/>
              <p14:cNvContentPartPr/>
              <p14:nvPr/>
            </p14:nvContentPartPr>
            <p14:xfrm>
              <a:off x="5843397" y="4225535"/>
              <a:ext cx="178434" cy="275220"/>
            </p14:xfrm>
          </p:contentPart>
        </mc:Choice>
        <mc:Fallback>
          <p:sp>
            <p:nvSpPr>
              <p:cNvPr id="1051172" name=""/>
              <p:cNvSpPr/>
              <p:nvPr/>
            </p:nvSpPr>
            <p:spPr>
              <a:xfrm>
                <a:off x="5843397" y="4225535"/>
                <a:ext cx="178434" cy="275220"/>
              </a:xfrm>
            </p:spPr>
          </p:sp>
        </mc:Fallback>
      </mc:AlternateContent>
      <mc:AlternateContent xmlns:mc="http://schemas.openxmlformats.org/markup-compatibility/2006">
        <mc:Choice xmlns:p14="http://schemas.microsoft.com/office/powerpoint/2010/main" Requires="p14">
          <p:contentPart p14:bwMode="auto" r:id="rId127">
            <p14:nvContentPartPr>
              <p14:cNvPr id="1051173" name=""/>
              <p14:cNvContentPartPr/>
              <p14:nvPr/>
            </p14:nvContentPartPr>
            <p14:xfrm>
              <a:off x="1551753" y="5659883"/>
              <a:ext cx="246642" cy="485392"/>
            </p14:xfrm>
          </p:contentPart>
        </mc:Choice>
        <mc:Fallback>
          <p:sp>
            <p:nvSpPr>
              <p:cNvPr id="1051173" name=""/>
              <p:cNvSpPr/>
              <p:nvPr/>
            </p:nvSpPr>
            <p:spPr>
              <a:xfrm>
                <a:off x="1551753" y="5659883"/>
                <a:ext cx="246642" cy="485392"/>
              </a:xfrm>
            </p:spPr>
          </p:sp>
        </mc:Fallback>
      </mc:AlternateContent>
      <mc:AlternateContent xmlns:mc="http://schemas.openxmlformats.org/markup-compatibility/2006">
        <mc:Choice xmlns:p14="http://schemas.microsoft.com/office/powerpoint/2010/main" Requires="p14">
          <p:contentPart p14:bwMode="auto" r:id="rId128">
            <p14:nvContentPartPr>
              <p14:cNvPr id="1051174" name=""/>
              <p14:cNvContentPartPr/>
              <p14:nvPr/>
            </p14:nvContentPartPr>
            <p14:xfrm>
              <a:off x="1948418" y="5731479"/>
              <a:ext cx="220321" cy="646625"/>
            </p14:xfrm>
          </p:contentPart>
        </mc:Choice>
        <mc:Fallback>
          <p:sp>
            <p:nvSpPr>
              <p:cNvPr id="1051174" name=""/>
              <p:cNvSpPr/>
              <p:nvPr/>
            </p:nvSpPr>
            <p:spPr>
              <a:xfrm>
                <a:off x="1948418" y="5731479"/>
                <a:ext cx="220321" cy="646625"/>
              </a:xfrm>
            </p:spPr>
          </p:sp>
        </mc:Fallback>
      </mc:AlternateContent>
      <mc:AlternateContent xmlns:mc="http://schemas.openxmlformats.org/markup-compatibility/2006">
        <mc:Choice xmlns:p14="http://schemas.microsoft.com/office/powerpoint/2010/main" Requires="p14">
          <p:contentPart p14:bwMode="auto" r:id="rId129">
            <p14:nvContentPartPr>
              <p14:cNvPr id="1051175" name=""/>
              <p14:cNvContentPartPr/>
              <p14:nvPr/>
            </p14:nvContentPartPr>
            <p14:xfrm>
              <a:off x="2156725" y="5565291"/>
              <a:ext cx="163662" cy="270768"/>
            </p14:xfrm>
          </p:contentPart>
        </mc:Choice>
        <mc:Fallback>
          <p:sp>
            <p:nvSpPr>
              <p:cNvPr id="1051175" name=""/>
              <p:cNvSpPr/>
              <p:nvPr/>
            </p:nvSpPr>
            <p:spPr>
              <a:xfrm>
                <a:off x="2156725" y="5565291"/>
                <a:ext cx="163662" cy="270768"/>
              </a:xfrm>
            </p:spPr>
          </p:sp>
        </mc:Fallback>
      </mc:AlternateContent>
      <mc:AlternateContent xmlns:mc="http://schemas.openxmlformats.org/markup-compatibility/2006">
        <mc:Choice xmlns:p14="http://schemas.microsoft.com/office/powerpoint/2010/main" Requires="p14">
          <p:contentPart p14:bwMode="auto" r:id="rId130">
            <p14:nvContentPartPr>
              <p14:cNvPr id="1051176" name=""/>
              <p14:cNvContentPartPr/>
              <p14:nvPr/>
            </p14:nvContentPartPr>
            <p14:xfrm>
              <a:off x="2270527" y="5994250"/>
              <a:ext cx="189995" cy="33074"/>
            </p14:xfrm>
          </p:contentPart>
        </mc:Choice>
        <mc:Fallback>
          <p:sp>
            <p:nvSpPr>
              <p:cNvPr id="1051176" name=""/>
              <p:cNvSpPr/>
              <p:nvPr/>
            </p:nvSpPr>
            <p:spPr>
              <a:xfrm>
                <a:off x="2270527" y="5994250"/>
                <a:ext cx="189995" cy="33074"/>
              </a:xfrm>
            </p:spPr>
          </p:sp>
        </mc:Fallback>
      </mc:AlternateContent>
      <mc:AlternateContent xmlns:mc="http://schemas.openxmlformats.org/markup-compatibility/2006">
        <mc:Choice xmlns:p14="http://schemas.microsoft.com/office/powerpoint/2010/main" Requires="p14">
          <p:contentPart p14:bwMode="auto" r:id="rId131">
            <p14:nvContentPartPr>
              <p14:cNvPr id="1051177" name=""/>
              <p14:cNvContentPartPr/>
              <p14:nvPr/>
            </p14:nvContentPartPr>
            <p14:xfrm>
              <a:off x="2277587" y="6109373"/>
              <a:ext cx="212303" cy="21883"/>
            </p14:xfrm>
          </p:contentPart>
        </mc:Choice>
        <mc:Fallback>
          <p:sp>
            <p:nvSpPr>
              <p:cNvPr id="1051177" name=""/>
              <p:cNvSpPr/>
              <p:nvPr/>
            </p:nvSpPr>
            <p:spPr>
              <a:xfrm>
                <a:off x="2277587" y="6109373"/>
                <a:ext cx="212303" cy="21883"/>
              </a:xfrm>
            </p:spPr>
          </p:sp>
        </mc:Fallback>
      </mc:AlternateContent>
      <mc:AlternateContent xmlns:mc="http://schemas.openxmlformats.org/markup-compatibility/2006">
        <mc:Choice xmlns:p14="http://schemas.microsoft.com/office/powerpoint/2010/main" Requires="p14">
          <p:contentPart p14:bwMode="auto" r:id="rId132">
            <p14:nvContentPartPr>
              <p14:cNvPr id="1051178" name=""/>
              <p14:cNvContentPartPr/>
              <p14:nvPr/>
            </p14:nvContentPartPr>
            <p14:xfrm>
              <a:off x="2609452" y="5816156"/>
              <a:ext cx="177315" cy="326512"/>
            </p14:xfrm>
          </p:contentPart>
        </mc:Choice>
        <mc:Fallback>
          <p:sp>
            <p:nvSpPr>
              <p:cNvPr id="1051178" name=""/>
              <p:cNvSpPr/>
              <p:nvPr/>
            </p:nvSpPr>
            <p:spPr>
              <a:xfrm>
                <a:off x="2609452" y="5816156"/>
                <a:ext cx="177315" cy="326512"/>
              </a:xfrm>
            </p:spPr>
          </p:sp>
        </mc:Fallback>
      </mc:AlternateContent>
      <mc:AlternateContent xmlns:mc="http://schemas.openxmlformats.org/markup-compatibility/2006">
        <mc:Choice xmlns:p14="http://schemas.microsoft.com/office/powerpoint/2010/main" Requires="p14">
          <p:contentPart p14:bwMode="auto" r:id="rId133">
            <p14:nvContentPartPr>
              <p14:cNvPr id="1051179" name=""/>
              <p14:cNvContentPartPr/>
              <p14:nvPr/>
            </p14:nvContentPartPr>
            <p14:xfrm>
              <a:off x="2928422" y="5791944"/>
              <a:ext cx="132769" cy="594719"/>
            </p14:xfrm>
          </p:contentPart>
        </mc:Choice>
        <mc:Fallback>
          <p:sp>
            <p:nvSpPr>
              <p:cNvPr id="1051179" name=""/>
              <p:cNvSpPr/>
              <p:nvPr/>
            </p:nvSpPr>
            <p:spPr>
              <a:xfrm>
                <a:off x="2928422" y="5791944"/>
                <a:ext cx="132769" cy="594719"/>
              </a:xfrm>
            </p:spPr>
          </p:sp>
        </mc:Fallback>
      </mc:AlternateContent>
      <mc:AlternateContent xmlns:mc="http://schemas.openxmlformats.org/markup-compatibility/2006">
        <mc:Choice xmlns:p14="http://schemas.microsoft.com/office/powerpoint/2010/main" Requires="p14">
          <p:contentPart p14:bwMode="auto" r:id="rId134">
            <p14:nvContentPartPr>
              <p14:cNvPr id="1051180" name=""/>
              <p14:cNvContentPartPr/>
              <p14:nvPr/>
            </p14:nvContentPartPr>
            <p14:xfrm>
              <a:off x="3110872" y="5766992"/>
              <a:ext cx="244911" cy="726528"/>
            </p14:xfrm>
          </p:contentPart>
        </mc:Choice>
        <mc:Fallback>
          <p:sp>
            <p:nvSpPr>
              <p:cNvPr id="1051180" name=""/>
              <p:cNvSpPr/>
              <p:nvPr/>
            </p:nvSpPr>
            <p:spPr>
              <a:xfrm>
                <a:off x="3110872" y="5766992"/>
                <a:ext cx="244911" cy="726528"/>
              </a:xfrm>
            </p:spPr>
          </p:sp>
        </mc:Fallback>
      </mc:AlternateContent>
      <mc:AlternateContent xmlns:mc="http://schemas.openxmlformats.org/markup-compatibility/2006">
        <mc:Choice xmlns:p14="http://schemas.microsoft.com/office/powerpoint/2010/main" Requires="p14">
          <p:contentPart p14:bwMode="auto" r:id="rId135">
            <p14:nvContentPartPr>
              <p14:cNvPr id="1051181" name=""/>
              <p14:cNvContentPartPr/>
              <p14:nvPr/>
            </p14:nvContentPartPr>
            <p14:xfrm>
              <a:off x="4651924" y="4447936"/>
              <a:ext cx="55527" cy="50815"/>
            </p14:xfrm>
          </p:contentPart>
        </mc:Choice>
        <mc:Fallback>
          <p:sp>
            <p:nvSpPr>
              <p:cNvPr id="1051181" name=""/>
              <p:cNvSpPr/>
              <p:nvPr/>
            </p:nvSpPr>
            <p:spPr>
              <a:xfrm>
                <a:off x="4651924" y="4447936"/>
                <a:ext cx="55527" cy="50815"/>
              </a:xfrm>
            </p:spPr>
          </p:sp>
        </mc:Fallback>
      </mc:AlternateContent>
      <mc:AlternateContent xmlns:mc="http://schemas.openxmlformats.org/markup-compatibility/2006">
        <mc:Choice xmlns:p14="http://schemas.microsoft.com/office/powerpoint/2010/main" Requires="p14">
          <p:contentPart p14:bwMode="auto" r:id="rId136">
            <p14:nvContentPartPr>
              <p14:cNvPr id="1051182" name=""/>
              <p14:cNvContentPartPr/>
              <p14:nvPr/>
            </p14:nvContentPartPr>
            <p14:xfrm>
              <a:off x="4246235" y="4691977"/>
              <a:ext cx="1814583" cy="30812"/>
            </p14:xfrm>
          </p:contentPart>
        </mc:Choice>
        <mc:Fallback>
          <p:sp>
            <p:nvSpPr>
              <p:cNvPr id="1051182" name=""/>
              <p:cNvSpPr/>
              <p:nvPr/>
            </p:nvSpPr>
            <p:spPr>
              <a:xfrm>
                <a:off x="4246235" y="4691977"/>
                <a:ext cx="1814583" cy="30812"/>
              </a:xfrm>
            </p:spPr>
          </p:sp>
        </mc:Fallback>
      </mc:AlternateContent>
      <mc:AlternateContent xmlns:mc="http://schemas.openxmlformats.org/markup-compatibility/2006">
        <mc:Choice xmlns:p14="http://schemas.microsoft.com/office/powerpoint/2010/main" Requires="p14">
          <p:contentPart p14:bwMode="auto" r:id="rId137">
            <p14:nvContentPartPr>
              <p14:cNvPr id="1051183" name=""/>
              <p14:cNvContentPartPr/>
              <p14:nvPr/>
            </p14:nvContentPartPr>
            <p14:xfrm>
              <a:off x="4376693" y="4877556"/>
              <a:ext cx="429432" cy="626066"/>
            </p14:xfrm>
          </p:contentPart>
        </mc:Choice>
        <mc:Fallback>
          <p:sp>
            <p:nvSpPr>
              <p:cNvPr id="1051183" name=""/>
              <p:cNvSpPr/>
              <p:nvPr/>
            </p:nvSpPr>
            <p:spPr>
              <a:xfrm>
                <a:off x="4376693" y="4877556"/>
                <a:ext cx="429432" cy="626066"/>
              </a:xfrm>
            </p:spPr>
          </p:sp>
        </mc:Fallback>
      </mc:AlternateContent>
      <mc:AlternateContent xmlns:mc="http://schemas.openxmlformats.org/markup-compatibility/2006">
        <mc:Choice xmlns:p14="http://schemas.microsoft.com/office/powerpoint/2010/main" Requires="p14">
          <p:contentPart p14:bwMode="auto" r:id="rId138">
            <p14:nvContentPartPr>
              <p14:cNvPr id="1051184" name=""/>
              <p14:cNvContentPartPr/>
              <p14:nvPr/>
            </p14:nvContentPartPr>
            <p14:xfrm>
              <a:off x="4580442" y="4993466"/>
              <a:ext cx="217202" cy="29536"/>
            </p14:xfrm>
          </p:contentPart>
        </mc:Choice>
        <mc:Fallback>
          <p:sp>
            <p:nvSpPr>
              <p:cNvPr id="1051184" name=""/>
              <p:cNvSpPr/>
              <p:nvPr/>
            </p:nvSpPr>
            <p:spPr>
              <a:xfrm>
                <a:off x="4580442" y="4993466"/>
                <a:ext cx="217202" cy="29536"/>
              </a:xfrm>
            </p:spPr>
          </p:sp>
        </mc:Fallback>
      </mc:AlternateContent>
      <mc:AlternateContent xmlns:mc="http://schemas.openxmlformats.org/markup-compatibility/2006">
        <mc:Choice xmlns:p14="http://schemas.microsoft.com/office/powerpoint/2010/main" Requires="p14">
          <p:contentPart p14:bwMode="auto" r:id="rId139">
            <p14:nvContentPartPr>
              <p14:cNvPr id="1051185" name=""/>
              <p14:cNvContentPartPr/>
              <p14:nvPr/>
            </p14:nvContentPartPr>
            <p14:xfrm>
              <a:off x="4701785" y="4928189"/>
              <a:ext cx="104060" cy="185899"/>
            </p14:xfrm>
          </p:contentPart>
        </mc:Choice>
        <mc:Fallback>
          <p:sp>
            <p:nvSpPr>
              <p:cNvPr id="1051185" name=""/>
              <p:cNvSpPr/>
              <p:nvPr/>
            </p:nvSpPr>
            <p:spPr>
              <a:xfrm>
                <a:off x="4701785" y="4928189"/>
                <a:ext cx="104060" cy="185899"/>
              </a:xfrm>
            </p:spPr>
          </p:sp>
        </mc:Fallback>
      </mc:AlternateContent>
      <mc:AlternateContent xmlns:mc="http://schemas.openxmlformats.org/markup-compatibility/2006">
        <mc:Choice xmlns:p14="http://schemas.microsoft.com/office/powerpoint/2010/main" Requires="p14">
          <p:contentPart p14:bwMode="auto" r:id="rId140">
            <p14:nvContentPartPr>
              <p14:cNvPr id="1051186" name=""/>
              <p14:cNvContentPartPr/>
              <p14:nvPr/>
            </p14:nvContentPartPr>
            <p14:xfrm>
              <a:off x="5045073" y="4979318"/>
              <a:ext cx="73199" cy="442482"/>
            </p14:xfrm>
          </p:contentPart>
        </mc:Choice>
        <mc:Fallback>
          <p:sp>
            <p:nvSpPr>
              <p:cNvPr id="1051186" name=""/>
              <p:cNvSpPr/>
              <p:nvPr/>
            </p:nvSpPr>
            <p:spPr>
              <a:xfrm>
                <a:off x="5045073" y="4979318"/>
                <a:ext cx="73199" cy="442482"/>
              </a:xfrm>
            </p:spPr>
          </p:sp>
        </mc:Fallback>
      </mc:AlternateContent>
      <mc:AlternateContent xmlns:mc="http://schemas.openxmlformats.org/markup-compatibility/2006">
        <mc:Choice xmlns:p14="http://schemas.microsoft.com/office/powerpoint/2010/main" Requires="p14">
          <p:contentPart p14:bwMode="auto" r:id="rId141">
            <p14:nvContentPartPr>
              <p14:cNvPr id="1051187" name=""/>
              <p14:cNvContentPartPr/>
              <p14:nvPr/>
            </p14:nvContentPartPr>
            <p14:xfrm>
              <a:off x="4917547" y="5411136"/>
              <a:ext cx="413893" cy="31820"/>
            </p14:xfrm>
          </p:contentPart>
        </mc:Choice>
        <mc:Fallback>
          <p:sp>
            <p:nvSpPr>
              <p:cNvPr id="1051187" name=""/>
              <p:cNvSpPr/>
              <p:nvPr/>
            </p:nvSpPr>
            <p:spPr>
              <a:xfrm>
                <a:off x="4917547" y="5411136"/>
                <a:ext cx="413893" cy="31820"/>
              </a:xfrm>
            </p:spPr>
          </p:sp>
        </mc:Fallback>
      </mc:AlternateContent>
      <mc:AlternateContent xmlns:mc="http://schemas.openxmlformats.org/markup-compatibility/2006">
        <mc:Choice xmlns:p14="http://schemas.microsoft.com/office/powerpoint/2010/main" Requires="p14">
          <p:contentPart p14:bwMode="auto" r:id="rId142">
            <p14:nvContentPartPr>
              <p14:cNvPr id="1051188" name=""/>
              <p14:cNvContentPartPr/>
              <p14:nvPr/>
            </p14:nvContentPartPr>
            <p14:xfrm>
              <a:off x="5360122" y="5229483"/>
              <a:ext cx="268928" cy="240350"/>
            </p14:xfrm>
          </p:contentPart>
        </mc:Choice>
        <mc:Fallback>
          <p:sp>
            <p:nvSpPr>
              <p:cNvPr id="1051188" name=""/>
              <p:cNvSpPr/>
              <p:nvPr/>
            </p:nvSpPr>
            <p:spPr>
              <a:xfrm>
                <a:off x="5360122" y="5229483"/>
                <a:ext cx="268928" cy="240350"/>
              </a:xfrm>
            </p:spPr>
          </p:sp>
        </mc:Fallback>
      </mc:AlternateContent>
      <mc:AlternateContent xmlns:mc="http://schemas.openxmlformats.org/markup-compatibility/2006">
        <mc:Choice xmlns:p14="http://schemas.microsoft.com/office/powerpoint/2010/main" Requires="p14">
          <p:contentPart p14:bwMode="auto" r:id="rId143">
            <p14:nvContentPartPr>
              <p14:cNvPr id="1051189" name=""/>
              <p14:cNvContentPartPr/>
              <p14:nvPr/>
            </p14:nvContentPartPr>
            <p14:xfrm>
              <a:off x="5404527" y="5063628"/>
              <a:ext cx="212840" cy="9510"/>
            </p14:xfrm>
          </p:contentPart>
        </mc:Choice>
        <mc:Fallback>
          <p:sp>
            <p:nvSpPr>
              <p:cNvPr id="1051189" name=""/>
              <p:cNvSpPr/>
              <p:nvPr/>
            </p:nvSpPr>
            <p:spPr>
              <a:xfrm>
                <a:off x="5404527" y="5063628"/>
                <a:ext cx="212840" cy="9510"/>
              </a:xfrm>
            </p:spPr>
          </p:sp>
        </mc:Fallback>
      </mc:AlternateContent>
      <mc:AlternateContent xmlns:mc="http://schemas.openxmlformats.org/markup-compatibility/2006">
        <mc:Choice xmlns:p14="http://schemas.microsoft.com/office/powerpoint/2010/main" Requires="p14">
          <p:contentPart p14:bwMode="auto" r:id="rId144">
            <p14:nvContentPartPr>
              <p14:cNvPr id="1051190" name=""/>
              <p14:cNvContentPartPr/>
              <p14:nvPr/>
            </p14:nvContentPartPr>
            <p14:xfrm>
              <a:off x="5496025" y="4972121"/>
              <a:ext cx="176188" cy="163066"/>
            </p14:xfrm>
          </p:contentPart>
        </mc:Choice>
        <mc:Fallback>
          <p:sp>
            <p:nvSpPr>
              <p:cNvPr id="1051190" name=""/>
              <p:cNvSpPr/>
              <p:nvPr/>
            </p:nvSpPr>
            <p:spPr>
              <a:xfrm>
                <a:off x="5496025" y="4972121"/>
                <a:ext cx="176188" cy="163066"/>
              </a:xfrm>
            </p:spPr>
          </p:sp>
        </mc:Fallback>
      </mc:AlternateContent>
      <mc:AlternateContent xmlns:mc="http://schemas.openxmlformats.org/markup-compatibility/2006">
        <mc:Choice xmlns:p14="http://schemas.microsoft.com/office/powerpoint/2010/main" Requires="p14">
          <p:contentPart p14:bwMode="auto" r:id="rId145">
            <p14:nvContentPartPr>
              <p14:cNvPr id="1051191" name=""/>
              <p14:cNvContentPartPr/>
              <p14:nvPr/>
            </p14:nvContentPartPr>
            <p14:xfrm>
              <a:off x="4109136" y="4737052"/>
              <a:ext cx="1696884" cy="903403"/>
            </p14:xfrm>
          </p:contentPart>
        </mc:Choice>
        <mc:Fallback>
          <p:sp>
            <p:nvSpPr>
              <p:cNvPr id="1051191" name=""/>
              <p:cNvSpPr/>
              <p:nvPr/>
            </p:nvSpPr>
            <p:spPr>
              <a:xfrm>
                <a:off x="4109136" y="4737052"/>
                <a:ext cx="1696884" cy="903403"/>
              </a:xfrm>
            </p:spPr>
          </p:sp>
        </mc:Fallback>
      </mc:AlternateContent>
      <mc:AlternateContent xmlns:mc="http://schemas.openxmlformats.org/markup-compatibility/2006">
        <mc:Choice xmlns:p14="http://schemas.microsoft.com/office/powerpoint/2010/main" Requires="p14">
          <p:contentPart p14:bwMode="auto" r:id="rId146">
            <p14:nvContentPartPr>
              <p14:cNvPr id="1051192" name=""/>
              <p14:cNvContentPartPr/>
              <p14:nvPr/>
            </p14:nvContentPartPr>
            <p14:xfrm>
              <a:off x="7684157" y="1021232"/>
              <a:ext cx="2013584" cy="908203"/>
            </p14:xfrm>
          </p:contentPart>
        </mc:Choice>
        <mc:Fallback>
          <p:sp>
            <p:nvSpPr>
              <p:cNvPr id="1051192" name=""/>
              <p:cNvSpPr/>
              <p:nvPr/>
            </p:nvSpPr>
            <p:spPr>
              <a:xfrm>
                <a:off x="7684157" y="1021232"/>
                <a:ext cx="2013584" cy="908203"/>
              </a:xfrm>
            </p:spPr>
          </p:sp>
        </mc:Fallback>
      </mc:AlternateContent>
      <mc:AlternateContent xmlns:mc="http://schemas.openxmlformats.org/markup-compatibility/2006">
        <mc:Choice xmlns:p14="http://schemas.microsoft.com/office/powerpoint/2010/main" Requires="p14">
          <p:contentPart p14:bwMode="auto" r:id="rId147">
            <p14:nvContentPartPr>
              <p14:cNvPr id="1051193" name=""/>
              <p14:cNvContentPartPr/>
              <p14:nvPr/>
            </p14:nvContentPartPr>
            <p14:xfrm>
              <a:off x="9543562" y="1008366"/>
              <a:ext cx="181504" cy="127315"/>
            </p14:xfrm>
          </p:contentPart>
        </mc:Choice>
        <mc:Fallback>
          <p:sp>
            <p:nvSpPr>
              <p:cNvPr id="1051193" name=""/>
              <p:cNvSpPr/>
              <p:nvPr/>
            </p:nvSpPr>
            <p:spPr>
              <a:xfrm>
                <a:off x="9543562" y="1008366"/>
                <a:ext cx="181504" cy="127315"/>
              </a:xfrm>
            </p:spPr>
          </p:sp>
        </mc:Fallback>
      </mc:AlternateContent>
      <mc:AlternateContent xmlns:mc="http://schemas.openxmlformats.org/markup-compatibility/2006">
        <mc:Choice xmlns:p14="http://schemas.microsoft.com/office/powerpoint/2010/main" Requires="p14">
          <p:contentPart p14:bwMode="auto" r:id="rId148">
            <p14:nvContentPartPr>
              <p14:cNvPr id="1051194" name=""/>
              <p14:cNvContentPartPr/>
              <p14:nvPr/>
            </p14:nvContentPartPr>
            <p14:xfrm>
              <a:off x="8501362" y="1815309"/>
              <a:ext cx="219720" cy="269340"/>
            </p14:xfrm>
          </p:contentPart>
        </mc:Choice>
        <mc:Fallback>
          <p:sp>
            <p:nvSpPr>
              <p:cNvPr id="1051194" name=""/>
              <p:cNvSpPr/>
              <p:nvPr/>
            </p:nvSpPr>
            <p:spPr>
              <a:xfrm>
                <a:off x="8501362" y="1815309"/>
                <a:ext cx="219720" cy="269340"/>
              </a:xfrm>
            </p:spPr>
          </p:sp>
        </mc:Fallback>
      </mc:AlternateContent>
      <mc:AlternateContent xmlns:mc="http://schemas.openxmlformats.org/markup-compatibility/2006">
        <mc:Choice xmlns:p14="http://schemas.microsoft.com/office/powerpoint/2010/main" Requires="p14">
          <p:contentPart p14:bwMode="auto" r:id="rId149">
            <p14:nvContentPartPr>
              <p14:cNvPr id="1051195" name=""/>
              <p14:cNvContentPartPr/>
              <p14:nvPr/>
            </p14:nvContentPartPr>
            <p14:xfrm>
              <a:off x="8485458" y="1661627"/>
              <a:ext cx="228564" cy="79423"/>
            </p14:xfrm>
          </p:contentPart>
        </mc:Choice>
        <mc:Fallback>
          <p:sp>
            <p:nvSpPr>
              <p:cNvPr id="1051195" name=""/>
              <p:cNvSpPr/>
              <p:nvPr/>
            </p:nvSpPr>
            <p:spPr>
              <a:xfrm>
                <a:off x="8485458" y="1661627"/>
                <a:ext cx="228564" cy="79423"/>
              </a:xfrm>
            </p:spPr>
          </p:sp>
        </mc:Fallback>
      </mc:AlternateContent>
      <mc:AlternateContent xmlns:mc="http://schemas.openxmlformats.org/markup-compatibility/2006">
        <mc:Choice xmlns:p14="http://schemas.microsoft.com/office/powerpoint/2010/main" Requires="p14">
          <p:contentPart p14:bwMode="auto" r:id="rId150">
            <p14:nvContentPartPr>
              <p14:cNvPr id="1051196" name=""/>
              <p14:cNvContentPartPr/>
              <p14:nvPr/>
            </p14:nvContentPartPr>
            <p14:xfrm>
              <a:off x="8635481" y="1624154"/>
              <a:ext cx="128104" cy="97030"/>
            </p14:xfrm>
          </p:contentPart>
        </mc:Choice>
        <mc:Fallback>
          <p:sp>
            <p:nvSpPr>
              <p:cNvPr id="1051196" name=""/>
              <p:cNvSpPr/>
              <p:nvPr/>
            </p:nvSpPr>
            <p:spPr>
              <a:xfrm>
                <a:off x="8635481" y="1624154"/>
                <a:ext cx="128104" cy="97030"/>
              </a:xfrm>
            </p:spPr>
          </p:sp>
        </mc:Fallback>
      </mc:AlternateContent>
      <mc:AlternateContent xmlns:mc="http://schemas.openxmlformats.org/markup-compatibility/2006">
        <mc:Choice xmlns:p14="http://schemas.microsoft.com/office/powerpoint/2010/main" Requires="p14">
          <p:contentPart p14:bwMode="auto" r:id="rId151">
            <p14:nvContentPartPr>
              <p14:cNvPr id="1051197" name=""/>
              <p14:cNvContentPartPr/>
              <p14:nvPr/>
            </p14:nvContentPartPr>
            <p14:xfrm>
              <a:off x="8249392" y="2364282"/>
              <a:ext cx="14137" cy="539097"/>
            </p14:xfrm>
          </p:contentPart>
        </mc:Choice>
        <mc:Fallback>
          <p:sp>
            <p:nvSpPr>
              <p:cNvPr id="1051197" name=""/>
              <p:cNvSpPr/>
              <p:nvPr/>
            </p:nvSpPr>
            <p:spPr>
              <a:xfrm>
                <a:off x="8249392" y="2364282"/>
                <a:ext cx="14137" cy="539097"/>
              </a:xfrm>
            </p:spPr>
          </p:sp>
        </mc:Fallback>
      </mc:AlternateContent>
      <mc:AlternateContent xmlns:mc="http://schemas.openxmlformats.org/markup-compatibility/2006">
        <mc:Choice xmlns:p14="http://schemas.microsoft.com/office/powerpoint/2010/main" Requires="p14">
          <p:contentPart p14:bwMode="auto" r:id="rId152">
            <p14:nvContentPartPr>
              <p14:cNvPr id="1051198" name=""/>
              <p14:cNvContentPartPr/>
              <p14:nvPr/>
            </p14:nvContentPartPr>
            <p14:xfrm>
              <a:off x="8370734" y="2581209"/>
              <a:ext cx="227451" cy="233257"/>
            </p14:xfrm>
          </p:contentPart>
        </mc:Choice>
        <mc:Fallback>
          <p:sp>
            <p:nvSpPr>
              <p:cNvPr id="1051198" name=""/>
              <p:cNvSpPr/>
              <p:nvPr/>
            </p:nvSpPr>
            <p:spPr>
              <a:xfrm>
                <a:off x="8370734" y="2581209"/>
                <a:ext cx="227451" cy="233257"/>
              </a:xfrm>
            </p:spPr>
          </p:sp>
        </mc:Fallback>
      </mc:AlternateContent>
      <mc:AlternateContent xmlns:mc="http://schemas.openxmlformats.org/markup-compatibility/2006">
        <mc:Choice xmlns:p14="http://schemas.microsoft.com/office/powerpoint/2010/main" Requires="p14">
          <p:contentPart p14:bwMode="auto" r:id="rId153">
            <p14:nvContentPartPr>
              <p14:cNvPr id="1051199" name=""/>
              <p14:cNvContentPartPr/>
              <p14:nvPr/>
            </p14:nvContentPartPr>
            <p14:xfrm>
              <a:off x="8377794" y="2451449"/>
              <a:ext cx="207353" cy="22613"/>
            </p14:xfrm>
          </p:contentPart>
        </mc:Choice>
        <mc:Fallback>
          <p:sp>
            <p:nvSpPr>
              <p:cNvPr id="1051199" name=""/>
              <p:cNvSpPr/>
              <p:nvPr/>
            </p:nvSpPr>
            <p:spPr>
              <a:xfrm>
                <a:off x="8377794" y="2451449"/>
                <a:ext cx="207353" cy="22613"/>
              </a:xfrm>
            </p:spPr>
          </p:sp>
        </mc:Fallback>
      </mc:AlternateContent>
      <mc:AlternateContent xmlns:mc="http://schemas.openxmlformats.org/markup-compatibility/2006">
        <mc:Choice xmlns:p14="http://schemas.microsoft.com/office/powerpoint/2010/main" Requires="p14">
          <p:contentPart p14:bwMode="auto" r:id="rId154">
            <p14:nvContentPartPr>
              <p14:cNvPr id="1051200" name=""/>
              <p14:cNvContentPartPr/>
              <p14:nvPr/>
            </p14:nvContentPartPr>
            <p14:xfrm>
              <a:off x="8470896" y="2407469"/>
              <a:ext cx="120514" cy="118143"/>
            </p14:xfrm>
          </p:contentPart>
        </mc:Choice>
        <mc:Fallback>
          <p:sp>
            <p:nvSpPr>
              <p:cNvPr id="1051200" name=""/>
              <p:cNvSpPr/>
              <p:nvPr/>
            </p:nvSpPr>
            <p:spPr>
              <a:xfrm>
                <a:off x="8470896" y="2407469"/>
                <a:ext cx="120514" cy="118143"/>
              </a:xfrm>
            </p:spPr>
          </p:sp>
        </mc:Fallback>
      </mc:AlternateContent>
      <mc:AlternateContent xmlns:mc="http://schemas.openxmlformats.org/markup-compatibility/2006">
        <mc:Choice xmlns:p14="http://schemas.microsoft.com/office/powerpoint/2010/main" Requires="p14">
          <p:contentPart p14:bwMode="auto" r:id="rId155">
            <p14:nvContentPartPr>
              <p14:cNvPr id="1051201" name=""/>
              <p14:cNvContentPartPr/>
              <p14:nvPr/>
            </p14:nvContentPartPr>
            <p14:xfrm>
              <a:off x="8680794" y="2448670"/>
              <a:ext cx="31904" cy="371929"/>
            </p14:xfrm>
          </p:contentPart>
        </mc:Choice>
        <mc:Fallback>
          <p:sp>
            <p:nvSpPr>
              <p:cNvPr id="1051201" name=""/>
              <p:cNvSpPr/>
              <p:nvPr/>
            </p:nvSpPr>
            <p:spPr>
              <a:xfrm>
                <a:off x="8680794" y="2448670"/>
                <a:ext cx="31904" cy="371929"/>
              </a:xfrm>
            </p:spPr>
          </p:sp>
        </mc:Fallback>
      </mc:AlternateContent>
      <mc:AlternateContent xmlns:mc="http://schemas.openxmlformats.org/markup-compatibility/2006">
        <mc:Choice xmlns:p14="http://schemas.microsoft.com/office/powerpoint/2010/main" Requires="p14">
          <p:contentPart p14:bwMode="auto" r:id="rId156">
            <p14:nvContentPartPr>
              <p14:cNvPr id="1051202" name=""/>
              <p14:cNvContentPartPr/>
              <p14:nvPr/>
            </p14:nvContentPartPr>
            <p14:xfrm>
              <a:off x="8784107" y="2465299"/>
              <a:ext cx="15958" cy="272753"/>
            </p14:xfrm>
          </p:contentPart>
        </mc:Choice>
        <mc:Fallback>
          <p:sp>
            <p:nvSpPr>
              <p:cNvPr id="1051202" name=""/>
              <p:cNvSpPr/>
              <p:nvPr/>
            </p:nvSpPr>
            <p:spPr>
              <a:xfrm>
                <a:off x="8784107" y="2465299"/>
                <a:ext cx="15958" cy="272753"/>
              </a:xfrm>
            </p:spPr>
          </p:sp>
        </mc:Fallback>
      </mc:AlternateContent>
      <mc:AlternateContent xmlns:mc="http://schemas.openxmlformats.org/markup-compatibility/2006">
        <mc:Choice xmlns:p14="http://schemas.microsoft.com/office/powerpoint/2010/main" Requires="p14">
          <p:contentPart p14:bwMode="auto" r:id="rId157">
            <p14:nvContentPartPr>
              <p14:cNvPr id="1051203" name=""/>
              <p14:cNvContentPartPr/>
              <p14:nvPr/>
            </p14:nvContentPartPr>
            <p14:xfrm>
              <a:off x="8105986" y="2422112"/>
              <a:ext cx="46285" cy="463826"/>
            </p14:xfrm>
          </p:contentPart>
        </mc:Choice>
        <mc:Fallback>
          <p:sp>
            <p:nvSpPr>
              <p:cNvPr id="1051203" name=""/>
              <p:cNvSpPr/>
              <p:nvPr/>
            </p:nvSpPr>
            <p:spPr>
              <a:xfrm>
                <a:off x="8105986" y="2422112"/>
                <a:ext cx="46285" cy="463826"/>
              </a:xfrm>
            </p:spPr>
          </p:sp>
        </mc:Fallback>
      </mc:AlternateContent>
      <mc:AlternateContent xmlns:mc="http://schemas.openxmlformats.org/markup-compatibility/2006">
        <mc:Choice xmlns:p14="http://schemas.microsoft.com/office/powerpoint/2010/main" Requires="p14">
          <p:contentPart p14:bwMode="auto" r:id="rId158">
            <p14:nvContentPartPr>
              <p14:cNvPr id="1051204" name=""/>
              <p14:cNvContentPartPr/>
              <p14:nvPr/>
            </p14:nvContentPartPr>
            <p14:xfrm>
              <a:off x="8878606" y="2618220"/>
              <a:ext cx="139943" cy="6424"/>
            </p14:xfrm>
          </p:contentPart>
        </mc:Choice>
        <mc:Fallback>
          <p:sp>
            <p:nvSpPr>
              <p:cNvPr id="1051204" name=""/>
              <p:cNvSpPr/>
              <p:nvPr/>
            </p:nvSpPr>
            <p:spPr>
              <a:xfrm>
                <a:off x="8878606" y="2618220"/>
                <a:ext cx="139943" cy="6424"/>
              </a:xfrm>
            </p:spPr>
          </p:sp>
        </mc:Fallback>
      </mc:AlternateContent>
      <mc:AlternateContent xmlns:mc="http://schemas.openxmlformats.org/markup-compatibility/2006">
        <mc:Choice xmlns:p14="http://schemas.microsoft.com/office/powerpoint/2010/main" Requires="p14">
          <p:contentPart p14:bwMode="auto" r:id="rId159">
            <p14:nvContentPartPr>
              <p14:cNvPr id="1051205" name=""/>
              <p14:cNvContentPartPr/>
              <p14:nvPr/>
            </p14:nvContentPartPr>
            <p14:xfrm>
              <a:off x="8885666" y="2681837"/>
              <a:ext cx="161208" cy="37371"/>
            </p14:xfrm>
          </p:contentPart>
        </mc:Choice>
        <mc:Fallback>
          <p:sp>
            <p:nvSpPr>
              <p:cNvPr id="1051205" name=""/>
              <p:cNvSpPr/>
              <p:nvPr/>
            </p:nvSpPr>
            <p:spPr>
              <a:xfrm>
                <a:off x="8885666" y="2681837"/>
                <a:ext cx="161208" cy="37371"/>
              </a:xfrm>
            </p:spPr>
          </p:sp>
        </mc:Fallback>
      </mc:AlternateContent>
      <mc:AlternateContent xmlns:mc="http://schemas.openxmlformats.org/markup-compatibility/2006">
        <mc:Choice xmlns:p14="http://schemas.microsoft.com/office/powerpoint/2010/main" Requires="p14">
          <p:contentPart p14:bwMode="auto" r:id="rId160">
            <p14:nvContentPartPr>
              <p14:cNvPr id="1051206" name=""/>
              <p14:cNvContentPartPr/>
              <p14:nvPr/>
            </p14:nvContentPartPr>
            <p14:xfrm>
              <a:off x="9107380" y="2358156"/>
              <a:ext cx="158755" cy="373648"/>
            </p14:xfrm>
          </p:contentPart>
        </mc:Choice>
        <mc:Fallback>
          <p:sp>
            <p:nvSpPr>
              <p:cNvPr id="1051206" name=""/>
              <p:cNvSpPr/>
              <p:nvPr/>
            </p:nvSpPr>
            <p:spPr>
              <a:xfrm>
                <a:off x="9107380" y="2358156"/>
                <a:ext cx="158755" cy="373648"/>
              </a:xfrm>
            </p:spPr>
          </p:sp>
        </mc:Fallback>
      </mc:AlternateContent>
      <mc:AlternateContent xmlns:mc="http://schemas.openxmlformats.org/markup-compatibility/2006">
        <mc:Choice xmlns:p14="http://schemas.microsoft.com/office/powerpoint/2010/main" Requires="p14">
          <p:contentPart p14:bwMode="auto" r:id="rId161">
            <p14:nvContentPartPr>
              <p14:cNvPr id="1051207" name=""/>
              <p14:cNvContentPartPr/>
              <p14:nvPr/>
            </p14:nvContentPartPr>
            <p14:xfrm>
              <a:off x="9200274" y="2523706"/>
              <a:ext cx="175764" cy="43107"/>
            </p14:xfrm>
          </p:contentPart>
        </mc:Choice>
        <mc:Fallback>
          <p:sp>
            <p:nvSpPr>
              <p:cNvPr id="1051207" name=""/>
              <p:cNvSpPr/>
              <p:nvPr/>
            </p:nvSpPr>
            <p:spPr>
              <a:xfrm>
                <a:off x="9200274" y="2523706"/>
                <a:ext cx="175764" cy="43107"/>
              </a:xfrm>
            </p:spPr>
          </p:sp>
        </mc:Fallback>
      </mc:AlternateContent>
      <mc:AlternateContent xmlns:mc="http://schemas.openxmlformats.org/markup-compatibility/2006">
        <mc:Choice xmlns:p14="http://schemas.microsoft.com/office/powerpoint/2010/main" Requires="p14">
          <p:contentPart p14:bwMode="auto" r:id="rId162">
            <p14:nvContentPartPr>
              <p14:cNvPr id="1051208" name=""/>
              <p14:cNvContentPartPr/>
              <p14:nvPr/>
            </p14:nvContentPartPr>
            <p14:xfrm>
              <a:off x="9336177" y="2598995"/>
              <a:ext cx="119735" cy="143464"/>
            </p14:xfrm>
          </p:contentPart>
        </mc:Choice>
        <mc:Fallback>
          <p:sp>
            <p:nvSpPr>
              <p:cNvPr id="1051208" name=""/>
              <p:cNvSpPr/>
              <p:nvPr/>
            </p:nvSpPr>
            <p:spPr>
              <a:xfrm>
                <a:off x="9336177" y="2598995"/>
                <a:ext cx="119735" cy="143464"/>
              </a:xfrm>
            </p:spPr>
          </p:sp>
        </mc:Fallback>
      </mc:AlternateContent>
      <mc:AlternateContent xmlns:mc="http://schemas.openxmlformats.org/markup-compatibility/2006">
        <mc:Choice xmlns:p14="http://schemas.microsoft.com/office/powerpoint/2010/main" Requires="p14">
          <p:contentPart p14:bwMode="auto" r:id="rId163">
            <p14:nvContentPartPr>
              <p14:cNvPr id="1051209" name=""/>
              <p14:cNvContentPartPr/>
              <p14:nvPr/>
            </p14:nvContentPartPr>
            <p14:xfrm>
              <a:off x="9463765" y="514658"/>
              <a:ext cx="208641" cy="516789"/>
            </p14:xfrm>
          </p:contentPart>
        </mc:Choice>
        <mc:Fallback>
          <p:sp>
            <p:nvSpPr>
              <p:cNvPr id="1051209" name=""/>
              <p:cNvSpPr/>
              <p:nvPr/>
            </p:nvSpPr>
            <p:spPr>
              <a:xfrm>
                <a:off x="9463765" y="514658"/>
                <a:ext cx="208641" cy="516789"/>
              </a:xfrm>
            </p:spPr>
          </p:sp>
        </mc:Fallback>
      </mc:AlternateContent>
      <mc:AlternateContent xmlns:mc="http://schemas.openxmlformats.org/markup-compatibility/2006">
        <mc:Choice xmlns:p14="http://schemas.microsoft.com/office/powerpoint/2010/main" Requires="p14">
          <p:contentPart p14:bwMode="auto" r:id="rId164">
            <p14:nvContentPartPr>
              <p14:cNvPr id="1051210" name=""/>
              <p14:cNvContentPartPr/>
              <p14:nvPr/>
            </p14:nvContentPartPr>
            <p14:xfrm>
              <a:off x="9773748" y="513205"/>
              <a:ext cx="436187" cy="296201"/>
            </p14:xfrm>
          </p:contentPart>
        </mc:Choice>
        <mc:Fallback>
          <p:sp>
            <p:nvSpPr>
              <p:cNvPr id="1051210" name=""/>
              <p:cNvSpPr/>
              <p:nvPr/>
            </p:nvSpPr>
            <p:spPr>
              <a:xfrm>
                <a:off x="9773748" y="513205"/>
                <a:ext cx="436187" cy="296201"/>
              </a:xfrm>
            </p:spPr>
          </p:sp>
        </mc:Fallback>
      </mc:AlternateContent>
      <mc:AlternateContent xmlns:mc="http://schemas.openxmlformats.org/markup-compatibility/2006">
        <mc:Choice xmlns:p14="http://schemas.microsoft.com/office/powerpoint/2010/main" Requires="p14">
          <p:contentPart p14:bwMode="auto" r:id="rId165">
            <p14:nvContentPartPr>
              <p14:cNvPr id="1051211" name=""/>
              <p14:cNvContentPartPr/>
              <p14:nvPr/>
            </p14:nvContentPartPr>
            <p14:xfrm>
              <a:off x="9987013" y="451191"/>
              <a:ext cx="191521" cy="36697"/>
            </p14:xfrm>
          </p:contentPart>
        </mc:Choice>
        <mc:Fallback>
          <p:sp>
            <p:nvSpPr>
              <p:cNvPr id="1051211" name=""/>
              <p:cNvSpPr/>
              <p:nvPr/>
            </p:nvSpPr>
            <p:spPr>
              <a:xfrm>
                <a:off x="9987013" y="451191"/>
                <a:ext cx="191521" cy="36697"/>
              </a:xfrm>
            </p:spPr>
          </p:sp>
        </mc:Fallback>
      </mc:AlternateContent>
      <mc:AlternateContent xmlns:mc="http://schemas.openxmlformats.org/markup-compatibility/2006">
        <mc:Choice xmlns:p14="http://schemas.microsoft.com/office/powerpoint/2010/main" Requires="p14">
          <p:contentPart p14:bwMode="auto" r:id="rId166">
            <p14:nvContentPartPr>
              <p14:cNvPr id="1051212" name=""/>
              <p14:cNvContentPartPr/>
              <p14:nvPr/>
            </p14:nvContentPartPr>
            <p14:xfrm>
              <a:off x="10101737" y="422612"/>
              <a:ext cx="113192" cy="96909"/>
            </p14:xfrm>
          </p:contentPart>
        </mc:Choice>
        <mc:Fallback>
          <p:sp>
            <p:nvSpPr>
              <p:cNvPr id="1051212" name=""/>
              <p:cNvSpPr/>
              <p:nvPr/>
            </p:nvSpPr>
            <p:spPr>
              <a:xfrm>
                <a:off x="10101737" y="422612"/>
                <a:ext cx="113192" cy="96909"/>
              </a:xfrm>
            </p:spPr>
          </p:sp>
        </mc:Fallback>
      </mc:AlternateContent>
      <mc:AlternateContent xmlns:mc="http://schemas.openxmlformats.org/markup-compatibility/2006">
        <mc:Choice xmlns:p14="http://schemas.microsoft.com/office/powerpoint/2010/main" Requires="p14">
          <p:contentPart p14:bwMode="auto" r:id="rId167">
            <p14:nvContentPartPr>
              <p14:cNvPr id="1051213" name=""/>
              <p14:cNvContentPartPr/>
              <p14:nvPr/>
            </p14:nvContentPartPr>
            <p14:xfrm>
              <a:off x="9486642" y="538522"/>
              <a:ext cx="150336" cy="41419"/>
            </p14:xfrm>
          </p:contentPart>
        </mc:Choice>
        <mc:Fallback>
          <p:sp>
            <p:nvSpPr>
              <p:cNvPr id="1051213" name=""/>
              <p:cNvSpPr/>
              <p:nvPr/>
            </p:nvSpPr>
            <p:spPr>
              <a:xfrm>
                <a:off x="9486642" y="538522"/>
                <a:ext cx="150336" cy="41419"/>
              </a:xfrm>
            </p:spPr>
          </p:sp>
        </mc:Fallback>
      </mc:AlternateContent>
      <mc:AlternateContent xmlns:mc="http://schemas.openxmlformats.org/markup-compatibility/2006">
        <mc:Choice xmlns:p14="http://schemas.microsoft.com/office/powerpoint/2010/main" Requires="p14">
          <p:contentPart p14:bwMode="auto" r:id="rId168">
            <p14:nvContentPartPr>
              <p14:cNvPr id="1051214" name=""/>
              <p14:cNvContentPartPr/>
              <p14:nvPr/>
            </p14:nvContentPartPr>
            <p14:xfrm>
              <a:off x="9422849" y="871606"/>
              <a:ext cx="171015" cy="204890"/>
            </p14:xfrm>
          </p:contentPart>
        </mc:Choice>
        <mc:Fallback>
          <p:sp>
            <p:nvSpPr>
              <p:cNvPr id="1051214" name=""/>
              <p:cNvSpPr/>
              <p:nvPr/>
            </p:nvSpPr>
            <p:spPr>
              <a:xfrm>
                <a:off x="9422849" y="871606"/>
                <a:ext cx="171015" cy="204890"/>
              </a:xfrm>
            </p:spPr>
          </p:sp>
        </mc:Fallback>
      </mc:AlternateContent>
      <mc:AlternateContent xmlns:mc="http://schemas.openxmlformats.org/markup-compatibility/2006">
        <mc:Choice xmlns:p14="http://schemas.microsoft.com/office/powerpoint/2010/main" Requires="p14">
          <p:contentPart p14:bwMode="auto" r:id="rId169">
            <p14:nvContentPartPr>
              <p14:cNvPr id="1051215" name=""/>
              <p14:cNvContentPartPr/>
              <p14:nvPr/>
            </p14:nvContentPartPr>
            <p14:xfrm>
              <a:off x="6540326" y="730132"/>
              <a:ext cx="181365" cy="5720720"/>
            </p14:xfrm>
          </p:contentPart>
        </mc:Choice>
        <mc:Fallback>
          <p:sp>
            <p:nvSpPr>
              <p:cNvPr id="1051215" name=""/>
              <p:cNvSpPr/>
              <p:nvPr/>
            </p:nvSpPr>
            <p:spPr>
              <a:xfrm>
                <a:off x="6540326" y="730132"/>
                <a:ext cx="181365" cy="5720720"/>
              </a:xfrm>
            </p:spPr>
          </p:sp>
        </mc:Fallback>
      </mc:AlternateContent>
      <mc:AlternateContent xmlns:mc="http://schemas.openxmlformats.org/markup-compatibility/2006">
        <mc:Choice xmlns:p14="http://schemas.microsoft.com/office/powerpoint/2010/main" Requires="p14">
          <p:contentPart p14:bwMode="auto" r:id="rId170">
            <p14:nvContentPartPr>
              <p14:cNvPr id="1051216" name=""/>
              <p14:cNvContentPartPr/>
              <p14:nvPr/>
            </p14:nvContentPartPr>
            <p14:xfrm>
              <a:off x="6697534" y="2995535"/>
              <a:ext cx="4977239" cy="45891"/>
            </p14:xfrm>
          </p:contentPart>
        </mc:Choice>
        <mc:Fallback>
          <p:sp>
            <p:nvSpPr>
              <p:cNvPr id="1051216" name=""/>
              <p:cNvSpPr/>
              <p:nvPr/>
            </p:nvSpPr>
            <p:spPr>
              <a:xfrm>
                <a:off x="6697534" y="2995535"/>
                <a:ext cx="4977239" cy="45891"/>
              </a:xfrm>
            </p:spPr>
          </p:sp>
        </mc:Fallback>
      </mc:AlternateContent>
      <mc:AlternateContent xmlns:mc="http://schemas.openxmlformats.org/markup-compatibility/2006">
        <mc:Choice xmlns:p14="http://schemas.microsoft.com/office/powerpoint/2010/main" Requires="p14">
          <p:contentPart p14:bwMode="auto" r:id="rId171">
            <p14:nvContentPartPr>
              <p14:cNvPr id="1051217" name=""/>
              <p14:cNvContentPartPr/>
              <p14:nvPr/>
            </p14:nvContentPartPr>
            <p14:xfrm>
              <a:off x="7269387" y="3309000"/>
              <a:ext cx="371969" cy="293552"/>
            </p14:xfrm>
          </p:contentPart>
        </mc:Choice>
        <mc:Fallback>
          <p:sp>
            <p:nvSpPr>
              <p:cNvPr id="1051217" name=""/>
              <p:cNvSpPr/>
              <p:nvPr/>
            </p:nvSpPr>
            <p:spPr>
              <a:xfrm>
                <a:off x="7269387" y="3309000"/>
                <a:ext cx="371969" cy="293552"/>
              </a:xfrm>
            </p:spPr>
          </p:sp>
        </mc:Fallback>
      </mc:AlternateContent>
      <mc:AlternateContent xmlns:mc="http://schemas.openxmlformats.org/markup-compatibility/2006">
        <mc:Choice xmlns:p14="http://schemas.microsoft.com/office/powerpoint/2010/main" Requires="p14">
          <p:contentPart p14:bwMode="auto" r:id="rId172">
            <p14:nvContentPartPr>
              <p14:cNvPr id="1051218" name=""/>
              <p14:cNvContentPartPr/>
              <p14:nvPr/>
            </p14:nvContentPartPr>
            <p14:xfrm>
              <a:off x="7391859" y="3175400"/>
              <a:ext cx="249497" cy="15042"/>
            </p14:xfrm>
          </p:contentPart>
        </mc:Choice>
        <mc:Fallback>
          <p:sp>
            <p:nvSpPr>
              <p:cNvPr id="1051218" name=""/>
              <p:cNvSpPr/>
              <p:nvPr/>
            </p:nvSpPr>
            <p:spPr>
              <a:xfrm>
                <a:off x="7391859" y="3175400"/>
                <a:ext cx="249497" cy="15042"/>
              </a:xfrm>
            </p:spPr>
          </p:sp>
        </mc:Fallback>
      </mc:AlternateContent>
      <mc:AlternateContent xmlns:mc="http://schemas.openxmlformats.org/markup-compatibility/2006">
        <mc:Choice xmlns:p14="http://schemas.microsoft.com/office/powerpoint/2010/main" Requires="p14">
          <p:contentPart p14:bwMode="auto" r:id="rId173">
            <p14:nvContentPartPr>
              <p14:cNvPr id="1051219" name=""/>
              <p14:cNvContentPartPr/>
              <p14:nvPr/>
            </p14:nvContentPartPr>
            <p14:xfrm>
              <a:off x="7591496" y="3110371"/>
              <a:ext cx="126369" cy="140700"/>
            </p14:xfrm>
          </p:contentPart>
        </mc:Choice>
        <mc:Fallback>
          <p:sp>
            <p:nvSpPr>
              <p:cNvPr id="1051219" name=""/>
              <p:cNvSpPr/>
              <p:nvPr/>
            </p:nvSpPr>
            <p:spPr>
              <a:xfrm>
                <a:off x="7591496" y="3110371"/>
                <a:ext cx="126369" cy="140700"/>
              </a:xfrm>
            </p:spPr>
          </p:sp>
        </mc:Fallback>
      </mc:AlternateContent>
      <mc:AlternateContent xmlns:mc="http://schemas.openxmlformats.org/markup-compatibility/2006">
        <mc:Choice xmlns:p14="http://schemas.microsoft.com/office/powerpoint/2010/main" Requires="p14">
          <p:contentPart p14:bwMode="auto" r:id="rId174">
            <p14:nvContentPartPr>
              <p14:cNvPr id="1051220" name=""/>
              <p14:cNvContentPartPr/>
              <p14:nvPr/>
            </p14:nvContentPartPr>
            <p14:xfrm>
              <a:off x="7703222" y="3240428"/>
              <a:ext cx="152580" cy="538844"/>
            </p14:xfrm>
          </p:contentPart>
        </mc:Choice>
        <mc:Fallback>
          <p:sp>
            <p:nvSpPr>
              <p:cNvPr id="1051220" name=""/>
              <p:cNvSpPr/>
              <p:nvPr/>
            </p:nvSpPr>
            <p:spPr>
              <a:xfrm>
                <a:off x="7703222" y="3240428"/>
                <a:ext cx="152580" cy="538844"/>
              </a:xfrm>
            </p:spPr>
          </p:sp>
        </mc:Fallback>
      </mc:AlternateContent>
      <mc:AlternateContent xmlns:mc="http://schemas.openxmlformats.org/markup-compatibility/2006">
        <mc:Choice xmlns:p14="http://schemas.microsoft.com/office/powerpoint/2010/main" Requires="p14">
          <p:contentPart p14:bwMode="auto" r:id="rId175">
            <p14:nvContentPartPr>
              <p14:cNvPr id="1051221" name=""/>
              <p14:cNvContentPartPr/>
              <p14:nvPr/>
            </p14:nvContentPartPr>
            <p14:xfrm>
              <a:off x="7872351" y="3262270"/>
              <a:ext cx="119353" cy="356762"/>
            </p14:xfrm>
          </p:contentPart>
        </mc:Choice>
        <mc:Fallback>
          <p:sp>
            <p:nvSpPr>
              <p:cNvPr id="1051221" name=""/>
              <p:cNvSpPr/>
              <p:nvPr/>
            </p:nvSpPr>
            <p:spPr>
              <a:xfrm>
                <a:off x="7872351" y="3262270"/>
                <a:ext cx="119353" cy="356762"/>
              </a:xfrm>
            </p:spPr>
          </p:sp>
        </mc:Fallback>
      </mc:AlternateContent>
      <mc:AlternateContent xmlns:mc="http://schemas.openxmlformats.org/markup-compatibility/2006">
        <mc:Choice xmlns:p14="http://schemas.microsoft.com/office/powerpoint/2010/main" Requires="p14">
          <p:contentPart p14:bwMode="auto" r:id="rId176">
            <p14:nvContentPartPr>
              <p14:cNvPr id="1051222" name=""/>
              <p14:cNvContentPartPr/>
              <p14:nvPr/>
            </p14:nvContentPartPr>
            <p14:xfrm>
              <a:off x="7870362" y="3442882"/>
              <a:ext cx="164145" cy="14969"/>
            </p14:xfrm>
          </p:contentPart>
        </mc:Choice>
        <mc:Fallback>
          <p:sp>
            <p:nvSpPr>
              <p:cNvPr id="1051222" name=""/>
              <p:cNvSpPr/>
              <p:nvPr/>
            </p:nvSpPr>
            <p:spPr>
              <a:xfrm>
                <a:off x="7870362" y="3442882"/>
                <a:ext cx="164145" cy="14969"/>
              </a:xfrm>
            </p:spPr>
          </p:sp>
        </mc:Fallback>
      </mc:AlternateContent>
      <mc:AlternateContent xmlns:mc="http://schemas.openxmlformats.org/markup-compatibility/2006">
        <mc:Choice xmlns:p14="http://schemas.microsoft.com/office/powerpoint/2010/main" Requires="p14">
          <p:contentPart p14:bwMode="auto" r:id="rId177">
            <p14:nvContentPartPr>
              <p14:cNvPr id="1051223" name=""/>
              <p14:cNvContentPartPr/>
              <p14:nvPr/>
            </p14:nvContentPartPr>
            <p14:xfrm>
              <a:off x="8105986" y="3484529"/>
              <a:ext cx="111979" cy="9807"/>
            </p14:xfrm>
          </p:contentPart>
        </mc:Choice>
        <mc:Fallback>
          <p:sp>
            <p:nvSpPr>
              <p:cNvPr id="1051223" name=""/>
              <p:cNvSpPr/>
              <p:nvPr/>
            </p:nvSpPr>
            <p:spPr>
              <a:xfrm>
                <a:off x="8105986" y="3484529"/>
                <a:ext cx="111979" cy="9807"/>
              </a:xfrm>
            </p:spPr>
          </p:sp>
        </mc:Fallback>
      </mc:AlternateContent>
      <mc:AlternateContent xmlns:mc="http://schemas.openxmlformats.org/markup-compatibility/2006">
        <mc:Choice xmlns:p14="http://schemas.microsoft.com/office/powerpoint/2010/main" Requires="p14">
          <p:contentPart p14:bwMode="auto" r:id="rId178">
            <p14:nvContentPartPr>
              <p14:cNvPr id="1051224" name=""/>
              <p14:cNvContentPartPr/>
              <p14:nvPr/>
            </p14:nvContentPartPr>
            <p14:xfrm>
              <a:off x="8098927" y="3541860"/>
              <a:ext cx="153397" cy="39347"/>
            </p14:xfrm>
          </p:contentPart>
        </mc:Choice>
        <mc:Fallback>
          <p:sp>
            <p:nvSpPr>
              <p:cNvPr id="1051224" name=""/>
              <p:cNvSpPr/>
              <p:nvPr/>
            </p:nvSpPr>
            <p:spPr>
              <a:xfrm>
                <a:off x="8098927" y="3541860"/>
                <a:ext cx="153397" cy="39347"/>
              </a:xfrm>
            </p:spPr>
          </p:sp>
        </mc:Fallback>
      </mc:AlternateContent>
      <mc:AlternateContent xmlns:mc="http://schemas.openxmlformats.org/markup-compatibility/2006">
        <mc:Choice xmlns:p14="http://schemas.microsoft.com/office/powerpoint/2010/main" Requires="p14">
          <p:contentPart p14:bwMode="auto" r:id="rId179">
            <p14:nvContentPartPr>
              <p14:cNvPr id="1051225" name=""/>
              <p14:cNvContentPartPr/>
              <p14:nvPr/>
            </p14:nvContentPartPr>
            <p14:xfrm>
              <a:off x="8333790" y="3233230"/>
              <a:ext cx="36943" cy="420045"/>
            </p14:xfrm>
          </p:contentPart>
        </mc:Choice>
        <mc:Fallback>
          <p:sp>
            <p:nvSpPr>
              <p:cNvPr id="1051225" name=""/>
              <p:cNvSpPr/>
              <p:nvPr/>
            </p:nvSpPr>
            <p:spPr>
              <a:xfrm>
                <a:off x="8333790" y="3233230"/>
                <a:ext cx="36943" cy="420045"/>
              </a:xfrm>
            </p:spPr>
          </p:sp>
        </mc:Fallback>
      </mc:AlternateContent>
      <mc:AlternateContent xmlns:mc="http://schemas.openxmlformats.org/markup-compatibility/2006">
        <mc:Choice xmlns:p14="http://schemas.microsoft.com/office/powerpoint/2010/main" Requires="p14">
          <p:contentPart p14:bwMode="auto" r:id="rId180">
            <p14:nvContentPartPr>
              <p14:cNvPr id="1051226" name=""/>
              <p14:cNvContentPartPr/>
              <p14:nvPr/>
            </p14:nvContentPartPr>
            <p14:xfrm>
              <a:off x="8249392" y="3400815"/>
              <a:ext cx="813421" cy="432803"/>
            </p14:xfrm>
          </p:contentPart>
        </mc:Choice>
        <mc:Fallback>
          <p:sp>
            <p:nvSpPr>
              <p:cNvPr id="1051226" name=""/>
              <p:cNvSpPr/>
              <p:nvPr/>
            </p:nvSpPr>
            <p:spPr>
              <a:xfrm>
                <a:off x="8249392" y="3400815"/>
                <a:ext cx="813421" cy="432803"/>
              </a:xfrm>
            </p:spPr>
          </p:sp>
        </mc:Fallback>
      </mc:AlternateContent>
      <mc:AlternateContent xmlns:mc="http://schemas.openxmlformats.org/markup-compatibility/2006">
        <mc:Choice xmlns:p14="http://schemas.microsoft.com/office/powerpoint/2010/main" Requires="p14">
          <p:contentPart p14:bwMode="auto" r:id="rId181">
            <p14:nvContentPartPr>
              <p14:cNvPr id="1051227" name=""/>
              <p14:cNvContentPartPr/>
              <p14:nvPr/>
            </p14:nvContentPartPr>
            <p14:xfrm>
              <a:off x="8970210" y="3261773"/>
              <a:ext cx="192798" cy="675532"/>
            </p14:xfrm>
          </p:contentPart>
        </mc:Choice>
        <mc:Fallback>
          <p:sp>
            <p:nvSpPr>
              <p:cNvPr id="1051227" name=""/>
              <p:cNvSpPr/>
              <p:nvPr/>
            </p:nvSpPr>
            <p:spPr>
              <a:xfrm>
                <a:off x="8970210" y="3261773"/>
                <a:ext cx="192798" cy="675532"/>
              </a:xfrm>
            </p:spPr>
          </p:sp>
        </mc:Fallback>
      </mc:AlternateContent>
      <mc:AlternateContent xmlns:mc="http://schemas.openxmlformats.org/markup-compatibility/2006">
        <mc:Choice xmlns:p14="http://schemas.microsoft.com/office/powerpoint/2010/main" Requires="p14">
          <p:contentPart p14:bwMode="auto" r:id="rId182">
            <p14:nvContentPartPr>
              <p14:cNvPr id="1051228" name=""/>
              <p14:cNvContentPartPr/>
              <p14:nvPr/>
            </p14:nvContentPartPr>
            <p14:xfrm>
              <a:off x="7394701" y="4297793"/>
              <a:ext cx="332256" cy="261742"/>
            </p14:xfrm>
          </p:contentPart>
        </mc:Choice>
        <mc:Fallback>
          <p:sp>
            <p:nvSpPr>
              <p:cNvPr id="1051228" name=""/>
              <p:cNvSpPr/>
              <p:nvPr/>
            </p:nvSpPr>
            <p:spPr>
              <a:xfrm>
                <a:off x="7394701" y="4297793"/>
                <a:ext cx="332256" cy="261742"/>
              </a:xfrm>
            </p:spPr>
          </p:sp>
        </mc:Fallback>
      </mc:AlternateContent>
      <mc:AlternateContent xmlns:mc="http://schemas.openxmlformats.org/markup-compatibility/2006">
        <mc:Choice xmlns:p14="http://schemas.microsoft.com/office/powerpoint/2010/main" Requires="p14">
          <p:contentPart p14:bwMode="auto" r:id="rId183">
            <p14:nvContentPartPr>
              <p14:cNvPr id="1051229" name=""/>
              <p14:cNvContentPartPr/>
              <p14:nvPr/>
            </p14:nvContentPartPr>
            <p14:xfrm>
              <a:off x="7405290" y="4076333"/>
              <a:ext cx="368973" cy="196779"/>
            </p14:xfrm>
          </p:contentPart>
        </mc:Choice>
        <mc:Fallback>
          <p:sp>
            <p:nvSpPr>
              <p:cNvPr id="1051229" name=""/>
              <p:cNvSpPr/>
              <p:nvPr/>
            </p:nvSpPr>
            <p:spPr>
              <a:xfrm>
                <a:off x="7405290" y="4076333"/>
                <a:ext cx="368973" cy="196779"/>
              </a:xfrm>
            </p:spPr>
          </p:sp>
        </mc:Fallback>
      </mc:AlternateContent>
      <mc:AlternateContent xmlns:mc="http://schemas.openxmlformats.org/markup-compatibility/2006">
        <mc:Choice xmlns:p14="http://schemas.microsoft.com/office/powerpoint/2010/main" Requires="p14">
          <p:contentPart p14:bwMode="auto" r:id="rId184">
            <p14:nvContentPartPr>
              <p14:cNvPr id="1051230" name=""/>
              <p14:cNvContentPartPr/>
              <p14:nvPr/>
            </p14:nvContentPartPr>
            <p14:xfrm>
              <a:off x="7880680" y="4543851"/>
              <a:ext cx="86509" cy="72755"/>
            </p14:xfrm>
          </p:contentPart>
        </mc:Choice>
        <mc:Fallback>
          <p:sp>
            <p:nvSpPr>
              <p:cNvPr id="1051230" name=""/>
              <p:cNvSpPr/>
              <p:nvPr/>
            </p:nvSpPr>
            <p:spPr>
              <a:xfrm>
                <a:off x="7880680" y="4543851"/>
                <a:ext cx="86509" cy="72755"/>
              </a:xfrm>
            </p:spPr>
          </p:sp>
        </mc:Fallback>
      </mc:AlternateContent>
      <mc:AlternateContent xmlns:mc="http://schemas.openxmlformats.org/markup-compatibility/2006">
        <mc:Choice xmlns:p14="http://schemas.microsoft.com/office/powerpoint/2010/main" Requires="p14">
          <p:contentPart p14:bwMode="auto" r:id="rId185">
            <p14:nvContentPartPr>
              <p14:cNvPr id="1051231" name=""/>
              <p14:cNvContentPartPr/>
              <p14:nvPr/>
            </p14:nvContentPartPr>
            <p14:xfrm>
              <a:off x="8081097" y="4122728"/>
              <a:ext cx="195886" cy="444726"/>
            </p14:xfrm>
          </p:contentPart>
        </mc:Choice>
        <mc:Fallback>
          <p:sp>
            <p:nvSpPr>
              <p:cNvPr id="1051231" name=""/>
              <p:cNvSpPr/>
              <p:nvPr/>
            </p:nvSpPr>
            <p:spPr>
              <a:xfrm>
                <a:off x="8081097" y="4122728"/>
                <a:ext cx="195886" cy="444726"/>
              </a:xfrm>
            </p:spPr>
          </p:sp>
        </mc:Fallback>
      </mc:AlternateContent>
      <mc:AlternateContent xmlns:mc="http://schemas.openxmlformats.org/markup-compatibility/2006">
        <mc:Choice xmlns:p14="http://schemas.microsoft.com/office/powerpoint/2010/main" Requires="p14">
          <p:contentPart p14:bwMode="auto" r:id="rId186">
            <p14:nvContentPartPr>
              <p14:cNvPr id="1051232" name=""/>
              <p14:cNvContentPartPr/>
              <p14:nvPr/>
            </p14:nvContentPartPr>
            <p14:xfrm>
              <a:off x="8338476" y="4367009"/>
              <a:ext cx="203901" cy="226585"/>
            </p14:xfrm>
          </p:contentPart>
        </mc:Choice>
        <mc:Fallback>
          <p:sp>
            <p:nvSpPr>
              <p:cNvPr id="1051232" name=""/>
              <p:cNvSpPr/>
              <p:nvPr/>
            </p:nvSpPr>
            <p:spPr>
              <a:xfrm>
                <a:off x="8338476" y="4367009"/>
                <a:ext cx="203901" cy="226585"/>
              </a:xfrm>
            </p:spPr>
          </p:sp>
        </mc:Fallback>
      </mc:AlternateContent>
      <mc:AlternateContent xmlns:mc="http://schemas.openxmlformats.org/markup-compatibility/2006">
        <mc:Choice xmlns:p14="http://schemas.microsoft.com/office/powerpoint/2010/main" Requires="p14">
          <p:contentPart p14:bwMode="auto" r:id="rId187">
            <p14:nvContentPartPr>
              <p14:cNvPr id="1051233" name=""/>
              <p14:cNvContentPartPr/>
              <p14:nvPr/>
            </p14:nvContentPartPr>
            <p14:xfrm>
              <a:off x="8327933" y="4182100"/>
              <a:ext cx="214445" cy="58078"/>
            </p14:xfrm>
          </p:contentPart>
        </mc:Choice>
        <mc:Fallback>
          <p:sp>
            <p:nvSpPr>
              <p:cNvPr id="1051233" name=""/>
              <p:cNvSpPr/>
              <p:nvPr/>
            </p:nvSpPr>
            <p:spPr>
              <a:xfrm>
                <a:off x="8327933" y="4182100"/>
                <a:ext cx="214445" cy="58078"/>
              </a:xfrm>
            </p:spPr>
          </p:sp>
        </mc:Fallback>
      </mc:AlternateContent>
      <mc:AlternateContent xmlns:mc="http://schemas.openxmlformats.org/markup-compatibility/2006">
        <mc:Choice xmlns:p14="http://schemas.microsoft.com/office/powerpoint/2010/main" Requires="p14">
          <p:contentPart p14:bwMode="auto" r:id="rId188">
            <p14:nvContentPartPr>
              <p14:cNvPr id="1051234" name=""/>
              <p14:cNvContentPartPr/>
              <p14:nvPr/>
            </p14:nvContentPartPr>
            <p14:xfrm>
              <a:off x="8435156" y="4095230"/>
              <a:ext cx="97555" cy="177091"/>
            </p14:xfrm>
          </p:contentPart>
        </mc:Choice>
        <mc:Fallback>
          <p:sp>
            <p:nvSpPr>
              <p:cNvPr id="1051234" name=""/>
              <p:cNvSpPr/>
              <p:nvPr/>
            </p:nvSpPr>
            <p:spPr>
              <a:xfrm>
                <a:off x="8435156" y="4095230"/>
                <a:ext cx="97555" cy="177091"/>
              </a:xfrm>
            </p:spPr>
          </p:sp>
        </mc:Fallback>
      </mc:AlternateContent>
      <mc:AlternateContent xmlns:mc="http://schemas.openxmlformats.org/markup-compatibility/2006">
        <mc:Choice xmlns:p14="http://schemas.microsoft.com/office/powerpoint/2010/main" Requires="p14">
          <p:contentPart p14:bwMode="auto" r:id="rId189">
            <p14:nvContentPartPr>
              <p14:cNvPr id="1051235" name=""/>
              <p14:cNvContentPartPr/>
              <p14:nvPr/>
            </p14:nvContentPartPr>
            <p14:xfrm>
              <a:off x="8117673" y="4654673"/>
              <a:ext cx="407937" cy="7844"/>
            </p14:xfrm>
          </p:contentPart>
        </mc:Choice>
        <mc:Fallback>
          <p:sp>
            <p:nvSpPr>
              <p:cNvPr id="1051235" name=""/>
              <p:cNvSpPr/>
              <p:nvPr/>
            </p:nvSpPr>
            <p:spPr>
              <a:xfrm>
                <a:off x="8117673" y="4654673"/>
                <a:ext cx="407937" cy="7844"/>
              </a:xfrm>
            </p:spPr>
          </p:sp>
        </mc:Fallback>
      </mc:AlternateContent>
      <mc:AlternateContent xmlns:mc="http://schemas.openxmlformats.org/markup-compatibility/2006">
        <mc:Choice xmlns:p14="http://schemas.microsoft.com/office/powerpoint/2010/main" Requires="p14">
          <p:contentPart p14:bwMode="auto" r:id="rId190">
            <p14:nvContentPartPr>
              <p14:cNvPr id="1051236" name=""/>
              <p14:cNvContentPartPr/>
              <p14:nvPr/>
            </p14:nvContentPartPr>
            <p14:xfrm>
              <a:off x="8090239" y="4747499"/>
              <a:ext cx="334147" cy="389180"/>
            </p14:xfrm>
          </p:contentPart>
        </mc:Choice>
        <mc:Fallback>
          <p:sp>
            <p:nvSpPr>
              <p:cNvPr id="1051236" name=""/>
              <p:cNvSpPr/>
              <p:nvPr/>
            </p:nvSpPr>
            <p:spPr>
              <a:xfrm>
                <a:off x="8090239" y="4747499"/>
                <a:ext cx="334147" cy="389180"/>
              </a:xfrm>
            </p:spPr>
          </p:sp>
        </mc:Fallback>
      </mc:AlternateContent>
      <mc:AlternateContent xmlns:mc="http://schemas.openxmlformats.org/markup-compatibility/2006">
        <mc:Choice xmlns:p14="http://schemas.microsoft.com/office/powerpoint/2010/main" Requires="p14">
          <p:contentPart p14:bwMode="auto" r:id="rId191">
            <p14:nvContentPartPr>
              <p14:cNvPr id="1051237" name=""/>
              <p14:cNvContentPartPr/>
              <p14:nvPr/>
            </p14:nvContentPartPr>
            <p14:xfrm>
              <a:off x="8356614" y="4943242"/>
              <a:ext cx="202002" cy="13986"/>
            </p14:xfrm>
          </p:contentPart>
        </mc:Choice>
        <mc:Fallback>
          <p:sp>
            <p:nvSpPr>
              <p:cNvPr id="1051237" name=""/>
              <p:cNvSpPr/>
              <p:nvPr/>
            </p:nvSpPr>
            <p:spPr>
              <a:xfrm>
                <a:off x="8356614" y="4943242"/>
                <a:ext cx="202002" cy="13986"/>
              </a:xfrm>
            </p:spPr>
          </p:sp>
        </mc:Fallback>
      </mc:AlternateContent>
      <mc:AlternateContent xmlns:mc="http://schemas.openxmlformats.org/markup-compatibility/2006">
        <mc:Choice xmlns:p14="http://schemas.microsoft.com/office/powerpoint/2010/main" Requires="p14">
          <p:contentPart p14:bwMode="auto" r:id="rId192">
            <p14:nvContentPartPr>
              <p14:cNvPr id="1051238" name=""/>
              <p14:cNvContentPartPr/>
              <p14:nvPr/>
            </p14:nvContentPartPr>
            <p14:xfrm>
              <a:off x="8649601" y="4624144"/>
              <a:ext cx="182097" cy="22945"/>
            </p14:xfrm>
          </p:contentPart>
        </mc:Choice>
        <mc:Fallback>
          <p:sp>
            <p:nvSpPr>
              <p:cNvPr id="1051238" name=""/>
              <p:cNvSpPr/>
              <p:nvPr/>
            </p:nvSpPr>
            <p:spPr>
              <a:xfrm>
                <a:off x="8649601" y="4624144"/>
                <a:ext cx="182097" cy="22945"/>
              </a:xfrm>
            </p:spPr>
          </p:sp>
        </mc:Fallback>
      </mc:AlternateContent>
      <mc:AlternateContent xmlns:mc="http://schemas.openxmlformats.org/markup-compatibility/2006">
        <mc:Choice xmlns:p14="http://schemas.microsoft.com/office/powerpoint/2010/main" Requires="p14">
          <p:contentPart p14:bwMode="auto" r:id="rId193">
            <p14:nvContentPartPr>
              <p14:cNvPr id="1051239" name=""/>
              <p14:cNvContentPartPr/>
              <p14:nvPr/>
            </p14:nvContentPartPr>
            <p14:xfrm>
              <a:off x="8699902" y="4716927"/>
              <a:ext cx="171709" cy="12220"/>
            </p14:xfrm>
          </p:contentPart>
        </mc:Choice>
        <mc:Fallback>
          <p:sp>
            <p:nvSpPr>
              <p:cNvPr id="1051239" name=""/>
              <p:cNvSpPr/>
              <p:nvPr/>
            </p:nvSpPr>
            <p:spPr>
              <a:xfrm>
                <a:off x="8699902" y="4716927"/>
                <a:ext cx="171709" cy="12220"/>
              </a:xfrm>
            </p:spPr>
          </p:sp>
        </mc:Fallback>
      </mc:AlternateContent>
      <mc:AlternateContent xmlns:mc="http://schemas.openxmlformats.org/markup-compatibility/2006">
        <mc:Choice xmlns:p14="http://schemas.microsoft.com/office/powerpoint/2010/main" Requires="p14">
          <p:contentPart p14:bwMode="auto" r:id="rId194">
            <p14:nvContentPartPr>
              <p14:cNvPr id="1051240" name=""/>
              <p14:cNvContentPartPr/>
              <p14:nvPr/>
            </p14:nvContentPartPr>
            <p14:xfrm>
              <a:off x="9012019" y="4522209"/>
              <a:ext cx="185354" cy="252859"/>
            </p14:xfrm>
          </p:contentPart>
        </mc:Choice>
        <mc:Fallback>
          <p:sp>
            <p:nvSpPr>
              <p:cNvPr id="1051240" name=""/>
              <p:cNvSpPr/>
              <p:nvPr/>
            </p:nvSpPr>
            <p:spPr>
              <a:xfrm>
                <a:off x="9012019" y="4522209"/>
                <a:ext cx="185354" cy="252859"/>
              </a:xfrm>
            </p:spPr>
          </p:sp>
        </mc:Fallback>
      </mc:AlternateContent>
      <mc:AlternateContent xmlns:mc="http://schemas.openxmlformats.org/markup-compatibility/2006">
        <mc:Choice xmlns:p14="http://schemas.microsoft.com/office/powerpoint/2010/main" Requires="p14">
          <p:contentPart p14:bwMode="auto" r:id="rId195">
            <p14:nvContentPartPr>
              <p14:cNvPr id="1051241" name=""/>
              <p14:cNvContentPartPr/>
              <p14:nvPr/>
            </p14:nvContentPartPr>
            <p14:xfrm>
              <a:off x="7163675" y="3967679"/>
              <a:ext cx="2059472" cy="1284036"/>
            </p14:xfrm>
          </p:contentPart>
        </mc:Choice>
        <mc:Fallback>
          <p:sp>
            <p:nvSpPr>
              <p:cNvPr id="1051241" name=""/>
              <p:cNvSpPr/>
              <p:nvPr/>
            </p:nvSpPr>
            <p:spPr>
              <a:xfrm>
                <a:off x="7163675" y="3967679"/>
                <a:ext cx="2059472" cy="1284036"/>
              </a:xfrm>
            </p:spPr>
          </p:sp>
        </mc:Fallback>
      </mc:AlternateContent>
      <mc:AlternateContent xmlns:mc="http://schemas.openxmlformats.org/markup-compatibility/2006">
        <mc:Choice xmlns:p14="http://schemas.microsoft.com/office/powerpoint/2010/main" Requires="p14">
          <p:contentPart p14:bwMode="auto" r:id="rId196">
            <p14:nvContentPartPr>
              <p14:cNvPr id="1051242" name=""/>
              <p14:cNvContentPartPr/>
              <p14:nvPr/>
            </p14:nvContentPartPr>
            <p14:xfrm>
              <a:off x="9236015" y="3972370"/>
              <a:ext cx="64421" cy="1159094"/>
            </p14:xfrm>
          </p:contentPart>
        </mc:Choice>
        <mc:Fallback>
          <p:sp>
            <p:nvSpPr>
              <p:cNvPr id="1051242" name=""/>
              <p:cNvSpPr/>
              <p:nvPr/>
            </p:nvSpPr>
            <p:spPr>
              <a:xfrm>
                <a:off x="9236015" y="3972370"/>
                <a:ext cx="64421" cy="1159094"/>
              </a:xfrm>
            </p:spPr>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590" name="Titre 1"/>
          <p:cNvSpPr>
            <a:spLocks noGrp="1"/>
          </p:cNvSpPr>
          <p:nvPr>
            <p:ph type="ctrTitle"/>
          </p:nvPr>
        </p:nvSpPr>
        <p:spPr>
          <a:xfrm>
            <a:off x="2099256" y="154544"/>
            <a:ext cx="6920247" cy="947067"/>
          </a:xfrm>
          <a:solidFill>
            <a:schemeClr val="accent1">
              <a:lumMod val="40000"/>
              <a:lumOff val="60000"/>
            </a:schemeClr>
          </a:solidFill>
          <a:ln>
            <a:solidFill>
              <a:schemeClr val="tx1"/>
            </a:solidFill>
          </a:ln>
        </p:spPr>
        <p:txBody>
          <a:bodyPr>
            <a:normAutofit fontScale="90000"/>
          </a:bodyPr>
          <a:p>
            <a:r>
              <a:rPr dirty="0" lang="fr-MA"/>
              <a:t>Cinématique du point</a:t>
            </a:r>
            <a:endParaRPr dirty="0" lang="en-US"/>
          </a:p>
        </p:txBody>
      </p:sp>
      <p:sp>
        <p:nvSpPr>
          <p:cNvPr id="1048591" name="ZoneTexte 3"/>
          <p:cNvSpPr txBox="1"/>
          <p:nvPr/>
        </p:nvSpPr>
        <p:spPr>
          <a:xfrm>
            <a:off x="592428" y="1828800"/>
            <a:ext cx="11599572" cy="5958840"/>
          </a:xfrm>
          <a:prstGeom prst="rect"/>
          <a:noFill/>
        </p:spPr>
        <p:txBody>
          <a:bodyPr rtlCol="0" wrap="square">
            <a:spAutoFit/>
          </a:bodyPr>
          <a:p>
            <a:pPr indent="-457200" marL="457200">
              <a:buFont typeface="Wingdings" panose="05000000000000000000" pitchFamily="2" charset="2"/>
              <a:buChar char="q"/>
            </a:pPr>
            <a:r>
              <a:rPr dirty="0" sz="2800" lang="fr-FR"/>
              <a:t>La cinématique consiste uniquement à décrire les trajectoires de points en </a:t>
            </a:r>
          </a:p>
          <a:p>
            <a:r>
              <a:rPr dirty="0" sz="2800" lang="fr-FR"/>
              <a:t>mouvement, sans s’occuper de ce qui peut être la cause de leur mouvement.</a:t>
            </a:r>
          </a:p>
          <a:p>
            <a:pPr indent="-457200" marL="457200">
              <a:buFont typeface="Wingdings" panose="05000000000000000000" pitchFamily="2" charset="2"/>
              <a:buChar char="q"/>
            </a:pPr>
            <a:endParaRPr dirty="0" sz="2800" lang="fr-MA"/>
          </a:p>
          <a:p>
            <a:pPr indent="-457200" marL="457200">
              <a:buFont typeface="Wingdings" panose="05000000000000000000" pitchFamily="2" charset="2"/>
              <a:buChar char="q"/>
            </a:pPr>
            <a:r>
              <a:rPr dirty="0" sz="2800" lang="fr-MA"/>
              <a:t>Cette description nécessite la donnée d’un système de repérage de l’espace (repère d’espace) et un système de repérage du temps (Horloge).</a:t>
            </a:r>
          </a:p>
          <a:p>
            <a:pPr indent="-457200" marL="457200">
              <a:buFont typeface="Wingdings" panose="05000000000000000000" pitchFamily="2" charset="2"/>
              <a:buChar char="q"/>
            </a:pPr>
            <a:endParaRPr dirty="0" sz="2800" lang="fr-MA"/>
          </a:p>
          <a:p>
            <a:pPr indent="-457200" marL="457200">
              <a:buFont typeface="Wingdings" panose="05000000000000000000" pitchFamily="2" charset="2"/>
              <a:buChar char="q"/>
            </a:pPr>
            <a:r>
              <a:rPr dirty="0" sz="2800" lang="fr-MA"/>
              <a:t> L’ensemble {repère d’espace + repère du temps} constitue un référentiel.</a:t>
            </a:r>
          </a:p>
          <a:p>
            <a:pPr indent="-457200" marL="457200">
              <a:buFont typeface="Wingdings" panose="05000000000000000000" pitchFamily="2" charset="2"/>
              <a:buChar char="q"/>
            </a:pPr>
            <a:endParaRPr dirty="0" sz="2800" lang="fr-MA"/>
          </a:p>
          <a:p>
            <a:pPr indent="-457200" marL="457200">
              <a:buFont typeface="Wingdings" panose="05000000000000000000" pitchFamily="2" charset="2"/>
              <a:buChar char="q"/>
            </a:pPr>
            <a:r>
              <a:rPr dirty="0" sz="2800" lang="fr-MA"/>
              <a:t> Un repère d’espace sert à repérer la position du point (événements étudiés) et l’horloge permet de dater ces </a:t>
            </a:r>
            <a:r>
              <a:rPr dirty="0" sz="2800" lang="fr-MA" err="1"/>
              <a:t>évenements</a:t>
            </a:r>
            <a:r>
              <a:rPr dirty="0" sz="2800" lang="fr-MA"/>
              <a:t>.</a:t>
            </a:r>
            <a:endParaRPr dirty="0" sz="2800" lang="en-US"/>
          </a:p>
        </p:txBody>
      </p:sp>
      <mc:AlternateContent xmlns:mc="http://schemas.openxmlformats.org/markup-compatibility/2006">
        <mc:Choice xmlns:p14="http://schemas.microsoft.com/office/powerpoint/2010/main" Requires="p14">
          <p:contentPart p14:bwMode="auto" r:id="rId1">
            <p14:nvContentPartPr>
              <p14:cNvPr id="1048592" name=""/>
              <p14:cNvContentPartPr/>
              <p14:nvPr/>
            </p14:nvContentPartPr>
            <p14:xfrm>
              <a:off x="8349554" y="4778678"/>
              <a:ext cx="2226965" cy="81102"/>
            </p14:xfrm>
          </p:contentPart>
        </mc:Choice>
        <mc:Fallback>
          <p:sp>
            <p:nvSpPr>
              <p:cNvPr id="1048592" name=""/>
              <p:cNvSpPr/>
              <p:nvPr/>
            </p:nvSpPr>
            <p:spPr>
              <a:xfrm>
                <a:off x="8349554" y="4778678"/>
                <a:ext cx="2226965" cy="81102"/>
              </a:xfrm>
            </p:spPr>
          </p:sp>
        </mc:Fallback>
      </mc:AlternateContent>
      <mc:AlternateContent xmlns:mc="http://schemas.openxmlformats.org/markup-compatibility/2006">
        <mc:Choice xmlns:p14="http://schemas.microsoft.com/office/powerpoint/2010/main" Requires="p14">
          <p:contentPart p14:bwMode="auto" r:id="rId2">
            <p14:nvContentPartPr>
              <p14:cNvPr id="1048593" name=""/>
              <p14:cNvContentPartPr/>
              <p14:nvPr/>
            </p14:nvContentPartPr>
            <p14:xfrm>
              <a:off x="2685297" y="4830712"/>
              <a:ext cx="2452426" cy="98013"/>
            </p14:xfrm>
          </p:contentPart>
        </mc:Choice>
        <mc:Fallback>
          <p:sp>
            <p:nvSpPr>
              <p:cNvPr id="1048593" name=""/>
              <p:cNvSpPr/>
              <p:nvPr/>
            </p:nvSpPr>
            <p:spPr>
              <a:xfrm>
                <a:off x="2685297" y="4830712"/>
                <a:ext cx="2452426" cy="98013"/>
              </a:xfrm>
            </p:spPr>
          </p:sp>
        </mc:Fallback>
      </mc:AlternateContent>
      <mc:AlternateContent xmlns:mc="http://schemas.openxmlformats.org/markup-compatibility/2006">
        <mc:Choice xmlns:p14="http://schemas.microsoft.com/office/powerpoint/2010/main" Requires="p14">
          <p:contentPart p14:bwMode="auto" r:id="rId3">
            <p14:nvContentPartPr>
              <p14:cNvPr id="1048594" name=""/>
              <p14:cNvContentPartPr/>
              <p14:nvPr/>
            </p14:nvContentPartPr>
            <p14:xfrm>
              <a:off x="805444" y="3819975"/>
              <a:ext cx="270633" cy="1709850"/>
            </p14:xfrm>
          </p:contentPart>
        </mc:Choice>
        <mc:Fallback>
          <p:sp>
            <p:nvSpPr>
              <p:cNvPr id="1048594" name=""/>
              <p:cNvSpPr/>
              <p:nvPr/>
            </p:nvSpPr>
            <p:spPr>
              <a:xfrm>
                <a:off x="805444" y="3819975"/>
                <a:ext cx="270633" cy="1709850"/>
              </a:xfrm>
            </p:spPr>
          </p:sp>
        </mc:Fallback>
      </mc:AlternateContent>
      <mc:AlternateContent xmlns:mc="http://schemas.openxmlformats.org/markup-compatibility/2006">
        <mc:Choice xmlns:p14="http://schemas.microsoft.com/office/powerpoint/2010/main" Requires="p14">
          <p:contentPart p14:bwMode="auto" r:id="rId4">
            <p14:nvContentPartPr>
              <p14:cNvPr id="1048595" name=""/>
              <p14:cNvContentPartPr/>
              <p14:nvPr/>
            </p14:nvContentPartPr>
            <p14:xfrm>
              <a:off x="146375" y="4399051"/>
              <a:ext cx="550673" cy="569894"/>
            </p14:xfrm>
          </p:contentPart>
        </mc:Choice>
        <mc:Fallback>
          <p:sp>
            <p:nvSpPr>
              <p:cNvPr id="1048595" name=""/>
              <p:cNvSpPr/>
              <p:nvPr/>
            </p:nvSpPr>
            <p:spPr>
              <a:xfrm>
                <a:off x="146375" y="4399051"/>
                <a:ext cx="550673" cy="569894"/>
              </a:xfrm>
            </p:spPr>
          </p:sp>
        </mc:Fallback>
      </mc:AlternateContent>
      <mc:AlternateContent xmlns:mc="http://schemas.openxmlformats.org/markup-compatibility/2006">
        <mc:Choice xmlns:p14="http://schemas.microsoft.com/office/powerpoint/2010/main" Requires="p14">
          <p:contentPart p14:bwMode="auto" r:id="rId5">
            <p14:nvContentPartPr>
              <p14:cNvPr id="1048596" name=""/>
              <p14:cNvContentPartPr/>
              <p14:nvPr/>
            </p14:nvContentPartPr>
            <p14:xfrm>
              <a:off x="655048" y="4508483"/>
              <a:ext cx="42000" cy="64767"/>
            </p14:xfrm>
          </p:contentPart>
        </mc:Choice>
        <mc:Fallback>
          <p:sp>
            <p:nvSpPr>
              <p:cNvPr id="1048596" name=""/>
              <p:cNvSpPr/>
              <p:nvPr/>
            </p:nvSpPr>
            <p:spPr>
              <a:xfrm>
                <a:off x="655048" y="4508483"/>
                <a:ext cx="42000" cy="64767"/>
              </a:xfrm>
            </p:spPr>
          </p:sp>
        </mc:Fallback>
      </mc:AlternateContent>
      <mc:AlternateContent xmlns:mc="http://schemas.openxmlformats.org/markup-compatibility/2006">
        <mc:Choice xmlns:p14="http://schemas.microsoft.com/office/powerpoint/2010/main" Requires="p14">
          <p:contentPart p14:bwMode="auto" r:id="rId6">
            <p14:nvContentPartPr>
              <p14:cNvPr id="1048597" name=""/>
              <p14:cNvContentPartPr/>
              <p14:nvPr/>
            </p14:nvContentPartPr>
            <p14:xfrm>
              <a:off x="364243" y="4584795"/>
              <a:ext cx="76059" cy="75834"/>
            </p14:xfrm>
          </p:contentPart>
        </mc:Choice>
        <mc:Fallback>
          <p:sp>
            <p:nvSpPr>
              <p:cNvPr id="1048597" name=""/>
              <p:cNvSpPr/>
              <p:nvPr/>
            </p:nvSpPr>
            <p:spPr>
              <a:xfrm>
                <a:off x="364243" y="4584795"/>
                <a:ext cx="76059" cy="75834"/>
              </a:xfrm>
            </p:spPr>
          </p:sp>
        </mc:Fallback>
      </mc:AlternateContent>
      <mc:AlternateContent xmlns:mc="http://schemas.openxmlformats.org/markup-compatibility/2006">
        <mc:Choice xmlns:p14="http://schemas.microsoft.com/office/powerpoint/2010/main" Requires="p14">
          <p:contentPart p14:bwMode="auto" r:id="rId7">
            <p14:nvContentPartPr>
              <p14:cNvPr id="1048598" name=""/>
              <p14:cNvContentPartPr/>
              <p14:nvPr/>
            </p14:nvContentPartPr>
            <p14:xfrm>
              <a:off x="348006" y="4413919"/>
              <a:ext cx="55614" cy="82116"/>
            </p14:xfrm>
          </p:contentPart>
        </mc:Choice>
        <mc:Fallback>
          <p:sp>
            <p:nvSpPr>
              <p:cNvPr id="1048598" name=""/>
              <p:cNvSpPr/>
              <p:nvPr/>
            </p:nvSpPr>
            <p:spPr>
              <a:xfrm>
                <a:off x="348006" y="4413919"/>
                <a:ext cx="55614" cy="82116"/>
              </a:xfrm>
            </p:spPr>
          </p:sp>
        </mc:Fallback>
      </mc:AlternateContent>
      <mc:AlternateContent xmlns:mc="http://schemas.openxmlformats.org/markup-compatibility/2006">
        <mc:Choice xmlns:p14="http://schemas.microsoft.com/office/powerpoint/2010/main" Requires="p14">
          <p:contentPart p14:bwMode="auto" r:id="rId8">
            <p14:nvContentPartPr>
              <p14:cNvPr id="1048599" name=""/>
              <p14:cNvContentPartPr/>
              <p14:nvPr/>
            </p14:nvContentPartPr>
            <p14:xfrm>
              <a:off x="654248" y="4583359"/>
              <a:ext cx="450737" cy="316471"/>
            </p14:xfrm>
          </p:contentPart>
        </mc:Choice>
        <mc:Fallback>
          <p:sp>
            <p:nvSpPr>
              <p:cNvPr id="1048599" name=""/>
              <p:cNvSpPr/>
              <p:nvPr/>
            </p:nvSpPr>
            <p:spPr>
              <a:xfrm>
                <a:off x="654248" y="4583359"/>
                <a:ext cx="450737" cy="316471"/>
              </a:xfrm>
            </p:spPr>
          </p:sp>
        </mc:Fallback>
      </mc:AlternateContent>
      <mc:AlternateContent xmlns:mc="http://schemas.openxmlformats.org/markup-compatibility/2006">
        <mc:Choice xmlns:p14="http://schemas.microsoft.com/office/powerpoint/2010/main" Requires="p14">
          <p:contentPart p14:bwMode="auto" r:id="rId9">
            <p14:nvContentPartPr>
              <p14:cNvPr id="1048600" name=""/>
              <p14:cNvContentPartPr/>
              <p14:nvPr/>
            </p14:nvContentPartPr>
            <p14:xfrm>
              <a:off x="954238" y="4588155"/>
              <a:ext cx="21676" cy="68137"/>
            </p14:xfrm>
          </p:contentPart>
        </mc:Choice>
        <mc:Fallback>
          <p:sp>
            <p:nvSpPr>
              <p:cNvPr id="1048600" name=""/>
              <p:cNvSpPr/>
              <p:nvPr/>
            </p:nvSpPr>
            <p:spPr>
              <a:xfrm>
                <a:off x="954238" y="4588155"/>
                <a:ext cx="21676" cy="68137"/>
              </a:xfrm>
            </p:spPr>
          </p:sp>
        </mc:Fallback>
      </mc:AlternateContent>
      <mc:AlternateContent xmlns:mc="http://schemas.openxmlformats.org/markup-compatibility/2006">
        <mc:Choice xmlns:p14="http://schemas.microsoft.com/office/powerpoint/2010/main" Requires="p14">
          <p:contentPart p14:bwMode="auto" r:id="rId10">
            <p14:nvContentPartPr>
              <p14:cNvPr id="1048601" name=""/>
              <p14:cNvContentPartPr/>
              <p14:nvPr/>
            </p14:nvContentPartPr>
            <p14:xfrm>
              <a:off x="372197" y="4808028"/>
              <a:ext cx="567977" cy="91369"/>
            </p14:xfrm>
          </p:contentPart>
        </mc:Choice>
        <mc:Fallback>
          <p:sp>
            <p:nvSpPr>
              <p:cNvPr id="1048601" name=""/>
              <p:cNvSpPr/>
              <p:nvPr/>
            </p:nvSpPr>
            <p:spPr>
              <a:xfrm>
                <a:off x="372197" y="4808028"/>
                <a:ext cx="567977" cy="91369"/>
              </a:xfrm>
            </p:spPr>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243" name=""/>
              <p14:cNvContentPartPr/>
              <p14:nvPr/>
            </p14:nvContentPartPr>
            <p14:xfrm>
              <a:off x="344532" y="251871"/>
              <a:ext cx="787794" cy="692857"/>
            </p14:xfrm>
          </p:contentPart>
        </mc:Choice>
        <mc:Fallback>
          <p:sp>
            <p:nvSpPr>
              <p:cNvPr id="1051243" name=""/>
              <p:cNvSpPr/>
              <p:nvPr/>
            </p:nvSpPr>
            <p:spPr>
              <a:xfrm>
                <a:off x="344532" y="251871"/>
                <a:ext cx="787794" cy="692857"/>
              </a:xfrm>
            </p:spPr>
          </p:sp>
        </mc:Fallback>
      </mc:AlternateContent>
      <mc:AlternateContent xmlns:mc="http://schemas.openxmlformats.org/markup-compatibility/2006">
        <mc:Choice xmlns:p14="http://schemas.microsoft.com/office/powerpoint/2010/main" Requires="p14">
          <p:contentPart p14:bwMode="auto" r:id="rId2">
            <p14:nvContentPartPr>
              <p14:cNvPr id="1051244" name=""/>
              <p14:cNvContentPartPr/>
              <p14:nvPr/>
            </p14:nvContentPartPr>
            <p14:xfrm>
              <a:off x="1118878" y="232109"/>
              <a:ext cx="449599" cy="538231"/>
            </p14:xfrm>
          </p:contentPart>
        </mc:Choice>
        <mc:Fallback>
          <p:sp>
            <p:nvSpPr>
              <p:cNvPr id="1051244" name=""/>
              <p:cNvSpPr/>
              <p:nvPr/>
            </p:nvSpPr>
            <p:spPr>
              <a:xfrm>
                <a:off x="1118878" y="232109"/>
                <a:ext cx="449599" cy="538231"/>
              </a:xfrm>
            </p:spPr>
          </p:sp>
        </mc:Fallback>
      </mc:AlternateContent>
      <mc:AlternateContent xmlns:mc="http://schemas.openxmlformats.org/markup-compatibility/2006">
        <mc:Choice xmlns:p14="http://schemas.microsoft.com/office/powerpoint/2010/main" Requires="p14">
          <p:contentPart p14:bwMode="auto" r:id="rId3">
            <p14:nvContentPartPr>
              <p14:cNvPr id="1051245" name=""/>
              <p14:cNvContentPartPr/>
              <p14:nvPr/>
            </p14:nvContentPartPr>
            <p14:xfrm>
              <a:off x="1439692" y="330034"/>
              <a:ext cx="83807" cy="122541"/>
            </p14:xfrm>
          </p:contentPart>
        </mc:Choice>
        <mc:Fallback>
          <p:sp>
            <p:nvSpPr>
              <p:cNvPr id="1051245" name=""/>
              <p:cNvSpPr/>
              <p:nvPr/>
            </p:nvSpPr>
            <p:spPr>
              <a:xfrm>
                <a:off x="1439692" y="330034"/>
                <a:ext cx="83807" cy="122541"/>
              </a:xfrm>
            </p:spPr>
          </p:sp>
        </mc:Fallback>
      </mc:AlternateContent>
      <mc:AlternateContent xmlns:mc="http://schemas.openxmlformats.org/markup-compatibility/2006">
        <mc:Choice xmlns:p14="http://schemas.microsoft.com/office/powerpoint/2010/main" Requires="p14">
          <p:contentPart p14:bwMode="auto" r:id="rId4">
            <p14:nvContentPartPr>
              <p14:cNvPr id="1051246" name=""/>
              <p14:cNvContentPartPr/>
              <p14:nvPr/>
            </p14:nvContentPartPr>
            <p14:xfrm>
              <a:off x="1633811" y="489973"/>
              <a:ext cx="618851" cy="167233"/>
            </p14:xfrm>
          </p:contentPart>
        </mc:Choice>
        <mc:Fallback>
          <p:sp>
            <p:nvSpPr>
              <p:cNvPr id="1051246" name=""/>
              <p:cNvSpPr/>
              <p:nvPr/>
            </p:nvSpPr>
            <p:spPr>
              <a:xfrm>
                <a:off x="1633811" y="489973"/>
                <a:ext cx="618851" cy="167233"/>
              </a:xfrm>
            </p:spPr>
          </p:sp>
        </mc:Fallback>
      </mc:AlternateContent>
      <mc:AlternateContent xmlns:mc="http://schemas.openxmlformats.org/markup-compatibility/2006">
        <mc:Choice xmlns:p14="http://schemas.microsoft.com/office/powerpoint/2010/main" Requires="p14">
          <p:contentPart p14:bwMode="auto" r:id="rId5">
            <p14:nvContentPartPr>
              <p14:cNvPr id="1051247" name=""/>
              <p14:cNvContentPartPr/>
              <p14:nvPr/>
            </p14:nvContentPartPr>
            <p14:xfrm>
              <a:off x="2261774" y="190793"/>
              <a:ext cx="240474" cy="468222"/>
            </p14:xfrm>
          </p:contentPart>
        </mc:Choice>
        <mc:Fallback>
          <p:sp>
            <p:nvSpPr>
              <p:cNvPr id="1051247" name=""/>
              <p:cNvSpPr/>
              <p:nvPr/>
            </p:nvSpPr>
            <p:spPr>
              <a:xfrm>
                <a:off x="2261774" y="190793"/>
                <a:ext cx="240474" cy="468222"/>
              </a:xfrm>
            </p:spPr>
          </p:sp>
        </mc:Fallback>
      </mc:AlternateContent>
      <mc:AlternateContent xmlns:mc="http://schemas.openxmlformats.org/markup-compatibility/2006">
        <mc:Choice xmlns:p14="http://schemas.microsoft.com/office/powerpoint/2010/main" Requires="p14">
          <p:contentPart p14:bwMode="auto" r:id="rId6">
            <p14:nvContentPartPr>
              <p14:cNvPr id="1051248" name=""/>
              <p14:cNvContentPartPr/>
              <p14:nvPr/>
            </p14:nvContentPartPr>
            <p14:xfrm>
              <a:off x="2186591" y="313901"/>
              <a:ext cx="219839" cy="54492"/>
            </p14:xfrm>
          </p:contentPart>
        </mc:Choice>
        <mc:Fallback>
          <p:sp>
            <p:nvSpPr>
              <p:cNvPr id="1051248" name=""/>
              <p:cNvSpPr/>
              <p:nvPr/>
            </p:nvSpPr>
            <p:spPr>
              <a:xfrm>
                <a:off x="2186591" y="313901"/>
                <a:ext cx="219839" cy="54492"/>
              </a:xfrm>
            </p:spPr>
          </p:sp>
        </mc:Fallback>
      </mc:AlternateContent>
      <mc:AlternateContent xmlns:mc="http://schemas.openxmlformats.org/markup-compatibility/2006">
        <mc:Choice xmlns:p14="http://schemas.microsoft.com/office/powerpoint/2010/main" Requires="p14">
          <p:contentPart p14:bwMode="auto" r:id="rId7">
            <p14:nvContentPartPr>
              <p14:cNvPr id="1051249" name=""/>
              <p14:cNvContentPartPr/>
              <p14:nvPr/>
            </p14:nvContentPartPr>
            <p14:xfrm>
              <a:off x="2660123" y="429810"/>
              <a:ext cx="10612" cy="99621"/>
            </p14:xfrm>
          </p:contentPart>
        </mc:Choice>
        <mc:Fallback>
          <p:sp>
            <p:nvSpPr>
              <p:cNvPr id="1051249" name=""/>
              <p:cNvSpPr/>
              <p:nvPr/>
            </p:nvSpPr>
            <p:spPr>
              <a:xfrm>
                <a:off x="2660123" y="429810"/>
                <a:ext cx="10612" cy="99621"/>
              </a:xfrm>
            </p:spPr>
          </p:sp>
        </mc:Fallback>
      </mc:AlternateContent>
      <mc:AlternateContent xmlns:mc="http://schemas.openxmlformats.org/markup-compatibility/2006">
        <mc:Choice xmlns:p14="http://schemas.microsoft.com/office/powerpoint/2010/main" Requires="p14">
          <p:contentPart p14:bwMode="auto" r:id="rId8">
            <p14:nvContentPartPr>
              <p14:cNvPr id="1051250" name=""/>
              <p14:cNvContentPartPr/>
              <p14:nvPr/>
            </p14:nvContentPartPr>
            <p14:xfrm>
              <a:off x="2620875" y="683471"/>
              <a:ext cx="31183" cy="17317"/>
            </p14:xfrm>
          </p:contentPart>
        </mc:Choice>
        <mc:Fallback>
          <p:sp>
            <p:nvSpPr>
              <p:cNvPr id="1051250" name=""/>
              <p:cNvSpPr/>
              <p:nvPr/>
            </p:nvSpPr>
            <p:spPr>
              <a:xfrm>
                <a:off x="2620875" y="683471"/>
                <a:ext cx="31183" cy="17317"/>
              </a:xfrm>
            </p:spPr>
          </p:sp>
        </mc:Fallback>
      </mc:AlternateContent>
      <mc:AlternateContent xmlns:mc="http://schemas.openxmlformats.org/markup-compatibility/2006">
        <mc:Choice xmlns:p14="http://schemas.microsoft.com/office/powerpoint/2010/main" Requires="p14">
          <p:contentPart p14:bwMode="auto" r:id="rId9">
            <p14:nvContentPartPr>
              <p14:cNvPr id="1051251" name=""/>
              <p14:cNvContentPartPr/>
              <p14:nvPr/>
            </p14:nvContentPartPr>
            <p14:xfrm>
              <a:off x="306238" y="820917"/>
              <a:ext cx="2200354" cy="79526"/>
            </p14:xfrm>
          </p:contentPart>
        </mc:Choice>
        <mc:Fallback>
          <p:sp>
            <p:nvSpPr>
              <p:cNvPr id="1051251" name=""/>
              <p:cNvSpPr/>
              <p:nvPr/>
            </p:nvSpPr>
            <p:spPr>
              <a:xfrm>
                <a:off x="306238" y="820917"/>
                <a:ext cx="2200354" cy="79526"/>
              </a:xfrm>
            </p:spPr>
          </p:sp>
        </mc:Fallback>
      </mc:AlternateContent>
      <mc:AlternateContent xmlns:mc="http://schemas.openxmlformats.org/markup-compatibility/2006">
        <mc:Choice xmlns:p14="http://schemas.microsoft.com/office/powerpoint/2010/main" Requires="p14">
          <p:contentPart p14:bwMode="auto" r:id="rId10">
            <p14:nvContentPartPr>
              <p14:cNvPr id="1051252" name=""/>
              <p14:cNvContentPartPr/>
              <p14:nvPr/>
            </p14:nvContentPartPr>
            <p14:xfrm>
              <a:off x="768530" y="1105994"/>
              <a:ext cx="157524" cy="646892"/>
            </p14:xfrm>
          </p:contentPart>
        </mc:Choice>
        <mc:Fallback>
          <p:sp>
            <p:nvSpPr>
              <p:cNvPr id="1051252" name=""/>
              <p:cNvSpPr/>
              <p:nvPr/>
            </p:nvSpPr>
            <p:spPr>
              <a:xfrm>
                <a:off x="768530" y="1105994"/>
                <a:ext cx="157524" cy="646892"/>
              </a:xfrm>
            </p:spPr>
          </p:sp>
        </mc:Fallback>
      </mc:AlternateContent>
      <mc:AlternateContent xmlns:mc="http://schemas.openxmlformats.org/markup-compatibility/2006">
        <mc:Choice xmlns:p14="http://schemas.microsoft.com/office/powerpoint/2010/main" Requires="p14">
          <p:contentPart p14:bwMode="auto" r:id="rId11">
            <p14:nvContentPartPr>
              <p14:cNvPr id="1051253" name=""/>
              <p14:cNvContentPartPr/>
              <p14:nvPr/>
            </p14:nvContentPartPr>
            <p14:xfrm>
              <a:off x="974068" y="1175900"/>
              <a:ext cx="88022" cy="358214"/>
            </p14:xfrm>
          </p:contentPart>
        </mc:Choice>
        <mc:Fallback>
          <p:sp>
            <p:nvSpPr>
              <p:cNvPr id="1051253" name=""/>
              <p:cNvSpPr/>
              <p:nvPr/>
            </p:nvSpPr>
            <p:spPr>
              <a:xfrm>
                <a:off x="974068" y="1175900"/>
                <a:ext cx="88022" cy="358214"/>
              </a:xfrm>
            </p:spPr>
          </p:sp>
        </mc:Fallback>
      </mc:AlternateContent>
      <mc:AlternateContent xmlns:mc="http://schemas.openxmlformats.org/markup-compatibility/2006">
        <mc:Choice xmlns:p14="http://schemas.microsoft.com/office/powerpoint/2010/main" Requires="p14">
          <p:contentPart p14:bwMode="auto" r:id="rId12">
            <p14:nvContentPartPr>
              <p14:cNvPr id="1051254" name=""/>
              <p14:cNvContentPartPr/>
              <p14:nvPr/>
            </p14:nvContentPartPr>
            <p14:xfrm>
              <a:off x="1076078" y="1330877"/>
              <a:ext cx="79801" cy="141442"/>
            </p14:xfrm>
          </p:contentPart>
        </mc:Choice>
        <mc:Fallback>
          <p:sp>
            <p:nvSpPr>
              <p:cNvPr id="1051254" name=""/>
              <p:cNvSpPr/>
              <p:nvPr/>
            </p:nvSpPr>
            <p:spPr>
              <a:xfrm>
                <a:off x="1076078" y="1330877"/>
                <a:ext cx="79801" cy="141442"/>
              </a:xfrm>
            </p:spPr>
          </p:sp>
        </mc:Fallback>
      </mc:AlternateContent>
      <mc:AlternateContent xmlns:mc="http://schemas.openxmlformats.org/markup-compatibility/2006">
        <mc:Choice xmlns:p14="http://schemas.microsoft.com/office/powerpoint/2010/main" Requires="p14">
          <p:contentPart p14:bwMode="auto" r:id="rId13">
            <p14:nvContentPartPr>
              <p14:cNvPr id="1051255" name=""/>
              <p14:cNvContentPartPr/>
              <p14:nvPr/>
            </p14:nvContentPartPr>
            <p14:xfrm>
              <a:off x="1147394" y="1291809"/>
              <a:ext cx="108150" cy="147200"/>
            </p14:xfrm>
          </p:contentPart>
        </mc:Choice>
        <mc:Fallback>
          <p:sp>
            <p:nvSpPr>
              <p:cNvPr id="1051255" name=""/>
              <p:cNvSpPr/>
              <p:nvPr/>
            </p:nvSpPr>
            <p:spPr>
              <a:xfrm>
                <a:off x="1147394" y="1291809"/>
                <a:ext cx="108150" cy="147200"/>
              </a:xfrm>
            </p:spPr>
          </p:sp>
        </mc:Fallback>
      </mc:AlternateContent>
      <mc:AlternateContent xmlns:mc="http://schemas.openxmlformats.org/markup-compatibility/2006">
        <mc:Choice xmlns:p14="http://schemas.microsoft.com/office/powerpoint/2010/main" Requires="p14">
          <p:contentPart p14:bwMode="auto" r:id="rId14">
            <p14:nvContentPartPr>
              <p14:cNvPr id="1051256" name=""/>
              <p14:cNvContentPartPr/>
              <p14:nvPr/>
            </p14:nvContentPartPr>
            <p14:xfrm>
              <a:off x="1190360" y="1212137"/>
              <a:ext cx="131377" cy="371056"/>
            </p14:xfrm>
          </p:contentPart>
        </mc:Choice>
        <mc:Fallback>
          <p:sp>
            <p:nvSpPr>
              <p:cNvPr id="1051256" name=""/>
              <p:cNvSpPr/>
              <p:nvPr/>
            </p:nvSpPr>
            <p:spPr>
              <a:xfrm>
                <a:off x="1190360" y="1212137"/>
                <a:ext cx="131377" cy="371056"/>
              </a:xfrm>
            </p:spPr>
          </p:sp>
        </mc:Fallback>
      </mc:AlternateContent>
      <mc:AlternateContent xmlns:mc="http://schemas.openxmlformats.org/markup-compatibility/2006">
        <mc:Choice xmlns:p14="http://schemas.microsoft.com/office/powerpoint/2010/main" Requires="p14">
          <p:contentPart p14:bwMode="auto" r:id="rId15">
            <p14:nvContentPartPr>
              <p14:cNvPr id="1051257" name=""/>
              <p14:cNvContentPartPr/>
              <p14:nvPr/>
            </p14:nvContentPartPr>
            <p14:xfrm>
              <a:off x="1432714" y="1335244"/>
              <a:ext cx="771" cy="31352"/>
            </p14:xfrm>
          </p:contentPart>
        </mc:Choice>
        <mc:Fallback>
          <p:sp>
            <p:nvSpPr>
              <p:cNvPr id="1051257" name=""/>
              <p:cNvSpPr/>
              <p:nvPr/>
            </p:nvSpPr>
            <p:spPr>
              <a:xfrm>
                <a:off x="1432714" y="1335244"/>
                <a:ext cx="771" cy="31352"/>
              </a:xfrm>
            </p:spPr>
          </p:sp>
        </mc:Fallback>
      </mc:AlternateContent>
      <mc:AlternateContent xmlns:mc="http://schemas.openxmlformats.org/markup-compatibility/2006">
        <mc:Choice xmlns:p14="http://schemas.microsoft.com/office/powerpoint/2010/main" Requires="p14">
          <p:contentPart p14:bwMode="auto" r:id="rId16">
            <p14:nvContentPartPr>
              <p14:cNvPr id="1051258" name=""/>
              <p14:cNvContentPartPr/>
              <p14:nvPr/>
            </p14:nvContentPartPr>
            <p14:xfrm>
              <a:off x="1459605" y="1458600"/>
              <a:ext cx="2561" cy="62898"/>
            </p14:xfrm>
          </p:contentPart>
        </mc:Choice>
        <mc:Fallback>
          <p:sp>
            <p:nvSpPr>
              <p:cNvPr id="1051258" name=""/>
              <p:cNvSpPr/>
              <p:nvPr/>
            </p:nvSpPr>
            <p:spPr>
              <a:xfrm>
                <a:off x="1459605" y="1458600"/>
                <a:ext cx="2561" cy="62898"/>
              </a:xfrm>
            </p:spPr>
          </p:sp>
        </mc:Fallback>
      </mc:AlternateContent>
      <mc:AlternateContent xmlns:mc="http://schemas.openxmlformats.org/markup-compatibility/2006">
        <mc:Choice xmlns:p14="http://schemas.microsoft.com/office/powerpoint/2010/main" Requires="p14">
          <p:contentPart p14:bwMode="auto" r:id="rId17">
            <p14:nvContentPartPr>
              <p14:cNvPr id="1051259" name=""/>
              <p14:cNvContentPartPr/>
              <p14:nvPr/>
            </p14:nvContentPartPr>
            <p14:xfrm>
              <a:off x="1679481" y="1253035"/>
              <a:ext cx="134701" cy="156737"/>
            </p14:xfrm>
          </p:contentPart>
        </mc:Choice>
        <mc:Fallback>
          <p:sp>
            <p:nvSpPr>
              <p:cNvPr id="1051259" name=""/>
              <p:cNvSpPr/>
              <p:nvPr/>
            </p:nvSpPr>
            <p:spPr>
              <a:xfrm>
                <a:off x="1679481" y="1253035"/>
                <a:ext cx="134701" cy="156737"/>
              </a:xfrm>
            </p:spPr>
          </p:sp>
        </mc:Fallback>
      </mc:AlternateContent>
      <mc:AlternateContent xmlns:mc="http://schemas.openxmlformats.org/markup-compatibility/2006">
        <mc:Choice xmlns:p14="http://schemas.microsoft.com/office/powerpoint/2010/main" Requires="p14">
          <p:contentPart p14:bwMode="auto" r:id="rId18">
            <p14:nvContentPartPr>
              <p14:cNvPr id="1051260" name=""/>
              <p14:cNvContentPartPr/>
              <p14:nvPr/>
            </p14:nvContentPartPr>
            <p14:xfrm>
              <a:off x="1676611" y="1190792"/>
              <a:ext cx="81318" cy="25253"/>
            </p14:xfrm>
          </p:contentPart>
        </mc:Choice>
        <mc:Fallback>
          <p:sp>
            <p:nvSpPr>
              <p:cNvPr id="1051260" name=""/>
              <p:cNvSpPr/>
              <p:nvPr/>
            </p:nvSpPr>
            <p:spPr>
              <a:xfrm>
                <a:off x="1676611" y="1190792"/>
                <a:ext cx="81318" cy="25253"/>
              </a:xfrm>
            </p:spPr>
          </p:sp>
        </mc:Fallback>
      </mc:AlternateContent>
      <mc:AlternateContent xmlns:mc="http://schemas.openxmlformats.org/markup-compatibility/2006">
        <mc:Choice xmlns:p14="http://schemas.microsoft.com/office/powerpoint/2010/main" Requires="p14">
          <p:contentPart p14:bwMode="auto" r:id="rId19">
            <p14:nvContentPartPr>
              <p14:cNvPr id="1051261" name=""/>
              <p14:cNvContentPartPr/>
              <p14:nvPr/>
            </p14:nvContentPartPr>
            <p14:xfrm>
              <a:off x="1950183" y="1220741"/>
              <a:ext cx="231854" cy="164367"/>
            </p14:xfrm>
          </p:contentPart>
        </mc:Choice>
        <mc:Fallback>
          <p:sp>
            <p:nvSpPr>
              <p:cNvPr id="1051261" name=""/>
              <p:cNvSpPr/>
              <p:nvPr/>
            </p:nvSpPr>
            <p:spPr>
              <a:xfrm>
                <a:off x="1950183" y="1220741"/>
                <a:ext cx="231854" cy="164367"/>
              </a:xfrm>
            </p:spPr>
          </p:sp>
        </mc:Fallback>
      </mc:AlternateContent>
      <mc:AlternateContent xmlns:mc="http://schemas.openxmlformats.org/markup-compatibility/2006">
        <mc:Choice xmlns:p14="http://schemas.microsoft.com/office/powerpoint/2010/main" Requires="p14">
          <p:contentPart p14:bwMode="auto" r:id="rId20">
            <p14:nvContentPartPr>
              <p14:cNvPr id="1051262" name=""/>
              <p14:cNvContentPartPr/>
              <p14:nvPr/>
            </p14:nvContentPartPr>
            <p14:xfrm>
              <a:off x="2167729" y="1059778"/>
              <a:ext cx="803494" cy="276193"/>
            </p14:xfrm>
          </p:contentPart>
        </mc:Choice>
        <mc:Fallback>
          <p:sp>
            <p:nvSpPr>
              <p:cNvPr id="1051262" name=""/>
              <p:cNvSpPr/>
              <p:nvPr/>
            </p:nvSpPr>
            <p:spPr>
              <a:xfrm>
                <a:off x="2167729" y="1059778"/>
                <a:ext cx="803494" cy="276193"/>
              </a:xfrm>
            </p:spPr>
          </p:sp>
        </mc:Fallback>
      </mc:AlternateContent>
      <mc:AlternateContent xmlns:mc="http://schemas.openxmlformats.org/markup-compatibility/2006">
        <mc:Choice xmlns:p14="http://schemas.microsoft.com/office/powerpoint/2010/main" Requires="p14">
          <p:contentPart p14:bwMode="auto" r:id="rId21">
            <p14:nvContentPartPr>
              <p14:cNvPr id="1051263" name=""/>
              <p14:cNvContentPartPr/>
              <p14:nvPr/>
            </p14:nvContentPartPr>
            <p14:xfrm>
              <a:off x="3089477" y="1120504"/>
              <a:ext cx="589944" cy="171647"/>
            </p14:xfrm>
          </p:contentPart>
        </mc:Choice>
        <mc:Fallback>
          <p:sp>
            <p:nvSpPr>
              <p:cNvPr id="1051263" name=""/>
              <p:cNvSpPr/>
              <p:nvPr/>
            </p:nvSpPr>
            <p:spPr>
              <a:xfrm>
                <a:off x="3089477" y="1120504"/>
                <a:ext cx="589944" cy="171647"/>
              </a:xfrm>
            </p:spPr>
          </p:sp>
        </mc:Fallback>
      </mc:AlternateContent>
      <mc:AlternateContent xmlns:mc="http://schemas.openxmlformats.org/markup-compatibility/2006">
        <mc:Choice xmlns:p14="http://schemas.microsoft.com/office/powerpoint/2010/main" Requires="p14">
          <p:contentPart p14:bwMode="auto" r:id="rId22">
            <p14:nvContentPartPr>
              <p14:cNvPr id="1051264" name=""/>
              <p14:cNvContentPartPr/>
              <p14:nvPr/>
            </p14:nvContentPartPr>
            <p14:xfrm>
              <a:off x="3307452" y="1016278"/>
              <a:ext cx="175052" cy="29316"/>
            </p14:xfrm>
          </p:contentPart>
        </mc:Choice>
        <mc:Fallback>
          <p:sp>
            <p:nvSpPr>
              <p:cNvPr id="1051264" name=""/>
              <p:cNvSpPr/>
              <p:nvPr/>
            </p:nvSpPr>
            <p:spPr>
              <a:xfrm>
                <a:off x="3307452" y="1016278"/>
                <a:ext cx="175052" cy="29316"/>
              </a:xfrm>
            </p:spPr>
          </p:sp>
        </mc:Fallback>
      </mc:AlternateContent>
      <mc:AlternateContent xmlns:mc="http://schemas.openxmlformats.org/markup-compatibility/2006">
        <mc:Choice xmlns:p14="http://schemas.microsoft.com/office/powerpoint/2010/main" Requires="p14">
          <p:contentPart p14:bwMode="auto" r:id="rId23">
            <p14:nvContentPartPr>
              <p14:cNvPr id="1051265" name=""/>
              <p14:cNvContentPartPr/>
              <p14:nvPr/>
            </p14:nvContentPartPr>
            <p14:xfrm>
              <a:off x="3685449" y="915538"/>
              <a:ext cx="31543" cy="344435"/>
            </p14:xfrm>
          </p:contentPart>
        </mc:Choice>
        <mc:Fallback>
          <p:sp>
            <p:nvSpPr>
              <p:cNvPr id="1051265" name=""/>
              <p:cNvSpPr/>
              <p:nvPr/>
            </p:nvSpPr>
            <p:spPr>
              <a:xfrm>
                <a:off x="3685449" y="915538"/>
                <a:ext cx="31543" cy="344435"/>
              </a:xfrm>
            </p:spPr>
          </p:sp>
        </mc:Fallback>
      </mc:AlternateContent>
      <mc:AlternateContent xmlns:mc="http://schemas.openxmlformats.org/markup-compatibility/2006">
        <mc:Choice xmlns:p14="http://schemas.microsoft.com/office/powerpoint/2010/main" Requires="p14">
          <p:contentPart p14:bwMode="auto" r:id="rId24">
            <p14:nvContentPartPr>
              <p14:cNvPr id="1051266" name=""/>
              <p14:cNvContentPartPr/>
              <p14:nvPr/>
            </p14:nvContentPartPr>
            <p14:xfrm>
              <a:off x="3737206" y="956739"/>
              <a:ext cx="217591" cy="318369"/>
            </p14:xfrm>
          </p:contentPart>
        </mc:Choice>
        <mc:Fallback>
          <p:sp>
            <p:nvSpPr>
              <p:cNvPr id="1051266" name=""/>
              <p:cNvSpPr/>
              <p:nvPr/>
            </p:nvSpPr>
            <p:spPr>
              <a:xfrm>
                <a:off x="3737206" y="956739"/>
                <a:ext cx="217591" cy="318369"/>
              </a:xfrm>
            </p:spPr>
          </p:sp>
        </mc:Fallback>
      </mc:AlternateContent>
      <mc:AlternateContent xmlns:mc="http://schemas.openxmlformats.org/markup-compatibility/2006">
        <mc:Choice xmlns:p14="http://schemas.microsoft.com/office/powerpoint/2010/main" Requires="p14">
          <p:contentPart p14:bwMode="auto" r:id="rId25">
            <p14:nvContentPartPr>
              <p14:cNvPr id="1051267" name=""/>
              <p14:cNvContentPartPr/>
              <p14:nvPr/>
            </p14:nvContentPartPr>
            <p14:xfrm>
              <a:off x="875752" y="2084735"/>
              <a:ext cx="192442" cy="731262"/>
            </p14:xfrm>
          </p:contentPart>
        </mc:Choice>
        <mc:Fallback>
          <p:sp>
            <p:nvSpPr>
              <p:cNvPr id="1051267" name=""/>
              <p:cNvSpPr/>
              <p:nvPr/>
            </p:nvSpPr>
            <p:spPr>
              <a:xfrm>
                <a:off x="875752" y="2084735"/>
                <a:ext cx="192442" cy="731262"/>
              </a:xfrm>
            </p:spPr>
          </p:sp>
        </mc:Fallback>
      </mc:AlternateContent>
      <mc:AlternateContent xmlns:mc="http://schemas.openxmlformats.org/markup-compatibility/2006">
        <mc:Choice xmlns:p14="http://schemas.microsoft.com/office/powerpoint/2010/main" Requires="p14">
          <p:contentPart p14:bwMode="auto" r:id="rId26">
            <p14:nvContentPartPr>
              <p14:cNvPr id="1051268" name=""/>
              <p14:cNvContentPartPr/>
              <p14:nvPr/>
            </p14:nvContentPartPr>
            <p14:xfrm>
              <a:off x="1070097" y="1893446"/>
              <a:ext cx="41720" cy="148797"/>
            </p14:xfrm>
          </p:contentPart>
        </mc:Choice>
        <mc:Fallback>
          <p:sp>
            <p:nvSpPr>
              <p:cNvPr id="1051268" name=""/>
              <p:cNvSpPr/>
              <p:nvPr/>
            </p:nvSpPr>
            <p:spPr>
              <a:xfrm>
                <a:off x="1070097" y="1893446"/>
                <a:ext cx="41720" cy="148797"/>
              </a:xfrm>
            </p:spPr>
          </p:sp>
        </mc:Fallback>
      </mc:AlternateContent>
      <mc:AlternateContent xmlns:mc="http://schemas.openxmlformats.org/markup-compatibility/2006">
        <mc:Choice xmlns:p14="http://schemas.microsoft.com/office/powerpoint/2010/main" Requires="p14">
          <p:contentPart p14:bwMode="auto" r:id="rId27">
            <p14:nvContentPartPr>
              <p14:cNvPr id="1051269" name=""/>
              <p14:cNvContentPartPr/>
              <p14:nvPr/>
            </p14:nvContentPartPr>
            <p14:xfrm>
              <a:off x="1186612" y="2110373"/>
              <a:ext cx="104494" cy="433168"/>
            </p14:xfrm>
          </p:contentPart>
        </mc:Choice>
        <mc:Fallback>
          <p:sp>
            <p:nvSpPr>
              <p:cNvPr id="1051269" name=""/>
              <p:cNvSpPr/>
              <p:nvPr/>
            </p:nvSpPr>
            <p:spPr>
              <a:xfrm>
                <a:off x="1186612" y="2110373"/>
                <a:ext cx="104494" cy="433168"/>
              </a:xfrm>
            </p:spPr>
          </p:sp>
        </mc:Fallback>
      </mc:AlternateContent>
      <mc:AlternateContent xmlns:mc="http://schemas.openxmlformats.org/markup-compatibility/2006">
        <mc:Choice xmlns:p14="http://schemas.microsoft.com/office/powerpoint/2010/main" Requires="p14">
          <p:contentPart p14:bwMode="auto" r:id="rId28">
            <p14:nvContentPartPr>
              <p14:cNvPr id="1051270" name=""/>
              <p14:cNvContentPartPr/>
              <p14:nvPr/>
            </p14:nvContentPartPr>
            <p14:xfrm>
              <a:off x="1294052" y="2294810"/>
              <a:ext cx="120554" cy="156093"/>
            </p14:xfrm>
          </p:contentPart>
        </mc:Choice>
        <mc:Fallback>
          <p:sp>
            <p:nvSpPr>
              <p:cNvPr id="1051270" name=""/>
              <p:cNvSpPr/>
              <p:nvPr/>
            </p:nvSpPr>
            <p:spPr>
              <a:xfrm>
                <a:off x="1294052" y="2294810"/>
                <a:ext cx="120554" cy="156093"/>
              </a:xfrm>
            </p:spPr>
          </p:sp>
        </mc:Fallback>
      </mc:AlternateContent>
      <mc:AlternateContent xmlns:mc="http://schemas.openxmlformats.org/markup-compatibility/2006">
        <mc:Choice xmlns:p14="http://schemas.microsoft.com/office/powerpoint/2010/main" Requires="p14">
          <p:contentPart p14:bwMode="auto" r:id="rId29">
            <p14:nvContentPartPr>
              <p14:cNvPr id="1051271" name=""/>
              <p14:cNvContentPartPr/>
              <p14:nvPr/>
            </p14:nvContentPartPr>
            <p14:xfrm>
              <a:off x="1379999" y="2262520"/>
              <a:ext cx="121491" cy="153947"/>
            </p14:xfrm>
          </p:contentPart>
        </mc:Choice>
        <mc:Fallback>
          <p:sp>
            <p:nvSpPr>
              <p:cNvPr id="1051271" name=""/>
              <p:cNvSpPr/>
              <p:nvPr/>
            </p:nvSpPr>
            <p:spPr>
              <a:xfrm>
                <a:off x="1379999" y="2262520"/>
                <a:ext cx="121491" cy="153947"/>
              </a:xfrm>
            </p:spPr>
          </p:sp>
        </mc:Fallback>
      </mc:AlternateContent>
      <mc:AlternateContent xmlns:mc="http://schemas.openxmlformats.org/markup-compatibility/2006">
        <mc:Choice xmlns:p14="http://schemas.microsoft.com/office/powerpoint/2010/main" Requires="p14">
          <p:contentPart p14:bwMode="auto" r:id="rId30">
            <p14:nvContentPartPr>
              <p14:cNvPr id="1051272" name=""/>
              <p14:cNvContentPartPr/>
              <p14:nvPr/>
            </p14:nvContentPartPr>
            <p14:xfrm>
              <a:off x="1455107" y="2161502"/>
              <a:ext cx="130882" cy="376100"/>
            </p14:xfrm>
          </p:contentPart>
        </mc:Choice>
        <mc:Fallback>
          <p:sp>
            <p:nvSpPr>
              <p:cNvPr id="1051272" name=""/>
              <p:cNvSpPr/>
              <p:nvPr/>
            </p:nvSpPr>
            <p:spPr>
              <a:xfrm>
                <a:off x="1455107" y="2161502"/>
                <a:ext cx="130882" cy="376100"/>
              </a:xfrm>
            </p:spPr>
          </p:sp>
        </mc:Fallback>
      </mc:AlternateContent>
      <mc:AlternateContent xmlns:mc="http://schemas.openxmlformats.org/markup-compatibility/2006">
        <mc:Choice xmlns:p14="http://schemas.microsoft.com/office/powerpoint/2010/main" Requires="p14">
          <p:contentPart p14:bwMode="auto" r:id="rId31">
            <p14:nvContentPartPr>
              <p14:cNvPr id="1051273" name=""/>
              <p14:cNvContentPartPr/>
              <p14:nvPr/>
            </p14:nvContentPartPr>
            <p14:xfrm>
              <a:off x="1726913" y="2300578"/>
              <a:ext cx="89638" cy="20020"/>
            </p14:xfrm>
          </p:contentPart>
        </mc:Choice>
        <mc:Fallback>
          <p:sp>
            <p:nvSpPr>
              <p:cNvPr id="1051273" name=""/>
              <p:cNvSpPr/>
              <p:nvPr/>
            </p:nvSpPr>
            <p:spPr>
              <a:xfrm>
                <a:off x="1726913" y="2300578"/>
                <a:ext cx="89638" cy="20020"/>
              </a:xfrm>
            </p:spPr>
          </p:sp>
        </mc:Fallback>
      </mc:AlternateContent>
      <mc:AlternateContent xmlns:mc="http://schemas.openxmlformats.org/markup-compatibility/2006">
        <mc:Choice xmlns:p14="http://schemas.microsoft.com/office/powerpoint/2010/main" Requires="p14">
          <p:contentPart p14:bwMode="auto" r:id="rId32">
            <p14:nvContentPartPr>
              <p14:cNvPr id="1051274" name=""/>
              <p14:cNvContentPartPr/>
              <p14:nvPr/>
            </p14:nvContentPartPr>
            <p14:xfrm>
              <a:off x="1726913" y="2399480"/>
              <a:ext cx="171538" cy="29582"/>
            </p14:xfrm>
          </p:contentPart>
        </mc:Choice>
        <mc:Fallback>
          <p:sp>
            <p:nvSpPr>
              <p:cNvPr id="1051274" name=""/>
              <p:cNvSpPr/>
              <p:nvPr/>
            </p:nvSpPr>
            <p:spPr>
              <a:xfrm>
                <a:off x="1726913" y="2399480"/>
                <a:ext cx="171538" cy="29582"/>
              </a:xfrm>
            </p:spPr>
          </p:sp>
        </mc:Fallback>
      </mc:AlternateContent>
      <mc:AlternateContent xmlns:mc="http://schemas.openxmlformats.org/markup-compatibility/2006">
        <mc:Choice xmlns:p14="http://schemas.microsoft.com/office/powerpoint/2010/main" Requires="p14">
          <p:contentPart p14:bwMode="auto" r:id="rId33">
            <p14:nvContentPartPr>
              <p14:cNvPr id="1051275" name=""/>
              <p14:cNvContentPartPr/>
              <p14:nvPr/>
            </p14:nvContentPartPr>
            <p14:xfrm>
              <a:off x="2053091" y="1880151"/>
              <a:ext cx="212353" cy="382619"/>
            </p14:xfrm>
          </p:contentPart>
        </mc:Choice>
        <mc:Fallback>
          <p:sp>
            <p:nvSpPr>
              <p:cNvPr id="1051275" name=""/>
              <p:cNvSpPr/>
              <p:nvPr/>
            </p:nvSpPr>
            <p:spPr>
              <a:xfrm>
                <a:off x="2053091" y="1880151"/>
                <a:ext cx="212353" cy="382619"/>
              </a:xfrm>
            </p:spPr>
          </p:sp>
        </mc:Fallback>
      </mc:AlternateContent>
      <mc:AlternateContent xmlns:mc="http://schemas.openxmlformats.org/markup-compatibility/2006">
        <mc:Choice xmlns:p14="http://schemas.microsoft.com/office/powerpoint/2010/main" Requires="p14">
          <p:contentPart p14:bwMode="auto" r:id="rId34">
            <p14:nvContentPartPr>
              <p14:cNvPr id="1051276" name=""/>
              <p14:cNvContentPartPr/>
              <p14:nvPr/>
            </p14:nvContentPartPr>
            <p14:xfrm>
              <a:off x="2372693" y="1858679"/>
              <a:ext cx="258866" cy="417195"/>
            </p14:xfrm>
          </p:contentPart>
        </mc:Choice>
        <mc:Fallback>
          <p:sp>
            <p:nvSpPr>
              <p:cNvPr id="1051276" name=""/>
              <p:cNvSpPr/>
              <p:nvPr/>
            </p:nvSpPr>
            <p:spPr>
              <a:xfrm>
                <a:off x="2372693" y="1858679"/>
                <a:ext cx="258866" cy="417195"/>
              </a:xfrm>
            </p:spPr>
          </p:sp>
        </mc:Fallback>
      </mc:AlternateContent>
      <mc:AlternateContent xmlns:mc="http://schemas.openxmlformats.org/markup-compatibility/2006">
        <mc:Choice xmlns:p14="http://schemas.microsoft.com/office/powerpoint/2010/main" Requires="p14">
          <p:contentPart p14:bwMode="auto" r:id="rId35">
            <p14:nvContentPartPr>
              <p14:cNvPr id="1051277" name=""/>
              <p14:cNvContentPartPr/>
              <p14:nvPr/>
            </p14:nvContentPartPr>
            <p14:xfrm>
              <a:off x="2598703" y="1885752"/>
              <a:ext cx="107773" cy="247490"/>
            </p14:xfrm>
          </p:contentPart>
        </mc:Choice>
        <mc:Fallback>
          <p:sp>
            <p:nvSpPr>
              <p:cNvPr id="1051277" name=""/>
              <p:cNvSpPr/>
              <p:nvPr/>
            </p:nvSpPr>
            <p:spPr>
              <a:xfrm>
                <a:off x="2598703" y="1885752"/>
                <a:ext cx="107773" cy="247490"/>
              </a:xfrm>
            </p:spPr>
          </p:sp>
        </mc:Fallback>
      </mc:AlternateContent>
      <mc:AlternateContent xmlns:mc="http://schemas.openxmlformats.org/markup-compatibility/2006">
        <mc:Choice xmlns:p14="http://schemas.microsoft.com/office/powerpoint/2010/main" Requires="p14">
          <p:contentPart p14:bwMode="auto" r:id="rId36">
            <p14:nvContentPartPr>
              <p14:cNvPr id="1051278" name=""/>
              <p14:cNvContentPartPr/>
              <p14:nvPr/>
            </p14:nvContentPartPr>
            <p14:xfrm>
              <a:off x="2695887" y="1965921"/>
              <a:ext cx="104947" cy="147927"/>
            </p14:xfrm>
          </p:contentPart>
        </mc:Choice>
        <mc:Fallback>
          <p:sp>
            <p:nvSpPr>
              <p:cNvPr id="1051278" name=""/>
              <p:cNvSpPr/>
              <p:nvPr/>
            </p:nvSpPr>
            <p:spPr>
              <a:xfrm>
                <a:off x="2695887" y="1965921"/>
                <a:ext cx="104947" cy="147927"/>
              </a:xfrm>
            </p:spPr>
          </p:sp>
        </mc:Fallback>
      </mc:AlternateContent>
      <mc:AlternateContent xmlns:mc="http://schemas.openxmlformats.org/markup-compatibility/2006">
        <mc:Choice xmlns:p14="http://schemas.microsoft.com/office/powerpoint/2010/main" Requires="p14">
          <p:contentPart p14:bwMode="auto" r:id="rId37">
            <p14:nvContentPartPr>
              <p14:cNvPr id="1051279" name=""/>
              <p14:cNvContentPartPr/>
              <p14:nvPr/>
            </p14:nvContentPartPr>
            <p14:xfrm>
              <a:off x="2773599" y="1973118"/>
              <a:ext cx="136915" cy="131571"/>
            </p14:xfrm>
          </p:contentPart>
        </mc:Choice>
        <mc:Fallback>
          <p:sp>
            <p:nvSpPr>
              <p:cNvPr id="1051279" name=""/>
              <p:cNvSpPr/>
              <p:nvPr/>
            </p:nvSpPr>
            <p:spPr>
              <a:xfrm>
                <a:off x="2773599" y="1973118"/>
                <a:ext cx="136915" cy="131571"/>
              </a:xfrm>
            </p:spPr>
          </p:sp>
        </mc:Fallback>
      </mc:AlternateContent>
      <mc:AlternateContent xmlns:mc="http://schemas.openxmlformats.org/markup-compatibility/2006">
        <mc:Choice xmlns:p14="http://schemas.microsoft.com/office/powerpoint/2010/main" Requires="p14">
          <p:contentPart p14:bwMode="auto" r:id="rId38">
            <p14:nvContentPartPr>
              <p14:cNvPr id="1051280" name=""/>
              <p14:cNvContentPartPr/>
              <p14:nvPr/>
            </p14:nvContentPartPr>
            <p14:xfrm>
              <a:off x="2871061" y="1842317"/>
              <a:ext cx="121519" cy="282699"/>
            </p14:xfrm>
          </p:contentPart>
        </mc:Choice>
        <mc:Fallback>
          <p:sp>
            <p:nvSpPr>
              <p:cNvPr id="1051280" name=""/>
              <p:cNvSpPr/>
              <p:nvPr/>
            </p:nvSpPr>
            <p:spPr>
              <a:xfrm>
                <a:off x="2871061" y="1842317"/>
                <a:ext cx="121519" cy="282699"/>
              </a:xfrm>
            </p:spPr>
          </p:sp>
        </mc:Fallback>
      </mc:AlternateContent>
      <mc:AlternateContent xmlns:mc="http://schemas.openxmlformats.org/markup-compatibility/2006">
        <mc:Choice xmlns:p14="http://schemas.microsoft.com/office/powerpoint/2010/main" Requires="p14">
          <p:contentPart p14:bwMode="auto" r:id="rId39">
            <p14:nvContentPartPr>
              <p14:cNvPr id="1051281" name=""/>
              <p14:cNvContentPartPr/>
              <p14:nvPr/>
            </p14:nvContentPartPr>
            <p14:xfrm>
              <a:off x="2041521" y="2307100"/>
              <a:ext cx="886474" cy="20945"/>
            </p14:xfrm>
          </p:contentPart>
        </mc:Choice>
        <mc:Fallback>
          <p:sp>
            <p:nvSpPr>
              <p:cNvPr id="1051281" name=""/>
              <p:cNvSpPr/>
              <p:nvPr/>
            </p:nvSpPr>
            <p:spPr>
              <a:xfrm>
                <a:off x="2041521" y="2307100"/>
                <a:ext cx="886474" cy="20945"/>
              </a:xfrm>
            </p:spPr>
          </p:sp>
        </mc:Fallback>
      </mc:AlternateContent>
      <mc:AlternateContent xmlns:mc="http://schemas.openxmlformats.org/markup-compatibility/2006">
        <mc:Choice xmlns:p14="http://schemas.microsoft.com/office/powerpoint/2010/main" Requires="p14">
          <p:contentPart p14:bwMode="auto" r:id="rId40">
            <p14:nvContentPartPr>
              <p14:cNvPr id="1051282" name=""/>
              <p14:cNvContentPartPr/>
              <p14:nvPr/>
            </p14:nvContentPartPr>
            <p14:xfrm>
              <a:off x="2193681" y="2475972"/>
              <a:ext cx="249743" cy="273642"/>
            </p14:xfrm>
          </p:contentPart>
        </mc:Choice>
        <mc:Fallback>
          <p:sp>
            <p:nvSpPr>
              <p:cNvPr id="1051282" name=""/>
              <p:cNvSpPr/>
              <p:nvPr/>
            </p:nvSpPr>
            <p:spPr>
              <a:xfrm>
                <a:off x="2193681" y="2475972"/>
                <a:ext cx="249743" cy="273642"/>
              </a:xfrm>
            </p:spPr>
          </p:sp>
        </mc:Fallback>
      </mc:AlternateContent>
      <mc:AlternateContent xmlns:mc="http://schemas.openxmlformats.org/markup-compatibility/2006">
        <mc:Choice xmlns:p14="http://schemas.microsoft.com/office/powerpoint/2010/main" Requires="p14">
          <p:contentPart p14:bwMode="auto" r:id="rId41">
            <p14:nvContentPartPr>
              <p14:cNvPr id="1051283" name=""/>
              <p14:cNvContentPartPr/>
              <p14:nvPr/>
            </p14:nvContentPartPr>
            <p14:xfrm>
              <a:off x="2479882" y="2574011"/>
              <a:ext cx="126617" cy="157541"/>
            </p14:xfrm>
          </p:contentPart>
        </mc:Choice>
        <mc:Fallback>
          <p:sp>
            <p:nvSpPr>
              <p:cNvPr id="1051283" name=""/>
              <p:cNvSpPr/>
              <p:nvPr/>
            </p:nvSpPr>
            <p:spPr>
              <a:xfrm>
                <a:off x="2479882" y="2574011"/>
                <a:ext cx="126617" cy="157541"/>
              </a:xfrm>
            </p:spPr>
          </p:sp>
        </mc:Fallback>
      </mc:AlternateContent>
      <mc:AlternateContent xmlns:mc="http://schemas.openxmlformats.org/markup-compatibility/2006">
        <mc:Choice xmlns:p14="http://schemas.microsoft.com/office/powerpoint/2010/main" Requires="p14">
          <p:contentPart p14:bwMode="auto" r:id="rId42">
            <p14:nvContentPartPr>
              <p14:cNvPr id="1051284" name=""/>
              <p14:cNvContentPartPr/>
              <p14:nvPr/>
            </p14:nvContentPartPr>
            <p14:xfrm>
              <a:off x="2592208" y="2588158"/>
              <a:ext cx="178690" cy="142467"/>
            </p14:xfrm>
          </p:contentPart>
        </mc:Choice>
        <mc:Fallback>
          <p:sp>
            <p:nvSpPr>
              <p:cNvPr id="1051284" name=""/>
              <p:cNvSpPr/>
              <p:nvPr/>
            </p:nvSpPr>
            <p:spPr>
              <a:xfrm>
                <a:off x="2592208" y="2588158"/>
                <a:ext cx="178690" cy="142467"/>
              </a:xfrm>
            </p:spPr>
          </p:sp>
        </mc:Fallback>
      </mc:AlternateContent>
      <mc:AlternateContent xmlns:mc="http://schemas.openxmlformats.org/markup-compatibility/2006">
        <mc:Choice xmlns:p14="http://schemas.microsoft.com/office/powerpoint/2010/main" Requires="p14">
          <p:contentPart p14:bwMode="auto" r:id="rId43">
            <p14:nvContentPartPr>
              <p14:cNvPr id="1051285" name=""/>
              <p14:cNvContentPartPr/>
              <p14:nvPr/>
            </p14:nvContentPartPr>
            <p14:xfrm>
              <a:off x="897249" y="3138914"/>
              <a:ext cx="192948" cy="459345"/>
            </p14:xfrm>
          </p:contentPart>
        </mc:Choice>
        <mc:Fallback>
          <p:sp>
            <p:nvSpPr>
              <p:cNvPr id="1051285" name=""/>
              <p:cNvSpPr/>
              <p:nvPr/>
            </p:nvSpPr>
            <p:spPr>
              <a:xfrm>
                <a:off x="897249" y="3138914"/>
                <a:ext cx="192948" cy="459345"/>
              </a:xfrm>
            </p:spPr>
          </p:sp>
        </mc:Fallback>
      </mc:AlternateContent>
      <mc:AlternateContent xmlns:mc="http://schemas.openxmlformats.org/markup-compatibility/2006">
        <mc:Choice xmlns:p14="http://schemas.microsoft.com/office/powerpoint/2010/main" Requires="p14">
          <p:contentPart p14:bwMode="auto" r:id="rId44">
            <p14:nvContentPartPr>
              <p14:cNvPr id="1051286" name=""/>
              <p14:cNvContentPartPr/>
              <p14:nvPr/>
            </p14:nvContentPartPr>
            <p14:xfrm>
              <a:off x="1211981" y="3154321"/>
              <a:ext cx="163635" cy="629089"/>
            </p14:xfrm>
          </p:contentPart>
        </mc:Choice>
        <mc:Fallback>
          <p:sp>
            <p:nvSpPr>
              <p:cNvPr id="1051286" name=""/>
              <p:cNvSpPr/>
              <p:nvPr/>
            </p:nvSpPr>
            <p:spPr>
              <a:xfrm>
                <a:off x="1211981" y="3154321"/>
                <a:ext cx="163635" cy="629089"/>
              </a:xfrm>
            </p:spPr>
          </p:sp>
        </mc:Fallback>
      </mc:AlternateContent>
      <mc:AlternateContent xmlns:mc="http://schemas.openxmlformats.org/markup-compatibility/2006">
        <mc:Choice xmlns:p14="http://schemas.microsoft.com/office/powerpoint/2010/main" Requires="p14">
          <p:contentPart p14:bwMode="auto" r:id="rId45">
            <p14:nvContentPartPr>
              <p14:cNvPr id="1051287" name=""/>
              <p14:cNvContentPartPr/>
              <p14:nvPr/>
            </p14:nvContentPartPr>
            <p14:xfrm>
              <a:off x="1440573" y="3197241"/>
              <a:ext cx="129139" cy="422844"/>
            </p14:xfrm>
          </p:contentPart>
        </mc:Choice>
        <mc:Fallback>
          <p:sp>
            <p:nvSpPr>
              <p:cNvPr id="1051287" name=""/>
              <p:cNvSpPr/>
              <p:nvPr/>
            </p:nvSpPr>
            <p:spPr>
              <a:xfrm>
                <a:off x="1440573" y="3197241"/>
                <a:ext cx="129139" cy="422844"/>
              </a:xfrm>
            </p:spPr>
          </p:sp>
        </mc:Fallback>
      </mc:AlternateContent>
      <mc:AlternateContent xmlns:mc="http://schemas.openxmlformats.org/markup-compatibility/2006">
        <mc:Choice xmlns:p14="http://schemas.microsoft.com/office/powerpoint/2010/main" Requires="p14">
          <p:contentPart p14:bwMode="auto" r:id="rId46">
            <p14:nvContentPartPr>
              <p14:cNvPr id="1051288" name=""/>
              <p14:cNvContentPartPr/>
              <p14:nvPr/>
            </p14:nvContentPartPr>
            <p14:xfrm>
              <a:off x="1555290" y="3374729"/>
              <a:ext cx="122544" cy="168669"/>
            </p14:xfrm>
          </p:contentPart>
        </mc:Choice>
        <mc:Fallback>
          <p:sp>
            <p:nvSpPr>
              <p:cNvPr id="1051288" name=""/>
              <p:cNvSpPr/>
              <p:nvPr/>
            </p:nvSpPr>
            <p:spPr>
              <a:xfrm>
                <a:off x="1555290" y="3374729"/>
                <a:ext cx="122544" cy="168669"/>
              </a:xfrm>
            </p:spPr>
          </p:sp>
        </mc:Fallback>
      </mc:AlternateContent>
      <mc:AlternateContent xmlns:mc="http://schemas.openxmlformats.org/markup-compatibility/2006">
        <mc:Choice xmlns:p14="http://schemas.microsoft.com/office/powerpoint/2010/main" Requires="p14">
          <p:contentPart p14:bwMode="auto" r:id="rId47">
            <p14:nvContentPartPr>
              <p14:cNvPr id="1051289" name=""/>
              <p14:cNvContentPartPr/>
              <p14:nvPr/>
            </p14:nvContentPartPr>
            <p14:xfrm>
              <a:off x="1663141" y="3356338"/>
              <a:ext cx="121133" cy="159344"/>
            </p14:xfrm>
          </p:contentPart>
        </mc:Choice>
        <mc:Fallback>
          <p:sp>
            <p:nvSpPr>
              <p:cNvPr id="1051289" name=""/>
              <p:cNvSpPr/>
              <p:nvPr/>
            </p:nvSpPr>
            <p:spPr>
              <a:xfrm>
                <a:off x="1663141" y="3356338"/>
                <a:ext cx="121133" cy="159344"/>
              </a:xfrm>
            </p:spPr>
          </p:sp>
        </mc:Fallback>
      </mc:AlternateContent>
      <mc:AlternateContent xmlns:mc="http://schemas.openxmlformats.org/markup-compatibility/2006">
        <mc:Choice xmlns:p14="http://schemas.microsoft.com/office/powerpoint/2010/main" Requires="p14">
          <p:contentPart p14:bwMode="auto" r:id="rId48">
            <p14:nvContentPartPr>
              <p14:cNvPr id="1051290" name=""/>
              <p14:cNvContentPartPr/>
              <p14:nvPr/>
            </p14:nvContentPartPr>
            <p14:xfrm>
              <a:off x="1712793" y="3197241"/>
              <a:ext cx="160831" cy="493483"/>
            </p14:xfrm>
          </p:contentPart>
        </mc:Choice>
        <mc:Fallback>
          <p:sp>
            <p:nvSpPr>
              <p:cNvPr id="1051290" name=""/>
              <p:cNvSpPr/>
              <p:nvPr/>
            </p:nvSpPr>
            <p:spPr>
              <a:xfrm>
                <a:off x="1712793" y="3197241"/>
                <a:ext cx="160831" cy="493483"/>
              </a:xfrm>
            </p:spPr>
          </p:sp>
        </mc:Fallback>
      </mc:AlternateContent>
      <mc:AlternateContent xmlns:mc="http://schemas.openxmlformats.org/markup-compatibility/2006">
        <mc:Choice xmlns:p14="http://schemas.microsoft.com/office/powerpoint/2010/main" Requires="p14">
          <p:contentPart p14:bwMode="auto" r:id="rId49">
            <p14:nvContentPartPr>
              <p14:cNvPr id="1051291" name=""/>
              <p14:cNvContentPartPr/>
              <p14:nvPr/>
            </p14:nvContentPartPr>
            <p14:xfrm>
              <a:off x="1991660" y="3398880"/>
              <a:ext cx="116151" cy="1184"/>
            </p14:xfrm>
          </p:contentPart>
        </mc:Choice>
        <mc:Fallback>
          <p:sp>
            <p:nvSpPr>
              <p:cNvPr id="1051291" name=""/>
              <p:cNvSpPr/>
              <p:nvPr/>
            </p:nvSpPr>
            <p:spPr>
              <a:xfrm>
                <a:off x="1991660" y="3398880"/>
                <a:ext cx="116151" cy="1184"/>
              </a:xfrm>
            </p:spPr>
          </p:sp>
        </mc:Fallback>
      </mc:AlternateContent>
      <mc:AlternateContent xmlns:mc="http://schemas.openxmlformats.org/markup-compatibility/2006">
        <mc:Choice xmlns:p14="http://schemas.microsoft.com/office/powerpoint/2010/main" Requires="p14">
          <p:contentPart p14:bwMode="auto" r:id="rId50">
            <p14:nvContentPartPr>
              <p14:cNvPr id="1051292" name=""/>
              <p14:cNvContentPartPr/>
              <p14:nvPr/>
            </p14:nvContentPartPr>
            <p14:xfrm>
              <a:off x="1977099" y="3522784"/>
              <a:ext cx="159527" cy="8858"/>
            </p14:xfrm>
          </p:contentPart>
        </mc:Choice>
        <mc:Fallback>
          <p:sp>
            <p:nvSpPr>
              <p:cNvPr id="1051292" name=""/>
              <p:cNvSpPr/>
              <p:nvPr/>
            </p:nvSpPr>
            <p:spPr>
              <a:xfrm>
                <a:off x="1977099" y="3522784"/>
                <a:ext cx="159527" cy="8858"/>
              </a:xfrm>
            </p:spPr>
          </p:sp>
        </mc:Fallback>
      </mc:AlternateContent>
      <mc:AlternateContent xmlns:mc="http://schemas.openxmlformats.org/markup-compatibility/2006">
        <mc:Choice xmlns:p14="http://schemas.microsoft.com/office/powerpoint/2010/main" Requires="p14">
          <p:contentPart p14:bwMode="auto" r:id="rId51">
            <p14:nvContentPartPr>
              <p14:cNvPr id="1051293" name=""/>
              <p14:cNvContentPartPr/>
              <p14:nvPr/>
            </p14:nvContentPartPr>
            <p14:xfrm>
              <a:off x="3350252" y="2269718"/>
              <a:ext cx="89572" cy="7694"/>
            </p14:xfrm>
          </p:contentPart>
        </mc:Choice>
        <mc:Fallback>
          <p:sp>
            <p:nvSpPr>
              <p:cNvPr id="1051293" name=""/>
              <p:cNvSpPr/>
              <p:nvPr/>
            </p:nvSpPr>
            <p:spPr>
              <a:xfrm>
                <a:off x="3350252" y="2269718"/>
                <a:ext cx="89572" cy="7694"/>
              </a:xfrm>
            </p:spPr>
          </p:sp>
        </mc:Fallback>
      </mc:AlternateContent>
      <mc:AlternateContent xmlns:mc="http://schemas.openxmlformats.org/markup-compatibility/2006">
        <mc:Choice xmlns:p14="http://schemas.microsoft.com/office/powerpoint/2010/main" Requires="p14">
          <p:contentPart p14:bwMode="auto" r:id="rId52">
            <p14:nvContentPartPr>
              <p14:cNvPr id="1051294" name=""/>
              <p14:cNvContentPartPr/>
              <p14:nvPr/>
            </p14:nvContentPartPr>
            <p14:xfrm>
              <a:off x="3336132" y="2348236"/>
              <a:ext cx="119816" cy="30193"/>
            </p14:xfrm>
          </p:contentPart>
        </mc:Choice>
        <mc:Fallback>
          <p:sp>
            <p:nvSpPr>
              <p:cNvPr id="1051294" name=""/>
              <p:cNvSpPr/>
              <p:nvPr/>
            </p:nvSpPr>
            <p:spPr>
              <a:xfrm>
                <a:off x="3336132" y="2348236"/>
                <a:ext cx="119816" cy="30193"/>
              </a:xfrm>
            </p:spPr>
          </p:sp>
        </mc:Fallback>
      </mc:AlternateContent>
      <mc:AlternateContent xmlns:mc="http://schemas.openxmlformats.org/markup-compatibility/2006">
        <mc:Choice xmlns:p14="http://schemas.microsoft.com/office/powerpoint/2010/main" Requires="p14">
          <p:contentPart p14:bwMode="auto" r:id="rId53">
            <p14:nvContentPartPr>
              <p14:cNvPr id="1051295" name=""/>
              <p14:cNvContentPartPr/>
              <p14:nvPr/>
            </p14:nvContentPartPr>
            <p14:xfrm>
              <a:off x="3602193" y="2060446"/>
              <a:ext cx="403058" cy="319582"/>
            </p14:xfrm>
          </p:contentPart>
        </mc:Choice>
        <mc:Fallback>
          <p:sp>
            <p:nvSpPr>
              <p:cNvPr id="1051295" name=""/>
              <p:cNvSpPr/>
              <p:nvPr/>
            </p:nvSpPr>
            <p:spPr>
              <a:xfrm>
                <a:off x="3602193" y="2060446"/>
                <a:ext cx="403058" cy="319582"/>
              </a:xfrm>
            </p:spPr>
          </p:sp>
        </mc:Fallback>
      </mc:AlternateContent>
      <mc:AlternateContent xmlns:mc="http://schemas.openxmlformats.org/markup-compatibility/2006">
        <mc:Choice xmlns:p14="http://schemas.microsoft.com/office/powerpoint/2010/main" Requires="p14">
          <p:contentPart p14:bwMode="auto" r:id="rId54">
            <p14:nvContentPartPr>
              <p14:cNvPr id="1051296" name=""/>
              <p14:cNvContentPartPr/>
              <p14:nvPr/>
            </p14:nvContentPartPr>
            <p14:xfrm>
              <a:off x="3848224" y="2009107"/>
              <a:ext cx="124183" cy="103456"/>
            </p14:xfrm>
          </p:contentPart>
        </mc:Choice>
        <mc:Fallback>
          <p:sp>
            <p:nvSpPr>
              <p:cNvPr id="1051296" name=""/>
              <p:cNvSpPr/>
              <p:nvPr/>
            </p:nvSpPr>
            <p:spPr>
              <a:xfrm>
                <a:off x="3848224" y="2009107"/>
                <a:ext cx="124183" cy="103456"/>
              </a:xfrm>
            </p:spPr>
          </p:sp>
        </mc:Fallback>
      </mc:AlternateContent>
      <mc:AlternateContent xmlns:mc="http://schemas.openxmlformats.org/markup-compatibility/2006">
        <mc:Choice xmlns:p14="http://schemas.microsoft.com/office/powerpoint/2010/main" Requires="p14">
          <p:contentPart p14:bwMode="auto" r:id="rId55">
            <p14:nvContentPartPr>
              <p14:cNvPr id="1051297" name=""/>
              <p14:cNvContentPartPr/>
              <p14:nvPr/>
            </p14:nvContentPartPr>
            <p14:xfrm>
              <a:off x="4056685" y="2174090"/>
              <a:ext cx="122906" cy="141893"/>
            </p14:xfrm>
          </p:contentPart>
        </mc:Choice>
        <mc:Fallback>
          <p:sp>
            <p:nvSpPr>
              <p:cNvPr id="1051297" name=""/>
              <p:cNvSpPr/>
              <p:nvPr/>
            </p:nvSpPr>
            <p:spPr>
              <a:xfrm>
                <a:off x="4056685" y="2174090"/>
                <a:ext cx="122906" cy="141893"/>
              </a:xfrm>
            </p:spPr>
          </p:sp>
        </mc:Fallback>
      </mc:AlternateContent>
      <mc:AlternateContent xmlns:mc="http://schemas.openxmlformats.org/markup-compatibility/2006">
        <mc:Choice xmlns:p14="http://schemas.microsoft.com/office/powerpoint/2010/main" Requires="p14">
          <p:contentPart p14:bwMode="auto" r:id="rId56">
            <p14:nvContentPartPr>
              <p14:cNvPr id="1051298" name=""/>
              <p14:cNvContentPartPr/>
              <p14:nvPr/>
            </p14:nvContentPartPr>
            <p14:xfrm>
              <a:off x="4223034" y="2182848"/>
              <a:ext cx="3141" cy="118109"/>
            </p14:xfrm>
          </p:contentPart>
        </mc:Choice>
        <mc:Fallback>
          <p:sp>
            <p:nvSpPr>
              <p:cNvPr id="1051298" name=""/>
              <p:cNvSpPr/>
              <p:nvPr/>
            </p:nvSpPr>
            <p:spPr>
              <a:xfrm>
                <a:off x="4223034" y="2182848"/>
                <a:ext cx="3141" cy="118109"/>
              </a:xfrm>
            </p:spPr>
          </p:sp>
        </mc:Fallback>
      </mc:AlternateContent>
      <mc:AlternateContent xmlns:mc="http://schemas.openxmlformats.org/markup-compatibility/2006">
        <mc:Choice xmlns:p14="http://schemas.microsoft.com/office/powerpoint/2010/main" Requires="p14">
          <p:contentPart p14:bwMode="auto" r:id="rId57">
            <p14:nvContentPartPr>
              <p14:cNvPr id="1051299" name=""/>
              <p14:cNvContentPartPr/>
              <p14:nvPr/>
            </p14:nvContentPartPr>
            <p14:xfrm>
              <a:off x="4320991" y="2125992"/>
              <a:ext cx="429860" cy="170981"/>
            </p14:xfrm>
          </p:contentPart>
        </mc:Choice>
        <mc:Fallback>
          <p:sp>
            <p:nvSpPr>
              <p:cNvPr id="1051299" name=""/>
              <p:cNvSpPr/>
              <p:nvPr/>
            </p:nvSpPr>
            <p:spPr>
              <a:xfrm>
                <a:off x="4320991" y="2125992"/>
                <a:ext cx="429860" cy="170981"/>
              </a:xfrm>
            </p:spPr>
          </p:sp>
        </mc:Fallback>
      </mc:AlternateContent>
      <mc:AlternateContent xmlns:mc="http://schemas.openxmlformats.org/markup-compatibility/2006">
        <mc:Choice xmlns:p14="http://schemas.microsoft.com/office/powerpoint/2010/main" Requires="p14">
          <p:contentPart p14:bwMode="auto" r:id="rId58">
            <p14:nvContentPartPr>
              <p14:cNvPr id="1051300" name=""/>
              <p14:cNvContentPartPr/>
              <p14:nvPr/>
            </p14:nvContentPartPr>
            <p14:xfrm>
              <a:off x="4584536" y="1871356"/>
              <a:ext cx="89009" cy="97529"/>
            </p14:xfrm>
          </p:contentPart>
        </mc:Choice>
        <mc:Fallback>
          <p:sp>
            <p:nvSpPr>
              <p:cNvPr id="1051300" name=""/>
              <p:cNvSpPr/>
              <p:nvPr/>
            </p:nvSpPr>
            <p:spPr>
              <a:xfrm>
                <a:off x="4584536" y="1871356"/>
                <a:ext cx="89009" cy="97529"/>
              </a:xfrm>
            </p:spPr>
          </p:sp>
        </mc:Fallback>
      </mc:AlternateContent>
      <mc:AlternateContent xmlns:mc="http://schemas.openxmlformats.org/markup-compatibility/2006">
        <mc:Choice xmlns:p14="http://schemas.microsoft.com/office/powerpoint/2010/main" Requires="p14">
          <p:contentPart p14:bwMode="auto" r:id="rId59">
            <p14:nvContentPartPr>
              <p14:cNvPr id="1051301" name=""/>
              <p14:cNvContentPartPr/>
              <p14:nvPr/>
            </p14:nvContentPartPr>
            <p14:xfrm>
              <a:off x="2312433" y="3224257"/>
              <a:ext cx="395961" cy="362499"/>
            </p14:xfrm>
          </p:contentPart>
        </mc:Choice>
        <mc:Fallback>
          <p:sp>
            <p:nvSpPr>
              <p:cNvPr id="1051301" name=""/>
              <p:cNvSpPr/>
              <p:nvPr/>
            </p:nvSpPr>
            <p:spPr>
              <a:xfrm>
                <a:off x="2312433" y="3224257"/>
                <a:ext cx="395961" cy="362499"/>
              </a:xfrm>
            </p:spPr>
          </p:sp>
        </mc:Fallback>
      </mc:AlternateContent>
      <mc:AlternateContent xmlns:mc="http://schemas.openxmlformats.org/markup-compatibility/2006">
        <mc:Choice xmlns:p14="http://schemas.microsoft.com/office/powerpoint/2010/main" Requires="p14">
          <p:contentPart p14:bwMode="auto" r:id="rId60">
            <p14:nvContentPartPr>
              <p14:cNvPr id="1051302" name=""/>
              <p14:cNvContentPartPr/>
              <p14:nvPr/>
            </p14:nvContentPartPr>
            <p14:xfrm>
              <a:off x="2634995" y="3247626"/>
              <a:ext cx="0" cy="32629"/>
            </p14:xfrm>
          </p:contentPart>
        </mc:Choice>
        <mc:Fallback>
          <p:sp>
            <p:nvSpPr>
              <p:cNvPr id="1051302" name=""/>
              <p:cNvSpPr/>
              <p:nvPr/>
            </p:nvSpPr>
            <p:spPr>
              <a:xfrm>
                <a:off x="2634995" y="3247626"/>
                <a:ext cx="0" cy="32629"/>
              </a:xfrm>
            </p:spPr>
          </p:sp>
        </mc:Fallback>
      </mc:AlternateContent>
      <mc:AlternateContent xmlns:mc="http://schemas.openxmlformats.org/markup-compatibility/2006">
        <mc:Choice xmlns:p14="http://schemas.microsoft.com/office/powerpoint/2010/main" Requires="p14">
          <p:contentPart p14:bwMode="auto" r:id="rId61">
            <p14:nvContentPartPr>
              <p14:cNvPr id="1051303" name=""/>
              <p14:cNvContentPartPr/>
              <p14:nvPr/>
            </p14:nvContentPartPr>
            <p14:xfrm>
              <a:off x="2785459" y="3205263"/>
              <a:ext cx="366241" cy="637979"/>
            </p14:xfrm>
          </p:contentPart>
        </mc:Choice>
        <mc:Fallback>
          <p:sp>
            <p:nvSpPr>
              <p:cNvPr id="1051303" name=""/>
              <p:cNvSpPr/>
              <p:nvPr/>
            </p:nvSpPr>
            <p:spPr>
              <a:xfrm>
                <a:off x="2785459" y="3205263"/>
                <a:ext cx="366241" cy="637979"/>
              </a:xfrm>
            </p:spPr>
          </p:sp>
        </mc:Fallback>
      </mc:AlternateContent>
      <mc:AlternateContent xmlns:mc="http://schemas.openxmlformats.org/markup-compatibility/2006">
        <mc:Choice xmlns:p14="http://schemas.microsoft.com/office/powerpoint/2010/main" Requires="p14">
          <p:contentPart p14:bwMode="auto" r:id="rId62">
            <p14:nvContentPartPr>
              <p14:cNvPr id="1051304" name=""/>
              <p14:cNvContentPartPr/>
              <p14:nvPr/>
            </p14:nvContentPartPr>
            <p14:xfrm>
              <a:off x="3061225" y="3189795"/>
              <a:ext cx="74582" cy="59972"/>
            </p14:xfrm>
          </p:contentPart>
        </mc:Choice>
        <mc:Fallback>
          <p:sp>
            <p:nvSpPr>
              <p:cNvPr id="1051304" name=""/>
              <p:cNvSpPr/>
              <p:nvPr/>
            </p:nvSpPr>
            <p:spPr>
              <a:xfrm>
                <a:off x="3061225" y="3189795"/>
                <a:ext cx="74582" cy="59972"/>
              </a:xfrm>
            </p:spPr>
          </p:sp>
        </mc:Fallback>
      </mc:AlternateContent>
      <mc:AlternateContent xmlns:mc="http://schemas.openxmlformats.org/markup-compatibility/2006">
        <mc:Choice xmlns:p14="http://schemas.microsoft.com/office/powerpoint/2010/main" Requires="p14">
          <p:contentPart p14:bwMode="auto" r:id="rId63">
            <p14:nvContentPartPr>
              <p14:cNvPr id="1051305" name=""/>
              <p14:cNvContentPartPr/>
              <p14:nvPr/>
            </p14:nvContentPartPr>
            <p14:xfrm>
              <a:off x="3178608" y="3158639"/>
              <a:ext cx="560446" cy="411551"/>
            </p14:xfrm>
          </p:contentPart>
        </mc:Choice>
        <mc:Fallback>
          <p:sp>
            <p:nvSpPr>
              <p:cNvPr id="1051305" name=""/>
              <p:cNvSpPr/>
              <p:nvPr/>
            </p:nvSpPr>
            <p:spPr>
              <a:xfrm>
                <a:off x="3178608" y="3158639"/>
                <a:ext cx="560446" cy="411551"/>
              </a:xfrm>
            </p:spPr>
          </p:sp>
        </mc:Fallback>
      </mc:AlternateContent>
      <mc:AlternateContent xmlns:mc="http://schemas.openxmlformats.org/markup-compatibility/2006">
        <mc:Choice xmlns:p14="http://schemas.microsoft.com/office/powerpoint/2010/main" Requires="p14">
          <p:contentPart p14:bwMode="auto" r:id="rId64">
            <p14:nvContentPartPr>
              <p14:cNvPr id="1051306" name=""/>
              <p14:cNvContentPartPr/>
              <p14:nvPr/>
            </p14:nvContentPartPr>
            <p14:xfrm>
              <a:off x="3666625" y="3383486"/>
              <a:ext cx="158773" cy="164710"/>
            </p14:xfrm>
          </p:contentPart>
        </mc:Choice>
        <mc:Fallback>
          <p:sp>
            <p:nvSpPr>
              <p:cNvPr id="1051306" name=""/>
              <p:cNvSpPr/>
              <p:nvPr/>
            </p:nvSpPr>
            <p:spPr>
              <a:xfrm>
                <a:off x="3666625" y="3383486"/>
                <a:ext cx="158773" cy="164710"/>
              </a:xfrm>
            </p:spPr>
          </p:sp>
        </mc:Fallback>
      </mc:AlternateContent>
      <mc:AlternateContent xmlns:mc="http://schemas.openxmlformats.org/markup-compatibility/2006">
        <mc:Choice xmlns:p14="http://schemas.microsoft.com/office/powerpoint/2010/main" Requires="p14">
          <p:contentPart p14:bwMode="auto" r:id="rId65">
            <p14:nvContentPartPr>
              <p14:cNvPr id="1051307" name=""/>
              <p14:cNvContentPartPr/>
              <p14:nvPr/>
            </p14:nvContentPartPr>
            <p14:xfrm>
              <a:off x="3779583" y="3226281"/>
              <a:ext cx="7010" cy="66927"/>
            </p14:xfrm>
          </p:contentPart>
        </mc:Choice>
        <mc:Fallback>
          <p:sp>
            <p:nvSpPr>
              <p:cNvPr id="1051307" name=""/>
              <p:cNvSpPr/>
              <p:nvPr/>
            </p:nvSpPr>
            <p:spPr>
              <a:xfrm>
                <a:off x="3779583" y="3226281"/>
                <a:ext cx="7010" cy="66927"/>
              </a:xfrm>
            </p:spPr>
          </p:sp>
        </mc:Fallback>
      </mc:AlternateContent>
      <mc:AlternateContent xmlns:mc="http://schemas.openxmlformats.org/markup-compatibility/2006">
        <mc:Choice xmlns:p14="http://schemas.microsoft.com/office/powerpoint/2010/main" Requires="p14">
          <p:contentPart p14:bwMode="auto" r:id="rId66">
            <p14:nvContentPartPr>
              <p14:cNvPr id="1051308" name=""/>
              <p14:cNvContentPartPr/>
              <p14:nvPr/>
            </p14:nvContentPartPr>
            <p14:xfrm>
              <a:off x="3876936" y="3122868"/>
              <a:ext cx="455487" cy="399598"/>
            </p14:xfrm>
          </p:contentPart>
        </mc:Choice>
        <mc:Fallback>
          <p:sp>
            <p:nvSpPr>
              <p:cNvPr id="1051308" name=""/>
              <p:cNvSpPr/>
              <p:nvPr/>
            </p:nvSpPr>
            <p:spPr>
              <a:xfrm>
                <a:off x="3876936" y="3122868"/>
                <a:ext cx="455487" cy="399598"/>
              </a:xfrm>
            </p:spPr>
          </p:sp>
        </mc:Fallback>
      </mc:AlternateContent>
      <mc:AlternateContent xmlns:mc="http://schemas.openxmlformats.org/markup-compatibility/2006">
        <mc:Choice xmlns:p14="http://schemas.microsoft.com/office/powerpoint/2010/main" Requires="p14">
          <p:contentPart p14:bwMode="auto" r:id="rId67">
            <p14:nvContentPartPr>
              <p14:cNvPr id="1051309" name=""/>
              <p14:cNvContentPartPr/>
              <p14:nvPr/>
            </p14:nvContentPartPr>
            <p14:xfrm>
              <a:off x="4503689" y="3291734"/>
              <a:ext cx="390099" cy="177443"/>
            </p14:xfrm>
          </p:contentPart>
        </mc:Choice>
        <mc:Fallback>
          <p:sp>
            <p:nvSpPr>
              <p:cNvPr id="1051309" name=""/>
              <p:cNvSpPr/>
              <p:nvPr/>
            </p:nvSpPr>
            <p:spPr>
              <a:xfrm>
                <a:off x="4503689" y="3291734"/>
                <a:ext cx="390099" cy="177443"/>
              </a:xfrm>
            </p:spPr>
          </p:sp>
        </mc:Fallback>
      </mc:AlternateContent>
      <mc:AlternateContent xmlns:mc="http://schemas.openxmlformats.org/markup-compatibility/2006">
        <mc:Choice xmlns:p14="http://schemas.microsoft.com/office/powerpoint/2010/main" Requires="p14">
          <p:contentPart p14:bwMode="auto" r:id="rId68">
            <p14:nvContentPartPr>
              <p14:cNvPr id="1051310" name=""/>
              <p14:cNvContentPartPr/>
              <p14:nvPr/>
            </p14:nvContentPartPr>
            <p14:xfrm>
              <a:off x="2685297" y="3935658"/>
              <a:ext cx="381272" cy="228848"/>
            </p14:xfrm>
          </p:contentPart>
        </mc:Choice>
        <mc:Fallback>
          <p:sp>
            <p:nvSpPr>
              <p:cNvPr id="1051310" name=""/>
              <p:cNvSpPr/>
              <p:nvPr/>
            </p:nvSpPr>
            <p:spPr>
              <a:xfrm>
                <a:off x="2685297" y="3935658"/>
                <a:ext cx="381272" cy="228848"/>
              </a:xfrm>
            </p:spPr>
          </p:sp>
        </mc:Fallback>
      </mc:AlternateContent>
      <mc:AlternateContent xmlns:mc="http://schemas.openxmlformats.org/markup-compatibility/2006">
        <mc:Choice xmlns:p14="http://schemas.microsoft.com/office/powerpoint/2010/main" Requires="p14">
          <p:contentPart p14:bwMode="auto" r:id="rId69">
            <p14:nvContentPartPr>
              <p14:cNvPr id="1051311" name=""/>
              <p14:cNvContentPartPr/>
              <p14:nvPr/>
            </p14:nvContentPartPr>
            <p14:xfrm>
              <a:off x="3020474" y="3935928"/>
              <a:ext cx="526925" cy="199295"/>
            </p14:xfrm>
          </p:contentPart>
        </mc:Choice>
        <mc:Fallback>
          <p:sp>
            <p:nvSpPr>
              <p:cNvPr id="1051311" name=""/>
              <p:cNvSpPr/>
              <p:nvPr/>
            </p:nvSpPr>
            <p:spPr>
              <a:xfrm>
                <a:off x="3020474" y="3935928"/>
                <a:ext cx="526925" cy="199295"/>
              </a:xfrm>
            </p:spPr>
          </p:sp>
        </mc:Fallback>
      </mc:AlternateContent>
      <mc:AlternateContent xmlns:mc="http://schemas.openxmlformats.org/markup-compatibility/2006">
        <mc:Choice xmlns:p14="http://schemas.microsoft.com/office/powerpoint/2010/main" Requires="p14">
          <p:contentPart p14:bwMode="auto" r:id="rId70">
            <p14:nvContentPartPr>
              <p14:cNvPr id="1051312" name=""/>
              <p14:cNvContentPartPr/>
              <p14:nvPr/>
            </p14:nvContentPartPr>
            <p14:xfrm>
              <a:off x="3405519" y="3776788"/>
              <a:ext cx="16215" cy="62890"/>
            </p14:xfrm>
          </p:contentPart>
        </mc:Choice>
        <mc:Fallback>
          <p:sp>
            <p:nvSpPr>
              <p:cNvPr id="1051312" name=""/>
              <p:cNvSpPr/>
              <p:nvPr/>
            </p:nvSpPr>
            <p:spPr>
              <a:xfrm>
                <a:off x="3405519" y="3776788"/>
                <a:ext cx="16215" cy="62890"/>
              </a:xfrm>
            </p:spPr>
          </p:sp>
        </mc:Fallback>
      </mc:AlternateContent>
      <mc:AlternateContent xmlns:mc="http://schemas.openxmlformats.org/markup-compatibility/2006">
        <mc:Choice xmlns:p14="http://schemas.microsoft.com/office/powerpoint/2010/main" Requires="p14">
          <p:contentPart p14:bwMode="auto" r:id="rId71">
            <p14:nvContentPartPr>
              <p14:cNvPr id="1051313" name=""/>
              <p14:cNvContentPartPr/>
              <p14:nvPr/>
            </p14:nvContentPartPr>
            <p14:xfrm>
              <a:off x="3562972" y="3748267"/>
              <a:ext cx="596455" cy="379607"/>
            </p14:xfrm>
          </p:contentPart>
        </mc:Choice>
        <mc:Fallback>
          <p:sp>
            <p:nvSpPr>
              <p:cNvPr id="1051313" name=""/>
              <p:cNvSpPr/>
              <p:nvPr/>
            </p:nvSpPr>
            <p:spPr>
              <a:xfrm>
                <a:off x="3562972" y="3748267"/>
                <a:ext cx="596455" cy="379607"/>
              </a:xfrm>
            </p:spPr>
          </p:sp>
        </mc:Fallback>
      </mc:AlternateContent>
      <mc:AlternateContent xmlns:mc="http://schemas.openxmlformats.org/markup-compatibility/2006">
        <mc:Choice xmlns:p14="http://schemas.microsoft.com/office/powerpoint/2010/main" Requires="p14">
          <p:contentPart p14:bwMode="auto" r:id="rId72">
            <p14:nvContentPartPr>
              <p14:cNvPr id="1051314" name=""/>
              <p14:cNvContentPartPr/>
              <p14:nvPr/>
            </p14:nvContentPartPr>
            <p14:xfrm>
              <a:off x="4198195" y="3935885"/>
              <a:ext cx="179608" cy="147728"/>
            </p14:xfrm>
          </p:contentPart>
        </mc:Choice>
        <mc:Fallback>
          <p:sp>
            <p:nvSpPr>
              <p:cNvPr id="1051314" name=""/>
              <p:cNvSpPr/>
              <p:nvPr/>
            </p:nvSpPr>
            <p:spPr>
              <a:xfrm>
                <a:off x="4198195" y="3935885"/>
                <a:ext cx="179608" cy="147728"/>
              </a:xfrm>
            </p:spPr>
          </p:sp>
        </mc:Fallback>
      </mc:AlternateContent>
      <mc:AlternateContent xmlns:mc="http://schemas.openxmlformats.org/markup-compatibility/2006">
        <mc:Choice xmlns:p14="http://schemas.microsoft.com/office/powerpoint/2010/main" Requires="p14">
          <p:contentPart p14:bwMode="auto" r:id="rId73">
            <p14:nvContentPartPr>
              <p14:cNvPr id="1051315" name=""/>
              <p14:cNvContentPartPr/>
              <p14:nvPr/>
            </p14:nvContentPartPr>
            <p14:xfrm>
              <a:off x="4085177" y="3769343"/>
              <a:ext cx="16073" cy="32674"/>
            </p14:xfrm>
          </p:contentPart>
        </mc:Choice>
        <mc:Fallback>
          <p:sp>
            <p:nvSpPr>
              <p:cNvPr id="1051315" name=""/>
              <p:cNvSpPr/>
              <p:nvPr/>
            </p:nvSpPr>
            <p:spPr>
              <a:xfrm>
                <a:off x="4085177" y="3769343"/>
                <a:ext cx="16073" cy="32674"/>
              </a:xfrm>
            </p:spPr>
          </p:sp>
        </mc:Fallback>
      </mc:AlternateContent>
      <mc:AlternateContent xmlns:mc="http://schemas.openxmlformats.org/markup-compatibility/2006">
        <mc:Choice xmlns:p14="http://schemas.microsoft.com/office/powerpoint/2010/main" Requires="p14">
          <p:contentPart p14:bwMode="auto" r:id="rId74">
            <p14:nvContentPartPr>
              <p14:cNvPr id="1051316" name=""/>
              <p14:cNvContentPartPr/>
              <p14:nvPr/>
            </p14:nvContentPartPr>
            <p14:xfrm>
              <a:off x="3722222" y="3856213"/>
              <a:ext cx="240851" cy="1862"/>
            </p14:xfrm>
          </p:contentPart>
        </mc:Choice>
        <mc:Fallback>
          <p:sp>
            <p:nvSpPr>
              <p:cNvPr id="1051316" name=""/>
              <p:cNvSpPr/>
              <p:nvPr/>
            </p:nvSpPr>
            <p:spPr>
              <a:xfrm>
                <a:off x="3722222" y="3856213"/>
                <a:ext cx="240851" cy="1862"/>
              </a:xfrm>
            </p:spPr>
          </p:sp>
        </mc:Fallback>
      </mc:AlternateContent>
      <mc:AlternateContent xmlns:mc="http://schemas.openxmlformats.org/markup-compatibility/2006">
        <mc:Choice xmlns:p14="http://schemas.microsoft.com/office/powerpoint/2010/main" Requires="p14">
          <p:contentPart p14:bwMode="auto" r:id="rId75">
            <p14:nvContentPartPr>
              <p14:cNvPr id="1051317" name=""/>
              <p14:cNvContentPartPr/>
              <p14:nvPr/>
            </p14:nvContentPartPr>
            <p14:xfrm>
              <a:off x="4607169" y="3888301"/>
              <a:ext cx="162141" cy="157727"/>
            </p14:xfrm>
          </p:contentPart>
        </mc:Choice>
        <mc:Fallback>
          <p:sp>
            <p:nvSpPr>
              <p:cNvPr id="1051317" name=""/>
              <p:cNvSpPr/>
              <p:nvPr/>
            </p:nvSpPr>
            <p:spPr>
              <a:xfrm>
                <a:off x="4607169" y="3888301"/>
                <a:ext cx="162141" cy="157727"/>
              </a:xfrm>
            </p:spPr>
          </p:sp>
        </mc:Fallback>
      </mc:AlternateContent>
      <mc:AlternateContent xmlns:mc="http://schemas.openxmlformats.org/markup-compatibility/2006">
        <mc:Choice xmlns:p14="http://schemas.microsoft.com/office/powerpoint/2010/main" Requires="p14">
          <p:contentPart p14:bwMode="auto" r:id="rId76">
            <p14:nvContentPartPr>
              <p14:cNvPr id="1051318" name=""/>
              <p14:cNvContentPartPr/>
              <p14:nvPr/>
            </p14:nvContentPartPr>
            <p14:xfrm>
              <a:off x="4523081" y="3740303"/>
              <a:ext cx="139073" cy="10149"/>
            </p14:xfrm>
          </p:contentPart>
        </mc:Choice>
        <mc:Fallback>
          <p:sp>
            <p:nvSpPr>
              <p:cNvPr id="1051318" name=""/>
              <p:cNvSpPr/>
              <p:nvPr/>
            </p:nvSpPr>
            <p:spPr>
              <a:xfrm>
                <a:off x="4523081" y="3740303"/>
                <a:ext cx="139073" cy="10149"/>
              </a:xfrm>
            </p:spPr>
          </p:sp>
        </mc:Fallback>
      </mc:AlternateContent>
      <mc:AlternateContent xmlns:mc="http://schemas.openxmlformats.org/markup-compatibility/2006">
        <mc:Choice xmlns:p14="http://schemas.microsoft.com/office/powerpoint/2010/main" Requires="p14">
          <p:contentPart p14:bwMode="auto" r:id="rId77">
            <p14:nvContentPartPr>
              <p14:cNvPr id="1051319" name=""/>
              <p14:cNvContentPartPr/>
              <p14:nvPr/>
            </p14:nvContentPartPr>
            <p14:xfrm>
              <a:off x="4796662" y="3710767"/>
              <a:ext cx="25889" cy="293630"/>
            </p14:xfrm>
          </p:contentPart>
        </mc:Choice>
        <mc:Fallback>
          <p:sp>
            <p:nvSpPr>
              <p:cNvPr id="1051319" name=""/>
              <p:cNvSpPr/>
              <p:nvPr/>
            </p:nvSpPr>
            <p:spPr>
              <a:xfrm>
                <a:off x="4796662" y="3710767"/>
                <a:ext cx="25889" cy="293630"/>
              </a:xfrm>
            </p:spPr>
          </p:sp>
        </mc:Fallback>
      </mc:AlternateContent>
      <mc:AlternateContent xmlns:mc="http://schemas.openxmlformats.org/markup-compatibility/2006">
        <mc:Choice xmlns:p14="http://schemas.microsoft.com/office/powerpoint/2010/main" Requires="p14">
          <p:contentPart p14:bwMode="auto" r:id="rId78">
            <p14:nvContentPartPr>
              <p14:cNvPr id="1051320" name=""/>
              <p14:cNvContentPartPr/>
              <p14:nvPr/>
            </p14:nvContentPartPr>
            <p14:xfrm>
              <a:off x="4855655" y="3869810"/>
              <a:ext cx="135726" cy="162782"/>
            </p14:xfrm>
          </p:contentPart>
        </mc:Choice>
        <mc:Fallback>
          <p:sp>
            <p:nvSpPr>
              <p:cNvPr id="1051320" name=""/>
              <p:cNvSpPr/>
              <p:nvPr/>
            </p:nvSpPr>
            <p:spPr>
              <a:xfrm>
                <a:off x="4855655" y="3869810"/>
                <a:ext cx="135726" cy="162782"/>
              </a:xfrm>
            </p:spPr>
          </p:sp>
        </mc:Fallback>
      </mc:AlternateContent>
      <mc:AlternateContent xmlns:mc="http://schemas.openxmlformats.org/markup-compatibility/2006">
        <mc:Choice xmlns:p14="http://schemas.microsoft.com/office/powerpoint/2010/main" Requires="p14">
          <p:contentPart p14:bwMode="auto" r:id="rId79">
            <p14:nvContentPartPr>
              <p14:cNvPr id="1051321" name=""/>
              <p14:cNvContentPartPr/>
              <p14:nvPr/>
            </p14:nvContentPartPr>
            <p14:xfrm>
              <a:off x="4872512" y="3711264"/>
              <a:ext cx="101079" cy="62387"/>
            </p14:xfrm>
          </p:contentPart>
        </mc:Choice>
        <mc:Fallback>
          <p:sp>
            <p:nvSpPr>
              <p:cNvPr id="1051321" name=""/>
              <p:cNvSpPr/>
              <p:nvPr/>
            </p:nvSpPr>
            <p:spPr>
              <a:xfrm>
                <a:off x="4872512" y="3711264"/>
                <a:ext cx="101079" cy="62387"/>
              </a:xfrm>
            </p:spPr>
          </p:sp>
        </mc:Fallback>
      </mc:AlternateContent>
      <mc:AlternateContent xmlns:mc="http://schemas.openxmlformats.org/markup-compatibility/2006">
        <mc:Choice xmlns:p14="http://schemas.microsoft.com/office/powerpoint/2010/main" Requires="p14">
          <p:contentPart p14:bwMode="auto" r:id="rId80">
            <p14:nvContentPartPr>
              <p14:cNvPr id="1051322" name=""/>
              <p14:cNvContentPartPr/>
              <p14:nvPr/>
            </p14:nvContentPartPr>
            <p14:xfrm>
              <a:off x="5023597" y="3688069"/>
              <a:ext cx="558029" cy="350546"/>
            </p14:xfrm>
          </p:contentPart>
        </mc:Choice>
        <mc:Fallback>
          <p:sp>
            <p:nvSpPr>
              <p:cNvPr id="1051322" name=""/>
              <p:cNvSpPr/>
              <p:nvPr/>
            </p:nvSpPr>
            <p:spPr>
              <a:xfrm>
                <a:off x="5023597" y="3688069"/>
                <a:ext cx="558029" cy="350546"/>
              </a:xfrm>
            </p:spPr>
          </p:sp>
        </mc:Fallback>
      </mc:AlternateContent>
      <mc:AlternateContent xmlns:mc="http://schemas.openxmlformats.org/markup-compatibility/2006">
        <mc:Choice xmlns:p14="http://schemas.microsoft.com/office/powerpoint/2010/main" Requires="p14">
          <p:contentPart p14:bwMode="auto" r:id="rId81">
            <p14:nvContentPartPr>
              <p14:cNvPr id="1051323" name=""/>
              <p14:cNvContentPartPr/>
              <p14:nvPr/>
            </p14:nvContentPartPr>
            <p14:xfrm>
              <a:off x="5554443" y="3761753"/>
              <a:ext cx="370970" cy="214033"/>
            </p14:xfrm>
          </p:contentPart>
        </mc:Choice>
        <mc:Fallback>
          <p:sp>
            <p:nvSpPr>
              <p:cNvPr id="1051323" name=""/>
              <p:cNvSpPr/>
              <p:nvPr/>
            </p:nvSpPr>
            <p:spPr>
              <a:xfrm>
                <a:off x="5554443" y="3761753"/>
                <a:ext cx="370970" cy="214033"/>
              </a:xfrm>
            </p:spPr>
          </p:sp>
        </mc:Fallback>
      </mc:AlternateContent>
      <mc:AlternateContent xmlns:mc="http://schemas.openxmlformats.org/markup-compatibility/2006">
        <mc:Choice xmlns:p14="http://schemas.microsoft.com/office/powerpoint/2010/main" Requires="p14">
          <p:contentPart p14:bwMode="auto" r:id="rId82">
            <p14:nvContentPartPr>
              <p14:cNvPr id="1051324" name=""/>
              <p14:cNvContentPartPr/>
              <p14:nvPr/>
            </p14:nvContentPartPr>
            <p14:xfrm>
              <a:off x="5638988" y="3704066"/>
              <a:ext cx="0" cy="32499"/>
            </p14:xfrm>
          </p:contentPart>
        </mc:Choice>
        <mc:Fallback>
          <p:sp>
            <p:nvSpPr>
              <p:cNvPr id="1051324" name=""/>
              <p:cNvSpPr/>
              <p:nvPr/>
            </p:nvSpPr>
            <p:spPr>
              <a:xfrm>
                <a:off x="5638988" y="3704066"/>
                <a:ext cx="0" cy="32499"/>
              </a:xfrm>
            </p:spPr>
          </p:sp>
        </mc:Fallback>
      </mc:AlternateContent>
      <mc:AlternateContent xmlns:mc="http://schemas.openxmlformats.org/markup-compatibility/2006">
        <mc:Choice xmlns:p14="http://schemas.microsoft.com/office/powerpoint/2010/main" Requires="p14">
          <p:contentPart p14:bwMode="auto" r:id="rId83">
            <p14:nvContentPartPr>
              <p14:cNvPr id="1051325" name=""/>
              <p14:cNvContentPartPr/>
              <p14:nvPr/>
            </p14:nvContentPartPr>
            <p14:xfrm>
              <a:off x="1455107" y="4392573"/>
              <a:ext cx="2080584" cy="1485592"/>
            </p14:xfrm>
          </p:contentPart>
        </mc:Choice>
        <mc:Fallback>
          <p:sp>
            <p:nvSpPr>
              <p:cNvPr id="1051325" name=""/>
              <p:cNvSpPr/>
              <p:nvPr/>
            </p:nvSpPr>
            <p:spPr>
              <a:xfrm>
                <a:off x="1455107" y="4392573"/>
                <a:ext cx="2080584" cy="1485592"/>
              </a:xfrm>
            </p:spPr>
          </p:sp>
        </mc:Fallback>
      </mc:AlternateContent>
      <mc:AlternateContent xmlns:mc="http://schemas.openxmlformats.org/markup-compatibility/2006">
        <mc:Choice xmlns:p14="http://schemas.microsoft.com/office/powerpoint/2010/main" Requires="p14">
          <p:contentPart p14:bwMode="auto" r:id="rId84">
            <p14:nvContentPartPr>
              <p14:cNvPr id="1051326" name=""/>
              <p14:cNvContentPartPr/>
              <p14:nvPr/>
            </p14:nvContentPartPr>
            <p14:xfrm>
              <a:off x="3378933" y="5732606"/>
              <a:ext cx="161012" cy="238768"/>
            </p14:xfrm>
          </p:contentPart>
        </mc:Choice>
        <mc:Fallback>
          <p:sp>
            <p:nvSpPr>
              <p:cNvPr id="1051326" name=""/>
              <p:cNvSpPr/>
              <p:nvPr/>
            </p:nvSpPr>
            <p:spPr>
              <a:xfrm>
                <a:off x="3378933" y="5732606"/>
                <a:ext cx="161012" cy="238768"/>
              </a:xfrm>
            </p:spPr>
          </p:sp>
        </mc:Fallback>
      </mc:AlternateContent>
      <mc:AlternateContent xmlns:mc="http://schemas.openxmlformats.org/markup-compatibility/2006">
        <mc:Choice xmlns:p14="http://schemas.microsoft.com/office/powerpoint/2010/main" Requires="p14">
          <p:contentPart p14:bwMode="auto" r:id="rId85">
            <p14:nvContentPartPr>
              <p14:cNvPr id="1051327" name=""/>
              <p14:cNvContentPartPr/>
              <p14:nvPr/>
            </p14:nvContentPartPr>
            <p14:xfrm>
              <a:off x="3636178" y="5956979"/>
              <a:ext cx="117179" cy="221146"/>
            </p14:xfrm>
          </p:contentPart>
        </mc:Choice>
        <mc:Fallback>
          <p:sp>
            <p:nvSpPr>
              <p:cNvPr id="1051327" name=""/>
              <p:cNvSpPr/>
              <p:nvPr/>
            </p:nvSpPr>
            <p:spPr>
              <a:xfrm>
                <a:off x="3636178" y="5956979"/>
                <a:ext cx="117179" cy="221146"/>
              </a:xfrm>
            </p:spPr>
          </p:sp>
        </mc:Fallback>
      </mc:AlternateContent>
      <mc:AlternateContent xmlns:mc="http://schemas.openxmlformats.org/markup-compatibility/2006">
        <mc:Choice xmlns:p14="http://schemas.microsoft.com/office/powerpoint/2010/main" Requires="p14">
          <p:contentPart p14:bwMode="auto" r:id="rId86">
            <p14:nvContentPartPr>
              <p14:cNvPr id="1051328" name=""/>
              <p14:cNvContentPartPr/>
              <p14:nvPr/>
            </p14:nvContentPartPr>
            <p14:xfrm>
              <a:off x="3736747" y="5971374"/>
              <a:ext cx="158459" cy="175225"/>
            </p14:xfrm>
          </p:contentPart>
        </mc:Choice>
        <mc:Fallback>
          <p:sp>
            <p:nvSpPr>
              <p:cNvPr id="1051328" name=""/>
              <p:cNvSpPr/>
              <p:nvPr/>
            </p:nvSpPr>
            <p:spPr>
              <a:xfrm>
                <a:off x="3736747" y="5971374"/>
                <a:ext cx="158459" cy="175225"/>
              </a:xfrm>
            </p:spPr>
          </p:sp>
        </mc:Fallback>
      </mc:AlternateContent>
      <mc:AlternateContent xmlns:mc="http://schemas.openxmlformats.org/markup-compatibility/2006">
        <mc:Choice xmlns:p14="http://schemas.microsoft.com/office/powerpoint/2010/main" Requires="p14">
          <p:contentPart p14:bwMode="auto" r:id="rId87">
            <p14:nvContentPartPr>
              <p14:cNvPr id="1051329" name=""/>
              <p14:cNvContentPartPr/>
              <p14:nvPr/>
            </p14:nvContentPartPr>
            <p14:xfrm>
              <a:off x="1383254" y="4276664"/>
              <a:ext cx="43171" cy="200650"/>
            </p14:xfrm>
          </p:contentPart>
        </mc:Choice>
        <mc:Fallback>
          <p:sp>
            <p:nvSpPr>
              <p:cNvPr id="1051329" name=""/>
              <p:cNvSpPr/>
              <p:nvPr/>
            </p:nvSpPr>
            <p:spPr>
              <a:xfrm>
                <a:off x="1383254" y="4276664"/>
                <a:ext cx="43171" cy="200650"/>
              </a:xfrm>
            </p:spPr>
          </p:sp>
        </mc:Fallback>
      </mc:AlternateContent>
      <mc:AlternateContent xmlns:mc="http://schemas.openxmlformats.org/markup-compatibility/2006">
        <mc:Choice xmlns:p14="http://schemas.microsoft.com/office/powerpoint/2010/main" Requires="p14">
          <p:contentPart p14:bwMode="auto" r:id="rId88">
            <p14:nvContentPartPr>
              <p14:cNvPr id="1051330" name=""/>
              <p14:cNvContentPartPr/>
              <p14:nvPr/>
            </p14:nvContentPartPr>
            <p14:xfrm>
              <a:off x="1383625" y="4225535"/>
              <a:ext cx="157524" cy="260858"/>
            </p14:xfrm>
          </p:contentPart>
        </mc:Choice>
        <mc:Fallback>
          <p:sp>
            <p:nvSpPr>
              <p:cNvPr id="1051330" name=""/>
              <p:cNvSpPr/>
              <p:nvPr/>
            </p:nvSpPr>
            <p:spPr>
              <a:xfrm>
                <a:off x="1383625" y="4225535"/>
                <a:ext cx="157524" cy="260858"/>
              </a:xfrm>
            </p:spPr>
          </p:sp>
        </mc:Fallback>
      </mc:AlternateContent>
      <mc:AlternateContent xmlns:mc="http://schemas.openxmlformats.org/markup-compatibility/2006">
        <mc:Choice xmlns:p14="http://schemas.microsoft.com/office/powerpoint/2010/main" Requires="p14">
          <p:contentPart p14:bwMode="auto" r:id="rId89">
            <p14:nvContentPartPr>
              <p14:cNvPr id="1051331" name=""/>
              <p14:cNvContentPartPr/>
              <p14:nvPr/>
            </p14:nvContentPartPr>
            <p14:xfrm>
              <a:off x="804475" y="3946031"/>
              <a:ext cx="194379" cy="586071"/>
            </p14:xfrm>
          </p:contentPart>
        </mc:Choice>
        <mc:Fallback>
          <p:sp>
            <p:nvSpPr>
              <p:cNvPr id="1051331" name=""/>
              <p:cNvSpPr/>
              <p:nvPr/>
            </p:nvSpPr>
            <p:spPr>
              <a:xfrm>
                <a:off x="804475" y="3946031"/>
                <a:ext cx="194379" cy="586071"/>
              </a:xfrm>
            </p:spPr>
          </p:sp>
        </mc:Fallback>
      </mc:AlternateContent>
      <mc:AlternateContent xmlns:mc="http://schemas.openxmlformats.org/markup-compatibility/2006">
        <mc:Choice xmlns:p14="http://schemas.microsoft.com/office/powerpoint/2010/main" Requires="p14">
          <p:contentPart p14:bwMode="auto" r:id="rId90">
            <p14:nvContentPartPr>
              <p14:cNvPr id="1051332" name=""/>
              <p14:cNvContentPartPr/>
              <p14:nvPr/>
            </p14:nvContentPartPr>
            <p14:xfrm>
              <a:off x="974192" y="3965173"/>
              <a:ext cx="66144" cy="367100"/>
            </p14:xfrm>
          </p:contentPart>
        </mc:Choice>
        <mc:Fallback>
          <p:sp>
            <p:nvSpPr>
              <p:cNvPr id="1051332" name=""/>
              <p:cNvSpPr/>
              <p:nvPr/>
            </p:nvSpPr>
            <p:spPr>
              <a:xfrm>
                <a:off x="974192" y="3965173"/>
                <a:ext cx="66144" cy="367100"/>
              </a:xfrm>
            </p:spPr>
          </p:sp>
        </mc:Fallback>
      </mc:AlternateContent>
      <mc:AlternateContent xmlns:mc="http://schemas.openxmlformats.org/markup-compatibility/2006">
        <mc:Choice xmlns:p14="http://schemas.microsoft.com/office/powerpoint/2010/main" Requires="p14">
          <p:contentPart p14:bwMode="auto" r:id="rId91">
            <p14:nvContentPartPr>
              <p14:cNvPr id="1051333" name=""/>
              <p14:cNvContentPartPr/>
              <p14:nvPr/>
            </p14:nvContentPartPr>
            <p14:xfrm>
              <a:off x="1026217" y="4102428"/>
              <a:ext cx="119740" cy="141473"/>
            </p14:xfrm>
          </p:contentPart>
        </mc:Choice>
        <mc:Fallback>
          <p:sp>
            <p:nvSpPr>
              <p:cNvPr id="1051333" name=""/>
              <p:cNvSpPr/>
              <p:nvPr/>
            </p:nvSpPr>
            <p:spPr>
              <a:xfrm>
                <a:off x="1026217" y="4102428"/>
                <a:ext cx="119740" cy="141473"/>
              </a:xfrm>
            </p:spPr>
          </p:sp>
        </mc:Fallback>
      </mc:AlternateContent>
      <mc:AlternateContent xmlns:mc="http://schemas.openxmlformats.org/markup-compatibility/2006">
        <mc:Choice xmlns:p14="http://schemas.microsoft.com/office/powerpoint/2010/main" Requires="p14">
          <p:contentPart p14:bwMode="auto" r:id="rId92">
            <p14:nvContentPartPr>
              <p14:cNvPr id="1051334" name=""/>
              <p14:cNvContentPartPr/>
              <p14:nvPr/>
            </p14:nvContentPartPr>
            <p14:xfrm>
              <a:off x="1122478" y="4066190"/>
              <a:ext cx="46702" cy="197990"/>
            </p14:xfrm>
          </p:contentPart>
        </mc:Choice>
        <mc:Fallback>
          <p:sp>
            <p:nvSpPr>
              <p:cNvPr id="1051334" name=""/>
              <p:cNvSpPr/>
              <p:nvPr/>
            </p:nvSpPr>
            <p:spPr>
              <a:xfrm>
                <a:off x="1122478" y="4066190"/>
                <a:ext cx="46702" cy="197990"/>
              </a:xfrm>
            </p:spPr>
          </p:sp>
        </mc:Fallback>
      </mc:AlternateContent>
      <mc:AlternateContent xmlns:mc="http://schemas.openxmlformats.org/markup-compatibility/2006">
        <mc:Choice xmlns:p14="http://schemas.microsoft.com/office/powerpoint/2010/main" Requires="p14">
          <p:contentPart p14:bwMode="auto" r:id="rId93">
            <p14:nvContentPartPr>
              <p14:cNvPr id="1051335" name=""/>
              <p14:cNvContentPartPr/>
              <p14:nvPr/>
            </p14:nvContentPartPr>
            <p14:xfrm>
              <a:off x="1898558" y="4585977"/>
              <a:ext cx="898771" cy="827939"/>
            </p14:xfrm>
          </p:contentPart>
        </mc:Choice>
        <mc:Fallback>
          <p:sp>
            <p:nvSpPr>
              <p:cNvPr id="1051335" name=""/>
              <p:cNvSpPr/>
              <p:nvPr/>
            </p:nvSpPr>
            <p:spPr>
              <a:xfrm>
                <a:off x="1898558" y="4585977"/>
                <a:ext cx="898771" cy="827939"/>
              </a:xfrm>
            </p:spPr>
          </p:sp>
        </mc:Fallback>
      </mc:AlternateContent>
      <mc:AlternateContent xmlns:mc="http://schemas.openxmlformats.org/markup-compatibility/2006">
        <mc:Choice xmlns:p14="http://schemas.microsoft.com/office/powerpoint/2010/main" Requires="p14">
          <p:contentPart p14:bwMode="auto" r:id="rId94">
            <p14:nvContentPartPr>
              <p14:cNvPr id="1051336" name=""/>
              <p14:cNvContentPartPr/>
              <p14:nvPr/>
            </p14:nvContentPartPr>
            <p14:xfrm>
              <a:off x="2053109" y="5073138"/>
              <a:ext cx="38713" cy="74465"/>
            </p14:xfrm>
          </p:contentPart>
        </mc:Choice>
        <mc:Fallback>
          <p:sp>
            <p:nvSpPr>
              <p:cNvPr id="1051336" name=""/>
              <p:cNvSpPr/>
              <p:nvPr/>
            </p:nvSpPr>
            <p:spPr>
              <a:xfrm>
                <a:off x="2053109" y="5073138"/>
                <a:ext cx="38713" cy="74465"/>
              </a:xfrm>
            </p:spPr>
          </p:sp>
        </mc:Fallback>
      </mc:AlternateContent>
      <mc:AlternateContent xmlns:mc="http://schemas.openxmlformats.org/markup-compatibility/2006">
        <mc:Choice xmlns:p14="http://schemas.microsoft.com/office/powerpoint/2010/main" Requires="p14">
          <p:contentPart p14:bwMode="auto" r:id="rId95">
            <p14:nvContentPartPr>
              <p14:cNvPr id="1051337" name=""/>
              <p14:cNvContentPartPr/>
              <p14:nvPr/>
            </p14:nvContentPartPr>
            <p14:xfrm>
              <a:off x="2113002" y="5739555"/>
              <a:ext cx="20110" cy="82238"/>
            </p14:xfrm>
          </p:contentPart>
        </mc:Choice>
        <mc:Fallback>
          <p:sp>
            <p:nvSpPr>
              <p:cNvPr id="1051337" name=""/>
              <p:cNvSpPr/>
              <p:nvPr/>
            </p:nvSpPr>
            <p:spPr>
              <a:xfrm>
                <a:off x="2113002" y="5739555"/>
                <a:ext cx="20110" cy="82238"/>
              </a:xfrm>
            </p:spPr>
          </p:sp>
        </mc:Fallback>
      </mc:AlternateContent>
      <mc:AlternateContent xmlns:mc="http://schemas.openxmlformats.org/markup-compatibility/2006">
        <mc:Choice xmlns:p14="http://schemas.microsoft.com/office/powerpoint/2010/main" Requires="p14">
          <p:contentPart p14:bwMode="auto" r:id="rId96">
            <p14:nvContentPartPr>
              <p14:cNvPr id="1051338" name=""/>
              <p14:cNvContentPartPr/>
              <p14:nvPr/>
            </p14:nvContentPartPr>
            <p14:xfrm>
              <a:off x="2019900" y="6004473"/>
              <a:ext cx="203204" cy="207908"/>
            </p14:xfrm>
          </p:contentPart>
        </mc:Choice>
        <mc:Fallback>
          <p:sp>
            <p:nvSpPr>
              <p:cNvPr id="1051338" name=""/>
              <p:cNvSpPr/>
              <p:nvPr/>
            </p:nvSpPr>
            <p:spPr>
              <a:xfrm>
                <a:off x="2019900" y="6004473"/>
                <a:ext cx="203204" cy="207908"/>
              </a:xfrm>
            </p:spPr>
          </p:sp>
        </mc:Fallback>
      </mc:AlternateContent>
      <mc:AlternateContent xmlns:mc="http://schemas.openxmlformats.org/markup-compatibility/2006">
        <mc:Choice xmlns:p14="http://schemas.microsoft.com/office/powerpoint/2010/main" Requires="p14">
          <p:contentPart p14:bwMode="auto" r:id="rId97">
            <p14:nvContentPartPr>
              <p14:cNvPr id="1051339" name=""/>
              <p14:cNvContentPartPr/>
              <p14:nvPr/>
            </p14:nvContentPartPr>
            <p14:xfrm>
              <a:off x="2191414" y="6043849"/>
              <a:ext cx="77203" cy="216889"/>
            </p14:xfrm>
          </p:contentPart>
        </mc:Choice>
        <mc:Fallback>
          <p:sp>
            <p:nvSpPr>
              <p:cNvPr id="1051339" name=""/>
              <p:cNvSpPr/>
              <p:nvPr/>
            </p:nvSpPr>
            <p:spPr>
              <a:xfrm>
                <a:off x="2191414" y="6043849"/>
                <a:ext cx="77203" cy="216889"/>
              </a:xfrm>
            </p:spPr>
          </p:sp>
        </mc:Fallback>
      </mc:AlternateContent>
      <mc:AlternateContent xmlns:mc="http://schemas.openxmlformats.org/markup-compatibility/2006">
        <mc:Choice xmlns:p14="http://schemas.microsoft.com/office/powerpoint/2010/main" Requires="p14">
          <p:contentPart p14:bwMode="auto" r:id="rId98">
            <p14:nvContentPartPr>
              <p14:cNvPr id="1051340" name=""/>
              <p14:cNvContentPartPr/>
              <p14:nvPr/>
            </p14:nvContentPartPr>
            <p14:xfrm>
              <a:off x="2957103" y="5746753"/>
              <a:ext cx="39270" cy="174236"/>
            </p14:xfrm>
          </p:contentPart>
        </mc:Choice>
        <mc:Fallback>
          <p:sp>
            <p:nvSpPr>
              <p:cNvPr id="1051340" name=""/>
              <p:cNvSpPr/>
              <p:nvPr/>
            </p:nvSpPr>
            <p:spPr>
              <a:xfrm>
                <a:off x="2957103" y="5746753"/>
                <a:ext cx="39270" cy="174236"/>
              </a:xfrm>
            </p:spPr>
          </p:sp>
        </mc:Fallback>
      </mc:AlternateContent>
      <mc:AlternateContent xmlns:mc="http://schemas.openxmlformats.org/markup-compatibility/2006">
        <mc:Choice xmlns:p14="http://schemas.microsoft.com/office/powerpoint/2010/main" Requires="p14">
          <p:contentPart p14:bwMode="auto" r:id="rId99">
            <p14:nvContentPartPr>
              <p14:cNvPr id="1051341" name=""/>
              <p14:cNvContentPartPr/>
              <p14:nvPr/>
            </p14:nvContentPartPr>
            <p14:xfrm>
              <a:off x="2756778" y="6057336"/>
              <a:ext cx="148454" cy="207291"/>
            </p14:xfrm>
          </p:contentPart>
        </mc:Choice>
        <mc:Fallback>
          <p:sp>
            <p:nvSpPr>
              <p:cNvPr id="1051341" name=""/>
              <p:cNvSpPr/>
              <p:nvPr/>
            </p:nvSpPr>
            <p:spPr>
              <a:xfrm>
                <a:off x="2756778" y="6057336"/>
                <a:ext cx="148454" cy="207291"/>
              </a:xfrm>
            </p:spPr>
          </p:sp>
        </mc:Fallback>
      </mc:AlternateContent>
      <mc:AlternateContent xmlns:mc="http://schemas.openxmlformats.org/markup-compatibility/2006">
        <mc:Choice xmlns:p14="http://schemas.microsoft.com/office/powerpoint/2010/main" Requires="p14">
          <p:contentPart p14:bwMode="auto" r:id="rId100">
            <p14:nvContentPartPr>
              <p14:cNvPr id="1051342" name=""/>
              <p14:cNvContentPartPr/>
              <p14:nvPr/>
            </p14:nvContentPartPr>
            <p14:xfrm>
              <a:off x="2881483" y="6051046"/>
              <a:ext cx="61059" cy="182660"/>
            </p14:xfrm>
          </p:contentPart>
        </mc:Choice>
        <mc:Fallback>
          <p:sp>
            <p:nvSpPr>
              <p:cNvPr id="1051342" name=""/>
              <p:cNvSpPr/>
              <p:nvPr/>
            </p:nvSpPr>
            <p:spPr>
              <a:xfrm>
                <a:off x="2881483" y="6051046"/>
                <a:ext cx="61059" cy="182660"/>
              </a:xfrm>
            </p:spPr>
          </p:sp>
        </mc:Fallback>
      </mc:AlternateContent>
      <mc:AlternateContent xmlns:mc="http://schemas.openxmlformats.org/markup-compatibility/2006">
        <mc:Choice xmlns:p14="http://schemas.microsoft.com/office/powerpoint/2010/main" Requires="p14">
          <p:contentPart p14:bwMode="auto" r:id="rId101">
            <p14:nvContentPartPr>
              <p14:cNvPr id="1051343" name=""/>
              <p14:cNvContentPartPr/>
              <p14:nvPr/>
            </p14:nvContentPartPr>
            <p14:xfrm>
              <a:off x="2999904" y="6181756"/>
              <a:ext cx="167628" cy="21067"/>
            </p14:xfrm>
          </p:contentPart>
        </mc:Choice>
        <mc:Fallback>
          <p:sp>
            <p:nvSpPr>
              <p:cNvPr id="1051343" name=""/>
              <p:cNvSpPr/>
              <p:nvPr/>
            </p:nvSpPr>
            <p:spPr>
              <a:xfrm>
                <a:off x="2999904" y="6181756"/>
                <a:ext cx="167628" cy="21067"/>
              </a:xfrm>
            </p:spPr>
          </p:sp>
        </mc:Fallback>
      </mc:AlternateContent>
      <mc:AlternateContent xmlns:mc="http://schemas.openxmlformats.org/markup-compatibility/2006">
        <mc:Choice xmlns:p14="http://schemas.microsoft.com/office/powerpoint/2010/main" Requires="p14">
          <p:contentPart p14:bwMode="auto" r:id="rId102">
            <p14:nvContentPartPr>
              <p14:cNvPr id="1051344" name=""/>
              <p14:cNvContentPartPr/>
              <p14:nvPr/>
            </p14:nvContentPartPr>
            <p14:xfrm>
              <a:off x="3049765" y="6094481"/>
              <a:ext cx="29091" cy="186719"/>
            </p14:xfrm>
          </p:contentPart>
        </mc:Choice>
        <mc:Fallback>
          <p:sp>
            <p:nvSpPr>
              <p:cNvPr id="1051344" name=""/>
              <p:cNvSpPr/>
              <p:nvPr/>
            </p:nvSpPr>
            <p:spPr>
              <a:xfrm>
                <a:off x="3049765" y="6094481"/>
                <a:ext cx="29091" cy="186719"/>
              </a:xfrm>
            </p:spPr>
          </p:sp>
        </mc:Fallback>
      </mc:AlternateContent>
      <mc:AlternateContent xmlns:mc="http://schemas.openxmlformats.org/markup-compatibility/2006">
        <mc:Choice xmlns:p14="http://schemas.microsoft.com/office/powerpoint/2010/main" Requires="p14">
          <p:contentPart p14:bwMode="auto" r:id="rId103">
            <p14:nvContentPartPr>
              <p14:cNvPr id="1051345" name=""/>
              <p14:cNvContentPartPr/>
              <p14:nvPr/>
            </p14:nvContentPartPr>
            <p14:xfrm>
              <a:off x="3211631" y="5996408"/>
              <a:ext cx="142928" cy="342920"/>
            </p14:xfrm>
          </p:contentPart>
        </mc:Choice>
        <mc:Fallback>
          <p:sp>
            <p:nvSpPr>
              <p:cNvPr id="1051345" name=""/>
              <p:cNvSpPr/>
              <p:nvPr/>
            </p:nvSpPr>
            <p:spPr>
              <a:xfrm>
                <a:off x="3211631" y="5996408"/>
                <a:ext cx="142928" cy="342920"/>
              </a:xfrm>
            </p:spPr>
          </p:sp>
        </mc:Fallback>
      </mc:AlternateContent>
      <mc:AlternateContent xmlns:mc="http://schemas.openxmlformats.org/markup-compatibility/2006">
        <mc:Choice xmlns:p14="http://schemas.microsoft.com/office/powerpoint/2010/main" Requires="p14">
          <p:contentPart p14:bwMode="auto" r:id="rId104">
            <p14:nvContentPartPr>
              <p14:cNvPr id="1051346" name=""/>
              <p14:cNvContentPartPr/>
              <p14:nvPr/>
            </p14:nvContentPartPr>
            <p14:xfrm>
              <a:off x="3341368" y="6189046"/>
              <a:ext cx="78706" cy="155537"/>
            </p14:xfrm>
          </p:contentPart>
        </mc:Choice>
        <mc:Fallback>
          <p:sp>
            <p:nvSpPr>
              <p:cNvPr id="1051346" name=""/>
              <p:cNvSpPr/>
              <p:nvPr/>
            </p:nvSpPr>
            <p:spPr>
              <a:xfrm>
                <a:off x="3341368" y="6189046"/>
                <a:ext cx="78706" cy="155537"/>
              </a:xfrm>
            </p:spPr>
          </p:sp>
        </mc:Fallback>
      </mc:AlternateContent>
      <mc:AlternateContent xmlns:mc="http://schemas.openxmlformats.org/markup-compatibility/2006">
        <mc:Choice xmlns:p14="http://schemas.microsoft.com/office/powerpoint/2010/main" Requires="p14">
          <p:contentPart p14:bwMode="auto" r:id="rId105">
            <p14:nvContentPartPr>
              <p14:cNvPr id="1051347" name=""/>
              <p14:cNvContentPartPr/>
              <p14:nvPr/>
            </p14:nvContentPartPr>
            <p14:xfrm>
              <a:off x="3401844" y="6218085"/>
              <a:ext cx="101081" cy="107703"/>
            </p14:xfrm>
          </p:contentPart>
        </mc:Choice>
        <mc:Fallback>
          <p:sp>
            <p:nvSpPr>
              <p:cNvPr id="1051347" name=""/>
              <p:cNvSpPr/>
              <p:nvPr/>
            </p:nvSpPr>
            <p:spPr>
              <a:xfrm>
                <a:off x="3401844" y="6218085"/>
                <a:ext cx="101081" cy="107703"/>
              </a:xfrm>
            </p:spPr>
          </p:sp>
        </mc:Fallback>
      </mc:AlternateContent>
      <mc:AlternateContent xmlns:mc="http://schemas.openxmlformats.org/markup-compatibility/2006">
        <mc:Choice xmlns:p14="http://schemas.microsoft.com/office/powerpoint/2010/main" Requires="p14">
          <p:contentPart p14:bwMode="auto" r:id="rId106">
            <p14:nvContentPartPr>
              <p14:cNvPr id="1051348" name=""/>
              <p14:cNvContentPartPr/>
              <p14:nvPr/>
            </p14:nvContentPartPr>
            <p14:xfrm>
              <a:off x="2160370" y="5777127"/>
              <a:ext cx="739371" cy="34287"/>
            </p14:xfrm>
          </p:contentPart>
        </mc:Choice>
        <mc:Fallback>
          <p:sp>
            <p:nvSpPr>
              <p:cNvPr id="1051348" name=""/>
              <p:cNvSpPr/>
              <p:nvPr/>
            </p:nvSpPr>
            <p:spPr>
              <a:xfrm>
                <a:off x="2160370" y="5777127"/>
                <a:ext cx="739371" cy="34287"/>
              </a:xfrm>
            </p:spPr>
          </p:sp>
        </mc:Fallback>
      </mc:AlternateContent>
      <mc:AlternateContent xmlns:mc="http://schemas.openxmlformats.org/markup-compatibility/2006">
        <mc:Choice xmlns:p14="http://schemas.microsoft.com/office/powerpoint/2010/main" Requires="p14">
          <p:contentPart p14:bwMode="auto" r:id="rId107">
            <p14:nvContentPartPr>
              <p14:cNvPr id="1051349" name=""/>
              <p14:cNvContentPartPr/>
              <p14:nvPr/>
            </p14:nvContentPartPr>
            <p14:xfrm>
              <a:off x="2142094" y="5775792"/>
              <a:ext cx="743528" cy="21976"/>
            </p14:xfrm>
          </p:contentPart>
        </mc:Choice>
        <mc:Fallback>
          <p:sp>
            <p:nvSpPr>
              <p:cNvPr id="1051349" name=""/>
              <p:cNvSpPr/>
              <p:nvPr/>
            </p:nvSpPr>
            <p:spPr>
              <a:xfrm>
                <a:off x="2142094" y="5775792"/>
                <a:ext cx="743528" cy="21976"/>
              </a:xfrm>
            </p:spPr>
          </p:sp>
        </mc:Fallback>
      </mc:AlternateContent>
      <mc:AlternateContent xmlns:mc="http://schemas.openxmlformats.org/markup-compatibility/2006">
        <mc:Choice xmlns:p14="http://schemas.microsoft.com/office/powerpoint/2010/main" Requires="p14">
          <p:contentPart p14:bwMode="auto" r:id="rId108">
            <p14:nvContentPartPr>
              <p14:cNvPr id="1051350" name=""/>
              <p14:cNvContentPartPr/>
              <p14:nvPr/>
            </p14:nvContentPartPr>
            <p14:xfrm>
              <a:off x="2278701" y="5834119"/>
              <a:ext cx="135979" cy="349531"/>
            </p14:xfrm>
          </p:contentPart>
        </mc:Choice>
        <mc:Fallback>
          <p:sp>
            <p:nvSpPr>
              <p:cNvPr id="1051350" name=""/>
              <p:cNvSpPr/>
              <p:nvPr/>
            </p:nvSpPr>
            <p:spPr>
              <a:xfrm>
                <a:off x="2278701" y="5834119"/>
                <a:ext cx="135979" cy="349531"/>
              </a:xfrm>
            </p:spPr>
          </p:sp>
        </mc:Fallback>
      </mc:AlternateContent>
      <mc:AlternateContent xmlns:mc="http://schemas.openxmlformats.org/markup-compatibility/2006">
        <mc:Choice xmlns:p14="http://schemas.microsoft.com/office/powerpoint/2010/main" Requires="p14">
          <p:contentPart p14:bwMode="auto" r:id="rId109">
            <p14:nvContentPartPr>
              <p14:cNvPr id="1051351" name=""/>
              <p14:cNvContentPartPr/>
              <p14:nvPr/>
            </p14:nvContentPartPr>
            <p14:xfrm>
              <a:off x="2439955" y="6051046"/>
              <a:ext cx="54832" cy="167663"/>
            </p14:xfrm>
          </p:contentPart>
        </mc:Choice>
        <mc:Fallback>
          <p:sp>
            <p:nvSpPr>
              <p:cNvPr id="1051351" name=""/>
              <p:cNvSpPr/>
              <p:nvPr/>
            </p:nvSpPr>
            <p:spPr>
              <a:xfrm>
                <a:off x="2439955" y="6051046"/>
                <a:ext cx="54832" cy="167663"/>
              </a:xfrm>
            </p:spPr>
          </p:sp>
        </mc:Fallback>
      </mc:AlternateContent>
      <mc:AlternateContent xmlns:mc="http://schemas.openxmlformats.org/markup-compatibility/2006">
        <mc:Choice xmlns:p14="http://schemas.microsoft.com/office/powerpoint/2010/main" Requires="p14">
          <p:contentPart p14:bwMode="auto" r:id="rId110">
            <p14:nvContentPartPr>
              <p14:cNvPr id="1051352" name=""/>
              <p14:cNvContentPartPr/>
              <p14:nvPr/>
            </p14:nvContentPartPr>
            <p14:xfrm>
              <a:off x="2453077" y="6072888"/>
              <a:ext cx="105328" cy="151364"/>
            </p14:xfrm>
          </p:contentPart>
        </mc:Choice>
        <mc:Fallback>
          <p:sp>
            <p:nvSpPr>
              <p:cNvPr id="1051352" name=""/>
              <p:cNvSpPr/>
              <p:nvPr/>
            </p:nvSpPr>
            <p:spPr>
              <a:xfrm>
                <a:off x="2453077" y="6072888"/>
                <a:ext cx="105328" cy="151364"/>
              </a:xfrm>
            </p:spPr>
          </p:sp>
        </mc:Fallback>
      </mc:AlternateContent>
      <mc:AlternateContent xmlns:mc="http://schemas.openxmlformats.org/markup-compatibility/2006">
        <mc:Choice xmlns:p14="http://schemas.microsoft.com/office/powerpoint/2010/main" Requires="p14">
          <p:contentPart p14:bwMode="auto" r:id="rId111">
            <p14:nvContentPartPr>
              <p14:cNvPr id="1051353" name=""/>
              <p14:cNvContentPartPr/>
              <p14:nvPr/>
            </p14:nvContentPartPr>
            <p14:xfrm>
              <a:off x="4452914" y="4675025"/>
              <a:ext cx="173350" cy="567263"/>
            </p14:xfrm>
          </p:contentPart>
        </mc:Choice>
        <mc:Fallback>
          <p:sp>
            <p:nvSpPr>
              <p:cNvPr id="1051353" name=""/>
              <p:cNvSpPr/>
              <p:nvPr/>
            </p:nvSpPr>
            <p:spPr>
              <a:xfrm>
                <a:off x="4452914" y="4675025"/>
                <a:ext cx="173350" cy="567263"/>
              </a:xfrm>
            </p:spPr>
          </p:sp>
        </mc:Fallback>
      </mc:AlternateContent>
      <mc:AlternateContent xmlns:mc="http://schemas.openxmlformats.org/markup-compatibility/2006">
        <mc:Choice xmlns:p14="http://schemas.microsoft.com/office/powerpoint/2010/main" Requires="p14">
          <p:contentPart p14:bwMode="auto" r:id="rId112">
            <p14:nvContentPartPr>
              <p14:cNvPr id="1051354" name=""/>
              <p14:cNvContentPartPr/>
              <p14:nvPr/>
            </p14:nvContentPartPr>
            <p14:xfrm>
              <a:off x="4639430" y="5044099"/>
              <a:ext cx="110750" cy="186458"/>
            </p14:xfrm>
          </p:contentPart>
        </mc:Choice>
        <mc:Fallback>
          <p:sp>
            <p:nvSpPr>
              <p:cNvPr id="1051354" name=""/>
              <p:cNvSpPr/>
              <p:nvPr/>
            </p:nvSpPr>
            <p:spPr>
              <a:xfrm>
                <a:off x="4639430" y="5044099"/>
                <a:ext cx="110750" cy="186458"/>
              </a:xfrm>
            </p:spPr>
          </p:sp>
        </mc:Fallback>
      </mc:AlternateContent>
      <mc:AlternateContent xmlns:mc="http://schemas.openxmlformats.org/markup-compatibility/2006">
        <mc:Choice xmlns:p14="http://schemas.microsoft.com/office/powerpoint/2010/main" Requires="p14">
          <p:contentPart p14:bwMode="auto" r:id="rId113">
            <p14:nvContentPartPr>
              <p14:cNvPr id="1051355" name=""/>
              <p14:cNvContentPartPr/>
              <p14:nvPr/>
            </p14:nvContentPartPr>
            <p14:xfrm>
              <a:off x="4713736" y="5022505"/>
              <a:ext cx="114896" cy="245507"/>
            </p14:xfrm>
          </p:contentPart>
        </mc:Choice>
        <mc:Fallback>
          <p:sp>
            <p:nvSpPr>
              <p:cNvPr id="1051355" name=""/>
              <p:cNvSpPr/>
              <p:nvPr/>
            </p:nvSpPr>
            <p:spPr>
              <a:xfrm>
                <a:off x="4713736" y="5022505"/>
                <a:ext cx="114896" cy="245507"/>
              </a:xfrm>
            </p:spPr>
          </p:sp>
        </mc:Fallback>
      </mc:AlternateContent>
      <mc:AlternateContent xmlns:mc="http://schemas.openxmlformats.org/markup-compatibility/2006">
        <mc:Choice xmlns:p14="http://schemas.microsoft.com/office/powerpoint/2010/main" Requires="p14">
          <p:contentPart p14:bwMode="auto" r:id="rId114">
            <p14:nvContentPartPr>
              <p14:cNvPr id="1051356" name=""/>
              <p14:cNvContentPartPr/>
              <p14:nvPr/>
            </p14:nvContentPartPr>
            <p14:xfrm>
              <a:off x="4930791" y="5143402"/>
              <a:ext cx="258989" cy="9908"/>
            </p14:xfrm>
          </p:contentPart>
        </mc:Choice>
        <mc:Fallback>
          <p:sp>
            <p:nvSpPr>
              <p:cNvPr id="1051356" name=""/>
              <p:cNvSpPr/>
              <p:nvPr/>
            </p:nvSpPr>
            <p:spPr>
              <a:xfrm>
                <a:off x="4930791" y="5143402"/>
                <a:ext cx="258989" cy="9908"/>
              </a:xfrm>
            </p:spPr>
          </p:sp>
        </mc:Fallback>
      </mc:AlternateContent>
      <mc:AlternateContent xmlns:mc="http://schemas.openxmlformats.org/markup-compatibility/2006">
        <mc:Choice xmlns:p14="http://schemas.microsoft.com/office/powerpoint/2010/main" Requires="p14">
          <p:contentPart p14:bwMode="auto" r:id="rId115">
            <p14:nvContentPartPr>
              <p14:cNvPr id="1051357" name=""/>
              <p14:cNvContentPartPr/>
              <p14:nvPr/>
            </p14:nvContentPartPr>
            <p14:xfrm>
              <a:off x="5059634" y="5051793"/>
              <a:ext cx="135720" cy="173739"/>
            </p14:xfrm>
          </p:contentPart>
        </mc:Choice>
        <mc:Fallback>
          <p:sp>
            <p:nvSpPr>
              <p:cNvPr id="1051357" name=""/>
              <p:cNvSpPr/>
              <p:nvPr/>
            </p:nvSpPr>
            <p:spPr>
              <a:xfrm>
                <a:off x="5059634" y="5051793"/>
                <a:ext cx="135720" cy="173739"/>
              </a:xfrm>
            </p:spPr>
          </p:sp>
        </mc:Fallback>
      </mc:AlternateContent>
      <mc:AlternateContent xmlns:mc="http://schemas.openxmlformats.org/markup-compatibility/2006">
        <mc:Choice xmlns:p14="http://schemas.microsoft.com/office/powerpoint/2010/main" Requires="p14">
          <p:contentPart p14:bwMode="auto" r:id="rId116">
            <p14:nvContentPartPr>
              <p14:cNvPr id="1051358" name=""/>
              <p14:cNvContentPartPr/>
              <p14:nvPr/>
            </p14:nvContentPartPr>
            <p14:xfrm>
              <a:off x="5291626" y="5008358"/>
              <a:ext cx="167157" cy="259521"/>
            </p14:xfrm>
          </p:contentPart>
        </mc:Choice>
        <mc:Fallback>
          <p:sp>
            <p:nvSpPr>
              <p:cNvPr id="1051358" name=""/>
              <p:cNvSpPr/>
              <p:nvPr/>
            </p:nvSpPr>
            <p:spPr>
              <a:xfrm>
                <a:off x="5291626" y="5008358"/>
                <a:ext cx="167157" cy="259521"/>
              </a:xfrm>
            </p:spPr>
          </p:sp>
        </mc:Fallback>
      </mc:AlternateContent>
      <mc:AlternateContent xmlns:mc="http://schemas.openxmlformats.org/markup-compatibility/2006">
        <mc:Choice xmlns:p14="http://schemas.microsoft.com/office/powerpoint/2010/main" Requires="p14">
          <p:contentPart p14:bwMode="auto" r:id="rId117">
            <p14:nvContentPartPr>
              <p14:cNvPr id="1051359" name=""/>
              <p14:cNvContentPartPr/>
              <p14:nvPr/>
            </p14:nvContentPartPr>
            <p14:xfrm>
              <a:off x="5398706" y="4957229"/>
              <a:ext cx="111439" cy="2974"/>
            </p14:xfrm>
          </p:contentPart>
        </mc:Choice>
        <mc:Fallback>
          <p:sp>
            <p:nvSpPr>
              <p:cNvPr id="1051359" name=""/>
              <p:cNvSpPr/>
              <p:nvPr/>
            </p:nvSpPr>
            <p:spPr>
              <a:xfrm>
                <a:off x="5398706" y="4957229"/>
                <a:ext cx="111439" cy="2974"/>
              </a:xfrm>
            </p:spPr>
          </p:sp>
        </mc:Fallback>
      </mc:AlternateContent>
      <mc:AlternateContent xmlns:mc="http://schemas.openxmlformats.org/markup-compatibility/2006">
        <mc:Choice xmlns:p14="http://schemas.microsoft.com/office/powerpoint/2010/main" Requires="p14">
          <p:contentPart p14:bwMode="auto" r:id="rId118">
            <p14:nvContentPartPr>
              <p14:cNvPr id="1051360" name=""/>
              <p14:cNvContentPartPr/>
              <p14:nvPr/>
            </p14:nvContentPartPr>
            <p14:xfrm>
              <a:off x="5402922" y="4892448"/>
              <a:ext cx="42552" cy="125633"/>
            </p14:xfrm>
          </p:contentPart>
        </mc:Choice>
        <mc:Fallback>
          <p:sp>
            <p:nvSpPr>
              <p:cNvPr id="1051360" name=""/>
              <p:cNvSpPr/>
              <p:nvPr/>
            </p:nvSpPr>
            <p:spPr>
              <a:xfrm>
                <a:off x="5402922" y="4892448"/>
                <a:ext cx="42552" cy="125633"/>
              </a:xfrm>
            </p:spPr>
          </p:sp>
        </mc:Fallback>
      </mc:AlternateContent>
      <mc:AlternateContent xmlns:mc="http://schemas.openxmlformats.org/markup-compatibility/2006">
        <mc:Choice xmlns:p14="http://schemas.microsoft.com/office/powerpoint/2010/main" Requires="p14">
          <p:contentPart p14:bwMode="auto" r:id="rId119">
            <p14:nvContentPartPr>
              <p14:cNvPr id="1051361" name=""/>
              <p14:cNvContentPartPr/>
              <p14:nvPr/>
            </p14:nvContentPartPr>
            <p14:xfrm>
              <a:off x="2057311" y="5152810"/>
              <a:ext cx="5831" cy="31276"/>
            </p14:xfrm>
          </p:contentPart>
        </mc:Choice>
        <mc:Fallback>
          <p:sp>
            <p:nvSpPr>
              <p:cNvPr id="1051361" name=""/>
              <p:cNvSpPr/>
              <p:nvPr/>
            </p:nvSpPr>
            <p:spPr>
              <a:xfrm>
                <a:off x="2057311" y="5152810"/>
                <a:ext cx="5831" cy="31276"/>
              </a:xfrm>
            </p:spPr>
          </p:sp>
        </mc:Fallback>
      </mc:AlternateContent>
      <mc:AlternateContent xmlns:mc="http://schemas.openxmlformats.org/markup-compatibility/2006">
        <mc:Choice xmlns:p14="http://schemas.microsoft.com/office/powerpoint/2010/main" Requires="p14">
          <p:contentPart p14:bwMode="auto" r:id="rId120">
            <p14:nvContentPartPr>
              <p14:cNvPr id="1051362" name=""/>
              <p14:cNvContentPartPr/>
              <p14:nvPr/>
            </p14:nvContentPartPr>
            <p14:xfrm>
              <a:off x="2084064" y="5399273"/>
              <a:ext cx="256" cy="31217"/>
            </p14:xfrm>
          </p:contentPart>
        </mc:Choice>
        <mc:Fallback>
          <p:sp>
            <p:nvSpPr>
              <p:cNvPr id="1051362" name=""/>
              <p:cNvSpPr/>
              <p:nvPr/>
            </p:nvSpPr>
            <p:spPr>
              <a:xfrm>
                <a:off x="2084064" y="5399273"/>
                <a:ext cx="256" cy="31217"/>
              </a:xfrm>
            </p:spPr>
          </p:sp>
        </mc:Fallback>
      </mc:AlternateContent>
      <mc:AlternateContent xmlns:mc="http://schemas.openxmlformats.org/markup-compatibility/2006">
        <mc:Choice xmlns:p14="http://schemas.microsoft.com/office/powerpoint/2010/main" Requires="p14">
          <p:contentPart p14:bwMode="auto" r:id="rId121">
            <p14:nvContentPartPr>
              <p14:cNvPr id="1051363" name=""/>
              <p14:cNvContentPartPr/>
              <p14:nvPr/>
            </p14:nvContentPartPr>
            <p14:xfrm>
              <a:off x="2084321" y="5638538"/>
              <a:ext cx="10588" cy="68695"/>
            </p14:xfrm>
          </p:contentPart>
        </mc:Choice>
        <mc:Fallback>
          <p:sp>
            <p:nvSpPr>
              <p:cNvPr id="1051363" name=""/>
              <p:cNvSpPr/>
              <p:nvPr/>
            </p:nvSpPr>
            <p:spPr>
              <a:xfrm>
                <a:off x="2084321" y="5638538"/>
                <a:ext cx="10588" cy="68695"/>
              </a:xfrm>
            </p:spPr>
          </p:sp>
        </mc:Fallback>
      </mc:AlternateContent>
      <mc:AlternateContent xmlns:mc="http://schemas.openxmlformats.org/markup-compatibility/2006">
        <mc:Choice xmlns:p14="http://schemas.microsoft.com/office/powerpoint/2010/main" Requires="p14">
          <p:contentPart p14:bwMode="auto" r:id="rId122">
            <p14:nvContentPartPr>
              <p14:cNvPr id="1051364" name=""/>
              <p14:cNvContentPartPr/>
              <p14:nvPr/>
            </p14:nvContentPartPr>
            <p14:xfrm>
              <a:off x="1934230" y="5116821"/>
              <a:ext cx="71549" cy="14735"/>
            </p14:xfrm>
          </p:contentPart>
        </mc:Choice>
        <mc:Fallback>
          <p:sp>
            <p:nvSpPr>
              <p:cNvPr id="1051364" name=""/>
              <p:cNvSpPr/>
              <p:nvPr/>
            </p:nvSpPr>
            <p:spPr>
              <a:xfrm>
                <a:off x="1934230" y="5116821"/>
                <a:ext cx="71549" cy="14735"/>
              </a:xfrm>
            </p:spPr>
          </p:sp>
        </mc:Fallback>
      </mc:AlternateContent>
      <mc:AlternateContent xmlns:mc="http://schemas.openxmlformats.org/markup-compatibility/2006">
        <mc:Choice xmlns:p14="http://schemas.microsoft.com/office/powerpoint/2010/main" Requires="p14">
          <p:contentPart p14:bwMode="auto" r:id="rId123">
            <p14:nvContentPartPr>
              <p14:cNvPr id="1051365" name=""/>
              <p14:cNvContentPartPr/>
              <p14:nvPr/>
            </p14:nvContentPartPr>
            <p14:xfrm>
              <a:off x="1709836" y="5150814"/>
              <a:ext cx="38697" cy="1996"/>
            </p14:xfrm>
          </p:contentPart>
        </mc:Choice>
        <mc:Fallback>
          <p:sp>
            <p:nvSpPr>
              <p:cNvPr id="1051365" name=""/>
              <p:cNvSpPr/>
              <p:nvPr/>
            </p:nvSpPr>
            <p:spPr>
              <a:xfrm>
                <a:off x="1709836" y="5150814"/>
                <a:ext cx="38697" cy="1996"/>
              </a:xfrm>
            </p:spPr>
          </p:sp>
        </mc:Fallback>
      </mc:AlternateContent>
      <mc:AlternateContent xmlns:mc="http://schemas.openxmlformats.org/markup-compatibility/2006">
        <mc:Choice xmlns:p14="http://schemas.microsoft.com/office/powerpoint/2010/main" Requires="p14">
          <p:contentPart p14:bwMode="auto" r:id="rId124">
            <p14:nvContentPartPr>
              <p14:cNvPr id="1051366" name=""/>
              <p14:cNvContentPartPr/>
              <p14:nvPr/>
            </p14:nvContentPartPr>
            <p14:xfrm>
              <a:off x="1538842" y="5160008"/>
              <a:ext cx="30546" cy="4126"/>
            </p14:xfrm>
          </p:contentPart>
        </mc:Choice>
        <mc:Fallback>
          <p:sp>
            <p:nvSpPr>
              <p:cNvPr id="1051366" name=""/>
              <p:cNvSpPr/>
              <p:nvPr/>
            </p:nvSpPr>
            <p:spPr>
              <a:xfrm>
                <a:off x="1538842" y="5160008"/>
                <a:ext cx="30546" cy="4126"/>
              </a:xfrm>
            </p:spPr>
          </p:sp>
        </mc:Fallback>
      </mc:AlternateContent>
      <mc:AlternateContent xmlns:mc="http://schemas.openxmlformats.org/markup-compatibility/2006">
        <mc:Choice xmlns:p14="http://schemas.microsoft.com/office/powerpoint/2010/main" Requires="p14">
          <p:contentPart p14:bwMode="auto" r:id="rId125">
            <p14:nvContentPartPr>
              <p14:cNvPr id="1051367" name=""/>
              <p14:cNvContentPartPr/>
              <p14:nvPr/>
            </p14:nvContentPartPr>
            <p14:xfrm>
              <a:off x="875752" y="4952142"/>
              <a:ext cx="161054" cy="498219"/>
            </p14:xfrm>
          </p:contentPart>
        </mc:Choice>
        <mc:Fallback>
          <p:sp>
            <p:nvSpPr>
              <p:cNvPr id="1051367" name=""/>
              <p:cNvSpPr/>
              <p:nvPr/>
            </p:nvSpPr>
            <p:spPr>
              <a:xfrm>
                <a:off x="875752" y="4952142"/>
                <a:ext cx="161054" cy="498219"/>
              </a:xfrm>
            </p:spPr>
          </p:sp>
        </mc:Fallback>
      </mc:AlternateContent>
      <mc:AlternateContent xmlns:mc="http://schemas.openxmlformats.org/markup-compatibility/2006">
        <mc:Choice xmlns:p14="http://schemas.microsoft.com/office/powerpoint/2010/main" Requires="p14">
          <p:contentPart p14:bwMode="auto" r:id="rId126">
            <p14:nvContentPartPr>
              <p14:cNvPr id="1051368" name=""/>
              <p14:cNvContentPartPr/>
              <p14:nvPr/>
            </p14:nvContentPartPr>
            <p14:xfrm>
              <a:off x="1068095" y="5029951"/>
              <a:ext cx="53745" cy="323484"/>
            </p14:xfrm>
          </p:contentPart>
        </mc:Choice>
        <mc:Fallback>
          <p:sp>
            <p:nvSpPr>
              <p:cNvPr id="1051368" name=""/>
              <p:cNvSpPr/>
              <p:nvPr/>
            </p:nvSpPr>
            <p:spPr>
              <a:xfrm>
                <a:off x="1068095" y="5029951"/>
                <a:ext cx="53745" cy="323484"/>
              </a:xfrm>
            </p:spPr>
          </p:sp>
        </mc:Fallback>
      </mc:AlternateContent>
      <mc:AlternateContent xmlns:mc="http://schemas.openxmlformats.org/markup-compatibility/2006">
        <mc:Choice xmlns:p14="http://schemas.microsoft.com/office/powerpoint/2010/main" Requires="p14">
          <p:contentPart p14:bwMode="auto" r:id="rId127">
            <p14:nvContentPartPr>
              <p14:cNvPr id="1051369" name=""/>
              <p14:cNvContentPartPr/>
              <p14:nvPr/>
            </p14:nvContentPartPr>
            <p14:xfrm>
              <a:off x="1118535" y="5167702"/>
              <a:ext cx="79479" cy="112886"/>
            </p14:xfrm>
          </p:contentPart>
        </mc:Choice>
        <mc:Fallback>
          <p:sp>
            <p:nvSpPr>
              <p:cNvPr id="1051369" name=""/>
              <p:cNvSpPr/>
              <p:nvPr/>
            </p:nvSpPr>
            <p:spPr>
              <a:xfrm>
                <a:off x="1118535" y="5167702"/>
                <a:ext cx="79479" cy="112886"/>
              </a:xfrm>
            </p:spPr>
          </p:sp>
        </mc:Fallback>
      </mc:AlternateContent>
      <mc:AlternateContent xmlns:mc="http://schemas.openxmlformats.org/markup-compatibility/2006">
        <mc:Choice xmlns:p14="http://schemas.microsoft.com/office/powerpoint/2010/main" Requires="p14">
          <p:contentPart p14:bwMode="auto" r:id="rId128">
            <p14:nvContentPartPr>
              <p14:cNvPr id="1051370" name=""/>
              <p14:cNvContentPartPr/>
              <p14:nvPr/>
            </p14:nvContentPartPr>
            <p14:xfrm>
              <a:off x="1176152" y="5181850"/>
              <a:ext cx="107471" cy="131409"/>
            </p14:xfrm>
          </p:contentPart>
        </mc:Choice>
        <mc:Fallback>
          <p:sp>
            <p:nvSpPr>
              <p:cNvPr id="1051370" name=""/>
              <p:cNvSpPr/>
              <p:nvPr/>
            </p:nvSpPr>
            <p:spPr>
              <a:xfrm>
                <a:off x="1176152" y="5181850"/>
                <a:ext cx="107471" cy="131409"/>
              </a:xfrm>
            </p:spPr>
          </p:sp>
        </mc:Fallback>
      </mc:AlternateContent>
      <mc:AlternateContent xmlns:mc="http://schemas.openxmlformats.org/markup-compatibility/2006">
        <mc:Choice xmlns:p14="http://schemas.microsoft.com/office/powerpoint/2010/main" Requires="p14">
          <p:contentPart p14:bwMode="auto" r:id="rId129">
            <p14:nvContentPartPr>
              <p14:cNvPr id="1051371" name=""/>
              <p14:cNvContentPartPr/>
              <p14:nvPr/>
            </p14:nvContentPartPr>
            <p14:xfrm>
              <a:off x="2913861" y="5630844"/>
              <a:ext cx="3236" cy="101762"/>
            </p14:xfrm>
          </p:contentPart>
        </mc:Choice>
        <mc:Fallback>
          <p:sp>
            <p:nvSpPr>
              <p:cNvPr id="1051371" name=""/>
              <p:cNvSpPr/>
              <p:nvPr/>
            </p:nvSpPr>
            <p:spPr>
              <a:xfrm>
                <a:off x="2913861" y="5630844"/>
                <a:ext cx="3236" cy="101762"/>
              </a:xfrm>
            </p:spPr>
          </p:sp>
        </mc:Fallback>
      </mc:AlternateContent>
      <mc:AlternateContent xmlns:mc="http://schemas.openxmlformats.org/markup-compatibility/2006">
        <mc:Choice xmlns:p14="http://schemas.microsoft.com/office/powerpoint/2010/main" Requires="p14">
          <p:contentPart p14:bwMode="auto" r:id="rId130">
            <p14:nvContentPartPr>
              <p14:cNvPr id="1051372" name=""/>
              <p14:cNvContentPartPr/>
              <p14:nvPr/>
            </p14:nvContentPartPr>
            <p14:xfrm>
              <a:off x="2816479" y="5279042"/>
              <a:ext cx="18841" cy="105587"/>
            </p14:xfrm>
          </p:contentPart>
        </mc:Choice>
        <mc:Fallback>
          <p:sp>
            <p:nvSpPr>
              <p:cNvPr id="1051372" name=""/>
              <p:cNvSpPr/>
              <p:nvPr/>
            </p:nvSpPr>
            <p:spPr>
              <a:xfrm>
                <a:off x="2816479" y="5279042"/>
                <a:ext cx="18841" cy="105587"/>
              </a:xfrm>
            </p:spPr>
          </p:sp>
        </mc:Fallback>
      </mc:AlternateContent>
      <mc:AlternateContent xmlns:mc="http://schemas.openxmlformats.org/markup-compatibility/2006">
        <mc:Choice xmlns:p14="http://schemas.microsoft.com/office/powerpoint/2010/main" Requires="p14">
          <p:contentPart p14:bwMode="auto" r:id="rId131">
            <p14:nvContentPartPr>
              <p14:cNvPr id="1051373" name=""/>
              <p14:cNvContentPartPr/>
              <p14:nvPr/>
            </p14:nvContentPartPr>
            <p14:xfrm>
              <a:off x="2724567" y="4946555"/>
              <a:ext cx="17649" cy="75950"/>
            </p14:xfrm>
          </p:contentPart>
        </mc:Choice>
        <mc:Fallback>
          <p:sp>
            <p:nvSpPr>
              <p:cNvPr id="1051373" name=""/>
              <p:cNvSpPr/>
              <p:nvPr/>
            </p:nvSpPr>
            <p:spPr>
              <a:xfrm>
                <a:off x="2724567" y="4946555"/>
                <a:ext cx="17649" cy="75950"/>
              </a:xfrm>
            </p:spPr>
          </p:sp>
        </mc:Fallback>
      </mc:AlternateContent>
      <mc:AlternateContent xmlns:mc="http://schemas.openxmlformats.org/markup-compatibility/2006">
        <mc:Choice xmlns:p14="http://schemas.microsoft.com/office/powerpoint/2010/main" Requires="p14">
          <p:contentPart p14:bwMode="auto" r:id="rId132">
            <p14:nvContentPartPr>
              <p14:cNvPr id="1051374" name=""/>
              <p14:cNvContentPartPr/>
              <p14:nvPr/>
            </p14:nvContentPartPr>
            <p14:xfrm>
              <a:off x="2652497" y="4719936"/>
              <a:ext cx="32800" cy="63800"/>
            </p14:xfrm>
          </p:contentPart>
        </mc:Choice>
        <mc:Fallback>
          <p:sp>
            <p:nvSpPr>
              <p:cNvPr id="1051374" name=""/>
              <p:cNvSpPr/>
              <p:nvPr/>
            </p:nvSpPr>
            <p:spPr>
              <a:xfrm>
                <a:off x="2652497" y="4719936"/>
                <a:ext cx="32800" cy="63800"/>
              </a:xfrm>
            </p:spPr>
          </p:sp>
        </mc:Fallback>
      </mc:AlternateContent>
      <mc:AlternateContent xmlns:mc="http://schemas.openxmlformats.org/markup-compatibility/2006">
        <mc:Choice xmlns:p14="http://schemas.microsoft.com/office/powerpoint/2010/main" Requires="p14">
          <p:contentPart p14:bwMode="auto" r:id="rId133">
            <p14:nvContentPartPr>
              <p14:cNvPr id="1051375" name=""/>
              <p14:cNvContentPartPr/>
              <p14:nvPr/>
            </p14:nvContentPartPr>
            <p14:xfrm>
              <a:off x="2456291" y="4634816"/>
              <a:ext cx="78541" cy="11170"/>
            </p14:xfrm>
          </p:contentPart>
        </mc:Choice>
        <mc:Fallback>
          <p:sp>
            <p:nvSpPr>
              <p:cNvPr id="1051375" name=""/>
              <p:cNvSpPr/>
              <p:nvPr/>
            </p:nvSpPr>
            <p:spPr>
              <a:xfrm>
                <a:off x="2456291" y="4634816"/>
                <a:ext cx="78541" cy="11170"/>
              </a:xfrm>
            </p:spPr>
          </p:sp>
        </mc:Fallback>
      </mc:AlternateContent>
      <mc:AlternateContent xmlns:mc="http://schemas.openxmlformats.org/markup-compatibility/2006">
        <mc:Choice xmlns:p14="http://schemas.microsoft.com/office/powerpoint/2010/main" Requires="p14">
          <p:contentPart p14:bwMode="auto" r:id="rId134">
            <p14:nvContentPartPr>
              <p14:cNvPr id="1051376" name=""/>
              <p14:cNvContentPartPr/>
              <p14:nvPr/>
            </p14:nvContentPartPr>
            <p14:xfrm>
              <a:off x="2195515" y="4642263"/>
              <a:ext cx="89131" cy="10672"/>
            </p14:xfrm>
          </p:contentPart>
        </mc:Choice>
        <mc:Fallback>
          <p:sp>
            <p:nvSpPr>
              <p:cNvPr id="1051376" name=""/>
              <p:cNvSpPr/>
              <p:nvPr/>
            </p:nvSpPr>
            <p:spPr>
              <a:xfrm>
                <a:off x="2195515" y="4642263"/>
                <a:ext cx="89131" cy="10672"/>
              </a:xfrm>
            </p:spPr>
          </p:sp>
        </mc:Fallback>
      </mc:AlternateContent>
      <mc:AlternateContent xmlns:mc="http://schemas.openxmlformats.org/markup-compatibility/2006">
        <mc:Choice xmlns:p14="http://schemas.microsoft.com/office/powerpoint/2010/main" Requires="p14">
          <p:contentPart p14:bwMode="auto" r:id="rId135">
            <p14:nvContentPartPr>
              <p14:cNvPr id="1051377" name=""/>
              <p14:cNvContentPartPr/>
              <p14:nvPr/>
            </p14:nvContentPartPr>
            <p14:xfrm>
              <a:off x="1451744" y="4603007"/>
              <a:ext cx="460933" cy="28335"/>
            </p14:xfrm>
          </p:contentPart>
        </mc:Choice>
        <mc:Fallback>
          <p:sp>
            <p:nvSpPr>
              <p:cNvPr id="1051377" name=""/>
              <p:cNvSpPr/>
              <p:nvPr/>
            </p:nvSpPr>
            <p:spPr>
              <a:xfrm>
                <a:off x="1451744" y="4603007"/>
                <a:ext cx="460933" cy="28335"/>
              </a:xfrm>
            </p:spPr>
          </p:sp>
        </mc:Fallback>
      </mc:AlternateContent>
      <mc:AlternateContent xmlns:mc="http://schemas.openxmlformats.org/markup-compatibility/2006">
        <mc:Choice xmlns:p14="http://schemas.microsoft.com/office/powerpoint/2010/main" Requires="p14">
          <p:contentPart p14:bwMode="auto" r:id="rId136">
            <p14:nvContentPartPr>
              <p14:cNvPr id="1051378" name=""/>
              <p14:cNvContentPartPr/>
              <p14:nvPr/>
            </p14:nvContentPartPr>
            <p14:xfrm>
              <a:off x="624321" y="4398591"/>
              <a:ext cx="159263" cy="442201"/>
            </p14:xfrm>
          </p:contentPart>
        </mc:Choice>
        <mc:Fallback>
          <p:sp>
            <p:nvSpPr>
              <p:cNvPr id="1051378" name=""/>
              <p:cNvSpPr/>
              <p:nvPr/>
            </p:nvSpPr>
            <p:spPr>
              <a:xfrm>
                <a:off x="624321" y="4398591"/>
                <a:ext cx="159263" cy="442201"/>
              </a:xfrm>
            </p:spPr>
          </p:sp>
        </mc:Fallback>
      </mc:AlternateContent>
      <mc:AlternateContent xmlns:mc="http://schemas.openxmlformats.org/markup-compatibility/2006">
        <mc:Choice xmlns:p14="http://schemas.microsoft.com/office/powerpoint/2010/main" Requires="p14">
          <p:contentPart p14:bwMode="auto" r:id="rId137">
            <p14:nvContentPartPr>
              <p14:cNvPr id="1051379" name=""/>
              <p14:cNvContentPartPr/>
              <p14:nvPr/>
            </p14:nvContentPartPr>
            <p14:xfrm>
              <a:off x="787893" y="4508483"/>
              <a:ext cx="122179" cy="281599"/>
            </p14:xfrm>
          </p:contentPart>
        </mc:Choice>
        <mc:Fallback>
          <p:sp>
            <p:nvSpPr>
              <p:cNvPr id="1051379" name=""/>
              <p:cNvSpPr/>
              <p:nvPr/>
            </p:nvSpPr>
            <p:spPr>
              <a:xfrm>
                <a:off x="787893" y="4508483"/>
                <a:ext cx="122179" cy="281599"/>
              </a:xfrm>
            </p:spPr>
          </p:sp>
        </mc:Fallback>
      </mc:AlternateContent>
      <mc:AlternateContent xmlns:mc="http://schemas.openxmlformats.org/markup-compatibility/2006">
        <mc:Choice xmlns:p14="http://schemas.microsoft.com/office/powerpoint/2010/main" Requires="p14">
          <p:contentPart p14:bwMode="auto" r:id="rId138">
            <p14:nvContentPartPr>
              <p14:cNvPr id="1051380" name=""/>
              <p14:cNvContentPartPr/>
              <p14:nvPr/>
            </p14:nvContentPartPr>
            <p14:xfrm>
              <a:off x="882812" y="4612960"/>
              <a:ext cx="72325" cy="98156"/>
            </p14:xfrm>
          </p:contentPart>
        </mc:Choice>
        <mc:Fallback>
          <p:sp>
            <p:nvSpPr>
              <p:cNvPr id="1051380" name=""/>
              <p:cNvSpPr/>
              <p:nvPr/>
            </p:nvSpPr>
            <p:spPr>
              <a:xfrm>
                <a:off x="882812" y="4612960"/>
                <a:ext cx="72325" cy="98156"/>
              </a:xfrm>
            </p:spPr>
          </p:sp>
        </mc:Fallback>
      </mc:AlternateContent>
      <mc:AlternateContent xmlns:mc="http://schemas.openxmlformats.org/markup-compatibility/2006">
        <mc:Choice xmlns:p14="http://schemas.microsoft.com/office/powerpoint/2010/main" Requires="p14">
          <p:contentPart p14:bwMode="auto" r:id="rId139">
            <p14:nvContentPartPr>
              <p14:cNvPr id="1051381" name=""/>
              <p14:cNvContentPartPr/>
              <p14:nvPr/>
            </p14:nvContentPartPr>
            <p14:xfrm>
              <a:off x="952915" y="4573263"/>
              <a:ext cx="73457" cy="182142"/>
            </p14:xfrm>
          </p:contentPart>
        </mc:Choice>
        <mc:Fallback>
          <p:sp>
            <p:nvSpPr>
              <p:cNvPr id="1051381" name=""/>
              <p:cNvSpPr/>
              <p:nvPr/>
            </p:nvSpPr>
            <p:spPr>
              <a:xfrm>
                <a:off x="952915" y="4573263"/>
                <a:ext cx="73457" cy="182142"/>
              </a:xfrm>
            </p:spPr>
          </p:sp>
        </mc:Fallback>
      </mc:AlternateContent>
      <mc:AlternateContent xmlns:mc="http://schemas.openxmlformats.org/markup-compatibility/2006">
        <mc:Choice xmlns:p14="http://schemas.microsoft.com/office/powerpoint/2010/main" Requires="p14">
          <p:contentPart p14:bwMode="auto" r:id="rId140">
            <p14:nvContentPartPr>
              <p14:cNvPr id="1051382" name=""/>
              <p14:cNvContentPartPr/>
              <p14:nvPr/>
            </p14:nvContentPartPr>
            <p14:xfrm>
              <a:off x="1047397" y="4660629"/>
              <a:ext cx="124080" cy="2248"/>
            </p14:xfrm>
          </p:contentPart>
        </mc:Choice>
        <mc:Fallback>
          <p:sp>
            <p:nvSpPr>
              <p:cNvPr id="1051382" name=""/>
              <p:cNvSpPr/>
              <p:nvPr/>
            </p:nvSpPr>
            <p:spPr>
              <a:xfrm>
                <a:off x="1047397" y="4660629"/>
                <a:ext cx="124080" cy="2248"/>
              </a:xfrm>
            </p:spPr>
          </p:sp>
        </mc:Fallback>
      </mc:AlternateContent>
      <mc:AlternateContent xmlns:mc="http://schemas.openxmlformats.org/markup-compatibility/2006">
        <mc:Choice xmlns:p14="http://schemas.microsoft.com/office/powerpoint/2010/main" Requires="p14">
          <p:contentPart p14:bwMode="auto" r:id="rId141">
            <p14:nvContentPartPr>
              <p14:cNvPr id="1051383" name=""/>
              <p14:cNvContentPartPr/>
              <p14:nvPr/>
            </p14:nvContentPartPr>
            <p14:xfrm>
              <a:off x="1076078" y="4588155"/>
              <a:ext cx="55140" cy="150298"/>
            </p14:xfrm>
          </p:contentPart>
        </mc:Choice>
        <mc:Fallback>
          <p:sp>
            <p:nvSpPr>
              <p:cNvPr id="1051383" name=""/>
              <p:cNvSpPr/>
              <p:nvPr/>
            </p:nvSpPr>
            <p:spPr>
              <a:xfrm>
                <a:off x="1076078" y="4588155"/>
                <a:ext cx="55140" cy="150298"/>
              </a:xfrm>
            </p:spPr>
          </p:sp>
        </mc:Fallback>
      </mc:AlternateContent>
      <mc:AlternateContent xmlns:mc="http://schemas.openxmlformats.org/markup-compatibility/2006">
        <mc:Choice xmlns:p14="http://schemas.microsoft.com/office/powerpoint/2010/main" Requires="p14">
          <p:contentPart p14:bwMode="auto" r:id="rId142">
            <p14:nvContentPartPr>
              <p14:cNvPr id="1051384" name=""/>
              <p14:cNvContentPartPr/>
              <p14:nvPr/>
            </p14:nvContentPartPr>
            <p14:xfrm>
              <a:off x="1201613" y="4515259"/>
              <a:ext cx="89391" cy="270139"/>
            </p14:xfrm>
          </p:contentPart>
        </mc:Choice>
        <mc:Fallback>
          <p:sp>
            <p:nvSpPr>
              <p:cNvPr id="1051384" name=""/>
              <p:cNvSpPr/>
              <p:nvPr/>
            </p:nvSpPr>
            <p:spPr>
              <a:xfrm>
                <a:off x="1201613" y="4515259"/>
                <a:ext cx="89391" cy="270139"/>
              </a:xfrm>
            </p:spPr>
          </p:sp>
        </mc:Fallback>
      </mc:AlternateContent>
      <mc:AlternateContent xmlns:mc="http://schemas.openxmlformats.org/markup-compatibility/2006">
        <mc:Choice xmlns:p14="http://schemas.microsoft.com/office/powerpoint/2010/main" Requires="p14">
          <p:contentPart p14:bwMode="auto" r:id="rId143">
            <p14:nvContentPartPr>
              <p14:cNvPr id="1051385" name=""/>
              <p14:cNvContentPartPr/>
              <p14:nvPr/>
            </p14:nvContentPartPr>
            <p14:xfrm>
              <a:off x="1255775" y="4645986"/>
              <a:ext cx="104040" cy="155076"/>
            </p14:xfrm>
          </p:contentPart>
        </mc:Choice>
        <mc:Fallback>
          <p:sp>
            <p:nvSpPr>
              <p:cNvPr id="1051385" name=""/>
              <p:cNvSpPr/>
              <p:nvPr/>
            </p:nvSpPr>
            <p:spPr>
              <a:xfrm>
                <a:off x="1255775" y="4645986"/>
                <a:ext cx="104040" cy="155076"/>
              </a:xfrm>
            </p:spPr>
          </p:sp>
        </mc:Fallback>
      </mc:AlternateContent>
      <mc:AlternateContent xmlns:mc="http://schemas.openxmlformats.org/markup-compatibility/2006">
        <mc:Choice xmlns:p14="http://schemas.microsoft.com/office/powerpoint/2010/main" Requires="p14">
          <p:contentPart p14:bwMode="auto" r:id="rId144">
            <p14:nvContentPartPr>
              <p14:cNvPr id="1051386" name=""/>
              <p14:cNvContentPartPr/>
              <p14:nvPr/>
            </p14:nvContentPartPr>
            <p14:xfrm>
              <a:off x="1343695" y="4660629"/>
              <a:ext cx="73419" cy="124231"/>
            </p14:xfrm>
          </p:contentPart>
        </mc:Choice>
        <mc:Fallback>
          <p:sp>
            <p:nvSpPr>
              <p:cNvPr id="1051386" name=""/>
              <p:cNvSpPr/>
              <p:nvPr/>
            </p:nvSpPr>
            <p:spPr>
              <a:xfrm>
                <a:off x="1343695" y="4660629"/>
                <a:ext cx="73419" cy="124231"/>
              </a:xfrm>
            </p:spPr>
          </p:sp>
        </mc:Fallback>
      </mc:AlternateContent>
      <mc:AlternateContent xmlns:mc="http://schemas.openxmlformats.org/markup-compatibility/2006">
        <mc:Choice xmlns:p14="http://schemas.microsoft.com/office/powerpoint/2010/main" Requires="p14">
          <p:contentPart p14:bwMode="auto" r:id="rId145">
            <p14:nvContentPartPr>
              <p14:cNvPr id="1051387" name=""/>
              <p14:cNvContentPartPr/>
              <p14:nvPr/>
            </p14:nvContentPartPr>
            <p14:xfrm>
              <a:off x="1240037" y="4529828"/>
              <a:ext cx="171494" cy="417447"/>
            </p14:xfrm>
          </p:contentPart>
        </mc:Choice>
        <mc:Fallback>
          <p:sp>
            <p:nvSpPr>
              <p:cNvPr id="1051387" name=""/>
              <p:cNvSpPr/>
              <p:nvPr/>
            </p:nvSpPr>
            <p:spPr>
              <a:xfrm>
                <a:off x="1240037" y="4529828"/>
                <a:ext cx="171494" cy="417447"/>
              </a:xfrm>
            </p:spPr>
          </p:sp>
        </mc:Fallback>
      </mc:AlternateContent>
      <mc:AlternateContent xmlns:mc="http://schemas.openxmlformats.org/markup-compatibility/2006">
        <mc:Choice xmlns:p14="http://schemas.microsoft.com/office/powerpoint/2010/main" Requires="p14">
          <p:contentPart p14:bwMode="auto" r:id="rId146">
            <p14:nvContentPartPr>
              <p14:cNvPr id="1051388" name=""/>
              <p14:cNvContentPartPr/>
              <p14:nvPr/>
            </p14:nvContentPartPr>
            <p14:xfrm>
              <a:off x="1462167" y="4595105"/>
              <a:ext cx="27849" cy="537411"/>
            </p14:xfrm>
          </p:contentPart>
        </mc:Choice>
        <mc:Fallback>
          <p:sp>
            <p:nvSpPr>
              <p:cNvPr id="1051388" name=""/>
              <p:cNvSpPr/>
              <p:nvPr/>
            </p:nvSpPr>
            <p:spPr>
              <a:xfrm>
                <a:off x="1462167" y="4595105"/>
                <a:ext cx="27849" cy="537411"/>
              </a:xfrm>
            </p:spPr>
          </p:sp>
        </mc:Fallback>
      </mc:AlternateContent>
      <mc:AlternateContent xmlns:mc="http://schemas.openxmlformats.org/markup-compatibility/2006">
        <mc:Choice xmlns:p14="http://schemas.microsoft.com/office/powerpoint/2010/main" Requires="p14">
          <p:contentPart p14:bwMode="auto" r:id="rId147">
            <p14:nvContentPartPr>
              <p14:cNvPr id="1051389" name=""/>
              <p14:cNvContentPartPr/>
              <p14:nvPr/>
            </p14:nvContentPartPr>
            <p14:xfrm>
              <a:off x="1440987" y="4588155"/>
              <a:ext cx="40464" cy="541205"/>
            </p14:xfrm>
          </p:contentPart>
        </mc:Choice>
        <mc:Fallback>
          <p:sp>
            <p:nvSpPr>
              <p:cNvPr id="1051389" name=""/>
              <p:cNvSpPr/>
              <p:nvPr/>
            </p:nvSpPr>
            <p:spPr>
              <a:xfrm>
                <a:off x="1440987" y="4588155"/>
                <a:ext cx="40464" cy="541205"/>
              </a:xfrm>
            </p:spPr>
          </p:sp>
        </mc:Fallback>
      </mc:AlternateContent>
      <mc:AlternateContent xmlns:mc="http://schemas.openxmlformats.org/markup-compatibility/2006">
        <mc:Choice xmlns:p14="http://schemas.microsoft.com/office/powerpoint/2010/main" Requires="p14">
          <p:contentPart p14:bwMode="auto" r:id="rId148">
            <p14:nvContentPartPr>
              <p14:cNvPr id="1051390" name=""/>
              <p14:cNvContentPartPr/>
              <p14:nvPr/>
            </p14:nvContentPartPr>
            <p14:xfrm>
              <a:off x="1433486" y="4616698"/>
              <a:ext cx="55064" cy="514349"/>
            </p14:xfrm>
          </p:contentPart>
        </mc:Choice>
        <mc:Fallback>
          <p:sp>
            <p:nvSpPr>
              <p:cNvPr id="1051390" name=""/>
              <p:cNvSpPr/>
              <p:nvPr/>
            </p:nvSpPr>
            <p:spPr>
              <a:xfrm>
                <a:off x="1433486" y="4616698"/>
                <a:ext cx="55064" cy="514349"/>
              </a:xfrm>
            </p:spPr>
          </p:sp>
        </mc:Fallback>
      </mc:AlternateContent>
      <mc:AlternateContent xmlns:mc="http://schemas.openxmlformats.org/markup-compatibility/2006">
        <mc:Choice xmlns:p14="http://schemas.microsoft.com/office/powerpoint/2010/main" Requires="p14">
          <p:contentPart p14:bwMode="auto" r:id="rId149">
            <p14:nvContentPartPr>
              <p14:cNvPr id="1051391" name=""/>
              <p14:cNvContentPartPr/>
              <p14:nvPr/>
            </p14:nvContentPartPr>
            <p14:xfrm>
              <a:off x="1525511" y="4696867"/>
              <a:ext cx="138052" cy="340059"/>
            </p14:xfrm>
          </p:contentPart>
        </mc:Choice>
        <mc:Fallback>
          <p:sp>
            <p:nvSpPr>
              <p:cNvPr id="1051391" name=""/>
              <p:cNvSpPr/>
              <p:nvPr/>
            </p:nvSpPr>
            <p:spPr>
              <a:xfrm>
                <a:off x="1525511" y="4696867"/>
                <a:ext cx="138052" cy="340059"/>
              </a:xfrm>
            </p:spPr>
          </p:sp>
        </mc:Fallback>
      </mc:AlternateContent>
      <mc:AlternateContent xmlns:mc="http://schemas.openxmlformats.org/markup-compatibility/2006">
        <mc:Choice xmlns:p14="http://schemas.microsoft.com/office/powerpoint/2010/main" Requires="p14">
          <p:contentPart p14:bwMode="auto" r:id="rId150">
            <p14:nvContentPartPr>
              <p14:cNvPr id="1051392" name=""/>
              <p14:cNvContentPartPr/>
              <p14:nvPr/>
            </p14:nvContentPartPr>
            <p14:xfrm>
              <a:off x="1674312" y="4747498"/>
              <a:ext cx="132536" cy="480368"/>
            </p14:xfrm>
          </p:contentPart>
        </mc:Choice>
        <mc:Fallback>
          <p:sp>
            <p:nvSpPr>
              <p:cNvPr id="1051392" name=""/>
              <p:cNvSpPr/>
              <p:nvPr/>
            </p:nvSpPr>
            <p:spPr>
              <a:xfrm>
                <a:off x="1674312" y="4747498"/>
                <a:ext cx="132536" cy="480368"/>
              </a:xfrm>
            </p:spPr>
          </p:sp>
        </mc:Fallback>
      </mc:AlternateContent>
      <mc:AlternateContent xmlns:mc="http://schemas.openxmlformats.org/markup-compatibility/2006">
        <mc:Choice xmlns:p14="http://schemas.microsoft.com/office/powerpoint/2010/main" Requires="p14">
          <p:contentPart p14:bwMode="auto" r:id="rId151">
            <p14:nvContentPartPr>
              <p14:cNvPr id="1051393" name=""/>
              <p14:cNvContentPartPr/>
              <p14:nvPr/>
            </p14:nvContentPartPr>
            <p14:xfrm>
              <a:off x="1789249" y="4792485"/>
              <a:ext cx="65764" cy="271128"/>
            </p14:xfrm>
          </p:contentPart>
        </mc:Choice>
        <mc:Fallback>
          <p:sp>
            <p:nvSpPr>
              <p:cNvPr id="1051393" name=""/>
              <p:cNvSpPr/>
              <p:nvPr/>
            </p:nvSpPr>
            <p:spPr>
              <a:xfrm>
                <a:off x="1789249" y="4792485"/>
                <a:ext cx="65764" cy="271128"/>
              </a:xfrm>
            </p:spPr>
          </p:sp>
        </mc:Fallback>
      </mc:AlternateContent>
      <mc:AlternateContent xmlns:mc="http://schemas.openxmlformats.org/markup-compatibility/2006">
        <mc:Choice xmlns:p14="http://schemas.microsoft.com/office/powerpoint/2010/main" Requires="p14">
          <p:contentPart p14:bwMode="auto" r:id="rId152">
            <p14:nvContentPartPr>
              <p14:cNvPr id="1051394" name=""/>
              <p14:cNvContentPartPr/>
              <p14:nvPr/>
            </p14:nvContentPartPr>
            <p14:xfrm>
              <a:off x="1810723" y="4863409"/>
              <a:ext cx="64603" cy="108188"/>
            </p14:xfrm>
          </p:contentPart>
        </mc:Choice>
        <mc:Fallback>
          <p:sp>
            <p:nvSpPr>
              <p:cNvPr id="1051394" name=""/>
              <p:cNvSpPr/>
              <p:nvPr/>
            </p:nvSpPr>
            <p:spPr>
              <a:xfrm>
                <a:off x="1810723" y="4863409"/>
                <a:ext cx="64603" cy="108188"/>
              </a:xfrm>
            </p:spPr>
          </p:sp>
        </mc:Fallback>
      </mc:AlternateContent>
      <mc:AlternateContent xmlns:mc="http://schemas.openxmlformats.org/markup-compatibility/2006">
        <mc:Choice xmlns:p14="http://schemas.microsoft.com/office/powerpoint/2010/main" Requires="p14">
          <p:contentPart p14:bwMode="auto" r:id="rId153">
            <p14:nvContentPartPr>
              <p14:cNvPr id="1051395" name=""/>
              <p14:cNvContentPartPr/>
              <p14:nvPr/>
            </p14:nvContentPartPr>
            <p14:xfrm>
              <a:off x="1849826" y="4863409"/>
              <a:ext cx="91532" cy="139565"/>
            </p14:xfrm>
          </p:contentPart>
        </mc:Choice>
        <mc:Fallback>
          <p:sp>
            <p:nvSpPr>
              <p:cNvPr id="1051395" name=""/>
              <p:cNvSpPr/>
              <p:nvPr/>
            </p:nvSpPr>
            <p:spPr>
              <a:xfrm>
                <a:off x="1849826" y="4863409"/>
                <a:ext cx="91532" cy="139565"/>
              </a:xfrm>
            </p:spPr>
          </p:sp>
        </mc:Fallback>
      </mc:AlternateContent>
      <mc:AlternateContent xmlns:mc="http://schemas.openxmlformats.org/markup-compatibility/2006">
        <mc:Choice xmlns:p14="http://schemas.microsoft.com/office/powerpoint/2010/main" Requires="p14">
          <p:contentPart p14:bwMode="auto" r:id="rId154">
            <p14:nvContentPartPr>
              <p14:cNvPr id="1051396" name=""/>
              <p14:cNvContentPartPr/>
              <p14:nvPr/>
            </p14:nvContentPartPr>
            <p14:xfrm>
              <a:off x="1862817" y="4783737"/>
              <a:ext cx="98905" cy="311243"/>
            </p14:xfrm>
          </p:contentPart>
        </mc:Choice>
        <mc:Fallback>
          <p:sp>
            <p:nvSpPr>
              <p:cNvPr id="1051396" name=""/>
              <p:cNvSpPr/>
              <p:nvPr/>
            </p:nvSpPr>
            <p:spPr>
              <a:xfrm>
                <a:off x="1862817" y="4783737"/>
                <a:ext cx="98905" cy="311243"/>
              </a:xfrm>
            </p:spPr>
          </p:sp>
        </mc:Fallback>
      </mc:AlternateContent>
      <mc:AlternateContent xmlns:mc="http://schemas.openxmlformats.org/markup-compatibility/2006">
        <mc:Choice xmlns:p14="http://schemas.microsoft.com/office/powerpoint/2010/main" Requires="p14">
          <p:contentPart p14:bwMode="auto" r:id="rId155">
            <p14:nvContentPartPr>
              <p14:cNvPr id="1051397" name=""/>
              <p14:cNvContentPartPr/>
              <p14:nvPr/>
            </p14:nvContentPartPr>
            <p14:xfrm>
              <a:off x="6691284" y="487733"/>
              <a:ext cx="166863" cy="384949"/>
            </p14:xfrm>
          </p:contentPart>
        </mc:Choice>
        <mc:Fallback>
          <p:sp>
            <p:nvSpPr>
              <p:cNvPr id="1051397" name=""/>
              <p:cNvSpPr/>
              <p:nvPr/>
            </p:nvSpPr>
            <p:spPr>
              <a:xfrm>
                <a:off x="6691284" y="487733"/>
                <a:ext cx="166863" cy="384949"/>
              </a:xfrm>
            </p:spPr>
          </p:sp>
        </mc:Fallback>
      </mc:AlternateContent>
      <mc:AlternateContent xmlns:mc="http://schemas.openxmlformats.org/markup-compatibility/2006">
        <mc:Choice xmlns:p14="http://schemas.microsoft.com/office/powerpoint/2010/main" Requires="p14">
          <p:contentPart p14:bwMode="auto" r:id="rId156">
            <p14:nvContentPartPr>
              <p14:cNvPr id="1051398" name=""/>
              <p14:cNvContentPartPr/>
              <p14:nvPr/>
            </p14:nvContentPartPr>
            <p14:xfrm>
              <a:off x="6883565" y="529027"/>
              <a:ext cx="149757" cy="565522"/>
            </p14:xfrm>
          </p:contentPart>
        </mc:Choice>
        <mc:Fallback>
          <p:sp>
            <p:nvSpPr>
              <p:cNvPr id="1051398" name=""/>
              <p:cNvSpPr/>
              <p:nvPr/>
            </p:nvSpPr>
            <p:spPr>
              <a:xfrm>
                <a:off x="6883565" y="529027"/>
                <a:ext cx="149757" cy="565522"/>
              </a:xfrm>
            </p:spPr>
          </p:sp>
        </mc:Fallback>
      </mc:AlternateContent>
      <mc:AlternateContent xmlns:mc="http://schemas.openxmlformats.org/markup-compatibility/2006">
        <mc:Choice xmlns:p14="http://schemas.microsoft.com/office/powerpoint/2010/main" Requires="p14">
          <p:contentPart p14:bwMode="auto" r:id="rId157">
            <p14:nvContentPartPr>
              <p14:cNvPr id="1051399" name=""/>
              <p14:cNvContentPartPr/>
              <p14:nvPr/>
            </p14:nvContentPartPr>
            <p14:xfrm>
              <a:off x="7079933" y="641028"/>
              <a:ext cx="86475" cy="202614"/>
            </p14:xfrm>
          </p:contentPart>
        </mc:Choice>
        <mc:Fallback>
          <p:sp>
            <p:nvSpPr>
              <p:cNvPr id="1051399" name=""/>
              <p:cNvSpPr/>
              <p:nvPr/>
            </p:nvSpPr>
            <p:spPr>
              <a:xfrm>
                <a:off x="7079933" y="641028"/>
                <a:ext cx="86475" cy="202614"/>
              </a:xfrm>
            </p:spPr>
          </p:sp>
        </mc:Fallback>
      </mc:AlternateContent>
      <mc:AlternateContent xmlns:mc="http://schemas.openxmlformats.org/markup-compatibility/2006">
        <mc:Choice xmlns:p14="http://schemas.microsoft.com/office/powerpoint/2010/main" Requires="p14">
          <p:contentPart p14:bwMode="auto" r:id="rId158">
            <p14:nvContentPartPr>
              <p14:cNvPr id="1051400" name=""/>
              <p14:cNvContentPartPr/>
              <p14:nvPr/>
            </p14:nvContentPartPr>
            <p14:xfrm>
              <a:off x="7155105" y="660723"/>
              <a:ext cx="125346" cy="160250"/>
            </p14:xfrm>
          </p:contentPart>
        </mc:Choice>
        <mc:Fallback>
          <p:sp>
            <p:nvSpPr>
              <p:cNvPr id="1051400" name=""/>
              <p:cNvSpPr/>
              <p:nvPr/>
            </p:nvSpPr>
            <p:spPr>
              <a:xfrm>
                <a:off x="7155105" y="660723"/>
                <a:ext cx="125346" cy="160250"/>
              </a:xfrm>
            </p:spPr>
          </p:sp>
        </mc:Fallback>
      </mc:AlternateContent>
      <mc:AlternateContent xmlns:mc="http://schemas.openxmlformats.org/markup-compatibility/2006">
        <mc:Choice xmlns:p14="http://schemas.microsoft.com/office/powerpoint/2010/main" Requires="p14">
          <p:contentPart p14:bwMode="auto" r:id="rId159">
            <p14:nvContentPartPr>
              <p14:cNvPr id="1051401" name=""/>
              <p14:cNvContentPartPr/>
              <p14:nvPr/>
            </p14:nvContentPartPr>
            <p14:xfrm>
              <a:off x="7266507" y="661629"/>
              <a:ext cx="126331" cy="114592"/>
            </p14:xfrm>
          </p:contentPart>
        </mc:Choice>
        <mc:Fallback>
          <p:sp>
            <p:nvSpPr>
              <p:cNvPr id="1051401" name=""/>
              <p:cNvSpPr/>
              <p:nvPr/>
            </p:nvSpPr>
            <p:spPr>
              <a:xfrm>
                <a:off x="7266507" y="661629"/>
                <a:ext cx="126331" cy="114592"/>
              </a:xfrm>
            </p:spPr>
          </p:sp>
        </mc:Fallback>
      </mc:AlternateContent>
      <mc:AlternateContent xmlns:mc="http://schemas.openxmlformats.org/markup-compatibility/2006">
        <mc:Choice xmlns:p14="http://schemas.microsoft.com/office/powerpoint/2010/main" Requires="p14">
          <p:contentPart p14:bwMode="auto" r:id="rId160">
            <p14:nvContentPartPr>
              <p14:cNvPr id="1051402" name=""/>
              <p14:cNvContentPartPr/>
              <p14:nvPr/>
            </p14:nvContentPartPr>
            <p14:xfrm>
              <a:off x="7369550" y="545720"/>
              <a:ext cx="107176" cy="325886"/>
            </p14:xfrm>
          </p:contentPart>
        </mc:Choice>
        <mc:Fallback>
          <p:sp>
            <p:nvSpPr>
              <p:cNvPr id="1051402" name=""/>
              <p:cNvSpPr/>
              <p:nvPr/>
            </p:nvSpPr>
            <p:spPr>
              <a:xfrm>
                <a:off x="7369550" y="545720"/>
                <a:ext cx="107176" cy="325886"/>
              </a:xfrm>
            </p:spPr>
          </p:sp>
        </mc:Fallback>
      </mc:AlternateContent>
      <mc:AlternateContent xmlns:mc="http://schemas.openxmlformats.org/markup-compatibility/2006">
        <mc:Choice xmlns:p14="http://schemas.microsoft.com/office/powerpoint/2010/main" Requires="p14">
          <p:contentPart p14:bwMode="auto" r:id="rId161">
            <p14:nvContentPartPr>
              <p14:cNvPr id="1051403" name=""/>
              <p14:cNvContentPartPr/>
              <p14:nvPr/>
            </p14:nvContentPartPr>
            <p14:xfrm>
              <a:off x="7698718" y="665104"/>
              <a:ext cx="85601" cy="3474"/>
            </p14:xfrm>
          </p:contentPart>
        </mc:Choice>
        <mc:Fallback>
          <p:sp>
            <p:nvSpPr>
              <p:cNvPr id="1051403" name=""/>
              <p:cNvSpPr/>
              <p:nvPr/>
            </p:nvSpPr>
            <p:spPr>
              <a:xfrm>
                <a:off x="7698718" y="665104"/>
                <a:ext cx="85601" cy="3474"/>
              </a:xfrm>
            </p:spPr>
          </p:sp>
        </mc:Fallback>
      </mc:AlternateContent>
      <mc:AlternateContent xmlns:mc="http://schemas.openxmlformats.org/markup-compatibility/2006">
        <mc:Choice xmlns:p14="http://schemas.microsoft.com/office/powerpoint/2010/main" Requires="p14">
          <p:contentPart p14:bwMode="auto" r:id="rId162">
            <p14:nvContentPartPr>
              <p14:cNvPr id="1051404" name=""/>
              <p14:cNvContentPartPr/>
              <p14:nvPr/>
            </p14:nvContentPartPr>
            <p14:xfrm>
              <a:off x="7648417" y="769512"/>
              <a:ext cx="177047" cy="8274"/>
            </p14:xfrm>
          </p:contentPart>
        </mc:Choice>
        <mc:Fallback>
          <p:sp>
            <p:nvSpPr>
              <p:cNvPr id="1051404" name=""/>
              <p:cNvSpPr/>
              <p:nvPr/>
            </p:nvSpPr>
            <p:spPr>
              <a:xfrm>
                <a:off x="7648417" y="769512"/>
                <a:ext cx="177047" cy="8274"/>
              </a:xfrm>
            </p:spPr>
          </p:sp>
        </mc:Fallback>
      </mc:AlternateContent>
      <mc:AlternateContent xmlns:mc="http://schemas.openxmlformats.org/markup-compatibility/2006">
        <mc:Choice xmlns:p14="http://schemas.microsoft.com/office/powerpoint/2010/main" Requires="p14">
          <p:contentPart p14:bwMode="auto" r:id="rId163">
            <p14:nvContentPartPr>
              <p14:cNvPr id="1051405" name=""/>
              <p14:cNvContentPartPr/>
              <p14:nvPr/>
            </p14:nvContentPartPr>
            <p14:xfrm>
              <a:off x="8067962" y="456522"/>
              <a:ext cx="204574" cy="633595"/>
            </p14:xfrm>
          </p:contentPart>
        </mc:Choice>
        <mc:Fallback>
          <p:sp>
            <p:nvSpPr>
              <p:cNvPr id="1051405" name=""/>
              <p:cNvSpPr/>
              <p:nvPr/>
            </p:nvSpPr>
            <p:spPr>
              <a:xfrm>
                <a:off x="8067962" y="456522"/>
                <a:ext cx="204574" cy="633595"/>
              </a:xfrm>
            </p:spPr>
          </p:sp>
        </mc:Fallback>
      </mc:AlternateContent>
      <mc:AlternateContent xmlns:mc="http://schemas.openxmlformats.org/markup-compatibility/2006">
        <mc:Choice xmlns:p14="http://schemas.microsoft.com/office/powerpoint/2010/main" Requires="p14">
          <p:contentPart p14:bwMode="auto" r:id="rId164">
            <p14:nvContentPartPr>
              <p14:cNvPr id="1051406" name=""/>
              <p14:cNvContentPartPr/>
              <p14:nvPr/>
            </p14:nvContentPartPr>
            <p14:xfrm>
              <a:off x="8306312" y="241426"/>
              <a:ext cx="78982" cy="224621"/>
            </p14:xfrm>
          </p:contentPart>
        </mc:Choice>
        <mc:Fallback>
          <p:sp>
            <p:nvSpPr>
              <p:cNvPr id="1051406" name=""/>
              <p:cNvSpPr/>
              <p:nvPr/>
            </p:nvSpPr>
            <p:spPr>
              <a:xfrm>
                <a:off x="8306312" y="241426"/>
                <a:ext cx="78982" cy="224621"/>
              </a:xfrm>
            </p:spPr>
          </p:sp>
        </mc:Fallback>
      </mc:AlternateContent>
      <mc:AlternateContent xmlns:mc="http://schemas.openxmlformats.org/markup-compatibility/2006">
        <mc:Choice xmlns:p14="http://schemas.microsoft.com/office/powerpoint/2010/main" Requires="p14">
          <p:contentPart p14:bwMode="auto" r:id="rId165">
            <p14:nvContentPartPr>
              <p14:cNvPr id="1051407" name=""/>
              <p14:cNvContentPartPr/>
              <p14:nvPr/>
            </p14:nvContentPartPr>
            <p14:xfrm>
              <a:off x="8416668" y="458850"/>
              <a:ext cx="104530" cy="297095"/>
            </p14:xfrm>
          </p:contentPart>
        </mc:Choice>
        <mc:Fallback>
          <p:sp>
            <p:nvSpPr>
              <p:cNvPr id="1051407" name=""/>
              <p:cNvSpPr/>
              <p:nvPr/>
            </p:nvSpPr>
            <p:spPr>
              <a:xfrm>
                <a:off x="8416668" y="458850"/>
                <a:ext cx="104530" cy="297095"/>
              </a:xfrm>
            </p:spPr>
          </p:sp>
        </mc:Fallback>
      </mc:AlternateContent>
      <mc:AlternateContent xmlns:mc="http://schemas.openxmlformats.org/markup-compatibility/2006">
        <mc:Choice xmlns:p14="http://schemas.microsoft.com/office/powerpoint/2010/main" Requires="p14">
          <p:contentPart p14:bwMode="auto" r:id="rId166">
            <p14:nvContentPartPr>
              <p14:cNvPr id="1051408" name=""/>
              <p14:cNvContentPartPr/>
              <p14:nvPr/>
            </p14:nvContentPartPr>
            <p14:xfrm>
              <a:off x="8517227" y="567561"/>
              <a:ext cx="130280" cy="155869"/>
            </p14:xfrm>
          </p:contentPart>
        </mc:Choice>
        <mc:Fallback>
          <p:sp>
            <p:nvSpPr>
              <p:cNvPr id="1051408" name=""/>
              <p:cNvSpPr/>
              <p:nvPr/>
            </p:nvSpPr>
            <p:spPr>
              <a:xfrm>
                <a:off x="8517227" y="567561"/>
                <a:ext cx="130280" cy="155869"/>
              </a:xfrm>
            </p:spPr>
          </p:sp>
        </mc:Fallback>
      </mc:AlternateContent>
      <mc:AlternateContent xmlns:mc="http://schemas.openxmlformats.org/markup-compatibility/2006">
        <mc:Choice xmlns:p14="http://schemas.microsoft.com/office/powerpoint/2010/main" Requires="p14">
          <p:contentPart p14:bwMode="auto" r:id="rId167">
            <p14:nvContentPartPr>
              <p14:cNvPr id="1051409" name=""/>
              <p14:cNvContentPartPr/>
              <p14:nvPr/>
            </p14:nvContentPartPr>
            <p14:xfrm>
              <a:off x="8604296" y="581957"/>
              <a:ext cx="126097" cy="113698"/>
            </p14:xfrm>
          </p:contentPart>
        </mc:Choice>
        <mc:Fallback>
          <p:sp>
            <p:nvSpPr>
              <p:cNvPr id="1051409" name=""/>
              <p:cNvSpPr/>
              <p:nvPr/>
            </p:nvSpPr>
            <p:spPr>
              <a:xfrm>
                <a:off x="8604296" y="581957"/>
                <a:ext cx="126097" cy="113698"/>
              </a:xfrm>
            </p:spPr>
          </p:sp>
        </mc:Fallback>
      </mc:AlternateContent>
      <mc:AlternateContent xmlns:mc="http://schemas.openxmlformats.org/markup-compatibility/2006">
        <mc:Choice xmlns:p14="http://schemas.microsoft.com/office/powerpoint/2010/main" Requires="p14">
          <p:contentPart p14:bwMode="auto" r:id="rId168">
            <p14:nvContentPartPr>
              <p14:cNvPr id="1051410" name=""/>
              <p14:cNvContentPartPr/>
              <p14:nvPr/>
            </p14:nvContentPartPr>
            <p14:xfrm>
              <a:off x="8699902" y="458850"/>
              <a:ext cx="122494" cy="290639"/>
            </p14:xfrm>
          </p:contentPart>
        </mc:Choice>
        <mc:Fallback>
          <p:sp>
            <p:nvSpPr>
              <p:cNvPr id="1051410" name=""/>
              <p:cNvSpPr/>
              <p:nvPr/>
            </p:nvSpPr>
            <p:spPr>
              <a:xfrm>
                <a:off x="8699902" y="458850"/>
                <a:ext cx="122494" cy="290639"/>
              </a:xfrm>
            </p:spPr>
          </p:sp>
        </mc:Fallback>
      </mc:AlternateContent>
      <mc:AlternateContent xmlns:mc="http://schemas.openxmlformats.org/markup-compatibility/2006">
        <mc:Choice xmlns:p14="http://schemas.microsoft.com/office/powerpoint/2010/main" Requires="p14">
          <p:contentPart p14:bwMode="auto" r:id="rId169">
            <p14:nvContentPartPr>
              <p14:cNvPr id="1051411" name=""/>
              <p14:cNvContentPartPr/>
              <p14:nvPr/>
            </p14:nvContentPartPr>
            <p14:xfrm>
              <a:off x="8931856" y="415663"/>
              <a:ext cx="166520" cy="260247"/>
            </p14:xfrm>
          </p:contentPart>
        </mc:Choice>
        <mc:Fallback>
          <p:sp>
            <p:nvSpPr>
              <p:cNvPr id="1051411" name=""/>
              <p:cNvSpPr/>
              <p:nvPr/>
            </p:nvSpPr>
            <p:spPr>
              <a:xfrm>
                <a:off x="8931856" y="415663"/>
                <a:ext cx="166520" cy="260247"/>
              </a:xfrm>
            </p:spPr>
          </p:sp>
        </mc:Fallback>
      </mc:AlternateContent>
      <mc:AlternateContent xmlns:mc="http://schemas.openxmlformats.org/markup-compatibility/2006">
        <mc:Choice xmlns:p14="http://schemas.microsoft.com/office/powerpoint/2010/main" Requires="p14">
          <p:contentPart p14:bwMode="auto" r:id="rId170">
            <p14:nvContentPartPr>
              <p14:cNvPr id="1051412" name=""/>
              <p14:cNvContentPartPr/>
              <p14:nvPr/>
            </p14:nvContentPartPr>
            <p14:xfrm>
              <a:off x="9100486" y="547732"/>
              <a:ext cx="117577" cy="119386"/>
            </p14:xfrm>
          </p:contentPart>
        </mc:Choice>
        <mc:Fallback>
          <p:sp>
            <p:nvSpPr>
              <p:cNvPr id="1051412" name=""/>
              <p:cNvSpPr/>
              <p:nvPr/>
            </p:nvSpPr>
            <p:spPr>
              <a:xfrm>
                <a:off x="9100486" y="547732"/>
                <a:ext cx="117577" cy="119386"/>
              </a:xfrm>
            </p:spPr>
          </p:sp>
        </mc:Fallback>
      </mc:AlternateContent>
      <mc:AlternateContent xmlns:mc="http://schemas.openxmlformats.org/markup-compatibility/2006">
        <mc:Choice xmlns:p14="http://schemas.microsoft.com/office/powerpoint/2010/main" Requires="p14">
          <p:contentPart p14:bwMode="auto" r:id="rId171">
            <p14:nvContentPartPr>
              <p14:cNvPr id="1051413" name=""/>
              <p14:cNvContentPartPr/>
              <p14:nvPr/>
            </p14:nvContentPartPr>
            <p14:xfrm>
              <a:off x="9197942" y="538522"/>
              <a:ext cx="146567" cy="131628"/>
            </p14:xfrm>
          </p:contentPart>
        </mc:Choice>
        <mc:Fallback>
          <p:sp>
            <p:nvSpPr>
              <p:cNvPr id="1051413" name=""/>
              <p:cNvSpPr/>
              <p:nvPr/>
            </p:nvSpPr>
            <p:spPr>
              <a:xfrm>
                <a:off x="9197942" y="538522"/>
                <a:ext cx="146567" cy="131628"/>
              </a:xfrm>
            </p:spPr>
          </p:sp>
        </mc:Fallback>
      </mc:AlternateContent>
      <mc:AlternateContent xmlns:mc="http://schemas.openxmlformats.org/markup-compatibility/2006">
        <mc:Choice xmlns:p14="http://schemas.microsoft.com/office/powerpoint/2010/main" Requires="p14">
          <p:contentPart p14:bwMode="auto" r:id="rId172">
            <p14:nvContentPartPr>
              <p14:cNvPr id="1051414" name=""/>
              <p14:cNvContentPartPr/>
              <p14:nvPr/>
            </p14:nvContentPartPr>
            <p14:xfrm>
              <a:off x="6195366" y="422612"/>
              <a:ext cx="230361" cy="6150398"/>
            </p14:xfrm>
          </p:contentPart>
        </mc:Choice>
        <mc:Fallback>
          <p:sp>
            <p:nvSpPr>
              <p:cNvPr id="1051414" name=""/>
              <p:cNvSpPr/>
              <p:nvPr/>
            </p:nvSpPr>
            <p:spPr>
              <a:xfrm>
                <a:off x="6195366" y="422612"/>
                <a:ext cx="230361" cy="6150398"/>
              </a:xfrm>
            </p:spPr>
          </p:sp>
        </mc:Fallback>
      </mc:AlternateContent>
      <mc:AlternateContent xmlns:mc="http://schemas.openxmlformats.org/markup-compatibility/2006">
        <mc:Choice xmlns:p14="http://schemas.microsoft.com/office/powerpoint/2010/main" Requires="p14">
          <p:contentPart p14:bwMode="auto" r:id="rId173">
            <p14:nvContentPartPr>
              <p14:cNvPr id="1051415" name=""/>
              <p14:cNvContentPartPr/>
              <p14:nvPr/>
            </p14:nvContentPartPr>
            <p14:xfrm>
              <a:off x="6354246" y="1153868"/>
              <a:ext cx="5593007" cy="174177"/>
            </p14:xfrm>
          </p:contentPart>
        </mc:Choice>
        <mc:Fallback>
          <p:sp>
            <p:nvSpPr>
              <p:cNvPr id="1051415" name=""/>
              <p:cNvSpPr/>
              <p:nvPr/>
            </p:nvSpPr>
            <p:spPr>
              <a:xfrm>
                <a:off x="6354246" y="1153868"/>
                <a:ext cx="5593007" cy="174177"/>
              </a:xfrm>
            </p:spPr>
          </p:sp>
        </mc:Fallback>
      </mc:AlternateContent>
      <mc:AlternateContent xmlns:mc="http://schemas.openxmlformats.org/markup-compatibility/2006">
        <mc:Choice xmlns:p14="http://schemas.microsoft.com/office/powerpoint/2010/main" Requires="p14">
          <p:contentPart p14:bwMode="auto" r:id="rId174">
            <p14:nvContentPartPr>
              <p14:cNvPr id="1051416" name=""/>
              <p14:cNvContentPartPr/>
              <p14:nvPr/>
            </p14:nvContentPartPr>
            <p14:xfrm>
              <a:off x="6935700" y="1847281"/>
              <a:ext cx="12901" cy="561110"/>
            </p14:xfrm>
          </p:contentPart>
        </mc:Choice>
        <mc:Fallback>
          <p:sp>
            <p:nvSpPr>
              <p:cNvPr id="1051416" name=""/>
              <p:cNvSpPr/>
              <p:nvPr/>
            </p:nvSpPr>
            <p:spPr>
              <a:xfrm>
                <a:off x="6935700" y="1847281"/>
                <a:ext cx="12901" cy="561110"/>
              </a:xfrm>
            </p:spPr>
          </p:sp>
        </mc:Fallback>
      </mc:AlternateContent>
      <mc:AlternateContent xmlns:mc="http://schemas.openxmlformats.org/markup-compatibility/2006">
        <mc:Choice xmlns:p14="http://schemas.microsoft.com/office/powerpoint/2010/main" Requires="p14">
          <p:contentPart p14:bwMode="auto" r:id="rId175">
            <p14:nvContentPartPr>
              <p14:cNvPr id="1051417" name=""/>
              <p14:cNvContentPartPr/>
              <p14:nvPr/>
            </p14:nvContentPartPr>
            <p14:xfrm>
              <a:off x="6940660" y="1857209"/>
              <a:ext cx="255150" cy="42070"/>
            </p14:xfrm>
          </p:contentPart>
        </mc:Choice>
        <mc:Fallback>
          <p:sp>
            <p:nvSpPr>
              <p:cNvPr id="1051417" name=""/>
              <p:cNvSpPr/>
              <p:nvPr/>
            </p:nvSpPr>
            <p:spPr>
              <a:xfrm>
                <a:off x="6940660" y="1857209"/>
                <a:ext cx="255150" cy="42070"/>
              </a:xfrm>
            </p:spPr>
          </p:sp>
        </mc:Fallback>
      </mc:AlternateContent>
      <mc:AlternateContent xmlns:mc="http://schemas.openxmlformats.org/markup-compatibility/2006">
        <mc:Choice xmlns:p14="http://schemas.microsoft.com/office/powerpoint/2010/main" Requires="p14">
          <p:contentPart p14:bwMode="auto" r:id="rId176">
            <p14:nvContentPartPr>
              <p14:cNvPr id="1051418" name=""/>
              <p14:cNvContentPartPr/>
              <p14:nvPr/>
            </p14:nvContentPartPr>
            <p14:xfrm>
              <a:off x="6911979" y="2108833"/>
              <a:ext cx="265881" cy="21180"/>
            </p14:xfrm>
          </p:contentPart>
        </mc:Choice>
        <mc:Fallback>
          <p:sp>
            <p:nvSpPr>
              <p:cNvPr id="1051418" name=""/>
              <p:cNvSpPr/>
              <p:nvPr/>
            </p:nvSpPr>
            <p:spPr>
              <a:xfrm>
                <a:off x="6911979" y="2108833"/>
                <a:ext cx="265881" cy="21180"/>
              </a:xfrm>
            </p:spPr>
          </p:sp>
        </mc:Fallback>
      </mc:AlternateContent>
      <mc:AlternateContent xmlns:mc="http://schemas.openxmlformats.org/markup-compatibility/2006">
        <mc:Choice xmlns:p14="http://schemas.microsoft.com/office/powerpoint/2010/main" Requires="p14">
          <p:contentPart p14:bwMode="auto" r:id="rId177">
            <p14:nvContentPartPr>
              <p14:cNvPr id="1051419" name=""/>
              <p14:cNvContentPartPr/>
              <p14:nvPr/>
            </p14:nvContentPartPr>
            <p14:xfrm>
              <a:off x="6933159" y="1654181"/>
              <a:ext cx="386664" cy="23594"/>
            </p14:xfrm>
          </p:contentPart>
        </mc:Choice>
        <mc:Fallback>
          <p:sp>
            <p:nvSpPr>
              <p:cNvPr id="1051419" name=""/>
              <p:cNvSpPr/>
              <p:nvPr/>
            </p:nvSpPr>
            <p:spPr>
              <a:xfrm>
                <a:off x="6933159" y="1654181"/>
                <a:ext cx="386664" cy="23594"/>
              </a:xfrm>
            </p:spPr>
          </p:sp>
        </mc:Fallback>
      </mc:AlternateContent>
      <mc:AlternateContent xmlns:mc="http://schemas.openxmlformats.org/markup-compatibility/2006">
        <mc:Choice xmlns:p14="http://schemas.microsoft.com/office/powerpoint/2010/main" Requires="p14">
          <p:contentPart p14:bwMode="auto" r:id="rId178">
            <p14:nvContentPartPr>
              <p14:cNvPr id="1051420" name=""/>
              <p14:cNvContentPartPr/>
              <p14:nvPr/>
            </p14:nvContentPartPr>
            <p14:xfrm>
              <a:off x="7226587" y="1596102"/>
              <a:ext cx="153999" cy="184909"/>
            </p14:xfrm>
          </p:contentPart>
        </mc:Choice>
        <mc:Fallback>
          <p:sp>
            <p:nvSpPr>
              <p:cNvPr id="1051420" name=""/>
              <p:cNvSpPr/>
              <p:nvPr/>
            </p:nvSpPr>
            <p:spPr>
              <a:xfrm>
                <a:off x="7226587" y="1596102"/>
                <a:ext cx="153999" cy="184909"/>
              </a:xfrm>
            </p:spPr>
          </p:sp>
        </mc:Fallback>
      </mc:AlternateContent>
      <mc:AlternateContent xmlns:mc="http://schemas.openxmlformats.org/markup-compatibility/2006">
        <mc:Choice xmlns:p14="http://schemas.microsoft.com/office/powerpoint/2010/main" Requires="p14">
          <p:contentPart p14:bwMode="auto" r:id="rId179">
            <p14:nvContentPartPr>
              <p14:cNvPr id="1051421" name=""/>
              <p14:cNvContentPartPr/>
              <p14:nvPr/>
            </p14:nvContentPartPr>
            <p14:xfrm>
              <a:off x="7300672" y="1827921"/>
              <a:ext cx="140360" cy="745035"/>
            </p14:xfrm>
          </p:contentPart>
        </mc:Choice>
        <mc:Fallback>
          <p:sp>
            <p:nvSpPr>
              <p:cNvPr id="1051421" name=""/>
              <p:cNvSpPr/>
              <p:nvPr/>
            </p:nvSpPr>
            <p:spPr>
              <a:xfrm>
                <a:off x="7300672" y="1827921"/>
                <a:ext cx="140360" cy="745035"/>
              </a:xfrm>
            </p:spPr>
          </p:sp>
        </mc:Fallback>
      </mc:AlternateContent>
      <mc:AlternateContent xmlns:mc="http://schemas.openxmlformats.org/markup-compatibility/2006">
        <mc:Choice xmlns:p14="http://schemas.microsoft.com/office/powerpoint/2010/main" Requires="p14">
          <p:contentPart p14:bwMode="auto" r:id="rId180">
            <p14:nvContentPartPr>
              <p14:cNvPr id="1051422" name=""/>
              <p14:cNvContentPartPr/>
              <p14:nvPr/>
            </p14:nvContentPartPr>
            <p14:xfrm>
              <a:off x="7441032" y="2107656"/>
              <a:ext cx="135069" cy="228913"/>
            </p14:xfrm>
          </p:contentPart>
        </mc:Choice>
        <mc:Fallback>
          <p:sp>
            <p:nvSpPr>
              <p:cNvPr id="1051422" name=""/>
              <p:cNvSpPr/>
              <p:nvPr/>
            </p:nvSpPr>
            <p:spPr>
              <a:xfrm>
                <a:off x="7441032" y="2107656"/>
                <a:ext cx="135069" cy="228913"/>
              </a:xfrm>
            </p:spPr>
          </p:sp>
        </mc:Fallback>
      </mc:AlternateContent>
      <mc:AlternateContent xmlns:mc="http://schemas.openxmlformats.org/markup-compatibility/2006">
        <mc:Choice xmlns:p14="http://schemas.microsoft.com/office/powerpoint/2010/main" Requires="p14">
          <p:contentPart p14:bwMode="auto" r:id="rId181">
            <p14:nvContentPartPr>
              <p14:cNvPr id="1051423" name=""/>
              <p14:cNvContentPartPr/>
              <p14:nvPr/>
            </p14:nvContentPartPr>
            <p14:xfrm>
              <a:off x="7541866" y="2095977"/>
              <a:ext cx="158233" cy="198053"/>
            </p14:xfrm>
          </p:contentPart>
        </mc:Choice>
        <mc:Fallback>
          <p:sp>
            <p:nvSpPr>
              <p:cNvPr id="1051423" name=""/>
              <p:cNvSpPr/>
              <p:nvPr/>
            </p:nvSpPr>
            <p:spPr>
              <a:xfrm>
                <a:off x="7541866" y="2095977"/>
                <a:ext cx="158233" cy="198053"/>
              </a:xfrm>
            </p:spPr>
          </p:sp>
        </mc:Fallback>
      </mc:AlternateContent>
      <mc:AlternateContent xmlns:mc="http://schemas.openxmlformats.org/markup-compatibility/2006">
        <mc:Choice xmlns:p14="http://schemas.microsoft.com/office/powerpoint/2010/main" Requires="p14">
          <p:contentPart p14:bwMode="auto" r:id="rId182">
            <p14:nvContentPartPr>
              <p14:cNvPr id="1051424" name=""/>
              <p14:cNvContentPartPr/>
              <p14:nvPr/>
            </p14:nvContentPartPr>
            <p14:xfrm>
              <a:off x="7770470" y="2226531"/>
              <a:ext cx="6789" cy="137161"/>
            </p14:xfrm>
          </p:contentPart>
        </mc:Choice>
        <mc:Fallback>
          <p:sp>
            <p:nvSpPr>
              <p:cNvPr id="1051424" name=""/>
              <p:cNvSpPr/>
              <p:nvPr/>
            </p:nvSpPr>
            <p:spPr>
              <a:xfrm>
                <a:off x="7770470" y="2226531"/>
                <a:ext cx="6789" cy="137161"/>
              </a:xfrm>
            </p:spPr>
          </p:sp>
        </mc:Fallback>
      </mc:AlternateContent>
      <mc:AlternateContent xmlns:mc="http://schemas.openxmlformats.org/markup-compatibility/2006">
        <mc:Choice xmlns:p14="http://schemas.microsoft.com/office/powerpoint/2010/main" Requires="p14">
          <p:contentPart p14:bwMode="auto" r:id="rId183">
            <p14:nvContentPartPr>
              <p14:cNvPr id="1051425" name=""/>
              <p14:cNvContentPartPr/>
              <p14:nvPr/>
            </p14:nvContentPartPr>
            <p14:xfrm>
              <a:off x="7882300" y="2095977"/>
              <a:ext cx="142473" cy="253691"/>
            </p14:xfrm>
          </p:contentPart>
        </mc:Choice>
        <mc:Fallback>
          <p:sp>
            <p:nvSpPr>
              <p:cNvPr id="1051425" name=""/>
              <p:cNvSpPr/>
              <p:nvPr/>
            </p:nvSpPr>
            <p:spPr>
              <a:xfrm>
                <a:off x="7882300" y="2095977"/>
                <a:ext cx="142473" cy="253691"/>
              </a:xfrm>
            </p:spPr>
          </p:sp>
        </mc:Fallback>
      </mc:AlternateContent>
      <mc:AlternateContent xmlns:mc="http://schemas.openxmlformats.org/markup-compatibility/2006">
        <mc:Choice xmlns:p14="http://schemas.microsoft.com/office/powerpoint/2010/main" Requires="p14">
          <p:contentPart p14:bwMode="auto" r:id="rId184">
            <p14:nvContentPartPr>
              <p14:cNvPr id="1051426" name=""/>
              <p14:cNvContentPartPr/>
              <p14:nvPr/>
            </p14:nvContentPartPr>
            <p14:xfrm>
              <a:off x="8121726" y="2226531"/>
              <a:ext cx="34562" cy="178905"/>
            </p14:xfrm>
          </p:contentPart>
        </mc:Choice>
        <mc:Fallback>
          <p:sp>
            <p:nvSpPr>
              <p:cNvPr id="1051426" name=""/>
              <p:cNvSpPr/>
              <p:nvPr/>
            </p:nvSpPr>
            <p:spPr>
              <a:xfrm>
                <a:off x="8121726" y="2226531"/>
                <a:ext cx="34562" cy="178905"/>
              </a:xfrm>
            </p:spPr>
          </p:sp>
        </mc:Fallback>
      </mc:AlternateContent>
      <mc:AlternateContent xmlns:mc="http://schemas.openxmlformats.org/markup-compatibility/2006">
        <mc:Choice xmlns:p14="http://schemas.microsoft.com/office/powerpoint/2010/main" Requires="p14">
          <p:contentPart p14:bwMode="auto" r:id="rId185">
            <p14:nvContentPartPr>
              <p14:cNvPr id="1051427" name=""/>
              <p14:cNvContentPartPr/>
              <p14:nvPr/>
            </p14:nvContentPartPr>
            <p14:xfrm>
              <a:off x="8220710" y="2054132"/>
              <a:ext cx="195097" cy="333526"/>
            </p14:xfrm>
          </p:contentPart>
        </mc:Choice>
        <mc:Fallback>
          <p:sp>
            <p:nvSpPr>
              <p:cNvPr id="1051427" name=""/>
              <p:cNvSpPr/>
              <p:nvPr/>
            </p:nvSpPr>
            <p:spPr>
              <a:xfrm>
                <a:off x="8220710" y="2054132"/>
                <a:ext cx="195097" cy="333526"/>
              </a:xfrm>
            </p:spPr>
          </p:sp>
        </mc:Fallback>
      </mc:AlternateContent>
      <mc:AlternateContent xmlns:mc="http://schemas.openxmlformats.org/markup-compatibility/2006">
        <mc:Choice xmlns:p14="http://schemas.microsoft.com/office/powerpoint/2010/main" Requires="p14">
          <p:contentPart p14:bwMode="auto" r:id="rId186">
            <p14:nvContentPartPr>
              <p14:cNvPr id="1051428" name=""/>
              <p14:cNvContentPartPr/>
              <p14:nvPr/>
            </p14:nvContentPartPr>
            <p14:xfrm>
              <a:off x="8428096" y="1921741"/>
              <a:ext cx="160179" cy="618118"/>
            </p14:xfrm>
          </p:contentPart>
        </mc:Choice>
        <mc:Fallback>
          <p:sp>
            <p:nvSpPr>
              <p:cNvPr id="1051428" name=""/>
              <p:cNvSpPr/>
              <p:nvPr/>
            </p:nvSpPr>
            <p:spPr>
              <a:xfrm>
                <a:off x="8428096" y="1921741"/>
                <a:ext cx="160179" cy="618118"/>
              </a:xfrm>
            </p:spPr>
          </p:sp>
        </mc:Fallback>
      </mc:AlternateContent>
      <mc:AlternateContent xmlns:mc="http://schemas.openxmlformats.org/markup-compatibility/2006">
        <mc:Choice xmlns:p14="http://schemas.microsoft.com/office/powerpoint/2010/main" Requires="p14">
          <p:contentPart p14:bwMode="auto" r:id="rId187">
            <p14:nvContentPartPr>
              <p14:cNvPr id="1051429" name=""/>
              <p14:cNvContentPartPr/>
              <p14:nvPr/>
            </p14:nvContentPartPr>
            <p14:xfrm>
              <a:off x="9150413" y="1788123"/>
              <a:ext cx="517313" cy="671900"/>
            </p14:xfrm>
          </p:contentPart>
        </mc:Choice>
        <mc:Fallback>
          <p:sp>
            <p:nvSpPr>
              <p:cNvPr id="1051429" name=""/>
              <p:cNvSpPr/>
              <p:nvPr/>
            </p:nvSpPr>
            <p:spPr>
              <a:xfrm>
                <a:off x="9150413" y="1788123"/>
                <a:ext cx="517313" cy="671900"/>
              </a:xfrm>
            </p:spPr>
          </p:sp>
        </mc:Fallback>
      </mc:AlternateContent>
      <mc:AlternateContent xmlns:mc="http://schemas.openxmlformats.org/markup-compatibility/2006">
        <mc:Choice xmlns:p14="http://schemas.microsoft.com/office/powerpoint/2010/main" Requires="p14">
          <p:contentPart p14:bwMode="auto" r:id="rId188">
            <p14:nvContentPartPr>
              <p14:cNvPr id="1051430" name=""/>
              <p14:cNvContentPartPr/>
              <p14:nvPr/>
            </p14:nvContentPartPr>
            <p14:xfrm>
              <a:off x="9758451" y="2106110"/>
              <a:ext cx="161736" cy="124336"/>
            </p14:xfrm>
          </p:contentPart>
        </mc:Choice>
        <mc:Fallback>
          <p:sp>
            <p:nvSpPr>
              <p:cNvPr id="1051430" name=""/>
              <p:cNvSpPr/>
              <p:nvPr/>
            </p:nvSpPr>
            <p:spPr>
              <a:xfrm>
                <a:off x="9758451" y="2106110"/>
                <a:ext cx="161736" cy="124336"/>
              </a:xfrm>
            </p:spPr>
          </p:sp>
        </mc:Fallback>
      </mc:AlternateContent>
      <mc:AlternateContent xmlns:mc="http://schemas.openxmlformats.org/markup-compatibility/2006">
        <mc:Choice xmlns:p14="http://schemas.microsoft.com/office/powerpoint/2010/main" Requires="p14">
          <p:contentPart p14:bwMode="auto" r:id="rId189">
            <p14:nvContentPartPr>
              <p14:cNvPr id="1051431" name=""/>
              <p14:cNvContentPartPr/>
              <p14:nvPr/>
            </p14:nvContentPartPr>
            <p14:xfrm>
              <a:off x="9918820" y="1791684"/>
              <a:ext cx="11272" cy="427400"/>
            </p14:xfrm>
          </p:contentPart>
        </mc:Choice>
        <mc:Fallback>
          <p:sp>
            <p:nvSpPr>
              <p:cNvPr id="1051431" name=""/>
              <p:cNvSpPr/>
              <p:nvPr/>
            </p:nvSpPr>
            <p:spPr>
              <a:xfrm>
                <a:off x="9918820" y="1791684"/>
                <a:ext cx="11272" cy="427400"/>
              </a:xfrm>
            </p:spPr>
          </p:sp>
        </mc:Fallback>
      </mc:AlternateContent>
      <mc:AlternateContent xmlns:mc="http://schemas.openxmlformats.org/markup-compatibility/2006">
        <mc:Choice xmlns:p14="http://schemas.microsoft.com/office/powerpoint/2010/main" Requires="p14">
          <p:contentPart p14:bwMode="auto" r:id="rId190">
            <p14:nvContentPartPr>
              <p14:cNvPr id="1051432" name=""/>
              <p14:cNvContentPartPr/>
              <p14:nvPr/>
            </p14:nvContentPartPr>
            <p14:xfrm>
              <a:off x="9904500" y="2087813"/>
              <a:ext cx="151983" cy="151488"/>
            </p14:xfrm>
          </p:contentPart>
        </mc:Choice>
        <mc:Fallback>
          <p:sp>
            <p:nvSpPr>
              <p:cNvPr id="1051432" name=""/>
              <p:cNvSpPr/>
              <p:nvPr/>
            </p:nvSpPr>
            <p:spPr>
              <a:xfrm>
                <a:off x="9904500" y="2087813"/>
                <a:ext cx="151983" cy="151488"/>
              </a:xfrm>
            </p:spPr>
          </p:sp>
        </mc:Fallback>
      </mc:AlternateContent>
      <mc:AlternateContent xmlns:mc="http://schemas.openxmlformats.org/markup-compatibility/2006">
        <mc:Choice xmlns:p14="http://schemas.microsoft.com/office/powerpoint/2010/main" Requires="p14">
          <p:contentPart p14:bwMode="auto" r:id="rId191">
            <p14:nvContentPartPr>
              <p14:cNvPr id="1051433" name=""/>
              <p14:cNvContentPartPr/>
              <p14:nvPr/>
            </p14:nvContentPartPr>
            <p14:xfrm>
              <a:off x="10096000" y="2045475"/>
              <a:ext cx="316268" cy="177604"/>
            </p14:xfrm>
          </p:contentPart>
        </mc:Choice>
        <mc:Fallback>
          <p:sp>
            <p:nvSpPr>
              <p:cNvPr id="1051433" name=""/>
              <p:cNvSpPr/>
              <p:nvPr/>
            </p:nvSpPr>
            <p:spPr>
              <a:xfrm>
                <a:off x="10096000" y="2045475"/>
                <a:ext cx="316268" cy="177604"/>
              </a:xfrm>
            </p:spPr>
          </p:sp>
        </mc:Fallback>
      </mc:AlternateContent>
      <mc:AlternateContent xmlns:mc="http://schemas.openxmlformats.org/markup-compatibility/2006">
        <mc:Choice xmlns:p14="http://schemas.microsoft.com/office/powerpoint/2010/main" Requires="p14">
          <p:contentPart p14:bwMode="auto" r:id="rId192">
            <p14:nvContentPartPr>
              <p14:cNvPr id="1051434" name=""/>
              <p14:cNvContentPartPr/>
              <p14:nvPr/>
            </p14:nvContentPartPr>
            <p14:xfrm>
              <a:off x="10559307" y="1959204"/>
              <a:ext cx="365264" cy="205340"/>
            </p14:xfrm>
          </p:contentPart>
        </mc:Choice>
        <mc:Fallback>
          <p:sp>
            <p:nvSpPr>
              <p:cNvPr id="1051434" name=""/>
              <p:cNvSpPr/>
              <p:nvPr/>
            </p:nvSpPr>
            <p:spPr>
              <a:xfrm>
                <a:off x="10559307" y="1959204"/>
                <a:ext cx="365264" cy="205340"/>
              </a:xfrm>
            </p:spPr>
          </p:sp>
        </mc:Fallback>
      </mc:AlternateContent>
      <mc:AlternateContent xmlns:mc="http://schemas.openxmlformats.org/markup-compatibility/2006">
        <mc:Choice xmlns:p14="http://schemas.microsoft.com/office/powerpoint/2010/main" Requires="p14">
          <p:contentPart p14:bwMode="auto" r:id="rId193">
            <p14:nvContentPartPr>
              <p14:cNvPr id="1051435" name=""/>
              <p14:cNvContentPartPr/>
              <p14:nvPr/>
            </p14:nvContentPartPr>
            <p14:xfrm>
              <a:off x="10925936" y="1994463"/>
              <a:ext cx="191104" cy="151180"/>
            </p14:xfrm>
          </p:contentPart>
        </mc:Choice>
        <mc:Fallback>
          <p:sp>
            <p:nvSpPr>
              <p:cNvPr id="1051435" name=""/>
              <p:cNvSpPr/>
              <p:nvPr/>
            </p:nvSpPr>
            <p:spPr>
              <a:xfrm>
                <a:off x="10925936" y="1994463"/>
                <a:ext cx="191104" cy="151180"/>
              </a:xfrm>
            </p:spPr>
          </p:sp>
        </mc:Fallback>
      </mc:AlternateContent>
      <mc:AlternateContent xmlns:mc="http://schemas.openxmlformats.org/markup-compatibility/2006">
        <mc:Choice xmlns:p14="http://schemas.microsoft.com/office/powerpoint/2010/main" Requires="p14">
          <p:contentPart p14:bwMode="auto" r:id="rId194">
            <p14:nvContentPartPr>
              <p14:cNvPr id="1051436" name=""/>
              <p14:cNvContentPartPr/>
              <p14:nvPr/>
            </p14:nvContentPartPr>
            <p14:xfrm>
              <a:off x="11074240" y="1704814"/>
              <a:ext cx="17442" cy="403195"/>
            </p14:xfrm>
          </p:contentPart>
        </mc:Choice>
        <mc:Fallback>
          <p:sp>
            <p:nvSpPr>
              <p:cNvPr id="1051436" name=""/>
              <p:cNvSpPr/>
              <p:nvPr/>
            </p:nvSpPr>
            <p:spPr>
              <a:xfrm>
                <a:off x="11074240" y="1704814"/>
                <a:ext cx="17442" cy="403195"/>
              </a:xfrm>
            </p:spPr>
          </p:sp>
        </mc:Fallback>
      </mc:AlternateContent>
      <mc:AlternateContent xmlns:mc="http://schemas.openxmlformats.org/markup-compatibility/2006">
        <mc:Choice xmlns:p14="http://schemas.microsoft.com/office/powerpoint/2010/main" Requires="p14">
          <p:contentPart p14:bwMode="auto" r:id="rId195">
            <p14:nvContentPartPr>
              <p14:cNvPr id="1051437" name=""/>
              <p14:cNvContentPartPr/>
              <p14:nvPr/>
            </p14:nvContentPartPr>
            <p14:xfrm>
              <a:off x="10988197" y="1870779"/>
              <a:ext cx="214886" cy="14972"/>
            </p14:xfrm>
          </p:contentPart>
        </mc:Choice>
        <mc:Fallback>
          <p:sp>
            <p:nvSpPr>
              <p:cNvPr id="1051437" name=""/>
              <p:cNvSpPr/>
              <p:nvPr/>
            </p:nvSpPr>
            <p:spPr>
              <a:xfrm>
                <a:off x="10988197" y="1870779"/>
                <a:ext cx="214886" cy="14972"/>
              </a:xfrm>
            </p:spPr>
          </p:sp>
        </mc:Fallback>
      </mc:AlternateContent>
      <mc:AlternateContent xmlns:mc="http://schemas.openxmlformats.org/markup-compatibility/2006">
        <mc:Choice xmlns:p14="http://schemas.microsoft.com/office/powerpoint/2010/main" Requires="p14">
          <p:contentPart p14:bwMode="auto" r:id="rId196">
            <p14:nvContentPartPr>
              <p14:cNvPr id="1051438" name=""/>
              <p14:cNvContentPartPr/>
              <p14:nvPr/>
            </p14:nvContentPartPr>
            <p14:xfrm>
              <a:off x="11182404" y="1973118"/>
              <a:ext cx="48919" cy="152036"/>
            </p14:xfrm>
          </p:contentPart>
        </mc:Choice>
        <mc:Fallback>
          <p:sp>
            <p:nvSpPr>
              <p:cNvPr id="1051438" name=""/>
              <p:cNvSpPr/>
              <p:nvPr/>
            </p:nvSpPr>
            <p:spPr>
              <a:xfrm>
                <a:off x="11182404" y="1973118"/>
                <a:ext cx="48919" cy="152036"/>
              </a:xfrm>
            </p:spPr>
          </p:sp>
        </mc:Fallback>
      </mc:AlternateContent>
      <mc:AlternateContent xmlns:mc="http://schemas.openxmlformats.org/markup-compatibility/2006">
        <mc:Choice xmlns:p14="http://schemas.microsoft.com/office/powerpoint/2010/main" Requires="p14">
          <p:contentPart p14:bwMode="auto" r:id="rId197">
            <p14:nvContentPartPr>
              <p14:cNvPr id="1051439" name=""/>
              <p14:cNvContentPartPr/>
              <p14:nvPr/>
            </p14:nvContentPartPr>
            <p14:xfrm>
              <a:off x="11173851" y="1966475"/>
              <a:ext cx="367992" cy="162190"/>
            </p14:xfrm>
          </p:contentPart>
        </mc:Choice>
        <mc:Fallback>
          <p:sp>
            <p:nvSpPr>
              <p:cNvPr id="1051439" name=""/>
              <p:cNvSpPr/>
              <p:nvPr/>
            </p:nvSpPr>
            <p:spPr>
              <a:xfrm>
                <a:off x="11173851" y="1966475"/>
                <a:ext cx="367992" cy="162190"/>
              </a:xfrm>
            </p:spPr>
          </p:sp>
        </mc:Fallback>
      </mc:AlternateContent>
      <mc:AlternateContent xmlns:mc="http://schemas.openxmlformats.org/markup-compatibility/2006">
        <mc:Choice xmlns:p14="http://schemas.microsoft.com/office/powerpoint/2010/main" Requires="p14">
          <p:contentPart p14:bwMode="auto" r:id="rId198">
            <p14:nvContentPartPr>
              <p14:cNvPr id="1051440" name=""/>
              <p14:cNvContentPartPr/>
              <p14:nvPr/>
            </p14:nvContentPartPr>
            <p14:xfrm>
              <a:off x="11511660" y="1821537"/>
              <a:ext cx="5077" cy="31136"/>
            </p14:xfrm>
          </p:contentPart>
        </mc:Choice>
        <mc:Fallback>
          <p:sp>
            <p:nvSpPr>
              <p:cNvPr id="1051440" name=""/>
              <p:cNvSpPr/>
              <p:nvPr/>
            </p:nvSpPr>
            <p:spPr>
              <a:xfrm>
                <a:off x="11511660" y="1821537"/>
                <a:ext cx="5077" cy="31136"/>
              </a:xfrm>
            </p:spPr>
          </p:sp>
        </mc:Fallback>
      </mc:AlternateContent>
      <mc:AlternateContent xmlns:mc="http://schemas.openxmlformats.org/markup-compatibility/2006">
        <mc:Choice xmlns:p14="http://schemas.microsoft.com/office/powerpoint/2010/main" Requires="p14">
          <p:contentPart p14:bwMode="auto" r:id="rId199">
            <p14:nvContentPartPr>
              <p14:cNvPr id="1051441" name=""/>
              <p14:cNvContentPartPr/>
              <p14:nvPr/>
            </p14:nvContentPartPr>
            <p14:xfrm>
              <a:off x="11594241" y="1976003"/>
              <a:ext cx="143607" cy="122288"/>
            </p14:xfrm>
          </p:contentPart>
        </mc:Choice>
        <mc:Fallback>
          <p:sp>
            <p:nvSpPr>
              <p:cNvPr id="1051441" name=""/>
              <p:cNvSpPr/>
              <p:nvPr/>
            </p:nvSpPr>
            <p:spPr>
              <a:xfrm>
                <a:off x="11594241" y="1976003"/>
                <a:ext cx="143607" cy="122288"/>
              </a:xfrm>
            </p:spPr>
          </p:sp>
        </mc:Fallback>
      </mc:AlternateContent>
      <mc:AlternateContent xmlns:mc="http://schemas.openxmlformats.org/markup-compatibility/2006">
        <mc:Choice xmlns:p14="http://schemas.microsoft.com/office/powerpoint/2010/main" Requires="p14">
          <p:contentPart p14:bwMode="auto" r:id="rId200">
            <p14:nvContentPartPr>
              <p14:cNvPr id="1051442" name=""/>
              <p14:cNvContentPartPr/>
              <p14:nvPr/>
            </p14:nvContentPartPr>
            <p14:xfrm>
              <a:off x="11746831" y="1734821"/>
              <a:ext cx="12829" cy="400179"/>
            </p14:xfrm>
          </p:contentPart>
        </mc:Choice>
        <mc:Fallback>
          <p:sp>
            <p:nvSpPr>
              <p:cNvPr id="1051442" name=""/>
              <p:cNvSpPr/>
              <p:nvPr/>
            </p:nvSpPr>
            <p:spPr>
              <a:xfrm>
                <a:off x="11746831" y="1734821"/>
                <a:ext cx="12829" cy="400179"/>
              </a:xfrm>
            </p:spPr>
          </p:sp>
        </mc:Fallback>
      </mc:AlternateContent>
      <mc:AlternateContent xmlns:mc="http://schemas.openxmlformats.org/markup-compatibility/2006">
        <mc:Choice xmlns:p14="http://schemas.microsoft.com/office/powerpoint/2010/main" Requires="p14">
          <p:contentPart p14:bwMode="auto" r:id="rId201">
            <p14:nvContentPartPr>
              <p14:cNvPr id="1051443" name=""/>
              <p14:cNvContentPartPr/>
              <p14:nvPr/>
            </p14:nvContentPartPr>
            <p14:xfrm>
              <a:off x="11828063" y="1734821"/>
              <a:ext cx="159387" cy="412141"/>
            </p14:xfrm>
          </p:contentPart>
        </mc:Choice>
        <mc:Fallback>
          <p:sp>
            <p:nvSpPr>
              <p:cNvPr id="1051443" name=""/>
              <p:cNvSpPr/>
              <p:nvPr/>
            </p:nvSpPr>
            <p:spPr>
              <a:xfrm>
                <a:off x="11828063" y="1734821"/>
                <a:ext cx="159387" cy="412141"/>
              </a:xfrm>
            </p:spPr>
          </p:sp>
        </mc:Fallback>
      </mc:AlternateContent>
      <mc:AlternateContent xmlns:mc="http://schemas.openxmlformats.org/markup-compatibility/2006">
        <mc:Choice xmlns:p14="http://schemas.microsoft.com/office/powerpoint/2010/main" Requires="p14">
          <p:contentPart p14:bwMode="auto" r:id="rId202">
            <p14:nvContentPartPr>
              <p14:cNvPr id="1051444" name=""/>
              <p14:cNvContentPartPr/>
              <p14:nvPr/>
            </p14:nvContentPartPr>
            <p14:xfrm>
              <a:off x="6583581" y="3251106"/>
              <a:ext cx="31465" cy="613479"/>
            </p14:xfrm>
          </p:contentPart>
        </mc:Choice>
        <mc:Fallback>
          <p:sp>
            <p:nvSpPr>
              <p:cNvPr id="1051444" name=""/>
              <p:cNvSpPr/>
              <p:nvPr/>
            </p:nvSpPr>
            <p:spPr>
              <a:xfrm>
                <a:off x="6583581" y="3251106"/>
                <a:ext cx="31465" cy="613479"/>
              </a:xfrm>
            </p:spPr>
          </p:sp>
        </mc:Fallback>
      </mc:AlternateContent>
      <mc:AlternateContent xmlns:mc="http://schemas.openxmlformats.org/markup-compatibility/2006">
        <mc:Choice xmlns:p14="http://schemas.microsoft.com/office/powerpoint/2010/main" Requires="p14">
          <p:contentPart p14:bwMode="auto" r:id="rId203">
            <p14:nvContentPartPr>
              <p14:cNvPr id="1051445" name=""/>
              <p14:cNvContentPartPr/>
              <p14:nvPr/>
            </p14:nvContentPartPr>
            <p14:xfrm>
              <a:off x="6540857" y="3280509"/>
              <a:ext cx="312384" cy="16432"/>
            </p14:xfrm>
          </p:contentPart>
        </mc:Choice>
        <mc:Fallback>
          <p:sp>
            <p:nvSpPr>
              <p:cNvPr id="1051445" name=""/>
              <p:cNvSpPr/>
              <p:nvPr/>
            </p:nvSpPr>
            <p:spPr>
              <a:xfrm>
                <a:off x="6540857" y="3280509"/>
                <a:ext cx="312384" cy="16432"/>
              </a:xfrm>
            </p:spPr>
          </p:sp>
        </mc:Fallback>
      </mc:AlternateContent>
      <mc:AlternateContent xmlns:mc="http://schemas.openxmlformats.org/markup-compatibility/2006">
        <mc:Choice xmlns:p14="http://schemas.microsoft.com/office/powerpoint/2010/main" Requires="p14">
          <p:contentPart p14:bwMode="auto" r:id="rId204">
            <p14:nvContentPartPr>
              <p14:cNvPr id="1051446" name=""/>
              <p14:cNvContentPartPr/>
              <p14:nvPr/>
            </p14:nvContentPartPr>
            <p14:xfrm>
              <a:off x="6562439" y="3520632"/>
              <a:ext cx="329561" cy="18424"/>
            </p14:xfrm>
          </p:contentPart>
        </mc:Choice>
        <mc:Fallback>
          <p:sp>
            <p:nvSpPr>
              <p:cNvPr id="1051446" name=""/>
              <p:cNvSpPr/>
              <p:nvPr/>
            </p:nvSpPr>
            <p:spPr>
              <a:xfrm>
                <a:off x="6562439" y="3520632"/>
                <a:ext cx="329561" cy="18424"/>
              </a:xfrm>
            </p:spPr>
          </p:sp>
        </mc:Fallback>
      </mc:AlternateContent>
      <mc:AlternateContent xmlns:mc="http://schemas.openxmlformats.org/markup-compatibility/2006">
        <mc:Choice xmlns:p14="http://schemas.microsoft.com/office/powerpoint/2010/main" Requires="p14">
          <p:contentPart p14:bwMode="auto" r:id="rId205">
            <p14:nvContentPartPr>
              <p14:cNvPr id="1051447" name=""/>
              <p14:cNvContentPartPr/>
              <p14:nvPr/>
            </p14:nvContentPartPr>
            <p14:xfrm>
              <a:off x="6583582" y="3152002"/>
              <a:ext cx="263690" cy="7386"/>
            </p14:xfrm>
          </p:contentPart>
        </mc:Choice>
        <mc:Fallback>
          <p:sp>
            <p:nvSpPr>
              <p:cNvPr id="1051447" name=""/>
              <p:cNvSpPr/>
              <p:nvPr/>
            </p:nvSpPr>
            <p:spPr>
              <a:xfrm>
                <a:off x="6583582" y="3152002"/>
                <a:ext cx="263690" cy="7386"/>
              </a:xfrm>
            </p:spPr>
          </p:sp>
        </mc:Fallback>
      </mc:AlternateContent>
      <mc:AlternateContent xmlns:mc="http://schemas.openxmlformats.org/markup-compatibility/2006">
        <mc:Choice xmlns:p14="http://schemas.microsoft.com/office/powerpoint/2010/main" Requires="p14">
          <p:contentPart p14:bwMode="auto" r:id="rId206">
            <p14:nvContentPartPr>
              <p14:cNvPr id="1051448" name=""/>
              <p14:cNvContentPartPr/>
              <p14:nvPr/>
            </p14:nvContentPartPr>
            <p14:xfrm>
              <a:off x="6819227" y="3065286"/>
              <a:ext cx="85909" cy="171454"/>
            </p14:xfrm>
          </p:contentPart>
        </mc:Choice>
        <mc:Fallback>
          <p:sp>
            <p:nvSpPr>
              <p:cNvPr id="1051448" name=""/>
              <p:cNvSpPr/>
              <p:nvPr/>
            </p:nvSpPr>
            <p:spPr>
              <a:xfrm>
                <a:off x="6819227" y="3065286"/>
                <a:ext cx="85909" cy="171454"/>
              </a:xfrm>
            </p:spPr>
          </p:sp>
        </mc:Fallback>
      </mc:AlternateContent>
      <mc:AlternateContent xmlns:mc="http://schemas.openxmlformats.org/markup-compatibility/2006">
        <mc:Choice xmlns:p14="http://schemas.microsoft.com/office/powerpoint/2010/main" Requires="p14">
          <p:contentPart p14:bwMode="auto" r:id="rId207">
            <p14:nvContentPartPr>
              <p14:cNvPr id="1051449" name=""/>
              <p14:cNvContentPartPr/>
              <p14:nvPr/>
            </p14:nvContentPartPr>
            <p14:xfrm>
              <a:off x="6990627" y="3267705"/>
              <a:ext cx="142649" cy="702977"/>
            </p14:xfrm>
          </p:contentPart>
        </mc:Choice>
        <mc:Fallback>
          <p:sp>
            <p:nvSpPr>
              <p:cNvPr id="1051449" name=""/>
              <p:cNvSpPr/>
              <p:nvPr/>
            </p:nvSpPr>
            <p:spPr>
              <a:xfrm>
                <a:off x="6990627" y="3267705"/>
                <a:ext cx="142649" cy="702977"/>
              </a:xfrm>
            </p:spPr>
          </p:sp>
        </mc:Fallback>
      </mc:AlternateContent>
      <mc:AlternateContent xmlns:mc="http://schemas.openxmlformats.org/markup-compatibility/2006">
        <mc:Choice xmlns:p14="http://schemas.microsoft.com/office/powerpoint/2010/main" Requires="p14">
          <p:contentPart p14:bwMode="auto" r:id="rId208">
            <p14:nvContentPartPr>
              <p14:cNvPr id="1051450" name=""/>
              <p14:cNvContentPartPr/>
              <p14:nvPr/>
            </p14:nvContentPartPr>
            <p14:xfrm>
              <a:off x="7113868" y="3556840"/>
              <a:ext cx="85938" cy="223573"/>
            </p14:xfrm>
          </p:contentPart>
        </mc:Choice>
        <mc:Fallback>
          <p:sp>
            <p:nvSpPr>
              <p:cNvPr id="1051450" name=""/>
              <p:cNvSpPr/>
              <p:nvPr/>
            </p:nvSpPr>
            <p:spPr>
              <a:xfrm>
                <a:off x="7113868" y="3556840"/>
                <a:ext cx="85938" cy="223573"/>
              </a:xfrm>
            </p:spPr>
          </p:sp>
        </mc:Fallback>
      </mc:AlternateContent>
      <mc:AlternateContent xmlns:mc="http://schemas.openxmlformats.org/markup-compatibility/2006">
        <mc:Choice xmlns:p14="http://schemas.microsoft.com/office/powerpoint/2010/main" Requires="p14">
          <p:contentPart p14:bwMode="auto" r:id="rId209">
            <p14:nvContentPartPr>
              <p14:cNvPr id="1051451" name=""/>
              <p14:cNvContentPartPr/>
              <p14:nvPr/>
            </p14:nvContentPartPr>
            <p14:xfrm>
              <a:off x="7189988" y="3564273"/>
              <a:ext cx="64888" cy="176138"/>
            </p14:xfrm>
          </p:contentPart>
        </mc:Choice>
        <mc:Fallback>
          <p:sp>
            <p:nvSpPr>
              <p:cNvPr id="1051451" name=""/>
              <p:cNvSpPr/>
              <p:nvPr/>
            </p:nvSpPr>
            <p:spPr>
              <a:xfrm>
                <a:off x="7189988" y="3564273"/>
                <a:ext cx="64888" cy="176138"/>
              </a:xfrm>
            </p:spPr>
          </p:sp>
        </mc:Fallback>
      </mc:AlternateContent>
      <mc:AlternateContent xmlns:mc="http://schemas.openxmlformats.org/markup-compatibility/2006">
        <mc:Choice xmlns:p14="http://schemas.microsoft.com/office/powerpoint/2010/main" Requires="p14">
          <p:contentPart p14:bwMode="auto" r:id="rId210">
            <p14:nvContentPartPr>
              <p14:cNvPr id="1051452" name=""/>
              <p14:cNvContentPartPr/>
              <p14:nvPr/>
            </p14:nvContentPartPr>
            <p14:xfrm>
              <a:off x="7354378" y="3687409"/>
              <a:ext cx="7496" cy="117029"/>
            </p14:xfrm>
          </p:contentPart>
        </mc:Choice>
        <mc:Fallback>
          <p:sp>
            <p:nvSpPr>
              <p:cNvPr id="1051452" name=""/>
              <p:cNvSpPr/>
              <p:nvPr/>
            </p:nvSpPr>
            <p:spPr>
              <a:xfrm>
                <a:off x="7354378" y="3687409"/>
                <a:ext cx="7496" cy="117029"/>
              </a:xfrm>
            </p:spPr>
          </p:sp>
        </mc:Fallback>
      </mc:AlternateContent>
      <mc:AlternateContent xmlns:mc="http://schemas.openxmlformats.org/markup-compatibility/2006">
        <mc:Choice xmlns:p14="http://schemas.microsoft.com/office/powerpoint/2010/main" Requires="p14">
          <p:contentPart p14:bwMode="auto" r:id="rId211">
            <p14:nvContentPartPr>
              <p14:cNvPr id="1051453" name=""/>
              <p14:cNvContentPartPr/>
              <p14:nvPr/>
            </p14:nvContentPartPr>
            <p14:xfrm>
              <a:off x="7419134" y="3573107"/>
              <a:ext cx="107362" cy="253829"/>
            </p14:xfrm>
          </p:contentPart>
        </mc:Choice>
        <mc:Fallback>
          <p:sp>
            <p:nvSpPr>
              <p:cNvPr id="1051453" name=""/>
              <p:cNvSpPr/>
              <p:nvPr/>
            </p:nvSpPr>
            <p:spPr>
              <a:xfrm>
                <a:off x="7419134" y="3573107"/>
                <a:ext cx="107362" cy="253829"/>
              </a:xfrm>
            </p:spPr>
          </p:sp>
        </mc:Fallback>
      </mc:AlternateContent>
      <mc:AlternateContent xmlns:mc="http://schemas.openxmlformats.org/markup-compatibility/2006">
        <mc:Choice xmlns:p14="http://schemas.microsoft.com/office/powerpoint/2010/main" Requires="p14">
          <p:contentPart p14:bwMode="auto" r:id="rId212">
            <p14:nvContentPartPr>
              <p14:cNvPr id="1051454" name=""/>
              <p14:cNvContentPartPr/>
              <p14:nvPr/>
            </p14:nvContentPartPr>
            <p14:xfrm>
              <a:off x="7613237" y="3665607"/>
              <a:ext cx="20446" cy="160660"/>
            </p14:xfrm>
          </p:contentPart>
        </mc:Choice>
        <mc:Fallback>
          <p:sp>
            <p:nvSpPr>
              <p:cNvPr id="1051454" name=""/>
              <p:cNvSpPr/>
              <p:nvPr/>
            </p:nvSpPr>
            <p:spPr>
              <a:xfrm>
                <a:off x="7613237" y="3665607"/>
                <a:ext cx="20446" cy="160660"/>
              </a:xfrm>
            </p:spPr>
          </p:sp>
        </mc:Fallback>
      </mc:AlternateContent>
      <mc:AlternateContent xmlns:mc="http://schemas.openxmlformats.org/markup-compatibility/2006">
        <mc:Choice xmlns:p14="http://schemas.microsoft.com/office/powerpoint/2010/main" Requires="p14">
          <p:contentPart p14:bwMode="auto" r:id="rId213">
            <p14:nvContentPartPr>
              <p14:cNvPr id="1051455" name=""/>
              <p14:cNvContentPartPr/>
              <p14:nvPr/>
            </p14:nvContentPartPr>
            <p14:xfrm>
              <a:off x="7675923" y="3529385"/>
              <a:ext cx="166815" cy="273827"/>
            </p14:xfrm>
          </p:contentPart>
        </mc:Choice>
        <mc:Fallback>
          <p:sp>
            <p:nvSpPr>
              <p:cNvPr id="1051455" name=""/>
              <p:cNvSpPr/>
              <p:nvPr/>
            </p:nvSpPr>
            <p:spPr>
              <a:xfrm>
                <a:off x="7675923" y="3529385"/>
                <a:ext cx="166815" cy="273827"/>
              </a:xfrm>
            </p:spPr>
          </p:sp>
        </mc:Fallback>
      </mc:AlternateContent>
      <mc:AlternateContent xmlns:mc="http://schemas.openxmlformats.org/markup-compatibility/2006">
        <mc:Choice xmlns:p14="http://schemas.microsoft.com/office/powerpoint/2010/main" Requires="p14">
          <p:contentPart p14:bwMode="auto" r:id="rId214">
            <p14:nvContentPartPr>
              <p14:cNvPr id="1051456" name=""/>
              <p14:cNvContentPartPr/>
              <p14:nvPr/>
            </p14:nvContentPartPr>
            <p14:xfrm>
              <a:off x="7822305" y="3412644"/>
              <a:ext cx="129152" cy="578541"/>
            </p14:xfrm>
          </p:contentPart>
        </mc:Choice>
        <mc:Fallback>
          <p:sp>
            <p:nvSpPr>
              <p:cNvPr id="1051456" name=""/>
              <p:cNvSpPr/>
              <p:nvPr/>
            </p:nvSpPr>
            <p:spPr>
              <a:xfrm>
                <a:off x="7822305" y="3412644"/>
                <a:ext cx="129152" cy="578541"/>
              </a:xfrm>
            </p:spPr>
          </p:sp>
        </mc:Fallback>
      </mc:AlternateContent>
      <mc:AlternateContent xmlns:mc="http://schemas.openxmlformats.org/markup-compatibility/2006">
        <mc:Choice xmlns:p14="http://schemas.microsoft.com/office/powerpoint/2010/main" Requires="p14">
          <p:contentPart p14:bwMode="auto" r:id="rId215">
            <p14:nvContentPartPr>
              <p14:cNvPr id="1051457" name=""/>
              <p14:cNvContentPartPr/>
              <p14:nvPr/>
            </p14:nvContentPartPr>
            <p14:xfrm>
              <a:off x="8068372" y="3626070"/>
              <a:ext cx="111779" cy="3115"/>
            </p14:xfrm>
          </p:contentPart>
        </mc:Choice>
        <mc:Fallback>
          <p:sp>
            <p:nvSpPr>
              <p:cNvPr id="1051457" name=""/>
              <p:cNvSpPr/>
              <p:nvPr/>
            </p:nvSpPr>
            <p:spPr>
              <a:xfrm>
                <a:off x="8068372" y="3626070"/>
                <a:ext cx="111779" cy="3115"/>
              </a:xfrm>
            </p:spPr>
          </p:sp>
        </mc:Fallback>
      </mc:AlternateContent>
      <mc:AlternateContent xmlns:mc="http://schemas.openxmlformats.org/markup-compatibility/2006">
        <mc:Choice xmlns:p14="http://schemas.microsoft.com/office/powerpoint/2010/main" Requires="p14">
          <p:contentPart p14:bwMode="auto" r:id="rId216">
            <p14:nvContentPartPr>
              <p14:cNvPr id="1051458" name=""/>
              <p14:cNvContentPartPr/>
              <p14:nvPr/>
            </p14:nvContentPartPr>
            <p14:xfrm>
              <a:off x="8061326" y="3708716"/>
              <a:ext cx="157200" cy="934"/>
            </p14:xfrm>
          </p:contentPart>
        </mc:Choice>
        <mc:Fallback>
          <p:sp>
            <p:nvSpPr>
              <p:cNvPr id="1051458" name=""/>
              <p:cNvSpPr/>
              <p:nvPr/>
            </p:nvSpPr>
            <p:spPr>
              <a:xfrm>
                <a:off x="8061326" y="3708716"/>
                <a:ext cx="157200" cy="934"/>
              </a:xfrm>
            </p:spPr>
          </p:sp>
        </mc:Fallback>
      </mc:AlternateContent>
      <mc:AlternateContent xmlns:mc="http://schemas.openxmlformats.org/markup-compatibility/2006">
        <mc:Choice xmlns:p14="http://schemas.microsoft.com/office/powerpoint/2010/main" Requires="p14">
          <p:contentPart p14:bwMode="auto" r:id="rId217">
            <p14:nvContentPartPr>
              <p14:cNvPr id="1051459" name=""/>
              <p14:cNvContentPartPr/>
              <p14:nvPr/>
            </p14:nvContentPartPr>
            <p14:xfrm>
              <a:off x="8325602" y="3325433"/>
              <a:ext cx="92757" cy="678132"/>
            </p14:xfrm>
          </p:contentPart>
        </mc:Choice>
        <mc:Fallback>
          <p:sp>
            <p:nvSpPr>
              <p:cNvPr id="1051459" name=""/>
              <p:cNvSpPr/>
              <p:nvPr/>
            </p:nvSpPr>
            <p:spPr>
              <a:xfrm>
                <a:off x="8325602" y="3325433"/>
                <a:ext cx="92757" cy="678132"/>
              </a:xfrm>
            </p:spPr>
          </p:sp>
        </mc:Fallback>
      </mc:AlternateContent>
      <mc:AlternateContent xmlns:mc="http://schemas.openxmlformats.org/markup-compatibility/2006">
        <mc:Choice xmlns:p14="http://schemas.microsoft.com/office/powerpoint/2010/main" Requires="p14">
          <p:contentPart p14:bwMode="auto" r:id="rId218">
            <p14:nvContentPartPr>
              <p14:cNvPr id="1051460" name=""/>
              <p14:cNvContentPartPr/>
              <p14:nvPr/>
            </p14:nvContentPartPr>
            <p14:xfrm>
              <a:off x="8318554" y="3305369"/>
              <a:ext cx="213750" cy="18025"/>
            </p14:xfrm>
          </p:contentPart>
        </mc:Choice>
        <mc:Fallback>
          <p:sp>
            <p:nvSpPr>
              <p:cNvPr id="1051460" name=""/>
              <p:cNvSpPr/>
              <p:nvPr/>
            </p:nvSpPr>
            <p:spPr>
              <a:xfrm>
                <a:off x="8318554" y="3305369"/>
                <a:ext cx="213750" cy="18025"/>
              </a:xfrm>
            </p:spPr>
          </p:sp>
        </mc:Fallback>
      </mc:AlternateContent>
      <mc:AlternateContent xmlns:mc="http://schemas.openxmlformats.org/markup-compatibility/2006">
        <mc:Choice xmlns:p14="http://schemas.microsoft.com/office/powerpoint/2010/main" Requires="p14">
          <p:contentPart p14:bwMode="auto" r:id="rId219">
            <p14:nvContentPartPr>
              <p14:cNvPr id="1051461" name=""/>
              <p14:cNvContentPartPr/>
              <p14:nvPr/>
            </p14:nvContentPartPr>
            <p14:xfrm>
              <a:off x="8325602" y="3528161"/>
              <a:ext cx="208730" cy="21494"/>
            </p14:xfrm>
          </p:contentPart>
        </mc:Choice>
        <mc:Fallback>
          <p:sp>
            <p:nvSpPr>
              <p:cNvPr id="1051461" name=""/>
              <p:cNvSpPr/>
              <p:nvPr/>
            </p:nvSpPr>
            <p:spPr>
              <a:xfrm>
                <a:off x="8325602" y="3528161"/>
                <a:ext cx="208730" cy="21494"/>
              </a:xfrm>
            </p:spPr>
          </p:sp>
        </mc:Fallback>
      </mc:AlternateContent>
      <mc:AlternateContent xmlns:mc="http://schemas.openxmlformats.org/markup-compatibility/2006">
        <mc:Choice xmlns:p14="http://schemas.microsoft.com/office/powerpoint/2010/main" Requires="p14">
          <p:contentPart p14:bwMode="auto" r:id="rId220">
            <p14:nvContentPartPr>
              <p14:cNvPr id="1051462" name=""/>
              <p14:cNvContentPartPr/>
              <p14:nvPr/>
            </p14:nvContentPartPr>
            <p14:xfrm>
              <a:off x="8439933" y="3950376"/>
              <a:ext cx="126526" cy="140149"/>
            </p14:xfrm>
          </p:contentPart>
        </mc:Choice>
        <mc:Fallback>
          <p:sp>
            <p:nvSpPr>
              <p:cNvPr id="1051462" name=""/>
              <p:cNvSpPr/>
              <p:nvPr/>
            </p:nvSpPr>
            <p:spPr>
              <a:xfrm>
                <a:off x="8439933" y="3950376"/>
                <a:ext cx="126526" cy="140149"/>
              </a:xfrm>
            </p:spPr>
          </p:sp>
        </mc:Fallback>
      </mc:AlternateContent>
      <mc:AlternateContent xmlns:mc="http://schemas.openxmlformats.org/markup-compatibility/2006">
        <mc:Choice xmlns:p14="http://schemas.microsoft.com/office/powerpoint/2010/main" Requires="p14">
          <p:contentPart p14:bwMode="auto" r:id="rId221">
            <p14:nvContentPartPr>
              <p14:cNvPr id="1051463" name=""/>
              <p14:cNvContentPartPr/>
              <p14:nvPr/>
            </p14:nvContentPartPr>
            <p14:xfrm>
              <a:off x="8564890" y="3991161"/>
              <a:ext cx="110437" cy="115207"/>
            </p14:xfrm>
          </p:contentPart>
        </mc:Choice>
        <mc:Fallback>
          <p:sp>
            <p:nvSpPr>
              <p:cNvPr id="1051463" name=""/>
              <p:cNvSpPr/>
              <p:nvPr/>
            </p:nvSpPr>
            <p:spPr>
              <a:xfrm>
                <a:off x="8564890" y="3991161"/>
                <a:ext cx="110437" cy="115207"/>
              </a:xfrm>
            </p:spPr>
          </p:sp>
        </mc:Fallback>
      </mc:AlternateContent>
      <mc:AlternateContent xmlns:mc="http://schemas.openxmlformats.org/markup-compatibility/2006">
        <mc:Choice xmlns:p14="http://schemas.microsoft.com/office/powerpoint/2010/main" Requires="p14">
          <p:contentPart p14:bwMode="auto" r:id="rId222">
            <p14:nvContentPartPr>
              <p14:cNvPr id="1051464" name=""/>
              <p14:cNvContentPartPr/>
              <p14:nvPr/>
            </p14:nvContentPartPr>
            <p14:xfrm>
              <a:off x="8679081" y="3397779"/>
              <a:ext cx="69501" cy="399014"/>
            </p14:xfrm>
          </p:contentPart>
        </mc:Choice>
        <mc:Fallback>
          <p:sp>
            <p:nvSpPr>
              <p:cNvPr id="1051464" name=""/>
              <p:cNvSpPr/>
              <p:nvPr/>
            </p:nvSpPr>
            <p:spPr>
              <a:xfrm>
                <a:off x="8679081" y="3397779"/>
                <a:ext cx="69501" cy="399014"/>
              </a:xfrm>
            </p:spPr>
          </p:sp>
        </mc:Fallback>
      </mc:AlternateContent>
      <mc:AlternateContent xmlns:mc="http://schemas.openxmlformats.org/markup-compatibility/2006">
        <mc:Choice xmlns:p14="http://schemas.microsoft.com/office/powerpoint/2010/main" Requires="p14">
          <p:contentPart p14:bwMode="auto" r:id="rId223">
            <p14:nvContentPartPr>
              <p14:cNvPr id="1051465" name=""/>
              <p14:cNvContentPartPr/>
              <p14:nvPr/>
            </p14:nvContentPartPr>
            <p14:xfrm>
              <a:off x="8782359" y="3549655"/>
              <a:ext cx="82411" cy="183905"/>
            </p14:xfrm>
          </p:contentPart>
        </mc:Choice>
        <mc:Fallback>
          <p:sp>
            <p:nvSpPr>
              <p:cNvPr id="1051465" name=""/>
              <p:cNvSpPr/>
              <p:nvPr/>
            </p:nvSpPr>
            <p:spPr>
              <a:xfrm>
                <a:off x="8782359" y="3549655"/>
                <a:ext cx="82411" cy="183905"/>
              </a:xfrm>
            </p:spPr>
          </p:sp>
        </mc:Fallback>
      </mc:AlternateContent>
      <mc:AlternateContent xmlns:mc="http://schemas.openxmlformats.org/markup-compatibility/2006">
        <mc:Choice xmlns:p14="http://schemas.microsoft.com/office/powerpoint/2010/main" Requires="p14">
          <p:contentPart p14:bwMode="auto" r:id="rId224">
            <p14:nvContentPartPr>
              <p14:cNvPr id="1051466" name=""/>
              <p14:cNvContentPartPr/>
              <p14:nvPr/>
            </p14:nvContentPartPr>
            <p14:xfrm>
              <a:off x="8871667" y="3556840"/>
              <a:ext cx="74984" cy="171950"/>
            </p14:xfrm>
          </p:contentPart>
        </mc:Choice>
        <mc:Fallback>
          <p:sp>
            <p:nvSpPr>
              <p:cNvPr id="1051466" name=""/>
              <p:cNvSpPr/>
              <p:nvPr/>
            </p:nvSpPr>
            <p:spPr>
              <a:xfrm>
                <a:off x="8871667" y="3556840"/>
                <a:ext cx="74984" cy="171950"/>
              </a:xfrm>
            </p:spPr>
          </p:sp>
        </mc:Fallback>
      </mc:AlternateContent>
      <mc:AlternateContent xmlns:mc="http://schemas.openxmlformats.org/markup-compatibility/2006">
        <mc:Choice xmlns:p14="http://schemas.microsoft.com/office/powerpoint/2010/main" Requires="p14">
          <p:contentPart p14:bwMode="auto" r:id="rId225">
            <p14:nvContentPartPr>
              <p14:cNvPr id="1051467" name=""/>
              <p14:cNvContentPartPr/>
              <p14:nvPr/>
            </p14:nvContentPartPr>
            <p14:xfrm>
              <a:off x="9014302" y="3672544"/>
              <a:ext cx="25286" cy="110188"/>
            </p14:xfrm>
          </p:contentPart>
        </mc:Choice>
        <mc:Fallback>
          <p:sp>
            <p:nvSpPr>
              <p:cNvPr id="1051467" name=""/>
              <p:cNvSpPr/>
              <p:nvPr/>
            </p:nvSpPr>
            <p:spPr>
              <a:xfrm>
                <a:off x="9014302" y="3672544"/>
                <a:ext cx="25286" cy="110188"/>
              </a:xfrm>
            </p:spPr>
          </p:sp>
        </mc:Fallback>
      </mc:AlternateContent>
      <mc:AlternateContent xmlns:mc="http://schemas.openxmlformats.org/markup-compatibility/2006">
        <mc:Choice xmlns:p14="http://schemas.microsoft.com/office/powerpoint/2010/main" Requires="p14">
          <p:contentPart p14:bwMode="auto" r:id="rId226">
            <p14:nvContentPartPr>
              <p14:cNvPr id="1051468" name=""/>
              <p14:cNvContentPartPr/>
              <p14:nvPr/>
            </p14:nvContentPartPr>
            <p14:xfrm>
              <a:off x="9103895" y="3551945"/>
              <a:ext cx="121800" cy="233290"/>
            </p14:xfrm>
          </p:contentPart>
        </mc:Choice>
        <mc:Fallback>
          <p:sp>
            <p:nvSpPr>
              <p:cNvPr id="1051468" name=""/>
              <p:cNvSpPr/>
              <p:nvPr/>
            </p:nvSpPr>
            <p:spPr>
              <a:xfrm>
                <a:off x="9103895" y="3551945"/>
                <a:ext cx="121800" cy="233290"/>
              </a:xfrm>
            </p:spPr>
          </p:sp>
        </mc:Fallback>
      </mc:AlternateContent>
      <mc:AlternateContent xmlns:mc="http://schemas.openxmlformats.org/markup-compatibility/2006">
        <mc:Choice xmlns:p14="http://schemas.microsoft.com/office/powerpoint/2010/main" Requires="p14">
          <p:contentPart p14:bwMode="auto" r:id="rId227">
            <p14:nvContentPartPr>
              <p14:cNvPr id="1051469" name=""/>
              <p14:cNvContentPartPr/>
              <p14:nvPr/>
            </p14:nvContentPartPr>
            <p14:xfrm>
              <a:off x="9279631" y="3680224"/>
              <a:ext cx="16746" cy="160910"/>
            </p14:xfrm>
          </p:contentPart>
        </mc:Choice>
        <mc:Fallback>
          <p:sp>
            <p:nvSpPr>
              <p:cNvPr id="1051469" name=""/>
              <p:cNvSpPr/>
              <p:nvPr/>
            </p:nvSpPr>
            <p:spPr>
              <a:xfrm>
                <a:off x="9279631" y="3680224"/>
                <a:ext cx="16746" cy="160910"/>
              </a:xfrm>
            </p:spPr>
          </p:sp>
        </mc:Fallback>
      </mc:AlternateContent>
      <mc:AlternateContent xmlns:mc="http://schemas.openxmlformats.org/markup-compatibility/2006">
        <mc:Choice xmlns:p14="http://schemas.microsoft.com/office/powerpoint/2010/main" Requires="p14">
          <p:contentPart p14:bwMode="auto" r:id="rId228">
            <p14:nvContentPartPr>
              <p14:cNvPr id="1051470" name=""/>
              <p14:cNvContentPartPr/>
              <p14:nvPr/>
            </p14:nvContentPartPr>
            <p14:xfrm>
              <a:off x="9360684" y="3544326"/>
              <a:ext cx="203695" cy="272516"/>
            </p14:xfrm>
          </p:contentPart>
        </mc:Choice>
        <mc:Fallback>
          <p:sp>
            <p:nvSpPr>
              <p:cNvPr id="1051470" name=""/>
              <p:cNvSpPr/>
              <p:nvPr/>
            </p:nvSpPr>
            <p:spPr>
              <a:xfrm>
                <a:off x="9360684" y="3544326"/>
                <a:ext cx="203695" cy="272516"/>
              </a:xfrm>
            </p:spPr>
          </p:sp>
        </mc:Fallback>
      </mc:AlternateContent>
      <mc:AlternateContent xmlns:mc="http://schemas.openxmlformats.org/markup-compatibility/2006">
        <mc:Choice xmlns:p14="http://schemas.microsoft.com/office/powerpoint/2010/main" Requires="p14">
          <p:contentPart p14:bwMode="auto" r:id="rId229">
            <p14:nvContentPartPr>
              <p14:cNvPr id="1051471" name=""/>
              <p14:cNvContentPartPr/>
              <p14:nvPr/>
            </p14:nvContentPartPr>
            <p14:xfrm>
              <a:off x="9608663" y="3415617"/>
              <a:ext cx="48672" cy="427136"/>
            </p14:xfrm>
          </p:contentPart>
        </mc:Choice>
        <mc:Fallback>
          <p:sp>
            <p:nvSpPr>
              <p:cNvPr id="1051471" name=""/>
              <p:cNvSpPr/>
              <p:nvPr/>
            </p:nvSpPr>
            <p:spPr>
              <a:xfrm>
                <a:off x="9608663" y="3415617"/>
                <a:ext cx="48672" cy="427136"/>
              </a:xfrm>
            </p:spPr>
          </p:sp>
        </mc:Fallback>
      </mc:AlternateContent>
      <mc:AlternateContent xmlns:mc="http://schemas.openxmlformats.org/markup-compatibility/2006">
        <mc:Choice xmlns:p14="http://schemas.microsoft.com/office/powerpoint/2010/main" Requires="p14">
          <p:contentPart p14:bwMode="auto" r:id="rId230">
            <p14:nvContentPartPr>
              <p14:cNvPr id="1051472" name=""/>
              <p14:cNvContentPartPr/>
              <p14:nvPr/>
            </p14:nvContentPartPr>
            <p14:xfrm>
              <a:off x="9853118" y="3539457"/>
              <a:ext cx="393334" cy="272556"/>
            </p14:xfrm>
          </p:contentPart>
        </mc:Choice>
        <mc:Fallback>
          <p:sp>
            <p:nvSpPr>
              <p:cNvPr id="1051472" name=""/>
              <p:cNvSpPr/>
              <p:nvPr/>
            </p:nvSpPr>
            <p:spPr>
              <a:xfrm>
                <a:off x="9853118" y="3539457"/>
                <a:ext cx="393334" cy="272556"/>
              </a:xfrm>
            </p:spPr>
          </p:sp>
        </mc:Fallback>
      </mc:AlternateContent>
      <mc:AlternateContent xmlns:mc="http://schemas.openxmlformats.org/markup-compatibility/2006">
        <mc:Choice xmlns:p14="http://schemas.microsoft.com/office/powerpoint/2010/main" Requires="p14">
          <p:contentPart p14:bwMode="auto" r:id="rId231">
            <p14:nvContentPartPr>
              <p14:cNvPr id="1051473" name=""/>
              <p14:cNvContentPartPr/>
              <p14:nvPr/>
            </p14:nvContentPartPr>
            <p14:xfrm>
              <a:off x="9810394" y="3412180"/>
              <a:ext cx="291243" cy="7649"/>
            </p14:xfrm>
          </p:contentPart>
        </mc:Choice>
        <mc:Fallback>
          <p:sp>
            <p:nvSpPr>
              <p:cNvPr id="1051473" name=""/>
              <p:cNvSpPr/>
              <p:nvPr/>
            </p:nvSpPr>
            <p:spPr>
              <a:xfrm>
                <a:off x="9810394" y="3412180"/>
                <a:ext cx="291243" cy="7649"/>
              </a:xfrm>
            </p:spPr>
          </p:sp>
        </mc:Fallback>
      </mc:AlternateContent>
      <mc:AlternateContent xmlns:mc="http://schemas.openxmlformats.org/markup-compatibility/2006">
        <mc:Choice xmlns:p14="http://schemas.microsoft.com/office/powerpoint/2010/main" Requires="p14">
          <p:contentPart p14:bwMode="auto" r:id="rId232">
            <p14:nvContentPartPr>
              <p14:cNvPr id="1051474" name=""/>
              <p14:cNvContentPartPr/>
              <p14:nvPr/>
            </p14:nvContentPartPr>
            <p14:xfrm>
              <a:off x="9981733" y="3325433"/>
              <a:ext cx="140553" cy="206754"/>
            </p14:xfrm>
          </p:contentPart>
        </mc:Choice>
        <mc:Fallback>
          <p:sp>
            <p:nvSpPr>
              <p:cNvPr id="1051474" name=""/>
              <p:cNvSpPr/>
              <p:nvPr/>
            </p:nvSpPr>
            <p:spPr>
              <a:xfrm>
                <a:off x="9981733" y="3325433"/>
                <a:ext cx="140553" cy="206754"/>
              </a:xfrm>
            </p:spPr>
          </p:sp>
        </mc:Fallback>
      </mc:AlternateContent>
      <mc:AlternateContent xmlns:mc="http://schemas.openxmlformats.org/markup-compatibility/2006">
        <mc:Choice xmlns:p14="http://schemas.microsoft.com/office/powerpoint/2010/main" Requires="p14">
          <p:contentPart p14:bwMode="auto" r:id="rId233">
            <p14:nvContentPartPr>
              <p14:cNvPr id="1051475" name=""/>
              <p14:cNvContentPartPr/>
              <p14:nvPr/>
            </p14:nvContentPartPr>
            <p14:xfrm>
              <a:off x="10367136" y="3695559"/>
              <a:ext cx="195266" cy="28022"/>
            </p14:xfrm>
          </p:contentPart>
        </mc:Choice>
        <mc:Fallback>
          <p:sp>
            <p:nvSpPr>
              <p:cNvPr id="1051475" name=""/>
              <p:cNvSpPr/>
              <p:nvPr/>
            </p:nvSpPr>
            <p:spPr>
              <a:xfrm>
                <a:off x="10367136" y="3695559"/>
                <a:ext cx="195266" cy="28022"/>
              </a:xfrm>
            </p:spPr>
          </p:sp>
        </mc:Fallback>
      </mc:AlternateContent>
      <mc:AlternateContent xmlns:mc="http://schemas.openxmlformats.org/markup-compatibility/2006">
        <mc:Choice xmlns:p14="http://schemas.microsoft.com/office/powerpoint/2010/main" Requires="p14">
          <p:contentPart p14:bwMode="auto" r:id="rId234">
            <p14:nvContentPartPr>
              <p14:cNvPr id="1051476" name=""/>
              <p14:cNvContentPartPr/>
              <p14:nvPr/>
            </p14:nvContentPartPr>
            <p14:xfrm>
              <a:off x="10424395" y="3607878"/>
              <a:ext cx="19346" cy="175055"/>
            </p14:xfrm>
          </p:contentPart>
        </mc:Choice>
        <mc:Fallback>
          <p:sp>
            <p:nvSpPr>
              <p:cNvPr id="1051476" name=""/>
              <p:cNvSpPr/>
              <p:nvPr/>
            </p:nvSpPr>
            <p:spPr>
              <a:xfrm>
                <a:off x="10424395" y="3607878"/>
                <a:ext cx="19346" cy="175055"/>
              </a:xfrm>
            </p:spPr>
          </p:sp>
        </mc:Fallback>
      </mc:AlternateContent>
      <mc:AlternateContent xmlns:mc="http://schemas.openxmlformats.org/markup-compatibility/2006">
        <mc:Choice xmlns:p14="http://schemas.microsoft.com/office/powerpoint/2010/main" Requires="p14">
          <p:contentPart p14:bwMode="auto" r:id="rId235">
            <p14:nvContentPartPr>
              <p14:cNvPr id="1051477" name=""/>
              <p14:cNvContentPartPr/>
              <p14:nvPr/>
            </p14:nvContentPartPr>
            <p14:xfrm>
              <a:off x="10657417" y="3356339"/>
              <a:ext cx="208569" cy="479812"/>
            </p14:xfrm>
          </p:contentPart>
        </mc:Choice>
        <mc:Fallback>
          <p:sp>
            <p:nvSpPr>
              <p:cNvPr id="1051477" name=""/>
              <p:cNvSpPr/>
              <p:nvPr/>
            </p:nvSpPr>
            <p:spPr>
              <a:xfrm>
                <a:off x="10657417" y="3356339"/>
                <a:ext cx="208569" cy="479812"/>
              </a:xfrm>
            </p:spPr>
          </p:sp>
        </mc:Fallback>
      </mc:AlternateContent>
      <mc:AlternateContent xmlns:mc="http://schemas.openxmlformats.org/markup-compatibility/2006">
        <mc:Choice xmlns:p14="http://schemas.microsoft.com/office/powerpoint/2010/main" Requires="p14">
          <p:contentPart p14:bwMode="auto" r:id="rId236">
            <p14:nvContentPartPr>
              <p14:cNvPr id="1051478" name=""/>
              <p14:cNvContentPartPr/>
              <p14:nvPr/>
            </p14:nvContentPartPr>
            <p14:xfrm>
              <a:off x="10660042" y="3571458"/>
              <a:ext cx="199731" cy="21942"/>
            </p14:xfrm>
          </p:contentPart>
        </mc:Choice>
        <mc:Fallback>
          <p:sp>
            <p:nvSpPr>
              <p:cNvPr id="1051478" name=""/>
              <p:cNvSpPr/>
              <p:nvPr/>
            </p:nvSpPr>
            <p:spPr>
              <a:xfrm>
                <a:off x="10660042" y="3571458"/>
                <a:ext cx="199731" cy="21942"/>
              </a:xfrm>
            </p:spPr>
          </p:sp>
        </mc:Fallback>
      </mc:AlternateContent>
      <mc:AlternateContent xmlns:mc="http://schemas.openxmlformats.org/markup-compatibility/2006">
        <mc:Choice xmlns:p14="http://schemas.microsoft.com/office/powerpoint/2010/main" Requires="p14">
          <p:contentPart p14:bwMode="auto" r:id="rId237">
            <p14:nvContentPartPr>
              <p14:cNvPr id="1051479" name=""/>
              <p14:cNvContentPartPr/>
              <p14:nvPr/>
            </p14:nvContentPartPr>
            <p14:xfrm>
              <a:off x="10738444" y="3766692"/>
              <a:ext cx="132340" cy="363550"/>
            </p14:xfrm>
          </p:contentPart>
        </mc:Choice>
        <mc:Fallback>
          <p:sp>
            <p:nvSpPr>
              <p:cNvPr id="1051479" name=""/>
              <p:cNvSpPr/>
              <p:nvPr/>
            </p:nvSpPr>
            <p:spPr>
              <a:xfrm>
                <a:off x="10738444" y="3766692"/>
                <a:ext cx="132340" cy="363550"/>
              </a:xfrm>
            </p:spPr>
          </p:sp>
        </mc:Fallback>
      </mc:AlternateContent>
      <mc:AlternateContent xmlns:mc="http://schemas.openxmlformats.org/markup-compatibility/2006">
        <mc:Choice xmlns:p14="http://schemas.microsoft.com/office/powerpoint/2010/main" Requires="p14">
          <p:contentPart p14:bwMode="auto" r:id="rId238">
            <p14:nvContentPartPr>
              <p14:cNvPr id="1051480" name=""/>
              <p14:cNvContentPartPr/>
              <p14:nvPr/>
            </p14:nvContentPartPr>
            <p14:xfrm>
              <a:off x="11004010" y="3441136"/>
              <a:ext cx="63017" cy="413655"/>
            </p14:xfrm>
          </p:contentPart>
        </mc:Choice>
        <mc:Fallback>
          <p:sp>
            <p:nvSpPr>
              <p:cNvPr id="1051480" name=""/>
              <p:cNvSpPr/>
              <p:nvPr/>
            </p:nvSpPr>
            <p:spPr>
              <a:xfrm>
                <a:off x="11004010" y="3441136"/>
                <a:ext cx="63017" cy="413655"/>
              </a:xfrm>
            </p:spPr>
          </p:sp>
        </mc:Fallback>
      </mc:AlternateContent>
      <mc:AlternateContent xmlns:mc="http://schemas.openxmlformats.org/markup-compatibility/2006">
        <mc:Choice xmlns:p14="http://schemas.microsoft.com/office/powerpoint/2010/main" Requires="p14">
          <p:contentPart p14:bwMode="auto" r:id="rId239">
            <p14:nvContentPartPr>
              <p14:cNvPr id="1051481" name=""/>
              <p14:cNvContentPartPr/>
              <p14:nvPr/>
            </p14:nvContentPartPr>
            <p14:xfrm>
              <a:off x="11095657" y="3605346"/>
              <a:ext cx="156635" cy="151678"/>
            </p14:xfrm>
          </p:contentPart>
        </mc:Choice>
        <mc:Fallback>
          <p:sp>
            <p:nvSpPr>
              <p:cNvPr id="1051481" name=""/>
              <p:cNvSpPr/>
              <p:nvPr/>
            </p:nvSpPr>
            <p:spPr>
              <a:xfrm>
                <a:off x="11095657" y="3605346"/>
                <a:ext cx="156635" cy="151678"/>
              </a:xfrm>
            </p:spPr>
          </p:sp>
        </mc:Fallback>
      </mc:AlternateContent>
      <mc:AlternateContent xmlns:mc="http://schemas.openxmlformats.org/markup-compatibility/2006">
        <mc:Choice xmlns:p14="http://schemas.microsoft.com/office/powerpoint/2010/main" Requires="p14">
          <p:contentPart p14:bwMode="auto" r:id="rId240">
            <p14:nvContentPartPr>
              <p14:cNvPr id="1051482" name=""/>
              <p14:cNvContentPartPr/>
              <p14:nvPr/>
            </p14:nvContentPartPr>
            <p14:xfrm>
              <a:off x="11243190" y="3701531"/>
              <a:ext cx="16318" cy="108905"/>
            </p14:xfrm>
          </p:contentPart>
        </mc:Choice>
        <mc:Fallback>
          <p:sp>
            <p:nvSpPr>
              <p:cNvPr id="1051482" name=""/>
              <p:cNvSpPr/>
              <p:nvPr/>
            </p:nvSpPr>
            <p:spPr>
              <a:xfrm>
                <a:off x="11243190" y="3701531"/>
                <a:ext cx="16318" cy="108905"/>
              </a:xfrm>
            </p:spPr>
          </p:sp>
        </mc:Fallback>
      </mc:AlternateContent>
      <mc:AlternateContent xmlns:mc="http://schemas.openxmlformats.org/markup-compatibility/2006">
        <mc:Choice xmlns:p14="http://schemas.microsoft.com/office/powerpoint/2010/main" Requires="p14">
          <p:contentPart p14:bwMode="auto" r:id="rId241">
            <p14:nvContentPartPr>
              <p14:cNvPr id="1051483" name=""/>
              <p14:cNvContentPartPr/>
              <p14:nvPr/>
            </p14:nvContentPartPr>
            <p14:xfrm>
              <a:off x="11231319" y="3571458"/>
              <a:ext cx="158516" cy="339242"/>
            </p14:xfrm>
          </p:contentPart>
        </mc:Choice>
        <mc:Fallback>
          <p:sp>
            <p:nvSpPr>
              <p:cNvPr id="1051483" name=""/>
              <p:cNvSpPr/>
              <p:nvPr/>
            </p:nvSpPr>
            <p:spPr>
              <a:xfrm>
                <a:off x="11231319" y="3571458"/>
                <a:ext cx="158516" cy="339242"/>
              </a:xfrm>
            </p:spPr>
          </p:sp>
        </mc:Fallback>
      </mc:AlternateContent>
      <mc:AlternateContent xmlns:mc="http://schemas.openxmlformats.org/markup-compatibility/2006">
        <mc:Choice xmlns:p14="http://schemas.microsoft.com/office/powerpoint/2010/main" Requires="p14">
          <p:contentPart p14:bwMode="auto" r:id="rId242">
            <p14:nvContentPartPr>
              <p14:cNvPr id="1051484" name=""/>
              <p14:cNvContentPartPr/>
              <p14:nvPr/>
            </p14:nvContentPartPr>
            <p14:xfrm>
              <a:off x="11454397" y="3744889"/>
              <a:ext cx="21084" cy="122217"/>
            </p14:xfrm>
          </p:contentPart>
        </mc:Choice>
        <mc:Fallback>
          <p:sp>
            <p:nvSpPr>
              <p:cNvPr id="1051484" name=""/>
              <p:cNvSpPr/>
              <p:nvPr/>
            </p:nvSpPr>
            <p:spPr>
              <a:xfrm>
                <a:off x="11454397" y="3744889"/>
                <a:ext cx="21084" cy="122217"/>
              </a:xfrm>
            </p:spPr>
          </p:sp>
        </mc:Fallback>
      </mc:AlternateContent>
      <mc:AlternateContent xmlns:mc="http://schemas.openxmlformats.org/markup-compatibility/2006">
        <mc:Choice xmlns:p14="http://schemas.microsoft.com/office/powerpoint/2010/main" Requires="p14">
          <p:contentPart p14:bwMode="auto" r:id="rId243">
            <p14:nvContentPartPr>
              <p14:cNvPr id="1051485" name=""/>
              <p14:cNvContentPartPr/>
              <p14:nvPr/>
            </p14:nvContentPartPr>
            <p14:xfrm>
              <a:off x="11495154" y="3615784"/>
              <a:ext cx="152979" cy="265585"/>
            </p14:xfrm>
          </p:contentPart>
        </mc:Choice>
        <mc:Fallback>
          <p:sp>
            <p:nvSpPr>
              <p:cNvPr id="1051485" name=""/>
              <p:cNvSpPr/>
              <p:nvPr/>
            </p:nvSpPr>
            <p:spPr>
              <a:xfrm>
                <a:off x="11495154" y="3615784"/>
                <a:ext cx="152979" cy="265585"/>
              </a:xfrm>
            </p:spPr>
          </p:sp>
        </mc:Fallback>
      </mc:AlternateContent>
      <mc:AlternateContent xmlns:mc="http://schemas.openxmlformats.org/markup-compatibility/2006">
        <mc:Choice xmlns:p14="http://schemas.microsoft.com/office/powerpoint/2010/main" Requires="p14">
          <p:contentPart p14:bwMode="auto" r:id="rId244">
            <p14:nvContentPartPr>
              <p14:cNvPr id="1051486" name=""/>
              <p14:cNvContentPartPr/>
              <p14:nvPr/>
            </p14:nvContentPartPr>
            <p14:xfrm>
              <a:off x="11602186" y="3513482"/>
              <a:ext cx="113735" cy="457672"/>
            </p14:xfrm>
          </p:contentPart>
        </mc:Choice>
        <mc:Fallback>
          <p:sp>
            <p:nvSpPr>
              <p:cNvPr id="1051486" name=""/>
              <p:cNvSpPr/>
              <p:nvPr/>
            </p:nvSpPr>
            <p:spPr>
              <a:xfrm>
                <a:off x="11602186" y="3513482"/>
                <a:ext cx="113735" cy="457672"/>
              </a:xfrm>
            </p:spPr>
          </p:sp>
        </mc:Fallback>
      </mc:AlternateContent>
      <mc:AlternateContent xmlns:mc="http://schemas.openxmlformats.org/markup-compatibility/2006">
        <mc:Choice xmlns:p14="http://schemas.microsoft.com/office/powerpoint/2010/main" Requires="p14">
          <p:contentPart p14:bwMode="auto" r:id="rId245">
            <p14:nvContentPartPr>
              <p14:cNvPr id="1051487" name=""/>
              <p14:cNvContentPartPr/>
              <p14:nvPr/>
            </p14:nvContentPartPr>
            <p14:xfrm>
              <a:off x="11781013" y="3611844"/>
              <a:ext cx="264625" cy="393187"/>
            </p14:xfrm>
          </p:contentPart>
        </mc:Choice>
        <mc:Fallback>
          <p:sp>
            <p:nvSpPr>
              <p:cNvPr id="1051487" name=""/>
              <p:cNvSpPr/>
              <p:nvPr/>
            </p:nvSpPr>
            <p:spPr>
              <a:xfrm>
                <a:off x="11781013" y="3611844"/>
                <a:ext cx="264625" cy="393187"/>
              </a:xfrm>
            </p:spPr>
          </p:sp>
        </mc:Fallback>
      </mc:AlternateContent>
      <mc:AlternateContent xmlns:mc="http://schemas.openxmlformats.org/markup-compatibility/2006">
        <mc:Choice xmlns:p14="http://schemas.microsoft.com/office/powerpoint/2010/main" Requires="p14">
          <p:contentPart p14:bwMode="auto" r:id="rId246">
            <p14:nvContentPartPr>
              <p14:cNvPr id="1051488" name=""/>
              <p14:cNvContentPartPr/>
              <p14:nvPr/>
            </p14:nvContentPartPr>
            <p14:xfrm>
              <a:off x="11702969" y="3455754"/>
              <a:ext cx="220753" cy="9563"/>
            </p14:xfrm>
          </p:contentPart>
        </mc:Choice>
        <mc:Fallback>
          <p:sp>
            <p:nvSpPr>
              <p:cNvPr id="1051488" name=""/>
              <p:cNvSpPr/>
              <p:nvPr/>
            </p:nvSpPr>
            <p:spPr>
              <a:xfrm>
                <a:off x="11702969" y="3455754"/>
                <a:ext cx="220753" cy="9563"/>
              </a:xfrm>
            </p:spPr>
          </p:sp>
        </mc:Fallback>
      </mc:AlternateContent>
      <mc:AlternateContent xmlns:mc="http://schemas.openxmlformats.org/markup-compatibility/2006">
        <mc:Choice xmlns:p14="http://schemas.microsoft.com/office/powerpoint/2010/main" Requires="p14">
          <p:contentPart p14:bwMode="auto" r:id="rId247">
            <p14:nvContentPartPr>
              <p14:cNvPr id="1051489" name=""/>
              <p14:cNvContentPartPr/>
              <p14:nvPr/>
            </p14:nvContentPartPr>
            <p14:xfrm>
              <a:off x="11802155" y="3397779"/>
              <a:ext cx="158315" cy="144691"/>
            </p14:xfrm>
          </p:contentPart>
        </mc:Choice>
        <mc:Fallback>
          <p:sp>
            <p:nvSpPr>
              <p:cNvPr id="1051489" name=""/>
              <p:cNvSpPr/>
              <p:nvPr/>
            </p:nvSpPr>
            <p:spPr>
              <a:xfrm>
                <a:off x="11802155" y="3397779"/>
                <a:ext cx="158315" cy="144691"/>
              </a:xfrm>
            </p:spPr>
          </p:sp>
        </mc:Fallback>
      </mc:AlternateContent>
      <mc:AlternateContent xmlns:mc="http://schemas.openxmlformats.org/markup-compatibility/2006">
        <mc:Choice xmlns:p14="http://schemas.microsoft.com/office/powerpoint/2010/main" Requires="p14">
          <p:contentPart p14:bwMode="auto" r:id="rId248">
            <p14:nvContentPartPr>
              <p14:cNvPr id="1051490" name=""/>
              <p14:cNvContentPartPr/>
              <p14:nvPr/>
            </p14:nvContentPartPr>
            <p14:xfrm>
              <a:off x="8389909" y="4534605"/>
              <a:ext cx="205656" cy="13271"/>
            </p14:xfrm>
          </p:contentPart>
        </mc:Choice>
        <mc:Fallback>
          <p:sp>
            <p:nvSpPr>
              <p:cNvPr id="1051490" name=""/>
              <p:cNvSpPr/>
              <p:nvPr/>
            </p:nvSpPr>
            <p:spPr>
              <a:xfrm>
                <a:off x="8389909" y="4534605"/>
                <a:ext cx="205656" cy="13271"/>
              </a:xfrm>
            </p:spPr>
          </p:sp>
        </mc:Fallback>
      </mc:AlternateContent>
      <mc:AlternateContent xmlns:mc="http://schemas.openxmlformats.org/markup-compatibility/2006">
        <mc:Choice xmlns:p14="http://schemas.microsoft.com/office/powerpoint/2010/main" Requires="p14">
          <p:contentPart p14:bwMode="auto" r:id="rId249">
            <p14:nvContentPartPr>
              <p14:cNvPr id="1051491" name=""/>
              <p14:cNvContentPartPr/>
              <p14:nvPr/>
            </p14:nvContentPartPr>
            <p14:xfrm>
              <a:off x="8482846" y="4424740"/>
              <a:ext cx="50485" cy="250884"/>
            </p14:xfrm>
          </p:contentPart>
        </mc:Choice>
        <mc:Fallback>
          <p:sp>
            <p:nvSpPr>
              <p:cNvPr id="1051491" name=""/>
              <p:cNvSpPr/>
              <p:nvPr/>
            </p:nvSpPr>
            <p:spPr>
              <a:xfrm>
                <a:off x="8482846" y="4424740"/>
                <a:ext cx="50485" cy="250884"/>
              </a:xfrm>
            </p:spPr>
          </p:sp>
        </mc:Fallback>
      </mc:AlternateContent>
      <mc:AlternateContent xmlns:mc="http://schemas.openxmlformats.org/markup-compatibility/2006">
        <mc:Choice xmlns:p14="http://schemas.microsoft.com/office/powerpoint/2010/main" Requires="p14">
          <p:contentPart p14:bwMode="auto" r:id="rId250">
            <p14:nvContentPartPr>
              <p14:cNvPr id="1051492" name=""/>
              <p14:cNvContentPartPr/>
              <p14:nvPr/>
            </p14:nvContentPartPr>
            <p14:xfrm>
              <a:off x="8761217" y="4316221"/>
              <a:ext cx="52178" cy="346693"/>
            </p14:xfrm>
          </p:contentPart>
        </mc:Choice>
        <mc:Fallback>
          <p:sp>
            <p:nvSpPr>
              <p:cNvPr id="1051492" name=""/>
              <p:cNvSpPr/>
              <p:nvPr/>
            </p:nvSpPr>
            <p:spPr>
              <a:xfrm>
                <a:off x="8761217" y="4316221"/>
                <a:ext cx="52178" cy="346693"/>
              </a:xfrm>
            </p:spPr>
          </p:sp>
        </mc:Fallback>
      </mc:AlternateContent>
      <mc:AlternateContent xmlns:mc="http://schemas.openxmlformats.org/markup-compatibility/2006">
        <mc:Choice xmlns:p14="http://schemas.microsoft.com/office/powerpoint/2010/main" Requires="p14">
          <p:contentPart p14:bwMode="auto" r:id="rId251">
            <p14:nvContentPartPr>
              <p14:cNvPr id="1051493" name=""/>
              <p14:cNvContentPartPr/>
              <p14:nvPr/>
            </p14:nvContentPartPr>
            <p14:xfrm>
              <a:off x="8718052" y="4263740"/>
              <a:ext cx="316059" cy="20232"/>
            </p14:xfrm>
          </p:contentPart>
        </mc:Choice>
        <mc:Fallback>
          <p:sp>
            <p:nvSpPr>
              <p:cNvPr id="1051493" name=""/>
              <p:cNvSpPr/>
              <p:nvPr/>
            </p:nvSpPr>
            <p:spPr>
              <a:xfrm>
                <a:off x="8718052" y="4263740"/>
                <a:ext cx="316059" cy="20232"/>
              </a:xfrm>
            </p:spPr>
          </p:sp>
        </mc:Fallback>
      </mc:AlternateContent>
      <mc:AlternateContent xmlns:mc="http://schemas.openxmlformats.org/markup-compatibility/2006">
        <mc:Choice xmlns:p14="http://schemas.microsoft.com/office/powerpoint/2010/main" Requires="p14">
          <p:contentPart p14:bwMode="auto" r:id="rId252">
            <p14:nvContentPartPr>
              <p14:cNvPr id="1051494" name=""/>
              <p14:cNvContentPartPr/>
              <p14:nvPr/>
            </p14:nvContentPartPr>
            <p14:xfrm>
              <a:off x="8761217" y="4422140"/>
              <a:ext cx="202676" cy="25505"/>
            </p14:xfrm>
          </p:contentPart>
        </mc:Choice>
        <mc:Fallback>
          <p:sp>
            <p:nvSpPr>
              <p:cNvPr id="1051494" name=""/>
              <p:cNvSpPr/>
              <p:nvPr/>
            </p:nvSpPr>
            <p:spPr>
              <a:xfrm>
                <a:off x="8761217" y="4422140"/>
                <a:ext cx="202676" cy="25505"/>
              </a:xfrm>
            </p:spPr>
          </p:sp>
        </mc:Fallback>
      </mc:AlternateContent>
      <mc:AlternateContent xmlns:mc="http://schemas.openxmlformats.org/markup-compatibility/2006">
        <mc:Choice xmlns:p14="http://schemas.microsoft.com/office/powerpoint/2010/main" Requires="p14">
          <p:contentPart p14:bwMode="auto" r:id="rId253">
            <p14:nvContentPartPr>
              <p14:cNvPr id="1051495" name=""/>
              <p14:cNvContentPartPr/>
              <p14:nvPr/>
            </p14:nvContentPartPr>
            <p14:xfrm>
              <a:off x="8889391" y="4541169"/>
              <a:ext cx="181588" cy="399339"/>
            </p14:xfrm>
          </p:contentPart>
        </mc:Choice>
        <mc:Fallback>
          <p:sp>
            <p:nvSpPr>
              <p:cNvPr id="1051495" name=""/>
              <p:cNvSpPr/>
              <p:nvPr/>
            </p:nvSpPr>
            <p:spPr>
              <a:xfrm>
                <a:off x="8889391" y="4541169"/>
                <a:ext cx="181588" cy="399339"/>
              </a:xfrm>
            </p:spPr>
          </p:sp>
        </mc:Fallback>
      </mc:AlternateContent>
      <mc:AlternateContent xmlns:mc="http://schemas.openxmlformats.org/markup-compatibility/2006">
        <mc:Choice xmlns:p14="http://schemas.microsoft.com/office/powerpoint/2010/main" Requires="p14">
          <p:contentPart p14:bwMode="auto" r:id="rId254">
            <p14:nvContentPartPr>
              <p14:cNvPr id="1051496" name=""/>
              <p14:cNvContentPartPr/>
              <p14:nvPr/>
            </p14:nvContentPartPr>
            <p14:xfrm>
              <a:off x="9150665" y="4287234"/>
              <a:ext cx="82669" cy="426633"/>
            </p14:xfrm>
          </p:contentPart>
        </mc:Choice>
        <mc:Fallback>
          <p:sp>
            <p:nvSpPr>
              <p:cNvPr id="1051496" name=""/>
              <p:cNvSpPr/>
              <p:nvPr/>
            </p:nvSpPr>
            <p:spPr>
              <a:xfrm>
                <a:off x="9150665" y="4287234"/>
                <a:ext cx="82669" cy="426633"/>
              </a:xfrm>
            </p:spPr>
          </p:sp>
        </mc:Fallback>
      </mc:AlternateContent>
      <mc:AlternateContent xmlns:mc="http://schemas.openxmlformats.org/markup-compatibility/2006">
        <mc:Choice xmlns:p14="http://schemas.microsoft.com/office/powerpoint/2010/main" Requires="p14">
          <p:contentPart p14:bwMode="auto" r:id="rId255">
            <p14:nvContentPartPr>
              <p14:cNvPr id="1051497" name=""/>
              <p14:cNvContentPartPr/>
              <p14:nvPr/>
            </p14:nvContentPartPr>
            <p14:xfrm>
              <a:off x="9282282" y="4431925"/>
              <a:ext cx="91791" cy="201197"/>
            </p14:xfrm>
          </p:contentPart>
        </mc:Choice>
        <mc:Fallback>
          <p:sp>
            <p:nvSpPr>
              <p:cNvPr id="1051497" name=""/>
              <p:cNvSpPr/>
              <p:nvPr/>
            </p:nvSpPr>
            <p:spPr>
              <a:xfrm>
                <a:off x="9282282" y="4431925"/>
                <a:ext cx="91791" cy="201197"/>
              </a:xfrm>
            </p:spPr>
          </p:sp>
        </mc:Fallback>
      </mc:AlternateContent>
      <mc:AlternateContent xmlns:mc="http://schemas.openxmlformats.org/markup-compatibility/2006">
        <mc:Choice xmlns:p14="http://schemas.microsoft.com/office/powerpoint/2010/main" Requires="p14">
          <p:contentPart p14:bwMode="auto" r:id="rId256">
            <p14:nvContentPartPr>
              <p14:cNvPr id="1051498" name=""/>
              <p14:cNvContentPartPr/>
              <p14:nvPr/>
            </p14:nvContentPartPr>
            <p14:xfrm>
              <a:off x="9381116" y="4468345"/>
              <a:ext cx="74190" cy="152465"/>
            </p14:xfrm>
          </p:contentPart>
        </mc:Choice>
        <mc:Fallback>
          <p:sp>
            <p:nvSpPr>
              <p:cNvPr id="1051498" name=""/>
              <p:cNvSpPr/>
              <p:nvPr/>
            </p:nvSpPr>
            <p:spPr>
              <a:xfrm>
                <a:off x="9381116" y="4468345"/>
                <a:ext cx="74190" cy="152465"/>
              </a:xfrm>
            </p:spPr>
          </p:sp>
        </mc:Fallback>
      </mc:AlternateContent>
      <mc:AlternateContent xmlns:mc="http://schemas.openxmlformats.org/markup-compatibility/2006">
        <mc:Choice xmlns:p14="http://schemas.microsoft.com/office/powerpoint/2010/main" Requires="p14">
          <p:contentPart p14:bwMode="auto" r:id="rId257">
            <p14:nvContentPartPr>
              <p14:cNvPr id="1051499" name=""/>
              <p14:cNvContentPartPr/>
              <p14:nvPr/>
            </p14:nvContentPartPr>
            <p14:xfrm>
              <a:off x="9557440" y="4561998"/>
              <a:ext cx="11785" cy="116623"/>
            </p14:xfrm>
          </p:contentPart>
        </mc:Choice>
        <mc:Fallback>
          <p:sp>
            <p:nvSpPr>
              <p:cNvPr id="1051499" name=""/>
              <p:cNvSpPr/>
              <p:nvPr/>
            </p:nvSpPr>
            <p:spPr>
              <a:xfrm>
                <a:off x="9557440" y="4561998"/>
                <a:ext cx="11785" cy="116623"/>
              </a:xfrm>
            </p:spPr>
          </p:sp>
        </mc:Fallback>
      </mc:AlternateContent>
      <mc:AlternateContent xmlns:mc="http://schemas.openxmlformats.org/markup-compatibility/2006">
        <mc:Choice xmlns:p14="http://schemas.microsoft.com/office/powerpoint/2010/main" Requires="p14">
          <p:contentPart p14:bwMode="auto" r:id="rId258">
            <p14:nvContentPartPr>
              <p14:cNvPr id="1051500" name=""/>
              <p14:cNvContentPartPr/>
              <p14:nvPr/>
            </p14:nvContentPartPr>
            <p14:xfrm>
              <a:off x="9617913" y="4468345"/>
              <a:ext cx="108771" cy="243492"/>
            </p14:xfrm>
          </p:contentPart>
        </mc:Choice>
        <mc:Fallback>
          <p:sp>
            <p:nvSpPr>
              <p:cNvPr id="1051500" name=""/>
              <p:cNvSpPr/>
              <p:nvPr/>
            </p:nvSpPr>
            <p:spPr>
              <a:xfrm>
                <a:off x="9617913" y="4468345"/>
                <a:ext cx="108771" cy="243492"/>
              </a:xfrm>
            </p:spPr>
          </p:sp>
        </mc:Fallback>
      </mc:AlternateContent>
      <mc:AlternateContent xmlns:mc="http://schemas.openxmlformats.org/markup-compatibility/2006">
        <mc:Choice xmlns:p14="http://schemas.microsoft.com/office/powerpoint/2010/main" Requires="p14">
          <p:contentPart p14:bwMode="auto" r:id="rId259">
            <p14:nvContentPartPr>
              <p14:cNvPr id="1051501" name=""/>
              <p14:cNvContentPartPr/>
              <p14:nvPr/>
            </p14:nvContentPartPr>
            <p14:xfrm>
              <a:off x="9814679" y="4569183"/>
              <a:ext cx="38439" cy="211266"/>
            </p14:xfrm>
          </p:contentPart>
        </mc:Choice>
        <mc:Fallback>
          <p:sp>
            <p:nvSpPr>
              <p:cNvPr id="1051501" name=""/>
              <p:cNvSpPr/>
              <p:nvPr/>
            </p:nvSpPr>
            <p:spPr>
              <a:xfrm>
                <a:off x="9814679" y="4569183"/>
                <a:ext cx="38439" cy="211266"/>
              </a:xfrm>
            </p:spPr>
          </p:sp>
        </mc:Fallback>
      </mc:AlternateContent>
      <mc:AlternateContent xmlns:mc="http://schemas.openxmlformats.org/markup-compatibility/2006">
        <mc:Choice xmlns:p14="http://schemas.microsoft.com/office/powerpoint/2010/main" Requires="p14">
          <p:contentPart p14:bwMode="auto" r:id="rId260">
            <p14:nvContentPartPr>
              <p14:cNvPr id="1051502" name=""/>
              <p14:cNvContentPartPr/>
              <p14:nvPr/>
            </p14:nvContentPartPr>
            <p14:xfrm>
              <a:off x="9888796" y="4427965"/>
              <a:ext cx="230568" cy="294633"/>
            </p14:xfrm>
          </p:contentPart>
        </mc:Choice>
        <mc:Fallback>
          <p:sp>
            <p:nvSpPr>
              <p:cNvPr id="1051502" name=""/>
              <p:cNvSpPr/>
              <p:nvPr/>
            </p:nvSpPr>
            <p:spPr>
              <a:xfrm>
                <a:off x="9888796" y="4427965"/>
                <a:ext cx="230568" cy="294633"/>
              </a:xfrm>
            </p:spPr>
          </p:sp>
        </mc:Fallback>
      </mc:AlternateContent>
      <mc:AlternateContent xmlns:mc="http://schemas.openxmlformats.org/markup-compatibility/2006">
        <mc:Choice xmlns:p14="http://schemas.microsoft.com/office/powerpoint/2010/main" Requires="p14">
          <p:contentPart p14:bwMode="auto" r:id="rId261">
            <p14:nvContentPartPr>
              <p14:cNvPr id="1051503" name=""/>
              <p14:cNvContentPartPr/>
              <p14:nvPr/>
            </p14:nvContentPartPr>
            <p14:xfrm>
              <a:off x="10096252" y="4302099"/>
              <a:ext cx="136116" cy="446574"/>
            </p14:xfrm>
          </p:contentPart>
        </mc:Choice>
        <mc:Fallback>
          <p:sp>
            <p:nvSpPr>
              <p:cNvPr id="1051503" name=""/>
              <p:cNvSpPr/>
              <p:nvPr/>
            </p:nvSpPr>
            <p:spPr>
              <a:xfrm>
                <a:off x="10096252" y="4302099"/>
                <a:ext cx="136116" cy="446574"/>
              </a:xfrm>
            </p:spPr>
          </p:sp>
        </mc:Fallback>
      </mc:AlternateContent>
      <mc:AlternateContent xmlns:mc="http://schemas.openxmlformats.org/markup-compatibility/2006">
        <mc:Choice xmlns:p14="http://schemas.microsoft.com/office/powerpoint/2010/main" Requires="p14">
          <p:contentPart p14:bwMode="auto" r:id="rId262">
            <p14:nvContentPartPr>
              <p14:cNvPr id="1051504" name=""/>
              <p14:cNvContentPartPr/>
              <p14:nvPr/>
            </p14:nvContentPartPr>
            <p14:xfrm>
              <a:off x="10395765" y="4471022"/>
              <a:ext cx="306970" cy="439094"/>
            </p14:xfrm>
          </p:contentPart>
        </mc:Choice>
        <mc:Fallback>
          <p:sp>
            <p:nvSpPr>
              <p:cNvPr id="1051504" name=""/>
              <p:cNvSpPr/>
              <p:nvPr/>
            </p:nvSpPr>
            <p:spPr>
              <a:xfrm>
                <a:off x="10395765" y="4471022"/>
                <a:ext cx="306970" cy="439094"/>
              </a:xfrm>
            </p:spPr>
          </p:sp>
        </mc:Fallback>
      </mc:AlternateContent>
      <mc:AlternateContent xmlns:mc="http://schemas.openxmlformats.org/markup-compatibility/2006">
        <mc:Choice xmlns:p14="http://schemas.microsoft.com/office/powerpoint/2010/main" Requires="p14">
          <p:contentPart p14:bwMode="auto" r:id="rId263">
            <p14:nvContentPartPr>
              <p14:cNvPr id="1051505" name=""/>
              <p14:cNvContentPartPr/>
              <p14:nvPr/>
            </p14:nvContentPartPr>
            <p14:xfrm>
              <a:off x="10281686" y="4285481"/>
              <a:ext cx="311227" cy="122100"/>
            </p14:xfrm>
          </p:contentPart>
        </mc:Choice>
        <mc:Fallback>
          <p:sp>
            <p:nvSpPr>
              <p:cNvPr id="1051505" name=""/>
              <p:cNvSpPr/>
              <p:nvPr/>
            </p:nvSpPr>
            <p:spPr>
              <a:xfrm>
                <a:off x="10281686" y="4285481"/>
                <a:ext cx="311227" cy="122100"/>
              </a:xfrm>
            </p:spPr>
          </p:sp>
        </mc:Fallback>
      </mc:AlternateContent>
      <mc:AlternateContent xmlns:mc="http://schemas.openxmlformats.org/markup-compatibility/2006">
        <mc:Choice xmlns:p14="http://schemas.microsoft.com/office/powerpoint/2010/main" Requires="p14">
          <p:contentPart p14:bwMode="auto" r:id="rId264">
            <p14:nvContentPartPr>
              <p14:cNvPr id="1051506" name=""/>
              <p14:cNvContentPartPr/>
              <p14:nvPr/>
            </p14:nvContentPartPr>
            <p14:xfrm>
              <a:off x="2000591" y="1320921"/>
              <a:ext cx="1853582" cy="175060"/>
            </p14:xfrm>
          </p:contentPart>
        </mc:Choice>
        <mc:Fallback>
          <p:sp>
            <p:nvSpPr>
              <p:cNvPr id="1051506" name=""/>
              <p:cNvSpPr/>
              <p:nvPr/>
            </p:nvSpPr>
            <p:spPr>
              <a:xfrm>
                <a:off x="2000591" y="1320921"/>
                <a:ext cx="1853582" cy="175060"/>
              </a:xfrm>
            </p:spPr>
          </p:sp>
        </mc:Fallback>
      </mc:AlternateContent>
      <mc:AlternateContent xmlns:mc="http://schemas.openxmlformats.org/markup-compatibility/2006">
        <mc:Choice xmlns:p14="http://schemas.microsoft.com/office/powerpoint/2010/main" Requires="p14">
          <p:contentPart p14:bwMode="auto" r:id="rId265">
            <p14:nvContentPartPr>
              <p14:cNvPr id="1051507" name=""/>
              <p14:cNvContentPartPr/>
              <p14:nvPr/>
            </p14:nvContentPartPr>
            <p14:xfrm>
              <a:off x="832931" y="3672544"/>
              <a:ext cx="63612" cy="44873"/>
            </p14:xfrm>
          </p:contentPart>
        </mc:Choice>
        <mc:Fallback>
          <p:sp>
            <p:nvSpPr>
              <p:cNvPr id="1051507" name=""/>
              <p:cNvSpPr/>
              <p:nvPr/>
            </p:nvSpPr>
            <p:spPr>
              <a:xfrm>
                <a:off x="832931" y="3672544"/>
                <a:ext cx="63612" cy="44873"/>
              </a:xfrm>
            </p:spPr>
          </p:sp>
        </mc:Fallback>
      </mc:AlternateContent>
      <mc:AlternateContent xmlns:mc="http://schemas.openxmlformats.org/markup-compatibility/2006">
        <mc:Choice xmlns:p14="http://schemas.microsoft.com/office/powerpoint/2010/main" Requires="p14">
          <p:contentPart p14:bwMode="auto" r:id="rId266">
            <p14:nvContentPartPr>
              <p14:cNvPr id="1051508" name=""/>
              <p14:cNvContentPartPr/>
              <p14:nvPr/>
            </p14:nvContentPartPr>
            <p14:xfrm>
              <a:off x="1125740" y="3869760"/>
              <a:ext cx="495614" cy="121272"/>
            </p14:xfrm>
          </p:contentPart>
        </mc:Choice>
        <mc:Fallback>
          <p:sp>
            <p:nvSpPr>
              <p:cNvPr id="1051508" name=""/>
              <p:cNvSpPr/>
              <p:nvPr/>
            </p:nvSpPr>
            <p:spPr>
              <a:xfrm>
                <a:off x="1125740" y="3869760"/>
                <a:ext cx="495614" cy="121272"/>
              </a:xfrm>
            </p:spPr>
          </p:sp>
        </mc:Fallback>
      </mc:AlternateContent>
      <mc:AlternateContent xmlns:mc="http://schemas.openxmlformats.org/markup-compatibility/2006">
        <mc:Choice xmlns:p14="http://schemas.microsoft.com/office/powerpoint/2010/main" Requires="p14">
          <p:contentPart p14:bwMode="auto" r:id="rId267">
            <p14:nvContentPartPr>
              <p14:cNvPr id="1051509" name=""/>
              <p14:cNvContentPartPr/>
              <p14:nvPr/>
            </p14:nvContentPartPr>
            <p14:xfrm>
              <a:off x="6661983" y="4878043"/>
              <a:ext cx="166851" cy="227530"/>
            </p14:xfrm>
          </p:contentPart>
        </mc:Choice>
        <mc:Fallback>
          <p:sp>
            <p:nvSpPr>
              <p:cNvPr id="1051509" name=""/>
              <p:cNvSpPr/>
              <p:nvPr/>
            </p:nvSpPr>
            <p:spPr>
              <a:xfrm>
                <a:off x="6661983" y="4878043"/>
                <a:ext cx="166851" cy="227530"/>
              </a:xfrm>
            </p:spPr>
          </p:sp>
        </mc:Fallback>
      </mc:AlternateContent>
      <mc:AlternateContent xmlns:mc="http://schemas.openxmlformats.org/markup-compatibility/2006">
        <mc:Choice xmlns:p14="http://schemas.microsoft.com/office/powerpoint/2010/main" Requires="p14">
          <p:contentPart p14:bwMode="auto" r:id="rId268">
            <p14:nvContentPartPr>
              <p14:cNvPr id="1051510" name=""/>
              <p14:cNvContentPartPr/>
              <p14:nvPr/>
            </p14:nvContentPartPr>
            <p14:xfrm>
              <a:off x="6822752" y="5046862"/>
              <a:ext cx="83003" cy="166246"/>
            </p14:xfrm>
          </p:contentPart>
        </mc:Choice>
        <mc:Fallback>
          <p:sp>
            <p:nvSpPr>
              <p:cNvPr id="1051510" name=""/>
              <p:cNvSpPr/>
              <p:nvPr/>
            </p:nvSpPr>
            <p:spPr>
              <a:xfrm>
                <a:off x="6822752" y="5046862"/>
                <a:ext cx="83003" cy="166246"/>
              </a:xfrm>
            </p:spPr>
          </p:sp>
        </mc:Fallback>
      </mc:AlternateContent>
      <mc:AlternateContent xmlns:mc="http://schemas.openxmlformats.org/markup-compatibility/2006">
        <mc:Choice xmlns:p14="http://schemas.microsoft.com/office/powerpoint/2010/main" Requires="p14">
          <p:contentPart p14:bwMode="auto" r:id="rId269">
            <p14:nvContentPartPr>
              <p14:cNvPr id="1051511" name=""/>
              <p14:cNvContentPartPr/>
              <p14:nvPr/>
            </p14:nvContentPartPr>
            <p14:xfrm>
              <a:off x="6900244" y="5089972"/>
              <a:ext cx="170159" cy="151566"/>
            </p14:xfrm>
          </p:contentPart>
        </mc:Choice>
        <mc:Fallback>
          <p:sp>
            <p:nvSpPr>
              <p:cNvPr id="1051511" name=""/>
              <p:cNvSpPr/>
              <p:nvPr/>
            </p:nvSpPr>
            <p:spPr>
              <a:xfrm>
                <a:off x="6900244" y="5089972"/>
                <a:ext cx="170159" cy="151566"/>
              </a:xfrm>
            </p:spPr>
          </p:sp>
        </mc:Fallback>
      </mc:AlternateContent>
      <mc:AlternateContent xmlns:mc="http://schemas.openxmlformats.org/markup-compatibility/2006">
        <mc:Choice xmlns:p14="http://schemas.microsoft.com/office/powerpoint/2010/main" Requires="p14">
          <p:contentPart p14:bwMode="auto" r:id="rId270">
            <p14:nvContentPartPr>
              <p14:cNvPr id="1051512" name=""/>
              <p14:cNvContentPartPr/>
              <p14:nvPr/>
            </p14:nvContentPartPr>
            <p14:xfrm>
              <a:off x="6705149" y="4779283"/>
              <a:ext cx="178386" cy="21307"/>
            </p14:xfrm>
          </p:contentPart>
        </mc:Choice>
        <mc:Fallback>
          <p:sp>
            <p:nvSpPr>
              <p:cNvPr id="1051512" name=""/>
              <p:cNvSpPr/>
              <p:nvPr/>
            </p:nvSpPr>
            <p:spPr>
              <a:xfrm>
                <a:off x="6705149" y="4779283"/>
                <a:ext cx="178386" cy="21307"/>
              </a:xfrm>
            </p:spPr>
          </p:sp>
        </mc:Fallback>
      </mc:AlternateContent>
      <mc:AlternateContent xmlns:mc="http://schemas.openxmlformats.org/markup-compatibility/2006">
        <mc:Choice xmlns:p14="http://schemas.microsoft.com/office/powerpoint/2010/main" Requires="p14">
          <p:contentPart p14:bwMode="auto" r:id="rId271">
            <p14:nvContentPartPr>
              <p14:cNvPr id="1051513" name=""/>
              <p14:cNvContentPartPr/>
              <p14:nvPr/>
            </p14:nvContentPartPr>
            <p14:xfrm>
              <a:off x="6836846" y="4703221"/>
              <a:ext cx="132336" cy="150639"/>
            </p14:xfrm>
          </p:contentPart>
        </mc:Choice>
        <mc:Fallback>
          <p:sp>
            <p:nvSpPr>
              <p:cNvPr id="1051513" name=""/>
              <p:cNvSpPr/>
              <p:nvPr/>
            </p:nvSpPr>
            <p:spPr>
              <a:xfrm>
                <a:off x="6836846" y="4703221"/>
                <a:ext cx="132336" cy="150639"/>
              </a:xfrm>
            </p:spPr>
          </p:sp>
        </mc:Fallback>
      </mc:AlternateContent>
      <mc:AlternateContent xmlns:mc="http://schemas.openxmlformats.org/markup-compatibility/2006">
        <mc:Choice xmlns:p14="http://schemas.microsoft.com/office/powerpoint/2010/main" Requires="p14">
          <p:contentPart p14:bwMode="auto" r:id="rId272">
            <p14:nvContentPartPr>
              <p14:cNvPr id="1051514" name=""/>
              <p14:cNvContentPartPr/>
              <p14:nvPr/>
            </p14:nvContentPartPr>
            <p14:xfrm>
              <a:off x="7152661" y="5083035"/>
              <a:ext cx="9245" cy="139397"/>
            </p14:xfrm>
          </p:contentPart>
        </mc:Choice>
        <mc:Fallback>
          <p:sp>
            <p:nvSpPr>
              <p:cNvPr id="1051514" name=""/>
              <p:cNvSpPr/>
              <p:nvPr/>
            </p:nvSpPr>
            <p:spPr>
              <a:xfrm>
                <a:off x="7152661" y="5083035"/>
                <a:ext cx="9245" cy="139397"/>
              </a:xfrm>
            </p:spPr>
          </p:sp>
        </mc:Fallback>
      </mc:AlternateContent>
      <mc:AlternateContent xmlns:mc="http://schemas.openxmlformats.org/markup-compatibility/2006">
        <mc:Choice xmlns:p14="http://schemas.microsoft.com/office/powerpoint/2010/main" Requires="p14">
          <p:contentPart p14:bwMode="auto" r:id="rId273">
            <p14:nvContentPartPr>
              <p14:cNvPr id="1051515" name=""/>
              <p14:cNvContentPartPr/>
              <p14:nvPr/>
            </p14:nvContentPartPr>
            <p14:xfrm>
              <a:off x="7255031" y="4930684"/>
              <a:ext cx="316646" cy="465709"/>
            </p14:xfrm>
          </p:contentPart>
        </mc:Choice>
        <mc:Fallback>
          <p:sp>
            <p:nvSpPr>
              <p:cNvPr id="1051515" name=""/>
              <p:cNvSpPr/>
              <p:nvPr/>
            </p:nvSpPr>
            <p:spPr>
              <a:xfrm>
                <a:off x="7255031" y="4930684"/>
                <a:ext cx="316646" cy="465709"/>
              </a:xfrm>
            </p:spPr>
          </p:sp>
        </mc:Fallback>
      </mc:AlternateContent>
      <mc:AlternateContent xmlns:mc="http://schemas.openxmlformats.org/markup-compatibility/2006">
        <mc:Choice xmlns:p14="http://schemas.microsoft.com/office/powerpoint/2010/main" Requires="p14">
          <p:contentPart p14:bwMode="auto" r:id="rId274">
            <p14:nvContentPartPr>
              <p14:cNvPr id="1051516" name=""/>
              <p14:cNvContentPartPr/>
              <p14:nvPr/>
            </p14:nvContentPartPr>
            <p14:xfrm>
              <a:off x="7183488" y="4837011"/>
              <a:ext cx="242694" cy="21802"/>
            </p14:xfrm>
          </p:contentPart>
        </mc:Choice>
        <mc:Fallback>
          <p:sp>
            <p:nvSpPr>
              <p:cNvPr id="1051516" name=""/>
              <p:cNvSpPr/>
              <p:nvPr/>
            </p:nvSpPr>
            <p:spPr>
              <a:xfrm>
                <a:off x="7183488" y="4837011"/>
                <a:ext cx="242694" cy="21802"/>
              </a:xfrm>
            </p:spPr>
          </p:sp>
        </mc:Fallback>
      </mc:AlternateContent>
      <mc:AlternateContent xmlns:mc="http://schemas.openxmlformats.org/markup-compatibility/2006">
        <mc:Choice xmlns:p14="http://schemas.microsoft.com/office/powerpoint/2010/main" Requires="p14">
          <p:contentPart p14:bwMode="auto" r:id="rId275">
            <p14:nvContentPartPr>
              <p14:cNvPr id="1051517" name=""/>
              <p14:cNvContentPartPr/>
              <p14:nvPr/>
            </p14:nvContentPartPr>
            <p14:xfrm>
              <a:off x="7326198" y="4735925"/>
              <a:ext cx="138295" cy="208266"/>
            </p14:xfrm>
          </p:contentPart>
        </mc:Choice>
        <mc:Fallback>
          <p:sp>
            <p:nvSpPr>
              <p:cNvPr id="1051517" name=""/>
              <p:cNvSpPr/>
              <p:nvPr/>
            </p:nvSpPr>
            <p:spPr>
              <a:xfrm>
                <a:off x="7326198" y="4735925"/>
                <a:ext cx="138295" cy="208266"/>
              </a:xfrm>
            </p:spPr>
          </p:sp>
        </mc:Fallback>
      </mc:AlternateContent>
      <mc:AlternateContent xmlns:mc="http://schemas.openxmlformats.org/markup-compatibility/2006">
        <mc:Choice xmlns:p14="http://schemas.microsoft.com/office/powerpoint/2010/main" Requires="p14">
          <p:contentPart p14:bwMode="auto" r:id="rId276">
            <p14:nvContentPartPr>
              <p14:cNvPr id="1051518" name=""/>
              <p14:cNvContentPartPr/>
              <p14:nvPr/>
            </p14:nvContentPartPr>
            <p14:xfrm>
              <a:off x="7688990" y="5097157"/>
              <a:ext cx="22610" cy="180762"/>
            </p14:xfrm>
          </p:contentPart>
        </mc:Choice>
        <mc:Fallback>
          <p:sp>
            <p:nvSpPr>
              <p:cNvPr id="1051518" name=""/>
              <p:cNvSpPr/>
              <p:nvPr/>
            </p:nvSpPr>
            <p:spPr>
              <a:xfrm>
                <a:off x="7688990" y="5097157"/>
                <a:ext cx="22610" cy="180762"/>
              </a:xfrm>
            </p:spPr>
          </p:sp>
        </mc:Fallback>
      </mc:AlternateContent>
      <mc:AlternateContent xmlns:mc="http://schemas.openxmlformats.org/markup-compatibility/2006">
        <mc:Choice xmlns:p14="http://schemas.microsoft.com/office/powerpoint/2010/main" Requires="p14">
          <p:contentPart p14:bwMode="auto" r:id="rId277">
            <p14:nvContentPartPr>
              <p14:cNvPr id="1051519" name=""/>
              <p14:cNvContentPartPr/>
              <p14:nvPr/>
            </p14:nvContentPartPr>
            <p14:xfrm>
              <a:off x="7813657" y="4937033"/>
              <a:ext cx="311243" cy="472733"/>
            </p14:xfrm>
          </p:contentPart>
        </mc:Choice>
        <mc:Fallback>
          <p:sp>
            <p:nvSpPr>
              <p:cNvPr id="1051519" name=""/>
              <p:cNvSpPr/>
              <p:nvPr/>
            </p:nvSpPr>
            <p:spPr>
              <a:xfrm>
                <a:off x="7813657" y="4937033"/>
                <a:ext cx="311243" cy="472733"/>
              </a:xfrm>
            </p:spPr>
          </p:sp>
        </mc:Fallback>
      </mc:AlternateContent>
      <mc:AlternateContent xmlns:mc="http://schemas.openxmlformats.org/markup-compatibility/2006">
        <mc:Choice xmlns:p14="http://schemas.microsoft.com/office/powerpoint/2010/main" Requires="p14">
          <p:contentPart p14:bwMode="auto" r:id="rId278">
            <p14:nvContentPartPr>
              <p14:cNvPr id="1051520" name=""/>
              <p14:cNvContentPartPr/>
              <p14:nvPr/>
            </p14:nvContentPartPr>
            <p14:xfrm>
              <a:off x="7761813" y="4811131"/>
              <a:ext cx="209611" cy="18694"/>
            </p14:xfrm>
          </p:contentPart>
        </mc:Choice>
        <mc:Fallback>
          <p:sp>
            <p:nvSpPr>
              <p:cNvPr id="1051520" name=""/>
              <p:cNvSpPr/>
              <p:nvPr/>
            </p:nvSpPr>
            <p:spPr>
              <a:xfrm>
                <a:off x="7761813" y="4811131"/>
                <a:ext cx="209611" cy="18694"/>
              </a:xfrm>
            </p:spPr>
          </p:sp>
        </mc:Fallback>
      </mc:AlternateContent>
      <mc:AlternateContent xmlns:mc="http://schemas.openxmlformats.org/markup-compatibility/2006">
        <mc:Choice xmlns:p14="http://schemas.microsoft.com/office/powerpoint/2010/main" Requires="p14">
          <p:contentPart p14:bwMode="auto" r:id="rId279">
            <p14:nvContentPartPr>
              <p14:cNvPr id="1051521" name=""/>
              <p14:cNvContentPartPr/>
              <p14:nvPr/>
            </p14:nvContentPartPr>
            <p14:xfrm>
              <a:off x="7854309" y="4728244"/>
              <a:ext cx="130570" cy="183132"/>
            </p14:xfrm>
          </p:contentPart>
        </mc:Choice>
        <mc:Fallback>
          <p:sp>
            <p:nvSpPr>
              <p:cNvPr id="1051521" name=""/>
              <p:cNvSpPr/>
              <p:nvPr/>
            </p:nvSpPr>
            <p:spPr>
              <a:xfrm>
                <a:off x="7854309" y="4728244"/>
                <a:ext cx="130570" cy="183132"/>
              </a:xfrm>
            </p:spPr>
          </p:sp>
        </mc:Fallback>
      </mc:AlternateContent>
      <mc:AlternateContent xmlns:mc="http://schemas.openxmlformats.org/markup-compatibility/2006">
        <mc:Choice xmlns:p14="http://schemas.microsoft.com/office/powerpoint/2010/main" Requires="p14">
          <p:contentPart p14:bwMode="auto" r:id="rId280">
            <p14:nvContentPartPr>
              <p14:cNvPr id="1051522" name=""/>
              <p14:cNvContentPartPr/>
              <p14:nvPr/>
            </p14:nvContentPartPr>
            <p14:xfrm>
              <a:off x="8161310" y="4771602"/>
              <a:ext cx="170664" cy="717936"/>
            </p14:xfrm>
          </p:contentPart>
        </mc:Choice>
        <mc:Fallback>
          <p:sp>
            <p:nvSpPr>
              <p:cNvPr id="1051522" name=""/>
              <p:cNvSpPr/>
              <p:nvPr/>
            </p:nvSpPr>
            <p:spPr>
              <a:xfrm>
                <a:off x="8161310" y="4771602"/>
                <a:ext cx="170664" cy="717936"/>
              </a:xfrm>
            </p:spPr>
          </p:sp>
        </mc:Fallback>
      </mc:AlternateContent>
      <mc:AlternateContent xmlns:mc="http://schemas.openxmlformats.org/markup-compatibility/2006">
        <mc:Choice xmlns:p14="http://schemas.microsoft.com/office/powerpoint/2010/main" Requires="p14">
          <p:contentPart p14:bwMode="auto" r:id="rId281">
            <p14:nvContentPartPr>
              <p14:cNvPr id="1051523" name=""/>
              <p14:cNvContentPartPr/>
              <p14:nvPr/>
            </p14:nvContentPartPr>
            <p14:xfrm>
              <a:off x="6448521" y="4625920"/>
              <a:ext cx="115257" cy="631377"/>
            </p14:xfrm>
          </p:contentPart>
        </mc:Choice>
        <mc:Fallback>
          <p:sp>
            <p:nvSpPr>
              <p:cNvPr id="1051523" name=""/>
              <p:cNvSpPr/>
              <p:nvPr/>
            </p:nvSpPr>
            <p:spPr>
              <a:xfrm>
                <a:off x="6448521" y="4625920"/>
                <a:ext cx="115257" cy="631377"/>
              </a:xfrm>
            </p:spPr>
          </p:sp>
        </mc:Fallback>
      </mc:AlternateContent>
      <mc:AlternateContent xmlns:mc="http://schemas.openxmlformats.org/markup-compatibility/2006">
        <mc:Choice xmlns:p14="http://schemas.microsoft.com/office/powerpoint/2010/main" Requires="p14">
          <p:contentPart p14:bwMode="auto" r:id="rId282">
            <p14:nvContentPartPr>
              <p14:cNvPr id="1051524" name=""/>
              <p14:cNvContentPartPr/>
              <p14:nvPr/>
            </p14:nvContentPartPr>
            <p14:xfrm>
              <a:off x="8468311" y="4993386"/>
              <a:ext cx="387251" cy="330564"/>
            </p14:xfrm>
          </p:contentPart>
        </mc:Choice>
        <mc:Fallback>
          <p:sp>
            <p:nvSpPr>
              <p:cNvPr id="1051524" name=""/>
              <p:cNvSpPr/>
              <p:nvPr/>
            </p:nvSpPr>
            <p:spPr>
              <a:xfrm>
                <a:off x="8468311" y="4993386"/>
                <a:ext cx="387251" cy="330564"/>
              </a:xfrm>
            </p:spPr>
          </p:sp>
        </mc:Fallback>
      </mc:AlternateContent>
      <mc:AlternateContent xmlns:mc="http://schemas.openxmlformats.org/markup-compatibility/2006">
        <mc:Choice xmlns:p14="http://schemas.microsoft.com/office/powerpoint/2010/main" Requires="p14">
          <p:contentPart p14:bwMode="auto" r:id="rId283">
            <p14:nvContentPartPr>
              <p14:cNvPr id="1051525" name=""/>
              <p14:cNvContentPartPr/>
              <p14:nvPr/>
            </p14:nvContentPartPr>
            <p14:xfrm>
              <a:off x="9056991" y="4986058"/>
              <a:ext cx="239738" cy="524976"/>
            </p14:xfrm>
          </p:contentPart>
        </mc:Choice>
        <mc:Fallback>
          <p:sp>
            <p:nvSpPr>
              <p:cNvPr id="1051525" name=""/>
              <p:cNvSpPr/>
              <p:nvPr/>
            </p:nvSpPr>
            <p:spPr>
              <a:xfrm>
                <a:off x="9056991" y="4986058"/>
                <a:ext cx="239738" cy="524976"/>
              </a:xfrm>
            </p:spPr>
          </p:sp>
        </mc:Fallback>
      </mc:AlternateContent>
      <mc:AlternateContent xmlns:mc="http://schemas.openxmlformats.org/markup-compatibility/2006">
        <mc:Choice xmlns:p14="http://schemas.microsoft.com/office/powerpoint/2010/main" Requires="p14">
          <p:contentPart p14:bwMode="auto" r:id="rId284">
            <p14:nvContentPartPr>
              <p14:cNvPr id="1051526" name=""/>
              <p14:cNvContentPartPr/>
              <p14:nvPr/>
            </p14:nvContentPartPr>
            <p14:xfrm>
              <a:off x="9241527" y="5046862"/>
              <a:ext cx="5078" cy="31137"/>
            </p14:xfrm>
          </p:contentPart>
        </mc:Choice>
        <mc:Fallback>
          <p:sp>
            <p:nvSpPr>
              <p:cNvPr id="1051526" name=""/>
              <p:cNvSpPr/>
              <p:nvPr/>
            </p:nvSpPr>
            <p:spPr>
              <a:xfrm>
                <a:off x="9241527" y="5046862"/>
                <a:ext cx="5078" cy="31137"/>
              </a:xfrm>
            </p:spPr>
          </p:sp>
        </mc:Fallback>
      </mc:AlternateContent>
      <mc:AlternateContent xmlns:mc="http://schemas.openxmlformats.org/markup-compatibility/2006">
        <mc:Choice xmlns:p14="http://schemas.microsoft.com/office/powerpoint/2010/main" Requires="p14">
          <p:contentPart p14:bwMode="auto" r:id="rId285">
            <p14:nvContentPartPr>
              <p14:cNvPr id="1051527" name=""/>
              <p14:cNvContentPartPr/>
              <p14:nvPr/>
            </p14:nvContentPartPr>
            <p14:xfrm>
              <a:off x="9359830" y="5133578"/>
              <a:ext cx="93791" cy="171334"/>
            </p14:xfrm>
          </p:contentPart>
        </mc:Choice>
        <mc:Fallback>
          <p:sp>
            <p:nvSpPr>
              <p:cNvPr id="1051527" name=""/>
              <p:cNvSpPr/>
              <p:nvPr/>
            </p:nvSpPr>
            <p:spPr>
              <a:xfrm>
                <a:off x="9359830" y="5133578"/>
                <a:ext cx="93791" cy="171334"/>
              </a:xfrm>
            </p:spPr>
          </p:sp>
        </mc:Fallback>
      </mc:AlternateContent>
      <mc:AlternateContent xmlns:mc="http://schemas.openxmlformats.org/markup-compatibility/2006">
        <mc:Choice xmlns:p14="http://schemas.microsoft.com/office/powerpoint/2010/main" Requires="p14">
          <p:contentPart p14:bwMode="auto" r:id="rId286">
            <p14:nvContentPartPr>
              <p14:cNvPr id="1051528" name=""/>
              <p14:cNvContentPartPr/>
              <p14:nvPr/>
            </p14:nvContentPartPr>
            <p14:xfrm>
              <a:off x="9303424" y="5097157"/>
              <a:ext cx="351216" cy="181274"/>
            </p14:xfrm>
          </p:contentPart>
        </mc:Choice>
        <mc:Fallback>
          <p:sp>
            <p:nvSpPr>
              <p:cNvPr id="1051528" name=""/>
              <p:cNvSpPr/>
              <p:nvPr/>
            </p:nvSpPr>
            <p:spPr>
              <a:xfrm>
                <a:off x="9303424" y="5097157"/>
                <a:ext cx="351216" cy="181274"/>
              </a:xfrm>
            </p:spPr>
          </p:sp>
        </mc:Fallback>
      </mc:AlternateContent>
      <mc:AlternateContent xmlns:mc="http://schemas.openxmlformats.org/markup-compatibility/2006">
        <mc:Choice xmlns:p14="http://schemas.microsoft.com/office/powerpoint/2010/main" Requires="p14">
          <p:contentPart p14:bwMode="auto" r:id="rId287">
            <p14:nvContentPartPr>
              <p14:cNvPr id="1051529" name=""/>
              <p14:cNvContentPartPr/>
              <p14:nvPr/>
            </p14:nvContentPartPr>
            <p14:xfrm>
              <a:off x="9746087" y="5169751"/>
              <a:ext cx="8254" cy="62407"/>
            </p14:xfrm>
          </p:contentPart>
        </mc:Choice>
        <mc:Fallback>
          <p:sp>
            <p:nvSpPr>
              <p:cNvPr id="1051529" name=""/>
              <p:cNvSpPr/>
              <p:nvPr/>
            </p:nvSpPr>
            <p:spPr>
              <a:xfrm>
                <a:off x="9746087" y="5169751"/>
                <a:ext cx="8254" cy="62407"/>
              </a:xfrm>
            </p:spPr>
          </p:sp>
        </mc:Fallback>
      </mc:AlternateContent>
      <mc:AlternateContent xmlns:mc="http://schemas.openxmlformats.org/markup-compatibility/2006">
        <mc:Choice xmlns:p14="http://schemas.microsoft.com/office/powerpoint/2010/main" Requires="p14">
          <p:contentPart p14:bwMode="auto" r:id="rId288">
            <p14:nvContentPartPr>
              <p14:cNvPr id="1051530" name=""/>
              <p14:cNvContentPartPr/>
              <p14:nvPr/>
            </p14:nvContentPartPr>
            <p14:xfrm>
              <a:off x="8842245" y="5337094"/>
              <a:ext cx="825440" cy="36836"/>
            </p14:xfrm>
          </p:contentPart>
        </mc:Choice>
        <mc:Fallback>
          <p:sp>
            <p:nvSpPr>
              <p:cNvPr id="1051530" name=""/>
              <p:cNvSpPr/>
              <p:nvPr/>
            </p:nvSpPr>
            <p:spPr>
              <a:xfrm>
                <a:off x="8842245" y="5337094"/>
                <a:ext cx="825440" cy="36836"/>
              </a:xfrm>
            </p:spPr>
          </p:sp>
        </mc:Fallback>
      </mc:AlternateContent>
      <mc:AlternateContent xmlns:mc="http://schemas.openxmlformats.org/markup-compatibility/2006">
        <mc:Choice xmlns:p14="http://schemas.microsoft.com/office/powerpoint/2010/main" Requires="p14">
          <p:contentPart p14:bwMode="auto" r:id="rId289">
            <p14:nvContentPartPr>
              <p14:cNvPr id="1051531" name=""/>
              <p14:cNvContentPartPr/>
              <p14:nvPr/>
            </p14:nvContentPartPr>
            <p14:xfrm>
              <a:off x="8918021" y="5393725"/>
              <a:ext cx="728081" cy="57728"/>
            </p14:xfrm>
          </p:contentPart>
        </mc:Choice>
        <mc:Fallback>
          <p:sp>
            <p:nvSpPr>
              <p:cNvPr id="1051531" name=""/>
              <p:cNvSpPr/>
              <p:nvPr/>
            </p:nvSpPr>
            <p:spPr>
              <a:xfrm>
                <a:off x="8918021" y="5393725"/>
                <a:ext cx="728081" cy="57728"/>
              </a:xfrm>
            </p:spPr>
          </p:sp>
        </mc:Fallback>
      </mc:AlternateContent>
      <mc:AlternateContent xmlns:mc="http://schemas.openxmlformats.org/markup-compatibility/2006">
        <mc:Choice xmlns:p14="http://schemas.microsoft.com/office/powerpoint/2010/main" Requires="p14">
          <p:contentPart p14:bwMode="auto" r:id="rId290">
            <p14:nvContentPartPr>
              <p14:cNvPr id="1051532" name=""/>
              <p14:cNvContentPartPr/>
              <p14:nvPr/>
            </p14:nvContentPartPr>
            <p14:xfrm>
              <a:off x="7255582" y="5653495"/>
              <a:ext cx="298773" cy="73466"/>
            </p14:xfrm>
          </p:contentPart>
        </mc:Choice>
        <mc:Fallback>
          <p:sp>
            <p:nvSpPr>
              <p:cNvPr id="1051532" name=""/>
              <p:cNvSpPr/>
              <p:nvPr/>
            </p:nvSpPr>
            <p:spPr>
              <a:xfrm>
                <a:off x="7255582" y="5653495"/>
                <a:ext cx="298773" cy="73466"/>
              </a:xfrm>
            </p:spPr>
          </p:sp>
        </mc:Fallback>
      </mc:AlternateContent>
      <mc:AlternateContent xmlns:mc="http://schemas.openxmlformats.org/markup-compatibility/2006">
        <mc:Choice xmlns:p14="http://schemas.microsoft.com/office/powerpoint/2010/main" Requires="p14">
          <p:contentPart p14:bwMode="auto" r:id="rId291">
            <p14:nvContentPartPr>
              <p14:cNvPr id="1051533" name=""/>
              <p14:cNvContentPartPr/>
              <p14:nvPr/>
            </p14:nvContentPartPr>
            <p14:xfrm>
              <a:off x="7283473" y="5759541"/>
              <a:ext cx="346780" cy="32084"/>
            </p14:xfrm>
          </p:contentPart>
        </mc:Choice>
        <mc:Fallback>
          <p:sp>
            <p:nvSpPr>
              <p:cNvPr id="1051533" name=""/>
              <p:cNvSpPr/>
              <p:nvPr/>
            </p:nvSpPr>
            <p:spPr>
              <a:xfrm>
                <a:off x="7283473" y="5759541"/>
                <a:ext cx="346780" cy="32084"/>
              </a:xfrm>
            </p:spPr>
          </p:sp>
        </mc:Fallback>
      </mc:AlternateContent>
      <mc:AlternateContent xmlns:mc="http://schemas.openxmlformats.org/markup-compatibility/2006">
        <mc:Choice xmlns:p14="http://schemas.microsoft.com/office/powerpoint/2010/main" Requires="p14">
          <p:contentPart p14:bwMode="auto" r:id="rId292">
            <p14:nvContentPartPr>
              <p14:cNvPr id="1051534" name=""/>
              <p14:cNvContentPartPr/>
              <p14:nvPr/>
            </p14:nvContentPartPr>
            <p14:xfrm>
              <a:off x="7568890" y="5524046"/>
              <a:ext cx="239267" cy="377150"/>
            </p14:xfrm>
          </p:contentPart>
        </mc:Choice>
        <mc:Fallback>
          <p:sp>
            <p:nvSpPr>
              <p:cNvPr id="1051534" name=""/>
              <p:cNvSpPr/>
              <p:nvPr/>
            </p:nvSpPr>
            <p:spPr>
              <a:xfrm>
                <a:off x="7568890" y="5524046"/>
                <a:ext cx="239267" cy="377150"/>
              </a:xfrm>
            </p:spPr>
          </p:sp>
        </mc:Fallback>
      </mc:AlternateContent>
      <mc:AlternateContent xmlns:mc="http://schemas.openxmlformats.org/markup-compatibility/2006">
        <mc:Choice xmlns:p14="http://schemas.microsoft.com/office/powerpoint/2010/main" Requires="p14">
          <p:contentPart p14:bwMode="auto" r:id="rId293">
            <p14:nvContentPartPr>
              <p14:cNvPr id="1051535" name=""/>
              <p14:cNvContentPartPr/>
              <p14:nvPr/>
            </p14:nvContentPartPr>
            <p14:xfrm>
              <a:off x="7018093" y="5502243"/>
              <a:ext cx="250844" cy="413748"/>
            </p14:xfrm>
          </p:contentPart>
        </mc:Choice>
        <mc:Fallback>
          <p:sp>
            <p:nvSpPr>
              <p:cNvPr id="1051535" name=""/>
              <p:cNvSpPr/>
              <p:nvPr/>
            </p:nvSpPr>
            <p:spPr>
              <a:xfrm>
                <a:off x="7018093" y="5502243"/>
                <a:ext cx="250844" cy="413748"/>
              </a:xfrm>
            </p:spPr>
          </p:sp>
        </mc:Fallback>
      </mc:AlternateContent>
      <mc:AlternateContent xmlns:mc="http://schemas.openxmlformats.org/markup-compatibility/2006">
        <mc:Choice xmlns:p14="http://schemas.microsoft.com/office/powerpoint/2010/main" Requires="p14">
          <p:contentPart p14:bwMode="auto" r:id="rId294">
            <p14:nvContentPartPr>
              <p14:cNvPr id="1051536" name=""/>
              <p14:cNvContentPartPr/>
              <p14:nvPr/>
            </p14:nvContentPartPr>
            <p14:xfrm>
              <a:off x="8096204" y="5562030"/>
              <a:ext cx="258164" cy="476377"/>
            </p14:xfrm>
          </p:contentPart>
        </mc:Choice>
        <mc:Fallback>
          <p:sp>
            <p:nvSpPr>
              <p:cNvPr id="1051536" name=""/>
              <p:cNvSpPr/>
              <p:nvPr/>
            </p:nvSpPr>
            <p:spPr>
              <a:xfrm>
                <a:off x="8096204" y="5562030"/>
                <a:ext cx="258164" cy="476377"/>
              </a:xfrm>
            </p:spPr>
          </p:sp>
        </mc:Fallback>
      </mc:AlternateContent>
      <mc:AlternateContent xmlns:mc="http://schemas.openxmlformats.org/markup-compatibility/2006">
        <mc:Choice xmlns:p14="http://schemas.microsoft.com/office/powerpoint/2010/main" Requires="p14">
          <p:contentPart p14:bwMode="auto" r:id="rId295">
            <p14:nvContentPartPr>
              <p14:cNvPr id="1051537" name=""/>
              <p14:cNvContentPartPr/>
              <p14:nvPr/>
            </p14:nvContentPartPr>
            <p14:xfrm>
              <a:off x="8446729" y="5745658"/>
              <a:ext cx="126122" cy="306599"/>
            </p14:xfrm>
          </p:contentPart>
        </mc:Choice>
        <mc:Fallback>
          <p:sp>
            <p:nvSpPr>
              <p:cNvPr id="1051537" name=""/>
              <p:cNvSpPr/>
              <p:nvPr/>
            </p:nvSpPr>
            <p:spPr>
              <a:xfrm>
                <a:off x="8446729" y="5745658"/>
                <a:ext cx="126122" cy="306599"/>
              </a:xfrm>
            </p:spPr>
          </p:sp>
        </mc:Fallback>
      </mc:AlternateContent>
      <mc:AlternateContent xmlns:mc="http://schemas.openxmlformats.org/markup-compatibility/2006">
        <mc:Choice xmlns:p14="http://schemas.microsoft.com/office/powerpoint/2010/main" Requires="p14">
          <p:contentPart p14:bwMode="auto" r:id="rId296">
            <p14:nvContentPartPr>
              <p14:cNvPr id="1051538" name=""/>
              <p14:cNvContentPartPr/>
              <p14:nvPr/>
            </p14:nvContentPartPr>
            <p14:xfrm>
              <a:off x="8564220" y="6008167"/>
              <a:ext cx="82538" cy="178680"/>
            </p14:xfrm>
          </p:contentPart>
        </mc:Choice>
        <mc:Fallback>
          <p:sp>
            <p:nvSpPr>
              <p:cNvPr id="1051538" name=""/>
              <p:cNvSpPr/>
              <p:nvPr/>
            </p:nvSpPr>
            <p:spPr>
              <a:xfrm>
                <a:off x="8564220" y="6008167"/>
                <a:ext cx="82538" cy="178680"/>
              </a:xfrm>
            </p:spPr>
          </p:sp>
        </mc:Fallback>
      </mc:AlternateContent>
      <mc:AlternateContent xmlns:mc="http://schemas.openxmlformats.org/markup-compatibility/2006">
        <mc:Choice xmlns:p14="http://schemas.microsoft.com/office/powerpoint/2010/main" Requires="p14">
          <p:contentPart p14:bwMode="auto" r:id="rId297">
            <p14:nvContentPartPr>
              <p14:cNvPr id="1051539" name=""/>
              <p14:cNvContentPartPr/>
              <p14:nvPr/>
            </p14:nvContentPartPr>
            <p14:xfrm>
              <a:off x="8613986" y="6051525"/>
              <a:ext cx="147464" cy="157001"/>
            </p14:xfrm>
          </p:contentPart>
        </mc:Choice>
        <mc:Fallback>
          <p:sp>
            <p:nvSpPr>
              <p:cNvPr id="1051539" name=""/>
              <p:cNvSpPr/>
              <p:nvPr/>
            </p:nvSpPr>
            <p:spPr>
              <a:xfrm>
                <a:off x="8613986" y="6051525"/>
                <a:ext cx="147464" cy="157001"/>
              </a:xfrm>
            </p:spPr>
          </p:sp>
        </mc:Fallback>
      </mc:AlternateContent>
      <mc:AlternateContent xmlns:mc="http://schemas.openxmlformats.org/markup-compatibility/2006">
        <mc:Choice xmlns:p14="http://schemas.microsoft.com/office/powerpoint/2010/main" Requires="p14">
          <p:contentPart p14:bwMode="auto" r:id="rId298">
            <p14:nvContentPartPr>
              <p14:cNvPr id="1051540" name=""/>
              <p14:cNvContentPartPr/>
              <p14:nvPr/>
            </p14:nvContentPartPr>
            <p14:xfrm>
              <a:off x="8418539" y="5615547"/>
              <a:ext cx="288545" cy="17018"/>
            </p14:xfrm>
          </p:contentPart>
        </mc:Choice>
        <mc:Fallback>
          <p:sp>
            <p:nvSpPr>
              <p:cNvPr id="1051540" name=""/>
              <p:cNvSpPr/>
              <p:nvPr/>
            </p:nvSpPr>
            <p:spPr>
              <a:xfrm>
                <a:off x="8418539" y="5615547"/>
                <a:ext cx="288545" cy="17018"/>
              </a:xfrm>
            </p:spPr>
          </p:sp>
        </mc:Fallback>
      </mc:AlternateContent>
      <mc:AlternateContent xmlns:mc="http://schemas.openxmlformats.org/markup-compatibility/2006">
        <mc:Choice xmlns:p14="http://schemas.microsoft.com/office/powerpoint/2010/main" Requires="p14">
          <p:contentPart p14:bwMode="auto" r:id="rId299">
            <p14:nvContentPartPr>
              <p14:cNvPr id="1051541" name=""/>
              <p14:cNvContentPartPr/>
              <p14:nvPr/>
            </p14:nvContentPartPr>
            <p14:xfrm>
              <a:off x="8575343" y="5545353"/>
              <a:ext cx="140616" cy="200776"/>
            </p14:xfrm>
          </p:contentPart>
        </mc:Choice>
        <mc:Fallback>
          <p:sp>
            <p:nvSpPr>
              <p:cNvPr id="1051541" name=""/>
              <p:cNvSpPr/>
              <p:nvPr/>
            </p:nvSpPr>
            <p:spPr>
              <a:xfrm>
                <a:off x="8575343" y="5545353"/>
                <a:ext cx="140616" cy="200776"/>
              </a:xfrm>
            </p:spPr>
          </p:sp>
        </mc:Fallback>
      </mc:AlternateContent>
      <mc:AlternateContent xmlns:mc="http://schemas.openxmlformats.org/markup-compatibility/2006">
        <mc:Choice xmlns:p14="http://schemas.microsoft.com/office/powerpoint/2010/main" Requires="p14">
          <p:contentPart p14:bwMode="auto" r:id="rId300">
            <p14:nvContentPartPr>
              <p14:cNvPr id="1051542" name=""/>
              <p14:cNvContentPartPr/>
              <p14:nvPr/>
            </p14:nvContentPartPr>
            <p14:xfrm>
              <a:off x="8835528" y="5900144"/>
              <a:ext cx="204060" cy="40650"/>
            </p14:xfrm>
          </p:contentPart>
        </mc:Choice>
        <mc:Fallback>
          <p:sp>
            <p:nvSpPr>
              <p:cNvPr id="1051542" name=""/>
              <p:cNvSpPr/>
              <p:nvPr/>
            </p:nvSpPr>
            <p:spPr>
              <a:xfrm>
                <a:off x="8835528" y="5900144"/>
                <a:ext cx="204060" cy="40650"/>
              </a:xfrm>
            </p:spPr>
          </p:sp>
        </mc:Fallback>
      </mc:AlternateContent>
      <mc:AlternateContent xmlns:mc="http://schemas.openxmlformats.org/markup-compatibility/2006">
        <mc:Choice xmlns:p14="http://schemas.microsoft.com/office/powerpoint/2010/main" Requires="p14">
          <p:contentPart p14:bwMode="auto" r:id="rId301">
            <p14:nvContentPartPr>
              <p14:cNvPr id="1051543" name=""/>
              <p14:cNvContentPartPr/>
              <p14:nvPr/>
            </p14:nvContentPartPr>
            <p14:xfrm>
              <a:off x="8867192" y="6059205"/>
              <a:ext cx="172396" cy="6583"/>
            </p14:xfrm>
          </p:contentPart>
        </mc:Choice>
        <mc:Fallback>
          <p:sp>
            <p:nvSpPr>
              <p:cNvPr id="1051543" name=""/>
              <p:cNvSpPr/>
              <p:nvPr/>
            </p:nvSpPr>
            <p:spPr>
              <a:xfrm>
                <a:off x="8867192" y="6059205"/>
                <a:ext cx="172396" cy="6583"/>
              </a:xfrm>
            </p:spPr>
          </p:sp>
        </mc:Fallback>
      </mc:AlternateContent>
      <mc:AlternateContent xmlns:mc="http://schemas.openxmlformats.org/markup-compatibility/2006">
        <mc:Choice xmlns:p14="http://schemas.microsoft.com/office/powerpoint/2010/main" Requires="p14">
          <p:contentPart p14:bwMode="auto" r:id="rId302">
            <p14:nvContentPartPr>
              <p14:cNvPr id="1051544" name=""/>
              <p14:cNvContentPartPr/>
              <p14:nvPr/>
            </p14:nvContentPartPr>
            <p14:xfrm>
              <a:off x="9117175" y="5800629"/>
              <a:ext cx="163486" cy="264763"/>
            </p14:xfrm>
          </p:contentPart>
        </mc:Choice>
        <mc:Fallback>
          <p:sp>
            <p:nvSpPr>
              <p:cNvPr id="1051544" name=""/>
              <p:cNvSpPr/>
              <p:nvPr/>
            </p:nvSpPr>
            <p:spPr>
              <a:xfrm>
                <a:off x="9117175" y="5800629"/>
                <a:ext cx="163486" cy="264763"/>
              </a:xfrm>
            </p:spPr>
          </p:sp>
        </mc:Fallback>
      </mc:AlternateContent>
      <mc:AlternateContent xmlns:mc="http://schemas.openxmlformats.org/markup-compatibility/2006">
        <mc:Choice xmlns:p14="http://schemas.microsoft.com/office/powerpoint/2010/main" Requires="p14">
          <p:contentPart p14:bwMode="auto" r:id="rId303">
            <p14:nvContentPartPr>
              <p14:cNvPr id="1051545" name=""/>
              <p14:cNvContentPartPr/>
              <p14:nvPr/>
            </p14:nvContentPartPr>
            <p14:xfrm>
              <a:off x="9460889" y="6030218"/>
              <a:ext cx="42504" cy="182219"/>
            </p14:xfrm>
          </p:contentPart>
        </mc:Choice>
        <mc:Fallback>
          <p:sp>
            <p:nvSpPr>
              <p:cNvPr id="1051545" name=""/>
              <p:cNvSpPr/>
              <p:nvPr/>
            </p:nvSpPr>
            <p:spPr>
              <a:xfrm>
                <a:off x="9460889" y="6030218"/>
                <a:ext cx="42504" cy="182219"/>
              </a:xfrm>
            </p:spPr>
          </p:sp>
        </mc:Fallback>
      </mc:AlternateContent>
      <mc:AlternateContent xmlns:mc="http://schemas.openxmlformats.org/markup-compatibility/2006">
        <mc:Choice xmlns:p14="http://schemas.microsoft.com/office/powerpoint/2010/main" Requires="p14">
          <p:contentPart p14:bwMode="auto" r:id="rId304">
            <p14:nvContentPartPr>
              <p14:cNvPr id="1051546" name=""/>
              <p14:cNvContentPartPr/>
              <p14:nvPr/>
            </p14:nvContentPartPr>
            <p14:xfrm>
              <a:off x="9621739" y="5575943"/>
              <a:ext cx="182809" cy="476945"/>
            </p14:xfrm>
          </p:contentPart>
        </mc:Choice>
        <mc:Fallback>
          <p:sp>
            <p:nvSpPr>
              <p:cNvPr id="1051546" name=""/>
              <p:cNvSpPr/>
              <p:nvPr/>
            </p:nvSpPr>
            <p:spPr>
              <a:xfrm>
                <a:off x="9621739" y="5575943"/>
                <a:ext cx="182809" cy="476945"/>
              </a:xfrm>
            </p:spPr>
          </p:sp>
        </mc:Fallback>
      </mc:AlternateContent>
      <mc:AlternateContent xmlns:mc="http://schemas.openxmlformats.org/markup-compatibility/2006">
        <mc:Choice xmlns:p14="http://schemas.microsoft.com/office/powerpoint/2010/main" Requires="p14">
          <p:contentPart p14:bwMode="auto" r:id="rId305">
            <p14:nvContentPartPr>
              <p14:cNvPr id="1051547" name=""/>
              <p14:cNvContentPartPr/>
              <p14:nvPr/>
            </p14:nvContentPartPr>
            <p14:xfrm>
              <a:off x="9867654" y="5728007"/>
              <a:ext cx="261600" cy="531155"/>
            </p14:xfrm>
          </p:contentPart>
        </mc:Choice>
        <mc:Fallback>
          <p:sp>
            <p:nvSpPr>
              <p:cNvPr id="1051547" name=""/>
              <p:cNvSpPr/>
              <p:nvPr/>
            </p:nvSpPr>
            <p:spPr>
              <a:xfrm>
                <a:off x="9867654" y="5728007"/>
                <a:ext cx="261600" cy="531155"/>
              </a:xfrm>
            </p:spPr>
          </p:sp>
        </mc:Fallback>
      </mc:AlternateContent>
      <mc:AlternateContent xmlns:mc="http://schemas.openxmlformats.org/markup-compatibility/2006">
        <mc:Choice xmlns:p14="http://schemas.microsoft.com/office/powerpoint/2010/main" Requires="p14">
          <p:contentPart p14:bwMode="auto" r:id="rId306">
            <p14:nvContentPartPr>
              <p14:cNvPr id="1051548" name=""/>
              <p14:cNvContentPartPr/>
              <p14:nvPr/>
            </p14:nvContentPartPr>
            <p14:xfrm>
              <a:off x="9862499" y="5583346"/>
              <a:ext cx="133769" cy="27415"/>
            </p14:xfrm>
          </p:contentPart>
        </mc:Choice>
        <mc:Fallback>
          <p:sp>
            <p:nvSpPr>
              <p:cNvPr id="1051548" name=""/>
              <p:cNvSpPr/>
              <p:nvPr/>
            </p:nvSpPr>
            <p:spPr>
              <a:xfrm>
                <a:off x="9862499" y="5583346"/>
                <a:ext cx="133769" cy="27415"/>
              </a:xfrm>
            </p:spPr>
          </p:sp>
        </mc:Fallback>
      </mc:AlternateContent>
      <mc:AlternateContent xmlns:mc="http://schemas.openxmlformats.org/markup-compatibility/2006">
        <mc:Choice xmlns:p14="http://schemas.microsoft.com/office/powerpoint/2010/main" Requires="p14">
          <p:contentPart p14:bwMode="auto" r:id="rId307">
            <p14:nvContentPartPr>
              <p14:cNvPr id="1051549" name=""/>
              <p14:cNvContentPartPr/>
              <p14:nvPr/>
            </p14:nvContentPartPr>
            <p14:xfrm>
              <a:off x="9903331" y="5524046"/>
              <a:ext cx="127144" cy="178178"/>
            </p14:xfrm>
          </p:contentPart>
        </mc:Choice>
        <mc:Fallback>
          <p:sp>
            <p:nvSpPr>
              <p:cNvPr id="1051549" name=""/>
              <p:cNvSpPr/>
              <p:nvPr/>
            </p:nvSpPr>
            <p:spPr>
              <a:xfrm>
                <a:off x="9903331" y="5524046"/>
                <a:ext cx="127144" cy="178178"/>
              </a:xfrm>
            </p:spPr>
          </p:sp>
        </mc:Fallback>
      </mc:AlternateContent>
      <mc:AlternateContent xmlns:mc="http://schemas.openxmlformats.org/markup-compatibility/2006">
        <mc:Choice xmlns:p14="http://schemas.microsoft.com/office/powerpoint/2010/main" Requires="p14">
          <p:contentPart p14:bwMode="auto" r:id="rId308">
            <p14:nvContentPartPr>
              <p14:cNvPr id="1051550" name=""/>
              <p14:cNvContentPartPr/>
              <p14:nvPr/>
            </p14:nvContentPartPr>
            <p14:xfrm>
              <a:off x="10139354" y="5848476"/>
              <a:ext cx="149380" cy="30165"/>
            </p14:xfrm>
          </p:contentPart>
        </mc:Choice>
        <mc:Fallback>
          <p:sp>
            <p:nvSpPr>
              <p:cNvPr id="1051550" name=""/>
              <p:cNvSpPr/>
              <p:nvPr/>
            </p:nvSpPr>
            <p:spPr>
              <a:xfrm>
                <a:off x="10139354" y="5848476"/>
                <a:ext cx="149380" cy="30165"/>
              </a:xfrm>
            </p:spPr>
          </p:sp>
        </mc:Fallback>
      </mc:AlternateContent>
      <mc:AlternateContent xmlns:mc="http://schemas.openxmlformats.org/markup-compatibility/2006">
        <mc:Choice xmlns:p14="http://schemas.microsoft.com/office/powerpoint/2010/main" Requires="p14">
          <p:contentPart p14:bwMode="auto" r:id="rId309">
            <p14:nvContentPartPr>
              <p14:cNvPr id="1051551" name=""/>
              <p14:cNvContentPartPr/>
              <p14:nvPr/>
            </p14:nvContentPartPr>
            <p14:xfrm>
              <a:off x="10152097" y="5957328"/>
              <a:ext cx="143684" cy="21425"/>
            </p14:xfrm>
          </p:contentPart>
        </mc:Choice>
        <mc:Fallback>
          <p:sp>
            <p:nvSpPr>
              <p:cNvPr id="1051551" name=""/>
              <p:cNvSpPr/>
              <p:nvPr/>
            </p:nvSpPr>
            <p:spPr>
              <a:xfrm>
                <a:off x="10152097" y="5957328"/>
                <a:ext cx="143684" cy="21425"/>
              </a:xfrm>
            </p:spPr>
          </p:sp>
        </mc:Fallback>
      </mc:AlternateContent>
      <mc:AlternateContent xmlns:mc="http://schemas.openxmlformats.org/markup-compatibility/2006">
        <mc:Choice xmlns:p14="http://schemas.microsoft.com/office/powerpoint/2010/main" Requires="p14">
          <p:contentPart p14:bwMode="auto" r:id="rId310">
            <p14:nvContentPartPr>
              <p14:cNvPr id="1051552" name=""/>
              <p14:cNvContentPartPr/>
              <p14:nvPr/>
            </p14:nvContentPartPr>
            <p14:xfrm>
              <a:off x="10333895" y="5743498"/>
              <a:ext cx="161912" cy="234181"/>
            </p14:xfrm>
          </p:contentPart>
        </mc:Choice>
        <mc:Fallback>
          <p:sp>
            <p:nvSpPr>
              <p:cNvPr id="1051552" name=""/>
              <p:cNvSpPr/>
              <p:nvPr/>
            </p:nvSpPr>
            <p:spPr>
              <a:xfrm>
                <a:off x="10333895" y="5743498"/>
                <a:ext cx="161912" cy="234181"/>
              </a:xfrm>
            </p:spPr>
          </p:sp>
        </mc:Fallback>
      </mc:AlternateContent>
      <mc:AlternateContent xmlns:mc="http://schemas.openxmlformats.org/markup-compatibility/2006">
        <mc:Choice xmlns:p14="http://schemas.microsoft.com/office/powerpoint/2010/main" Requires="p14">
          <p:contentPart p14:bwMode="auto" r:id="rId311">
            <p14:nvContentPartPr>
              <p14:cNvPr id="1051553" name=""/>
              <p14:cNvContentPartPr/>
              <p14:nvPr/>
            </p14:nvContentPartPr>
            <p14:xfrm>
              <a:off x="10813653" y="5416695"/>
              <a:ext cx="157002" cy="432687"/>
            </p14:xfrm>
          </p:contentPart>
        </mc:Choice>
        <mc:Fallback>
          <p:sp>
            <p:nvSpPr>
              <p:cNvPr id="1051553" name=""/>
              <p:cNvSpPr/>
              <p:nvPr/>
            </p:nvSpPr>
            <p:spPr>
              <a:xfrm>
                <a:off x="10813653" y="5416695"/>
                <a:ext cx="157002" cy="432687"/>
              </a:xfrm>
            </p:spPr>
          </p:sp>
        </mc:Fallback>
      </mc:AlternateContent>
      <mc:AlternateContent xmlns:mc="http://schemas.openxmlformats.org/markup-compatibility/2006">
        <mc:Choice xmlns:p14="http://schemas.microsoft.com/office/powerpoint/2010/main" Requires="p14">
          <p:contentPart p14:bwMode="auto" r:id="rId312">
            <p14:nvContentPartPr>
              <p14:cNvPr id="1051554" name=""/>
              <p14:cNvContentPartPr/>
              <p14:nvPr/>
            </p14:nvContentPartPr>
            <p14:xfrm>
              <a:off x="11052492" y="5526581"/>
              <a:ext cx="222751" cy="583099"/>
            </p14:xfrm>
          </p:contentPart>
        </mc:Choice>
        <mc:Fallback>
          <p:sp>
            <p:nvSpPr>
              <p:cNvPr id="1051554" name=""/>
              <p:cNvSpPr/>
              <p:nvPr/>
            </p:nvSpPr>
            <p:spPr>
              <a:xfrm>
                <a:off x="11052492" y="5526581"/>
                <a:ext cx="222751" cy="583099"/>
              </a:xfrm>
            </p:spPr>
          </p:sp>
        </mc:Fallback>
      </mc:AlternateContent>
      <mc:AlternateContent xmlns:mc="http://schemas.openxmlformats.org/markup-compatibility/2006">
        <mc:Choice xmlns:p14="http://schemas.microsoft.com/office/powerpoint/2010/main" Requires="p14">
          <p:contentPart p14:bwMode="auto" r:id="rId313">
            <p14:nvContentPartPr>
              <p14:cNvPr id="1051555" name=""/>
              <p14:cNvContentPartPr/>
              <p14:nvPr/>
            </p14:nvContentPartPr>
            <p14:xfrm>
              <a:off x="11009767" y="5379107"/>
              <a:ext cx="205017" cy="38513"/>
            </p14:xfrm>
          </p:contentPart>
        </mc:Choice>
        <mc:Fallback>
          <p:sp>
            <p:nvSpPr>
              <p:cNvPr id="1051555" name=""/>
              <p:cNvSpPr/>
              <p:nvPr/>
            </p:nvSpPr>
            <p:spPr>
              <a:xfrm>
                <a:off x="11009767" y="5379107"/>
                <a:ext cx="205017" cy="38513"/>
              </a:xfrm>
            </p:spPr>
          </p:sp>
        </mc:Fallback>
      </mc:AlternateContent>
      <mc:AlternateContent xmlns:mc="http://schemas.openxmlformats.org/markup-compatibility/2006">
        <mc:Choice xmlns:p14="http://schemas.microsoft.com/office/powerpoint/2010/main" Requires="p14">
          <p:contentPart p14:bwMode="auto" r:id="rId314">
            <p14:nvContentPartPr>
              <p14:cNvPr id="1051556" name=""/>
              <p14:cNvContentPartPr/>
              <p14:nvPr/>
            </p14:nvContentPartPr>
            <p14:xfrm>
              <a:off x="11145429" y="5299577"/>
              <a:ext cx="77848" cy="235049"/>
            </p14:xfrm>
          </p:contentPart>
        </mc:Choice>
        <mc:Fallback>
          <p:sp>
            <p:nvSpPr>
              <p:cNvPr id="1051556" name=""/>
              <p:cNvSpPr/>
              <p:nvPr/>
            </p:nvSpPr>
            <p:spPr>
              <a:xfrm>
                <a:off x="11145429" y="5299577"/>
                <a:ext cx="77848" cy="235049"/>
              </a:xfrm>
            </p:spPr>
          </p:sp>
        </mc:Fallback>
      </mc:AlternateContent>
      <mc:AlternateContent xmlns:mc="http://schemas.openxmlformats.org/markup-compatibility/2006">
        <mc:Choice xmlns:p14="http://schemas.microsoft.com/office/powerpoint/2010/main" Requires="p14">
          <p:contentPart p14:bwMode="auto" r:id="rId315">
            <p14:nvContentPartPr>
              <p14:cNvPr id="1051557" name=""/>
              <p14:cNvContentPartPr/>
              <p14:nvPr/>
            </p14:nvContentPartPr>
            <p14:xfrm>
              <a:off x="11295185" y="5646687"/>
              <a:ext cx="176671" cy="13014"/>
            </p14:xfrm>
          </p:contentPart>
        </mc:Choice>
        <mc:Fallback>
          <p:sp>
            <p:nvSpPr>
              <p:cNvPr id="1051557" name=""/>
              <p:cNvSpPr/>
              <p:nvPr/>
            </p:nvSpPr>
            <p:spPr>
              <a:xfrm>
                <a:off x="11295185" y="5646687"/>
                <a:ext cx="176671" cy="13014"/>
              </a:xfrm>
            </p:spPr>
          </p:sp>
        </mc:Fallback>
      </mc:AlternateContent>
      <mc:AlternateContent xmlns:mc="http://schemas.openxmlformats.org/markup-compatibility/2006">
        <mc:Choice xmlns:p14="http://schemas.microsoft.com/office/powerpoint/2010/main" Requires="p14">
          <p:contentPart p14:bwMode="auto" r:id="rId316">
            <p14:nvContentPartPr>
              <p14:cNvPr id="1051558" name=""/>
              <p14:cNvContentPartPr/>
              <p14:nvPr/>
            </p14:nvContentPartPr>
            <p14:xfrm>
              <a:off x="11323815" y="5698063"/>
              <a:ext cx="191849" cy="26920"/>
            </p14:xfrm>
          </p:contentPart>
        </mc:Choice>
        <mc:Fallback>
          <p:sp>
            <p:nvSpPr>
              <p:cNvPr id="1051558" name=""/>
              <p:cNvSpPr/>
              <p:nvPr/>
            </p:nvSpPr>
            <p:spPr>
              <a:xfrm>
                <a:off x="11323815" y="5698063"/>
                <a:ext cx="191849" cy="26920"/>
              </a:xfrm>
            </p:spPr>
          </p:sp>
        </mc:Fallback>
      </mc:AlternateContent>
      <mc:AlternateContent xmlns:mc="http://schemas.openxmlformats.org/markup-compatibility/2006">
        <mc:Choice xmlns:p14="http://schemas.microsoft.com/office/powerpoint/2010/main" Requires="p14">
          <p:contentPart p14:bwMode="auto" r:id="rId317">
            <p14:nvContentPartPr>
              <p14:cNvPr id="1051559" name=""/>
              <p14:cNvContentPartPr/>
              <p14:nvPr/>
            </p14:nvContentPartPr>
            <p14:xfrm>
              <a:off x="11588092" y="5545609"/>
              <a:ext cx="171273" cy="258283"/>
            </p14:xfrm>
          </p:contentPart>
        </mc:Choice>
        <mc:Fallback>
          <p:sp>
            <p:nvSpPr>
              <p:cNvPr id="1051559" name=""/>
              <p:cNvSpPr/>
              <p:nvPr/>
            </p:nvSpPr>
            <p:spPr>
              <a:xfrm>
                <a:off x="11588092" y="5545609"/>
                <a:ext cx="171273" cy="258283"/>
              </a:xfrm>
            </p:spPr>
          </p:sp>
        </mc:Fallback>
      </mc:AlternateContent>
      <mc:AlternateContent xmlns:mc="http://schemas.openxmlformats.org/markup-compatibility/2006">
        <mc:Choice xmlns:p14="http://schemas.microsoft.com/office/powerpoint/2010/main" Requires="p14">
          <p:contentPart p14:bwMode="auto" r:id="rId318">
            <p14:nvContentPartPr>
              <p14:cNvPr id="1051560" name=""/>
              <p14:cNvContentPartPr/>
              <p14:nvPr/>
            </p14:nvContentPartPr>
            <p14:xfrm>
              <a:off x="9053683" y="5661057"/>
              <a:ext cx="251490" cy="18891"/>
            </p14:xfrm>
          </p:contentPart>
        </mc:Choice>
        <mc:Fallback>
          <p:sp>
            <p:nvSpPr>
              <p:cNvPr id="1051560" name=""/>
              <p:cNvSpPr/>
              <p:nvPr/>
            </p:nvSpPr>
            <p:spPr>
              <a:xfrm>
                <a:off x="9053683" y="5661057"/>
                <a:ext cx="251490" cy="18891"/>
              </a:xfrm>
            </p:spPr>
          </p:sp>
        </mc:Fallback>
      </mc:AlternateContent>
      <mc:AlternateContent xmlns:mc="http://schemas.openxmlformats.org/markup-compatibility/2006">
        <mc:Choice xmlns:p14="http://schemas.microsoft.com/office/powerpoint/2010/main" Requires="p14">
          <p:contentPart p14:bwMode="auto" r:id="rId319">
            <p14:nvContentPartPr>
              <p14:cNvPr id="1051561" name=""/>
              <p14:cNvContentPartPr/>
              <p14:nvPr/>
            </p14:nvContentPartPr>
            <p14:xfrm>
              <a:off x="9232069" y="5603577"/>
              <a:ext cx="70500" cy="108518"/>
            </p14:xfrm>
          </p:contentPart>
        </mc:Choice>
        <mc:Fallback>
          <p:sp>
            <p:nvSpPr>
              <p:cNvPr id="1051561" name=""/>
              <p:cNvSpPr/>
              <p:nvPr/>
            </p:nvSpPr>
            <p:spPr>
              <a:xfrm>
                <a:off x="9232069" y="5603577"/>
                <a:ext cx="70500" cy="108518"/>
              </a:xfrm>
            </p:spPr>
          </p:sp>
        </mc:Fallback>
      </mc:AlternateContent>
      <mc:AlternateContent xmlns:mc="http://schemas.openxmlformats.org/markup-compatibility/2006">
        <mc:Choice xmlns:p14="http://schemas.microsoft.com/office/powerpoint/2010/main" Requires="p14">
          <p:contentPart p14:bwMode="auto" r:id="rId320">
            <p14:nvContentPartPr>
              <p14:cNvPr id="1051562" name=""/>
              <p14:cNvContentPartPr/>
              <p14:nvPr/>
            </p14:nvContentPartPr>
            <p14:xfrm>
              <a:off x="10210332" y="5591306"/>
              <a:ext cx="298620" cy="7432"/>
            </p14:xfrm>
          </p:contentPart>
        </mc:Choice>
        <mc:Fallback>
          <p:sp>
            <p:nvSpPr>
              <p:cNvPr id="1051562" name=""/>
              <p:cNvSpPr/>
              <p:nvPr/>
            </p:nvSpPr>
            <p:spPr>
              <a:xfrm>
                <a:off x="10210332" y="5591306"/>
                <a:ext cx="298620" cy="7432"/>
              </a:xfrm>
            </p:spPr>
          </p:sp>
        </mc:Fallback>
      </mc:AlternateContent>
      <mc:AlternateContent xmlns:mc="http://schemas.openxmlformats.org/markup-compatibility/2006">
        <mc:Choice xmlns:p14="http://schemas.microsoft.com/office/powerpoint/2010/main" Requires="p14">
          <p:contentPart p14:bwMode="auto" r:id="rId321">
            <p14:nvContentPartPr>
              <p14:cNvPr id="1051563" name=""/>
              <p14:cNvContentPartPr/>
              <p14:nvPr/>
            </p14:nvContentPartPr>
            <p14:xfrm>
              <a:off x="10410301" y="5531231"/>
              <a:ext cx="90621" cy="108129"/>
            </p14:xfrm>
          </p:contentPart>
        </mc:Choice>
        <mc:Fallback>
          <p:sp>
            <p:nvSpPr>
              <p:cNvPr id="1051563" name=""/>
              <p:cNvSpPr/>
              <p:nvPr/>
            </p:nvSpPr>
            <p:spPr>
              <a:xfrm>
                <a:off x="10410301" y="5531231"/>
                <a:ext cx="90621" cy="108129"/>
              </a:xfrm>
            </p:spPr>
          </p:sp>
        </mc:Fallback>
      </mc:AlternateContent>
      <mc:AlternateContent xmlns:mc="http://schemas.openxmlformats.org/markup-compatibility/2006">
        <mc:Choice xmlns:p14="http://schemas.microsoft.com/office/powerpoint/2010/main" Requires="p14">
          <p:contentPart p14:bwMode="auto" r:id="rId322">
            <p14:nvContentPartPr>
              <p14:cNvPr id="1051564" name=""/>
              <p14:cNvContentPartPr/>
              <p14:nvPr/>
            </p14:nvContentPartPr>
            <p14:xfrm>
              <a:off x="11530832" y="5403886"/>
              <a:ext cx="245993" cy="25763"/>
            </p14:xfrm>
          </p:contentPart>
        </mc:Choice>
        <mc:Fallback>
          <p:sp>
            <p:nvSpPr>
              <p:cNvPr id="1051564" name=""/>
              <p:cNvSpPr/>
              <p:nvPr/>
            </p:nvSpPr>
            <p:spPr>
              <a:xfrm>
                <a:off x="11530832" y="5403886"/>
                <a:ext cx="245993" cy="25763"/>
              </a:xfrm>
            </p:spPr>
          </p:sp>
        </mc:Fallback>
      </mc:AlternateContent>
      <mc:AlternateContent xmlns:mc="http://schemas.openxmlformats.org/markup-compatibility/2006">
        <mc:Choice xmlns:p14="http://schemas.microsoft.com/office/powerpoint/2010/main" Requires="p14">
          <p:contentPart p14:bwMode="auto" r:id="rId323">
            <p14:nvContentPartPr>
              <p14:cNvPr id="1051565" name=""/>
              <p14:cNvContentPartPr/>
              <p14:nvPr/>
            </p14:nvContentPartPr>
            <p14:xfrm>
              <a:off x="11716706" y="5321627"/>
              <a:ext cx="61001" cy="187498"/>
            </p14:xfrm>
          </p:contentPart>
        </mc:Choice>
        <mc:Fallback>
          <p:sp>
            <p:nvSpPr>
              <p:cNvPr id="1051565" name=""/>
              <p:cNvSpPr/>
              <p:nvPr/>
            </p:nvSpPr>
            <p:spPr>
              <a:xfrm>
                <a:off x="11716706" y="5321627"/>
                <a:ext cx="61001" cy="187498"/>
              </a:xfrm>
            </p:spPr>
          </p:sp>
        </mc:Fallback>
      </mc:AlternateContent>
      <mc:AlternateContent xmlns:mc="http://schemas.openxmlformats.org/markup-compatibility/2006">
        <mc:Choice xmlns:p14="http://schemas.microsoft.com/office/powerpoint/2010/main" Requires="p14">
          <p:contentPart p14:bwMode="auto" r:id="rId324">
            <p14:nvContentPartPr>
              <p14:cNvPr id="1051566" name=""/>
              <p14:cNvContentPartPr/>
              <p14:nvPr/>
            </p14:nvContentPartPr>
            <p14:xfrm>
              <a:off x="7281193" y="95609"/>
              <a:ext cx="1904331" cy="530811"/>
            </p14:xfrm>
          </p:contentPart>
        </mc:Choice>
        <mc:Fallback>
          <p:sp>
            <p:nvSpPr>
              <p:cNvPr id="1051566" name=""/>
              <p:cNvSpPr/>
              <p:nvPr/>
            </p:nvSpPr>
            <p:spPr>
              <a:xfrm>
                <a:off x="7281193" y="95609"/>
                <a:ext cx="1904331" cy="530811"/>
              </a:xfrm>
            </p:spPr>
          </p:sp>
        </mc:Fallback>
      </mc:AlternateContent>
      <mc:AlternateContent xmlns:mc="http://schemas.openxmlformats.org/markup-compatibility/2006">
        <mc:Choice xmlns:p14="http://schemas.microsoft.com/office/powerpoint/2010/main" Requires="p14">
          <p:contentPart p14:bwMode="auto" r:id="rId325">
            <p14:nvContentPartPr>
              <p14:cNvPr id="1051567" name=""/>
              <p14:cNvContentPartPr/>
              <p14:nvPr/>
            </p14:nvContentPartPr>
            <p14:xfrm>
              <a:off x="7238671" y="572315"/>
              <a:ext cx="87547" cy="83336"/>
            </p14:xfrm>
          </p:contentPart>
        </mc:Choice>
        <mc:Fallback>
          <p:sp>
            <p:nvSpPr>
              <p:cNvPr id="1051567" name=""/>
              <p:cNvSpPr/>
              <p:nvPr/>
            </p:nvSpPr>
            <p:spPr>
              <a:xfrm>
                <a:off x="7238671" y="572315"/>
                <a:ext cx="87547" cy="83336"/>
              </a:xfrm>
            </p:spPr>
          </p:sp>
        </mc:Fallback>
      </mc:AlternateContent>
      <mc:AlternateContent xmlns:mc="http://schemas.openxmlformats.org/markup-compatibility/2006">
        <mc:Choice xmlns:p14="http://schemas.microsoft.com/office/powerpoint/2010/main" Requires="p14">
          <p:contentPart p14:bwMode="auto" r:id="rId326">
            <p14:nvContentPartPr>
              <p14:cNvPr id="1051568" name=""/>
              <p14:cNvContentPartPr/>
              <p14:nvPr/>
            </p14:nvContentPartPr>
            <p14:xfrm>
              <a:off x="9087724" y="356637"/>
              <a:ext cx="163363" cy="158868"/>
            </p14:xfrm>
          </p:contentPart>
        </mc:Choice>
        <mc:Fallback>
          <p:sp>
            <p:nvSpPr>
              <p:cNvPr id="1051568" name=""/>
              <p:cNvSpPr/>
              <p:nvPr/>
            </p:nvSpPr>
            <p:spPr>
              <a:xfrm>
                <a:off x="9087724" y="356637"/>
                <a:ext cx="163363" cy="158868"/>
              </a:xfrm>
            </p:spPr>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569" name=""/>
              <p14:cNvContentPartPr/>
              <p14:nvPr/>
            </p14:nvContentPartPr>
            <p14:xfrm>
              <a:off x="466898" y="337034"/>
              <a:ext cx="182167" cy="559691"/>
            </p14:xfrm>
          </p:contentPart>
        </mc:Choice>
        <mc:Fallback>
          <p:sp>
            <p:nvSpPr>
              <p:cNvPr id="1051569" name=""/>
              <p:cNvSpPr/>
              <p:nvPr/>
            </p:nvSpPr>
            <p:spPr>
              <a:xfrm>
                <a:off x="466898" y="337034"/>
                <a:ext cx="182167" cy="559691"/>
              </a:xfrm>
            </p:spPr>
          </p:sp>
        </mc:Fallback>
      </mc:AlternateContent>
      <mc:AlternateContent xmlns:mc="http://schemas.openxmlformats.org/markup-compatibility/2006">
        <mc:Choice xmlns:p14="http://schemas.microsoft.com/office/powerpoint/2010/main" Requires="p14">
          <p:contentPart p14:bwMode="auto" r:id="rId2">
            <p14:nvContentPartPr>
              <p14:cNvPr id="1051570" name=""/>
              <p14:cNvContentPartPr/>
              <p14:nvPr/>
            </p14:nvContentPartPr>
            <p14:xfrm>
              <a:off x="803628" y="493032"/>
              <a:ext cx="8465" cy="428793"/>
            </p14:xfrm>
          </p:contentPart>
        </mc:Choice>
        <mc:Fallback>
          <p:sp>
            <p:nvSpPr>
              <p:cNvPr id="1051570" name=""/>
              <p:cNvSpPr/>
              <p:nvPr/>
            </p:nvSpPr>
            <p:spPr>
              <a:xfrm>
                <a:off x="803628" y="493032"/>
                <a:ext cx="8465" cy="428793"/>
              </a:xfrm>
            </p:spPr>
          </p:sp>
        </mc:Fallback>
      </mc:AlternateContent>
      <mc:AlternateContent xmlns:mc="http://schemas.openxmlformats.org/markup-compatibility/2006">
        <mc:Choice xmlns:p14="http://schemas.microsoft.com/office/powerpoint/2010/main" Requires="p14">
          <p:contentPart p14:bwMode="auto" r:id="rId3">
            <p14:nvContentPartPr>
              <p14:cNvPr id="1051571" name=""/>
              <p14:cNvContentPartPr/>
              <p14:nvPr/>
            </p14:nvContentPartPr>
            <p14:xfrm>
              <a:off x="799582" y="413502"/>
              <a:ext cx="231682" cy="43110"/>
            </p14:xfrm>
          </p:contentPart>
        </mc:Choice>
        <mc:Fallback>
          <p:sp>
            <p:nvSpPr>
              <p:cNvPr id="1051571" name=""/>
              <p:cNvSpPr/>
              <p:nvPr/>
            </p:nvSpPr>
            <p:spPr>
              <a:xfrm>
                <a:off x="799582" y="413502"/>
                <a:ext cx="231682" cy="43110"/>
              </a:xfrm>
            </p:spPr>
          </p:sp>
        </mc:Fallback>
      </mc:AlternateContent>
      <mc:AlternateContent xmlns:mc="http://schemas.openxmlformats.org/markup-compatibility/2006">
        <mc:Choice xmlns:p14="http://schemas.microsoft.com/office/powerpoint/2010/main" Requires="p14">
          <p:contentPart p14:bwMode="auto" r:id="rId4">
            <p14:nvContentPartPr>
              <p14:cNvPr id="1051572" name=""/>
              <p14:cNvContentPartPr/>
              <p14:nvPr/>
            </p14:nvContentPartPr>
            <p14:xfrm>
              <a:off x="770952" y="674585"/>
              <a:ext cx="158666" cy="13681"/>
            </p14:xfrm>
          </p:contentPart>
        </mc:Choice>
        <mc:Fallback>
          <p:sp>
            <p:nvSpPr>
              <p:cNvPr id="1051572" name=""/>
              <p:cNvSpPr/>
              <p:nvPr/>
            </p:nvSpPr>
            <p:spPr>
              <a:xfrm>
                <a:off x="770952" y="674585"/>
                <a:ext cx="158666" cy="13681"/>
              </a:xfrm>
            </p:spPr>
          </p:sp>
        </mc:Fallback>
      </mc:AlternateContent>
      <mc:AlternateContent xmlns:mc="http://schemas.openxmlformats.org/markup-compatibility/2006">
        <mc:Choice xmlns:p14="http://schemas.microsoft.com/office/powerpoint/2010/main" Requires="p14">
          <p:contentPart p14:bwMode="auto" r:id="rId5">
            <p14:nvContentPartPr>
              <p14:cNvPr id="1051573" name=""/>
              <p14:cNvContentPartPr/>
              <p14:nvPr/>
            </p14:nvContentPartPr>
            <p14:xfrm>
              <a:off x="820724" y="300822"/>
              <a:ext cx="226765" cy="16688"/>
            </p14:xfrm>
          </p:contentPart>
        </mc:Choice>
        <mc:Fallback>
          <p:sp>
            <p:nvSpPr>
              <p:cNvPr id="1051573" name=""/>
              <p:cNvSpPr/>
              <p:nvPr/>
            </p:nvSpPr>
            <p:spPr>
              <a:xfrm>
                <a:off x="820724" y="300822"/>
                <a:ext cx="226765" cy="16688"/>
              </a:xfrm>
            </p:spPr>
          </p:sp>
        </mc:Fallback>
      </mc:AlternateContent>
      <mc:AlternateContent xmlns:mc="http://schemas.openxmlformats.org/markup-compatibility/2006">
        <mc:Choice xmlns:p14="http://schemas.microsoft.com/office/powerpoint/2010/main" Requires="p14">
          <p:contentPart p14:bwMode="auto" r:id="rId6">
            <p14:nvContentPartPr>
              <p14:cNvPr id="1051574" name=""/>
              <p14:cNvContentPartPr/>
              <p14:nvPr/>
            </p14:nvContentPartPr>
            <p14:xfrm>
              <a:off x="1013646" y="225205"/>
              <a:ext cx="74756" cy="215448"/>
            </p14:xfrm>
          </p:contentPart>
        </mc:Choice>
        <mc:Fallback>
          <p:sp>
            <p:nvSpPr>
              <p:cNvPr id="1051574" name=""/>
              <p:cNvSpPr/>
              <p:nvPr/>
            </p:nvSpPr>
            <p:spPr>
              <a:xfrm>
                <a:off x="1013646" y="225205"/>
                <a:ext cx="74756" cy="215448"/>
              </a:xfrm>
            </p:spPr>
          </p:sp>
        </mc:Fallback>
      </mc:AlternateContent>
      <mc:AlternateContent xmlns:mc="http://schemas.openxmlformats.org/markup-compatibility/2006">
        <mc:Choice xmlns:p14="http://schemas.microsoft.com/office/powerpoint/2010/main" Requires="p14">
          <p:contentPart p14:bwMode="auto" r:id="rId7">
            <p14:nvContentPartPr>
              <p14:cNvPr id="1051575" name=""/>
              <p14:cNvContentPartPr/>
              <p14:nvPr/>
            </p14:nvContentPartPr>
            <p14:xfrm>
              <a:off x="1130527" y="406317"/>
              <a:ext cx="125812" cy="483719"/>
            </p14:xfrm>
          </p:contentPart>
        </mc:Choice>
        <mc:Fallback>
          <p:sp>
            <p:nvSpPr>
              <p:cNvPr id="1051575" name=""/>
              <p:cNvSpPr/>
              <p:nvPr/>
            </p:nvSpPr>
            <p:spPr>
              <a:xfrm>
                <a:off x="1130527" y="406317"/>
                <a:ext cx="125812" cy="483719"/>
              </a:xfrm>
            </p:spPr>
          </p:sp>
        </mc:Fallback>
      </mc:AlternateContent>
      <mc:AlternateContent xmlns:mc="http://schemas.openxmlformats.org/markup-compatibility/2006">
        <mc:Choice xmlns:p14="http://schemas.microsoft.com/office/powerpoint/2010/main" Requires="p14">
          <p:contentPart p14:bwMode="auto" r:id="rId8">
            <p14:nvContentPartPr>
              <p14:cNvPr id="1051576" name=""/>
              <p14:cNvContentPartPr/>
              <p14:nvPr/>
            </p14:nvContentPartPr>
            <p14:xfrm>
              <a:off x="1292016" y="576208"/>
              <a:ext cx="124617" cy="207914"/>
            </p14:xfrm>
          </p:contentPart>
        </mc:Choice>
        <mc:Fallback>
          <p:sp>
            <p:nvSpPr>
              <p:cNvPr id="1051576" name=""/>
              <p:cNvSpPr/>
              <p:nvPr/>
            </p:nvSpPr>
            <p:spPr>
              <a:xfrm>
                <a:off x="1292016" y="576208"/>
                <a:ext cx="124617" cy="207914"/>
              </a:xfrm>
            </p:spPr>
          </p:sp>
        </mc:Fallback>
      </mc:AlternateContent>
      <mc:AlternateContent xmlns:mc="http://schemas.openxmlformats.org/markup-compatibility/2006">
        <mc:Choice xmlns:p14="http://schemas.microsoft.com/office/powerpoint/2010/main" Requires="p14">
          <p:contentPart p14:bwMode="auto" r:id="rId9">
            <p14:nvContentPartPr>
              <p14:cNvPr id="1051577" name=""/>
              <p14:cNvContentPartPr/>
              <p14:nvPr/>
            </p14:nvContentPartPr>
            <p14:xfrm>
              <a:off x="1513568" y="673401"/>
              <a:ext cx="15284" cy="166493"/>
            </p14:xfrm>
          </p:contentPart>
        </mc:Choice>
        <mc:Fallback>
          <p:sp>
            <p:nvSpPr>
              <p:cNvPr id="1051577" name=""/>
              <p:cNvSpPr/>
              <p:nvPr/>
            </p:nvSpPr>
            <p:spPr>
              <a:xfrm>
                <a:off x="1513568" y="673401"/>
                <a:ext cx="15284" cy="166493"/>
              </a:xfrm>
            </p:spPr>
          </p:sp>
        </mc:Fallback>
      </mc:AlternateContent>
      <mc:AlternateContent xmlns:mc="http://schemas.openxmlformats.org/markup-compatibility/2006">
        <mc:Choice xmlns:p14="http://schemas.microsoft.com/office/powerpoint/2010/main" Requires="p14">
          <p:contentPart p14:bwMode="auto" r:id="rId10">
            <p14:nvContentPartPr>
              <p14:cNvPr id="1051578" name=""/>
              <p14:cNvContentPartPr/>
              <p14:nvPr/>
            </p14:nvContentPartPr>
            <p14:xfrm>
              <a:off x="1603178" y="557450"/>
              <a:ext cx="141829" cy="294256"/>
            </p14:xfrm>
          </p:contentPart>
        </mc:Choice>
        <mc:Fallback>
          <p:sp>
            <p:nvSpPr>
              <p:cNvPr id="1051578" name=""/>
              <p:cNvSpPr/>
              <p:nvPr/>
            </p:nvSpPr>
            <p:spPr>
              <a:xfrm>
                <a:off x="1603178" y="557450"/>
                <a:ext cx="141829" cy="294256"/>
              </a:xfrm>
            </p:spPr>
          </p:sp>
        </mc:Fallback>
      </mc:AlternateContent>
      <mc:AlternateContent xmlns:mc="http://schemas.openxmlformats.org/markup-compatibility/2006">
        <mc:Choice xmlns:p14="http://schemas.microsoft.com/office/powerpoint/2010/main" Requires="p14">
          <p:contentPart p14:bwMode="auto" r:id="rId11">
            <p14:nvContentPartPr>
              <p14:cNvPr id="1051579" name=""/>
              <p14:cNvContentPartPr/>
              <p14:nvPr/>
            </p14:nvContentPartPr>
            <p14:xfrm>
              <a:off x="1831180" y="644661"/>
              <a:ext cx="39161" cy="179800"/>
            </p14:xfrm>
          </p:contentPart>
        </mc:Choice>
        <mc:Fallback>
          <p:sp>
            <p:nvSpPr>
              <p:cNvPr id="1051579" name=""/>
              <p:cNvSpPr/>
              <p:nvPr/>
            </p:nvSpPr>
            <p:spPr>
              <a:xfrm>
                <a:off x="1831180" y="644661"/>
                <a:ext cx="39161" cy="179800"/>
              </a:xfrm>
            </p:spPr>
          </p:sp>
        </mc:Fallback>
      </mc:AlternateContent>
      <mc:AlternateContent xmlns:mc="http://schemas.openxmlformats.org/markup-compatibility/2006">
        <mc:Choice xmlns:p14="http://schemas.microsoft.com/office/powerpoint/2010/main" Requires="p14">
          <p:contentPart p14:bwMode="auto" r:id="rId12">
            <p14:nvContentPartPr>
              <p14:cNvPr id="1051580" name=""/>
              <p14:cNvContentPartPr/>
              <p14:nvPr/>
            </p14:nvContentPartPr>
            <p14:xfrm>
              <a:off x="1941695" y="505752"/>
              <a:ext cx="194290" cy="293563"/>
            </p14:xfrm>
          </p:contentPart>
        </mc:Choice>
        <mc:Fallback>
          <p:sp>
            <p:nvSpPr>
              <p:cNvPr id="1051580" name=""/>
              <p:cNvSpPr/>
              <p:nvPr/>
            </p:nvSpPr>
            <p:spPr>
              <a:xfrm>
                <a:off x="1941695" y="505752"/>
                <a:ext cx="194290" cy="293563"/>
              </a:xfrm>
            </p:spPr>
          </p:sp>
        </mc:Fallback>
      </mc:AlternateContent>
      <mc:AlternateContent xmlns:mc="http://schemas.openxmlformats.org/markup-compatibility/2006">
        <mc:Choice xmlns:p14="http://schemas.microsoft.com/office/powerpoint/2010/main" Requires="p14">
          <p:contentPart p14:bwMode="auto" r:id="rId13">
            <p14:nvContentPartPr>
              <p14:cNvPr id="1051581" name=""/>
              <p14:cNvContentPartPr/>
              <p14:nvPr/>
            </p14:nvContentPartPr>
            <p14:xfrm>
              <a:off x="2070310" y="398636"/>
              <a:ext cx="146354" cy="507865"/>
            </p14:xfrm>
          </p:contentPart>
        </mc:Choice>
        <mc:Fallback>
          <p:sp>
            <p:nvSpPr>
              <p:cNvPr id="1051581" name=""/>
              <p:cNvSpPr/>
              <p:nvPr/>
            </p:nvSpPr>
            <p:spPr>
              <a:xfrm>
                <a:off x="2070310" y="398636"/>
                <a:ext cx="146354" cy="507865"/>
              </a:xfrm>
            </p:spPr>
          </p:sp>
        </mc:Fallback>
      </mc:AlternateContent>
      <mc:AlternateContent xmlns:mc="http://schemas.openxmlformats.org/markup-compatibility/2006">
        <mc:Choice xmlns:p14="http://schemas.microsoft.com/office/powerpoint/2010/main" Requires="p14">
          <p:contentPart p14:bwMode="auto" r:id="rId14">
            <p14:nvContentPartPr>
              <p14:cNvPr id="1051582" name=""/>
              <p14:cNvContentPartPr/>
              <p14:nvPr/>
            </p14:nvContentPartPr>
            <p14:xfrm>
              <a:off x="2355728" y="615673"/>
              <a:ext cx="114079" cy="7185"/>
            </p14:xfrm>
          </p:contentPart>
        </mc:Choice>
        <mc:Fallback>
          <p:sp>
            <p:nvSpPr>
              <p:cNvPr id="1051582" name=""/>
              <p:cNvSpPr/>
              <p:nvPr/>
            </p:nvSpPr>
            <p:spPr>
              <a:xfrm>
                <a:off x="2355728" y="615673"/>
                <a:ext cx="114079" cy="7185"/>
              </a:xfrm>
            </p:spPr>
          </p:sp>
        </mc:Fallback>
      </mc:AlternateContent>
      <mc:AlternateContent xmlns:mc="http://schemas.openxmlformats.org/markup-compatibility/2006">
        <mc:Choice xmlns:p14="http://schemas.microsoft.com/office/powerpoint/2010/main" Requires="p14">
          <p:contentPart p14:bwMode="auto" r:id="rId15">
            <p14:nvContentPartPr>
              <p14:cNvPr id="1051583" name=""/>
              <p14:cNvContentPartPr/>
              <p14:nvPr/>
            </p14:nvContentPartPr>
            <p14:xfrm>
              <a:off x="2348681" y="732161"/>
              <a:ext cx="156758" cy="13585"/>
            </p14:xfrm>
          </p:contentPart>
        </mc:Choice>
        <mc:Fallback>
          <p:sp>
            <p:nvSpPr>
              <p:cNvPr id="1051583" name=""/>
              <p:cNvSpPr/>
              <p:nvPr/>
            </p:nvSpPr>
            <p:spPr>
              <a:xfrm>
                <a:off x="2348681" y="732161"/>
                <a:ext cx="156758" cy="13585"/>
              </a:xfrm>
            </p:spPr>
          </p:sp>
        </mc:Fallback>
      </mc:AlternateContent>
      <mc:AlternateContent xmlns:mc="http://schemas.openxmlformats.org/markup-compatibility/2006">
        <mc:Choice xmlns:p14="http://schemas.microsoft.com/office/powerpoint/2010/main" Requires="p14">
          <p:contentPart p14:bwMode="auto" r:id="rId16">
            <p14:nvContentPartPr>
              <p14:cNvPr id="1051584" name=""/>
              <p14:cNvContentPartPr/>
              <p14:nvPr/>
            </p14:nvContentPartPr>
            <p14:xfrm>
              <a:off x="2689456" y="322879"/>
              <a:ext cx="218516" cy="459521"/>
            </p14:xfrm>
          </p:contentPart>
        </mc:Choice>
        <mc:Fallback>
          <p:sp>
            <p:nvSpPr>
              <p:cNvPr id="1051584" name=""/>
              <p:cNvSpPr/>
              <p:nvPr/>
            </p:nvSpPr>
            <p:spPr>
              <a:xfrm>
                <a:off x="2689456" y="322879"/>
                <a:ext cx="218516" cy="459521"/>
              </a:xfrm>
            </p:spPr>
          </p:sp>
        </mc:Fallback>
      </mc:AlternateContent>
      <mc:AlternateContent xmlns:mc="http://schemas.openxmlformats.org/markup-compatibility/2006">
        <mc:Choice xmlns:p14="http://schemas.microsoft.com/office/powerpoint/2010/main" Requires="p14">
          <p:contentPart p14:bwMode="auto" r:id="rId17">
            <p14:nvContentPartPr>
              <p14:cNvPr id="1051585" name=""/>
              <p14:cNvContentPartPr/>
              <p14:nvPr/>
            </p14:nvContentPartPr>
            <p14:xfrm>
              <a:off x="3099640" y="401609"/>
              <a:ext cx="18525" cy="364611"/>
            </p14:xfrm>
          </p:contentPart>
        </mc:Choice>
        <mc:Fallback>
          <p:sp>
            <p:nvSpPr>
              <p:cNvPr id="1051585" name=""/>
              <p:cNvSpPr/>
              <p:nvPr/>
            </p:nvSpPr>
            <p:spPr>
              <a:xfrm>
                <a:off x="3099640" y="401609"/>
                <a:ext cx="18525" cy="364611"/>
              </a:xfrm>
            </p:spPr>
          </p:sp>
        </mc:Fallback>
      </mc:AlternateContent>
      <mc:AlternateContent xmlns:mc="http://schemas.openxmlformats.org/markup-compatibility/2006">
        <mc:Choice xmlns:p14="http://schemas.microsoft.com/office/powerpoint/2010/main" Requires="p14">
          <p:contentPart p14:bwMode="auto" r:id="rId18">
            <p14:nvContentPartPr>
              <p14:cNvPr id="1051586" name=""/>
              <p14:cNvContentPartPr/>
              <p14:nvPr/>
            </p14:nvContentPartPr>
            <p14:xfrm>
              <a:off x="3069714" y="328781"/>
              <a:ext cx="254511" cy="12127"/>
            </p14:xfrm>
          </p:contentPart>
        </mc:Choice>
        <mc:Fallback>
          <p:sp>
            <p:nvSpPr>
              <p:cNvPr id="1051586" name=""/>
              <p:cNvSpPr/>
              <p:nvPr/>
            </p:nvSpPr>
            <p:spPr>
              <a:xfrm>
                <a:off x="3069714" y="328781"/>
                <a:ext cx="254511" cy="12127"/>
              </a:xfrm>
            </p:spPr>
          </p:sp>
        </mc:Fallback>
      </mc:AlternateContent>
      <mc:AlternateContent xmlns:mc="http://schemas.openxmlformats.org/markup-compatibility/2006">
        <mc:Choice xmlns:p14="http://schemas.microsoft.com/office/powerpoint/2010/main" Requires="p14">
          <p:contentPart p14:bwMode="auto" r:id="rId19">
            <p14:nvContentPartPr>
              <p14:cNvPr id="1051587" name=""/>
              <p14:cNvContentPartPr/>
              <p14:nvPr/>
            </p14:nvContentPartPr>
            <p14:xfrm>
              <a:off x="3090856" y="514339"/>
              <a:ext cx="185874" cy="43110"/>
            </p14:xfrm>
          </p:contentPart>
        </mc:Choice>
        <mc:Fallback>
          <p:sp>
            <p:nvSpPr>
              <p:cNvPr id="1051587" name=""/>
              <p:cNvSpPr/>
              <p:nvPr/>
            </p:nvSpPr>
            <p:spPr>
              <a:xfrm>
                <a:off x="3090856" y="514339"/>
                <a:ext cx="185874" cy="43110"/>
              </a:xfrm>
            </p:spPr>
          </p:sp>
        </mc:Fallback>
      </mc:AlternateContent>
      <mc:AlternateContent xmlns:mc="http://schemas.openxmlformats.org/markup-compatibility/2006">
        <mc:Choice xmlns:p14="http://schemas.microsoft.com/office/powerpoint/2010/main" Requires="p14">
          <p:contentPart p14:bwMode="auto" r:id="rId20">
            <p14:nvContentPartPr>
              <p14:cNvPr id="1051588" name=""/>
              <p14:cNvContentPartPr/>
              <p14:nvPr/>
            </p14:nvContentPartPr>
            <p14:xfrm>
              <a:off x="3109757" y="767549"/>
              <a:ext cx="129292" cy="186532"/>
            </p14:xfrm>
          </p:contentPart>
        </mc:Choice>
        <mc:Fallback>
          <p:sp>
            <p:nvSpPr>
              <p:cNvPr id="1051588" name=""/>
              <p:cNvSpPr/>
              <p:nvPr/>
            </p:nvSpPr>
            <p:spPr>
              <a:xfrm>
                <a:off x="3109757" y="767549"/>
                <a:ext cx="129292" cy="186532"/>
              </a:xfrm>
            </p:spPr>
          </p:sp>
        </mc:Fallback>
      </mc:AlternateContent>
      <mc:AlternateContent xmlns:mc="http://schemas.openxmlformats.org/markup-compatibility/2006">
        <mc:Choice xmlns:p14="http://schemas.microsoft.com/office/powerpoint/2010/main" Requires="p14">
          <p:contentPart p14:bwMode="auto" r:id="rId21">
            <p14:nvContentPartPr>
              <p14:cNvPr id="1051589" name=""/>
              <p14:cNvContentPartPr/>
              <p14:nvPr/>
            </p14:nvContentPartPr>
            <p14:xfrm>
              <a:off x="3201234" y="753179"/>
              <a:ext cx="118221" cy="147303"/>
            </p14:xfrm>
          </p:contentPart>
        </mc:Choice>
        <mc:Fallback>
          <p:sp>
            <p:nvSpPr>
              <p:cNvPr id="1051589" name=""/>
              <p:cNvSpPr/>
              <p:nvPr/>
            </p:nvSpPr>
            <p:spPr>
              <a:xfrm>
                <a:off x="3201234" y="753179"/>
                <a:ext cx="118221" cy="147303"/>
              </a:xfrm>
            </p:spPr>
          </p:sp>
        </mc:Fallback>
      </mc:AlternateContent>
      <mc:AlternateContent xmlns:mc="http://schemas.openxmlformats.org/markup-compatibility/2006">
        <mc:Choice xmlns:p14="http://schemas.microsoft.com/office/powerpoint/2010/main" Requires="p14">
          <p:contentPart p14:bwMode="auto" r:id="rId22">
            <p14:nvContentPartPr>
              <p14:cNvPr id="1051590" name=""/>
              <p14:cNvContentPartPr/>
              <p14:nvPr/>
            </p14:nvContentPartPr>
            <p14:xfrm>
              <a:off x="3415921" y="340908"/>
              <a:ext cx="96455" cy="367286"/>
            </p14:xfrm>
          </p:contentPart>
        </mc:Choice>
        <mc:Fallback>
          <p:sp>
            <p:nvSpPr>
              <p:cNvPr id="1051590" name=""/>
              <p:cNvSpPr/>
              <p:nvPr/>
            </p:nvSpPr>
            <p:spPr>
              <a:xfrm>
                <a:off x="3415921" y="340908"/>
                <a:ext cx="96455" cy="367286"/>
              </a:xfrm>
            </p:spPr>
          </p:sp>
        </mc:Fallback>
      </mc:AlternateContent>
      <mc:AlternateContent xmlns:mc="http://schemas.openxmlformats.org/markup-compatibility/2006">
        <mc:Choice xmlns:p14="http://schemas.microsoft.com/office/powerpoint/2010/main" Requires="p14">
          <p:contentPart p14:bwMode="auto" r:id="rId23">
            <p14:nvContentPartPr>
              <p14:cNvPr id="1051591" name=""/>
              <p14:cNvContentPartPr/>
              <p14:nvPr/>
            </p14:nvContentPartPr>
            <p14:xfrm>
              <a:off x="3513046" y="463797"/>
              <a:ext cx="97024" cy="197512"/>
            </p14:xfrm>
          </p:contentPart>
        </mc:Choice>
        <mc:Fallback>
          <p:sp>
            <p:nvSpPr>
              <p:cNvPr id="1051591" name=""/>
              <p:cNvSpPr/>
              <p:nvPr/>
            </p:nvSpPr>
            <p:spPr>
              <a:xfrm>
                <a:off x="3513046" y="463797"/>
                <a:ext cx="97024" cy="197512"/>
              </a:xfrm>
            </p:spPr>
          </p:sp>
        </mc:Fallback>
      </mc:AlternateContent>
      <mc:AlternateContent xmlns:mc="http://schemas.openxmlformats.org/markup-compatibility/2006">
        <mc:Choice xmlns:p14="http://schemas.microsoft.com/office/powerpoint/2010/main" Requires="p14">
          <p:contentPart p14:bwMode="auto" r:id="rId24">
            <p14:nvContentPartPr>
              <p14:cNvPr id="1051592" name=""/>
              <p14:cNvContentPartPr/>
              <p14:nvPr/>
            </p14:nvContentPartPr>
            <p14:xfrm>
              <a:off x="3602982" y="456612"/>
              <a:ext cx="112726" cy="166887"/>
            </p14:xfrm>
          </p:contentPart>
        </mc:Choice>
        <mc:Fallback>
          <p:sp>
            <p:nvSpPr>
              <p:cNvPr id="1051592" name=""/>
              <p:cNvSpPr/>
              <p:nvPr/>
            </p:nvSpPr>
            <p:spPr>
              <a:xfrm>
                <a:off x="3602982" y="456612"/>
                <a:ext cx="112726" cy="166887"/>
              </a:xfrm>
            </p:spPr>
          </p:sp>
        </mc:Fallback>
      </mc:AlternateContent>
      <mc:AlternateContent xmlns:mc="http://schemas.openxmlformats.org/markup-compatibility/2006">
        <mc:Choice xmlns:p14="http://schemas.microsoft.com/office/powerpoint/2010/main" Requires="p14">
          <p:contentPart p14:bwMode="auto" r:id="rId25">
            <p14:nvContentPartPr>
              <p14:cNvPr id="1051593" name=""/>
              <p14:cNvContentPartPr/>
              <p14:nvPr/>
            </p14:nvContentPartPr>
            <p14:xfrm>
              <a:off x="3767936" y="550512"/>
              <a:ext cx="15764" cy="123273"/>
            </p14:xfrm>
          </p:contentPart>
        </mc:Choice>
        <mc:Fallback>
          <p:sp>
            <p:nvSpPr>
              <p:cNvPr id="1051593" name=""/>
              <p:cNvSpPr/>
              <p:nvPr/>
            </p:nvSpPr>
            <p:spPr>
              <a:xfrm>
                <a:off x="3767936" y="550512"/>
                <a:ext cx="15764" cy="123273"/>
              </a:xfrm>
            </p:spPr>
          </p:sp>
        </mc:Fallback>
      </mc:AlternateContent>
      <mc:AlternateContent xmlns:mc="http://schemas.openxmlformats.org/markup-compatibility/2006">
        <mc:Choice xmlns:p14="http://schemas.microsoft.com/office/powerpoint/2010/main" Requires="p14">
          <p:contentPart p14:bwMode="auto" r:id="rId26">
            <p14:nvContentPartPr>
              <p14:cNvPr id="1051594" name=""/>
              <p14:cNvContentPartPr/>
              <p14:nvPr/>
            </p14:nvContentPartPr>
            <p14:xfrm>
              <a:off x="3849977" y="413592"/>
              <a:ext cx="128940" cy="231068"/>
            </p14:xfrm>
          </p:contentPart>
        </mc:Choice>
        <mc:Fallback>
          <p:sp>
            <p:nvSpPr>
              <p:cNvPr id="1051594" name=""/>
              <p:cNvSpPr/>
              <p:nvPr/>
            </p:nvSpPr>
            <p:spPr>
              <a:xfrm>
                <a:off x="3849977" y="413592"/>
                <a:ext cx="128940" cy="231068"/>
              </a:xfrm>
            </p:spPr>
          </p:sp>
        </mc:Fallback>
      </mc:AlternateContent>
      <mc:AlternateContent xmlns:mc="http://schemas.openxmlformats.org/markup-compatibility/2006">
        <mc:Choice xmlns:p14="http://schemas.microsoft.com/office/powerpoint/2010/main" Requires="p14">
          <p:contentPart p14:bwMode="auto" r:id="rId27">
            <p14:nvContentPartPr>
              <p14:cNvPr id="1051595" name=""/>
              <p14:cNvContentPartPr/>
              <p14:nvPr/>
            </p14:nvContentPartPr>
            <p14:xfrm>
              <a:off x="4024217" y="542832"/>
              <a:ext cx="55913" cy="135997"/>
            </p14:xfrm>
          </p:contentPart>
        </mc:Choice>
        <mc:Fallback>
          <p:sp>
            <p:nvSpPr>
              <p:cNvPr id="1051595" name=""/>
              <p:cNvSpPr/>
              <p:nvPr/>
            </p:nvSpPr>
            <p:spPr>
              <a:xfrm>
                <a:off x="4024217" y="542832"/>
                <a:ext cx="55913" cy="135997"/>
              </a:xfrm>
            </p:spPr>
          </p:sp>
        </mc:Fallback>
      </mc:AlternateContent>
      <mc:AlternateContent xmlns:mc="http://schemas.openxmlformats.org/markup-compatibility/2006">
        <mc:Choice xmlns:p14="http://schemas.microsoft.com/office/powerpoint/2010/main" Requires="p14">
          <p:contentPart p14:bwMode="auto" r:id="rId28">
            <p14:nvContentPartPr>
              <p14:cNvPr id="1051596" name=""/>
              <p14:cNvContentPartPr/>
              <p14:nvPr/>
            </p14:nvContentPartPr>
            <p14:xfrm>
              <a:off x="4140473" y="398020"/>
              <a:ext cx="192603" cy="294668"/>
            </p14:xfrm>
          </p:contentPart>
        </mc:Choice>
        <mc:Fallback>
          <p:sp>
            <p:nvSpPr>
              <p:cNvPr id="1051596" name=""/>
              <p:cNvSpPr/>
              <p:nvPr/>
            </p:nvSpPr>
            <p:spPr>
              <a:xfrm>
                <a:off x="4140473" y="398020"/>
                <a:ext cx="192603" cy="294668"/>
              </a:xfrm>
            </p:spPr>
          </p:sp>
        </mc:Fallback>
      </mc:AlternateContent>
      <mc:AlternateContent xmlns:mc="http://schemas.openxmlformats.org/markup-compatibility/2006">
        <mc:Choice xmlns:p14="http://schemas.microsoft.com/office/powerpoint/2010/main" Requires="p14">
          <p:contentPart p14:bwMode="auto" r:id="rId29">
            <p14:nvContentPartPr>
              <p14:cNvPr id="1051597" name=""/>
              <p14:cNvContentPartPr/>
              <p14:nvPr/>
            </p14:nvContentPartPr>
            <p14:xfrm>
              <a:off x="4344080" y="355278"/>
              <a:ext cx="98630" cy="418390"/>
            </p14:xfrm>
          </p:contentPart>
        </mc:Choice>
        <mc:Fallback>
          <p:sp>
            <p:nvSpPr>
              <p:cNvPr id="1051597" name=""/>
              <p:cNvSpPr/>
              <p:nvPr/>
            </p:nvSpPr>
            <p:spPr>
              <a:xfrm>
                <a:off x="4344080" y="355278"/>
                <a:ext cx="98630" cy="418390"/>
              </a:xfrm>
            </p:spPr>
          </p:sp>
        </mc:Fallback>
      </mc:AlternateContent>
      <mc:AlternateContent xmlns:mc="http://schemas.openxmlformats.org/markup-compatibility/2006">
        <mc:Choice xmlns:p14="http://schemas.microsoft.com/office/powerpoint/2010/main" Requires="p14">
          <p:contentPart p14:bwMode="auto" r:id="rId30">
            <p14:nvContentPartPr>
              <p14:cNvPr id="1051598" name=""/>
              <p14:cNvContentPartPr/>
              <p14:nvPr/>
            </p14:nvContentPartPr>
            <p14:xfrm>
              <a:off x="4609444" y="452039"/>
              <a:ext cx="109354" cy="192622"/>
            </p14:xfrm>
          </p:contentPart>
        </mc:Choice>
        <mc:Fallback>
          <p:sp>
            <p:nvSpPr>
              <p:cNvPr id="1051598" name=""/>
              <p:cNvSpPr/>
              <p:nvPr/>
            </p:nvSpPr>
            <p:spPr>
              <a:xfrm>
                <a:off x="4609444" y="452039"/>
                <a:ext cx="109354" cy="192622"/>
              </a:xfrm>
            </p:spPr>
          </p:sp>
        </mc:Fallback>
      </mc:AlternateContent>
      <mc:AlternateContent xmlns:mc="http://schemas.openxmlformats.org/markup-compatibility/2006">
        <mc:Choice xmlns:p14="http://schemas.microsoft.com/office/powerpoint/2010/main" Requires="p14">
          <p:contentPart p14:bwMode="auto" r:id="rId31">
            <p14:nvContentPartPr>
              <p14:cNvPr id="1051599" name=""/>
              <p14:cNvContentPartPr/>
              <p14:nvPr/>
            </p14:nvContentPartPr>
            <p14:xfrm>
              <a:off x="4711421" y="557450"/>
              <a:ext cx="113282" cy="231726"/>
            </p14:xfrm>
          </p:contentPart>
        </mc:Choice>
        <mc:Fallback>
          <p:sp>
            <p:nvSpPr>
              <p:cNvPr id="1051599" name=""/>
              <p:cNvSpPr/>
              <p:nvPr/>
            </p:nvSpPr>
            <p:spPr>
              <a:xfrm>
                <a:off x="4711421" y="557450"/>
                <a:ext cx="113282" cy="231726"/>
              </a:xfrm>
            </p:spPr>
          </p:sp>
        </mc:Fallback>
      </mc:AlternateContent>
      <mc:AlternateContent xmlns:mc="http://schemas.openxmlformats.org/markup-compatibility/2006">
        <mc:Choice xmlns:p14="http://schemas.microsoft.com/office/powerpoint/2010/main" Requires="p14">
          <p:contentPart p14:bwMode="auto" r:id="rId32">
            <p14:nvContentPartPr>
              <p14:cNvPr id="1051600" name=""/>
              <p14:cNvContentPartPr/>
              <p14:nvPr/>
            </p14:nvContentPartPr>
            <p14:xfrm>
              <a:off x="4785090" y="593870"/>
              <a:ext cx="162873" cy="121470"/>
            </p14:xfrm>
          </p:contentPart>
        </mc:Choice>
        <mc:Fallback>
          <p:sp>
            <p:nvSpPr>
              <p:cNvPr id="1051600" name=""/>
              <p:cNvSpPr/>
              <p:nvPr/>
            </p:nvSpPr>
            <p:spPr>
              <a:xfrm>
                <a:off x="4785090" y="593870"/>
                <a:ext cx="162873" cy="121470"/>
              </a:xfrm>
            </p:spPr>
          </p:sp>
        </mc:Fallback>
      </mc:AlternateContent>
      <mc:AlternateContent xmlns:mc="http://schemas.openxmlformats.org/markup-compatibility/2006">
        <mc:Choice xmlns:p14="http://schemas.microsoft.com/office/powerpoint/2010/main" Requires="p14">
          <p:contentPart p14:bwMode="auto" r:id="rId33">
            <p14:nvContentPartPr>
              <p14:cNvPr id="1051601" name=""/>
              <p14:cNvContentPartPr/>
              <p14:nvPr/>
            </p14:nvContentPartPr>
            <p14:xfrm>
              <a:off x="4569041" y="308452"/>
              <a:ext cx="260312" cy="32456"/>
            </p14:xfrm>
          </p:contentPart>
        </mc:Choice>
        <mc:Fallback>
          <p:sp>
            <p:nvSpPr>
              <p:cNvPr id="1051601" name=""/>
              <p:cNvSpPr/>
              <p:nvPr/>
            </p:nvSpPr>
            <p:spPr>
              <a:xfrm>
                <a:off x="4569041" y="308452"/>
                <a:ext cx="260312" cy="32456"/>
              </a:xfrm>
            </p:spPr>
          </p:sp>
        </mc:Fallback>
      </mc:AlternateContent>
      <mc:AlternateContent xmlns:mc="http://schemas.openxmlformats.org/markup-compatibility/2006">
        <mc:Choice xmlns:p14="http://schemas.microsoft.com/office/powerpoint/2010/main" Requires="p14">
          <p:contentPart p14:bwMode="auto" r:id="rId34">
            <p14:nvContentPartPr>
              <p14:cNvPr id="1051602" name=""/>
              <p14:cNvContentPartPr/>
              <p14:nvPr/>
            </p14:nvContentPartPr>
            <p14:xfrm>
              <a:off x="4718798" y="286416"/>
              <a:ext cx="108984" cy="81632"/>
            </p14:xfrm>
          </p:contentPart>
        </mc:Choice>
        <mc:Fallback>
          <p:sp>
            <p:nvSpPr>
              <p:cNvPr id="1051602" name=""/>
              <p:cNvSpPr/>
              <p:nvPr/>
            </p:nvSpPr>
            <p:spPr>
              <a:xfrm>
                <a:off x="4718798" y="286416"/>
                <a:ext cx="108984" cy="81632"/>
              </a:xfrm>
            </p:spPr>
          </p:sp>
        </mc:Fallback>
      </mc:AlternateContent>
      <mc:AlternateContent xmlns:mc="http://schemas.openxmlformats.org/markup-compatibility/2006">
        <mc:Choice xmlns:p14="http://schemas.microsoft.com/office/powerpoint/2010/main" Requires="p14">
          <p:contentPart p14:bwMode="auto" r:id="rId35">
            <p14:nvContentPartPr>
              <p14:cNvPr id="1051603" name=""/>
              <p14:cNvContentPartPr/>
              <p14:nvPr/>
            </p14:nvContentPartPr>
            <p14:xfrm>
              <a:off x="5253957" y="623599"/>
              <a:ext cx="210980" cy="21061"/>
            </p14:xfrm>
          </p:contentPart>
        </mc:Choice>
        <mc:Fallback>
          <p:sp>
            <p:nvSpPr>
              <p:cNvPr id="1051603" name=""/>
              <p:cNvSpPr/>
              <p:nvPr/>
            </p:nvSpPr>
            <p:spPr>
              <a:xfrm>
                <a:off x="5253957" y="623599"/>
                <a:ext cx="210980" cy="21061"/>
              </a:xfrm>
            </p:spPr>
          </p:sp>
        </mc:Fallback>
      </mc:AlternateContent>
      <mc:AlternateContent xmlns:mc="http://schemas.openxmlformats.org/markup-compatibility/2006">
        <mc:Choice xmlns:p14="http://schemas.microsoft.com/office/powerpoint/2010/main" Requires="p14">
          <p:contentPart p14:bwMode="auto" r:id="rId36">
            <p14:nvContentPartPr>
              <p14:cNvPr id="1051604" name=""/>
              <p14:cNvContentPartPr/>
              <p14:nvPr/>
            </p14:nvContentPartPr>
            <p14:xfrm>
              <a:off x="5328525" y="610470"/>
              <a:ext cx="30007" cy="148647"/>
            </p14:xfrm>
          </p:contentPart>
        </mc:Choice>
        <mc:Fallback>
          <p:sp>
            <p:nvSpPr>
              <p:cNvPr id="1051604" name=""/>
              <p:cNvSpPr/>
              <p:nvPr/>
            </p:nvSpPr>
            <p:spPr>
              <a:xfrm>
                <a:off x="5328525" y="610470"/>
                <a:ext cx="30007" cy="148647"/>
              </a:xfrm>
            </p:spPr>
          </p:sp>
        </mc:Fallback>
      </mc:AlternateContent>
      <mc:AlternateContent xmlns:mc="http://schemas.openxmlformats.org/markup-compatibility/2006">
        <mc:Choice xmlns:p14="http://schemas.microsoft.com/office/powerpoint/2010/main" Requires="p14">
          <p:contentPart p14:bwMode="auto" r:id="rId37">
            <p14:nvContentPartPr>
              <p14:cNvPr id="1051605" name=""/>
              <p14:cNvContentPartPr/>
              <p14:nvPr/>
            </p14:nvContentPartPr>
            <p14:xfrm>
              <a:off x="5662499" y="356155"/>
              <a:ext cx="145677" cy="321068"/>
            </p14:xfrm>
          </p:contentPart>
        </mc:Choice>
        <mc:Fallback>
          <p:sp>
            <p:nvSpPr>
              <p:cNvPr id="1051605" name=""/>
              <p:cNvSpPr/>
              <p:nvPr/>
            </p:nvSpPr>
            <p:spPr>
              <a:xfrm>
                <a:off x="5662499" y="356155"/>
                <a:ext cx="145677" cy="321068"/>
              </a:xfrm>
            </p:spPr>
          </p:sp>
        </mc:Fallback>
      </mc:AlternateContent>
      <mc:AlternateContent xmlns:mc="http://schemas.openxmlformats.org/markup-compatibility/2006">
        <mc:Choice xmlns:p14="http://schemas.microsoft.com/office/powerpoint/2010/main" Requires="p14">
          <p:contentPart p14:bwMode="auto" r:id="rId38">
            <p14:nvContentPartPr>
              <p14:cNvPr id="1051606" name=""/>
              <p14:cNvContentPartPr/>
              <p14:nvPr/>
            </p14:nvContentPartPr>
            <p14:xfrm>
              <a:off x="5942486" y="406317"/>
              <a:ext cx="21756" cy="342551"/>
            </p14:xfrm>
          </p:contentPart>
        </mc:Choice>
        <mc:Fallback>
          <p:sp>
            <p:nvSpPr>
              <p:cNvPr id="1051606" name=""/>
              <p:cNvSpPr/>
              <p:nvPr/>
            </p:nvSpPr>
            <p:spPr>
              <a:xfrm>
                <a:off x="5942486" y="406317"/>
                <a:ext cx="21756" cy="342551"/>
              </a:xfrm>
            </p:spPr>
          </p:sp>
        </mc:Fallback>
      </mc:AlternateContent>
      <mc:AlternateContent xmlns:mc="http://schemas.openxmlformats.org/markup-compatibility/2006">
        <mc:Choice xmlns:p14="http://schemas.microsoft.com/office/powerpoint/2010/main" Requires="p14">
          <p:contentPart p14:bwMode="auto" r:id="rId39">
            <p14:nvContentPartPr>
              <p14:cNvPr id="1051607" name=""/>
              <p14:cNvContentPartPr/>
              <p14:nvPr/>
            </p14:nvContentPartPr>
            <p14:xfrm>
              <a:off x="5911124" y="341310"/>
              <a:ext cx="262367" cy="28585"/>
            </p14:xfrm>
          </p:contentPart>
        </mc:Choice>
        <mc:Fallback>
          <p:sp>
            <p:nvSpPr>
              <p:cNvPr id="1051607" name=""/>
              <p:cNvSpPr/>
              <p:nvPr/>
            </p:nvSpPr>
            <p:spPr>
              <a:xfrm>
                <a:off x="5911124" y="341310"/>
                <a:ext cx="262367" cy="28585"/>
              </a:xfrm>
            </p:spPr>
          </p:sp>
        </mc:Fallback>
      </mc:AlternateContent>
      <mc:AlternateContent xmlns:mc="http://schemas.openxmlformats.org/markup-compatibility/2006">
        <mc:Choice xmlns:p14="http://schemas.microsoft.com/office/powerpoint/2010/main" Requires="p14">
          <p:contentPart p14:bwMode="auto" r:id="rId40">
            <p14:nvContentPartPr>
              <p14:cNvPr id="1051608" name=""/>
              <p14:cNvContentPartPr/>
              <p14:nvPr/>
            </p14:nvContentPartPr>
            <p14:xfrm>
              <a:off x="5953849" y="521205"/>
              <a:ext cx="197667" cy="36244"/>
            </p14:xfrm>
          </p:contentPart>
        </mc:Choice>
        <mc:Fallback>
          <p:sp>
            <p:nvSpPr>
              <p:cNvPr id="1051608" name=""/>
              <p:cNvSpPr/>
              <p:nvPr/>
            </p:nvSpPr>
            <p:spPr>
              <a:xfrm>
                <a:off x="5953849" y="521205"/>
                <a:ext cx="197667" cy="36244"/>
              </a:xfrm>
            </p:spPr>
          </p:sp>
        </mc:Fallback>
      </mc:AlternateContent>
      <mc:AlternateContent xmlns:mc="http://schemas.openxmlformats.org/markup-compatibility/2006">
        <mc:Choice xmlns:p14="http://schemas.microsoft.com/office/powerpoint/2010/main" Requires="p14">
          <p:contentPart p14:bwMode="auto" r:id="rId41">
            <p14:nvContentPartPr>
              <p14:cNvPr id="1051609" name=""/>
              <p14:cNvContentPartPr/>
              <p14:nvPr/>
            </p14:nvContentPartPr>
            <p14:xfrm>
              <a:off x="6039298" y="631441"/>
              <a:ext cx="114520" cy="385156"/>
            </p14:xfrm>
          </p:contentPart>
        </mc:Choice>
        <mc:Fallback>
          <p:sp>
            <p:nvSpPr>
              <p:cNvPr id="1051609" name=""/>
              <p:cNvSpPr/>
              <p:nvPr/>
            </p:nvSpPr>
            <p:spPr>
              <a:xfrm>
                <a:off x="6039298" y="631441"/>
                <a:ext cx="114520" cy="385156"/>
              </a:xfrm>
            </p:spPr>
          </p:sp>
        </mc:Fallback>
      </mc:AlternateContent>
      <mc:AlternateContent xmlns:mc="http://schemas.openxmlformats.org/markup-compatibility/2006">
        <mc:Choice xmlns:p14="http://schemas.microsoft.com/office/powerpoint/2010/main" Requires="p14">
          <p:contentPart p14:bwMode="auto" r:id="rId42">
            <p14:nvContentPartPr>
              <p14:cNvPr id="1051610" name=""/>
              <p14:cNvContentPartPr/>
              <p14:nvPr/>
            </p14:nvContentPartPr>
            <p14:xfrm>
              <a:off x="6276040" y="372621"/>
              <a:ext cx="49557" cy="380401"/>
            </p14:xfrm>
          </p:contentPart>
        </mc:Choice>
        <mc:Fallback>
          <p:sp>
            <p:nvSpPr>
              <p:cNvPr id="1051610" name=""/>
              <p:cNvSpPr/>
              <p:nvPr/>
            </p:nvSpPr>
            <p:spPr>
              <a:xfrm>
                <a:off x="6276040" y="372621"/>
                <a:ext cx="49557" cy="380401"/>
              </a:xfrm>
            </p:spPr>
          </p:sp>
        </mc:Fallback>
      </mc:AlternateContent>
      <mc:AlternateContent xmlns:mc="http://schemas.openxmlformats.org/markup-compatibility/2006">
        <mc:Choice xmlns:p14="http://schemas.microsoft.com/office/powerpoint/2010/main" Requires="p14">
          <p:contentPart p14:bwMode="auto" r:id="rId43">
            <p14:nvContentPartPr>
              <p14:cNvPr id="1051611" name=""/>
              <p14:cNvContentPartPr/>
              <p14:nvPr/>
            </p14:nvContentPartPr>
            <p14:xfrm>
              <a:off x="6372192" y="474946"/>
              <a:ext cx="113450" cy="181956"/>
            </p14:xfrm>
          </p:contentPart>
        </mc:Choice>
        <mc:Fallback>
          <p:sp>
            <p:nvSpPr>
              <p:cNvPr id="1051611" name=""/>
              <p:cNvSpPr/>
              <p:nvPr/>
            </p:nvSpPr>
            <p:spPr>
              <a:xfrm>
                <a:off x="6372192" y="474946"/>
                <a:ext cx="113450" cy="181956"/>
              </a:xfrm>
            </p:spPr>
          </p:sp>
        </mc:Fallback>
      </mc:AlternateContent>
      <mc:AlternateContent xmlns:mc="http://schemas.openxmlformats.org/markup-compatibility/2006">
        <mc:Choice xmlns:p14="http://schemas.microsoft.com/office/powerpoint/2010/main" Requires="p14">
          <p:contentPart p14:bwMode="auto" r:id="rId44">
            <p14:nvContentPartPr>
              <p14:cNvPr id="1051612" name=""/>
              <p14:cNvContentPartPr/>
              <p14:nvPr/>
            </p14:nvContentPartPr>
            <p14:xfrm>
              <a:off x="6452835" y="427624"/>
              <a:ext cx="109180" cy="195632"/>
            </p14:xfrm>
          </p:contentPart>
        </mc:Choice>
        <mc:Fallback>
          <p:sp>
            <p:nvSpPr>
              <p:cNvPr id="1051612" name=""/>
              <p:cNvSpPr/>
              <p:nvPr/>
            </p:nvSpPr>
            <p:spPr>
              <a:xfrm>
                <a:off x="6452835" y="427624"/>
                <a:ext cx="109180" cy="195632"/>
              </a:xfrm>
            </p:spPr>
          </p:sp>
        </mc:Fallback>
      </mc:AlternateContent>
      <mc:AlternateContent xmlns:mc="http://schemas.openxmlformats.org/markup-compatibility/2006">
        <mc:Choice xmlns:p14="http://schemas.microsoft.com/office/powerpoint/2010/main" Requires="p14">
          <p:contentPart p14:bwMode="auto" r:id="rId45">
            <p14:nvContentPartPr>
              <p14:cNvPr id="1051613" name=""/>
              <p14:cNvContentPartPr/>
              <p14:nvPr/>
            </p14:nvContentPartPr>
            <p14:xfrm>
              <a:off x="6616328" y="584455"/>
              <a:ext cx="36972" cy="157715"/>
            </p14:xfrm>
          </p:contentPart>
        </mc:Choice>
        <mc:Fallback>
          <p:sp>
            <p:nvSpPr>
              <p:cNvPr id="1051613" name=""/>
              <p:cNvSpPr/>
              <p:nvPr/>
            </p:nvSpPr>
            <p:spPr>
              <a:xfrm>
                <a:off x="6616328" y="584455"/>
                <a:ext cx="36972" cy="157715"/>
              </a:xfrm>
            </p:spPr>
          </p:sp>
        </mc:Fallback>
      </mc:AlternateContent>
      <mc:AlternateContent xmlns:mc="http://schemas.openxmlformats.org/markup-compatibility/2006">
        <mc:Choice xmlns:p14="http://schemas.microsoft.com/office/powerpoint/2010/main" Requires="p14">
          <p:contentPart p14:bwMode="auto" r:id="rId46">
            <p14:nvContentPartPr>
              <p14:cNvPr id="1051614" name=""/>
              <p14:cNvContentPartPr/>
              <p14:nvPr/>
            </p14:nvContentPartPr>
            <p14:xfrm>
              <a:off x="6717058" y="458059"/>
              <a:ext cx="120827" cy="277439"/>
            </p14:xfrm>
          </p:contentPart>
        </mc:Choice>
        <mc:Fallback>
          <p:sp>
            <p:nvSpPr>
              <p:cNvPr id="1051614" name=""/>
              <p:cNvSpPr/>
              <p:nvPr/>
            </p:nvSpPr>
            <p:spPr>
              <a:xfrm>
                <a:off x="6717058" y="458059"/>
                <a:ext cx="120827" cy="277439"/>
              </a:xfrm>
            </p:spPr>
          </p:sp>
        </mc:Fallback>
      </mc:AlternateContent>
      <mc:AlternateContent xmlns:mc="http://schemas.openxmlformats.org/markup-compatibility/2006">
        <mc:Choice xmlns:p14="http://schemas.microsoft.com/office/powerpoint/2010/main" Requires="p14">
          <p:contentPart p14:bwMode="auto" r:id="rId47">
            <p14:nvContentPartPr>
              <p14:cNvPr id="1051615" name=""/>
              <p14:cNvContentPartPr/>
              <p14:nvPr/>
            </p14:nvContentPartPr>
            <p14:xfrm>
              <a:off x="6903481" y="528957"/>
              <a:ext cx="71355" cy="173431"/>
            </p14:xfrm>
          </p:contentPart>
        </mc:Choice>
        <mc:Fallback>
          <p:sp>
            <p:nvSpPr>
              <p:cNvPr id="1051615" name=""/>
              <p:cNvSpPr/>
              <p:nvPr/>
            </p:nvSpPr>
            <p:spPr>
              <a:xfrm>
                <a:off x="6903481" y="528957"/>
                <a:ext cx="71355" cy="173431"/>
              </a:xfrm>
            </p:spPr>
          </p:sp>
        </mc:Fallback>
      </mc:AlternateContent>
      <mc:AlternateContent xmlns:mc="http://schemas.openxmlformats.org/markup-compatibility/2006">
        <mc:Choice xmlns:p14="http://schemas.microsoft.com/office/powerpoint/2010/main" Requires="p14">
          <p:contentPart p14:bwMode="auto" r:id="rId48">
            <p14:nvContentPartPr>
              <p14:cNvPr id="1051616" name=""/>
              <p14:cNvContentPartPr/>
              <p14:nvPr/>
            </p14:nvContentPartPr>
            <p14:xfrm>
              <a:off x="6995977" y="403292"/>
              <a:ext cx="202887" cy="276687"/>
            </p14:xfrm>
          </p:contentPart>
        </mc:Choice>
        <mc:Fallback>
          <p:sp>
            <p:nvSpPr>
              <p:cNvPr id="1051616" name=""/>
              <p:cNvSpPr/>
              <p:nvPr/>
            </p:nvSpPr>
            <p:spPr>
              <a:xfrm>
                <a:off x="6995977" y="403292"/>
                <a:ext cx="202887" cy="276687"/>
              </a:xfrm>
            </p:spPr>
          </p:sp>
        </mc:Fallback>
      </mc:AlternateContent>
      <mc:AlternateContent xmlns:mc="http://schemas.openxmlformats.org/markup-compatibility/2006">
        <mc:Choice xmlns:p14="http://schemas.microsoft.com/office/powerpoint/2010/main" Requires="p14">
          <p:contentPart p14:bwMode="auto" r:id="rId49">
            <p14:nvContentPartPr>
              <p14:cNvPr id="1051617" name=""/>
              <p14:cNvContentPartPr/>
              <p14:nvPr/>
            </p14:nvContentPartPr>
            <p14:xfrm>
              <a:off x="7231624" y="319105"/>
              <a:ext cx="60318" cy="333712"/>
            </p14:xfrm>
          </p:contentPart>
        </mc:Choice>
        <mc:Fallback>
          <p:sp>
            <p:nvSpPr>
              <p:cNvPr id="1051617" name=""/>
              <p:cNvSpPr/>
              <p:nvPr/>
            </p:nvSpPr>
            <p:spPr>
              <a:xfrm>
                <a:off x="7231624" y="319105"/>
                <a:ext cx="60318" cy="333712"/>
              </a:xfrm>
            </p:spPr>
          </p:sp>
        </mc:Fallback>
      </mc:AlternateContent>
      <mc:AlternateContent xmlns:mc="http://schemas.openxmlformats.org/markup-compatibility/2006">
        <mc:Choice xmlns:p14="http://schemas.microsoft.com/office/powerpoint/2010/main" Requires="p14">
          <p:contentPart p14:bwMode="auto" r:id="rId50">
            <p14:nvContentPartPr>
              <p14:cNvPr id="1051618" name=""/>
              <p14:cNvContentPartPr/>
              <p14:nvPr/>
            </p14:nvContentPartPr>
            <p14:xfrm>
              <a:off x="7395205" y="371446"/>
              <a:ext cx="254622" cy="417658"/>
            </p14:xfrm>
          </p:contentPart>
        </mc:Choice>
        <mc:Fallback>
          <p:sp>
            <p:nvSpPr>
              <p:cNvPr id="1051618" name=""/>
              <p:cNvSpPr/>
              <p:nvPr/>
            </p:nvSpPr>
            <p:spPr>
              <a:xfrm>
                <a:off x="7395205" y="371446"/>
                <a:ext cx="254622" cy="417658"/>
              </a:xfrm>
            </p:spPr>
          </p:sp>
        </mc:Fallback>
      </mc:AlternateContent>
      <mc:AlternateContent xmlns:mc="http://schemas.openxmlformats.org/markup-compatibility/2006">
        <mc:Choice xmlns:p14="http://schemas.microsoft.com/office/powerpoint/2010/main" Requires="p14">
          <p:contentPart p14:bwMode="auto" r:id="rId51">
            <p14:nvContentPartPr>
              <p14:cNvPr id="1051619" name=""/>
              <p14:cNvContentPartPr/>
              <p14:nvPr/>
            </p14:nvContentPartPr>
            <p14:xfrm>
              <a:off x="7388868" y="255991"/>
              <a:ext cx="285782" cy="41806"/>
            </p14:xfrm>
          </p:contentPart>
        </mc:Choice>
        <mc:Fallback>
          <p:sp>
            <p:nvSpPr>
              <p:cNvPr id="1051619" name=""/>
              <p:cNvSpPr/>
              <p:nvPr/>
            </p:nvSpPr>
            <p:spPr>
              <a:xfrm>
                <a:off x="7388868" y="255991"/>
                <a:ext cx="285782" cy="41806"/>
              </a:xfrm>
            </p:spPr>
          </p:sp>
        </mc:Fallback>
      </mc:AlternateContent>
      <mc:AlternateContent xmlns:mc="http://schemas.openxmlformats.org/markup-compatibility/2006">
        <mc:Choice xmlns:p14="http://schemas.microsoft.com/office/powerpoint/2010/main" Requires="p14">
          <p:contentPart p14:bwMode="auto" r:id="rId52">
            <p14:nvContentPartPr>
              <p14:cNvPr id="1051620" name=""/>
              <p14:cNvContentPartPr/>
              <p14:nvPr/>
            </p14:nvContentPartPr>
            <p14:xfrm>
              <a:off x="7574303" y="196217"/>
              <a:ext cx="96327" cy="188049"/>
            </p14:xfrm>
          </p:contentPart>
        </mc:Choice>
        <mc:Fallback>
          <p:sp>
            <p:nvSpPr>
              <p:cNvPr id="1051620" name=""/>
              <p:cNvSpPr/>
              <p:nvPr/>
            </p:nvSpPr>
            <p:spPr>
              <a:xfrm>
                <a:off x="7574303" y="196217"/>
                <a:ext cx="96327" cy="188049"/>
              </a:xfrm>
            </p:spPr>
          </p:sp>
        </mc:Fallback>
      </mc:AlternateContent>
      <mc:AlternateContent xmlns:mc="http://schemas.openxmlformats.org/markup-compatibility/2006">
        <mc:Choice xmlns:p14="http://schemas.microsoft.com/office/powerpoint/2010/main" Requires="p14">
          <p:contentPart p14:bwMode="auto" r:id="rId53">
            <p14:nvContentPartPr>
              <p14:cNvPr id="1051621" name=""/>
              <p14:cNvContentPartPr/>
              <p14:nvPr/>
            </p14:nvContentPartPr>
            <p14:xfrm>
              <a:off x="7816995" y="593517"/>
              <a:ext cx="231849" cy="22156"/>
            </p14:xfrm>
          </p:contentPart>
        </mc:Choice>
        <mc:Fallback>
          <p:sp>
            <p:nvSpPr>
              <p:cNvPr id="1051621" name=""/>
              <p:cNvSpPr/>
              <p:nvPr/>
            </p:nvSpPr>
            <p:spPr>
              <a:xfrm>
                <a:off x="7816995" y="593517"/>
                <a:ext cx="231849" cy="22156"/>
              </a:xfrm>
            </p:spPr>
          </p:sp>
        </mc:Fallback>
      </mc:AlternateContent>
      <mc:AlternateContent xmlns:mc="http://schemas.openxmlformats.org/markup-compatibility/2006">
        <mc:Choice xmlns:p14="http://schemas.microsoft.com/office/powerpoint/2010/main" Requires="p14">
          <p:contentPart p14:bwMode="auto" r:id="rId54">
            <p14:nvContentPartPr>
              <p14:cNvPr id="1051622" name=""/>
              <p14:cNvContentPartPr/>
              <p14:nvPr/>
            </p14:nvContentPartPr>
            <p14:xfrm>
              <a:off x="7902886" y="507154"/>
              <a:ext cx="18071" cy="208075"/>
            </p14:xfrm>
          </p:contentPart>
        </mc:Choice>
        <mc:Fallback>
          <p:sp>
            <p:nvSpPr>
              <p:cNvPr id="1051622" name=""/>
              <p:cNvSpPr/>
              <p:nvPr/>
            </p:nvSpPr>
            <p:spPr>
              <a:xfrm>
                <a:off x="7902886" y="507154"/>
                <a:ext cx="18071" cy="208075"/>
              </a:xfrm>
            </p:spPr>
          </p:sp>
        </mc:Fallback>
      </mc:AlternateContent>
      <mc:AlternateContent xmlns:mc="http://schemas.openxmlformats.org/markup-compatibility/2006">
        <mc:Choice xmlns:p14="http://schemas.microsoft.com/office/powerpoint/2010/main" Requires="p14">
          <p:contentPart p14:bwMode="auto" r:id="rId55">
            <p14:nvContentPartPr>
              <p14:cNvPr id="1051623" name=""/>
              <p14:cNvContentPartPr/>
              <p14:nvPr/>
            </p14:nvContentPartPr>
            <p14:xfrm>
              <a:off x="8221687" y="274955"/>
              <a:ext cx="211331" cy="386783"/>
            </p14:xfrm>
          </p:contentPart>
        </mc:Choice>
        <mc:Fallback>
          <p:sp>
            <p:nvSpPr>
              <p:cNvPr id="1051623" name=""/>
              <p:cNvSpPr/>
              <p:nvPr/>
            </p:nvSpPr>
            <p:spPr>
              <a:xfrm>
                <a:off x="8221687" y="274955"/>
                <a:ext cx="211331" cy="386783"/>
              </a:xfrm>
            </p:spPr>
          </p:sp>
        </mc:Fallback>
      </mc:AlternateContent>
      <mc:AlternateContent xmlns:mc="http://schemas.openxmlformats.org/markup-compatibility/2006">
        <mc:Choice xmlns:p14="http://schemas.microsoft.com/office/powerpoint/2010/main" Requires="p14">
          <p:contentPart p14:bwMode="auto" r:id="rId56">
            <p14:nvContentPartPr>
              <p14:cNvPr id="1051624" name=""/>
              <p14:cNvContentPartPr/>
              <p14:nvPr/>
            </p14:nvContentPartPr>
            <p14:xfrm>
              <a:off x="8565725" y="319105"/>
              <a:ext cx="36612" cy="343335"/>
            </p14:xfrm>
          </p:contentPart>
        </mc:Choice>
        <mc:Fallback>
          <p:sp>
            <p:nvSpPr>
              <p:cNvPr id="1051624" name=""/>
              <p:cNvSpPr/>
              <p:nvPr/>
            </p:nvSpPr>
            <p:spPr>
              <a:xfrm>
                <a:off x="8565725" y="319105"/>
                <a:ext cx="36612" cy="343335"/>
              </a:xfrm>
            </p:spPr>
          </p:sp>
        </mc:Fallback>
      </mc:AlternateContent>
      <mc:AlternateContent xmlns:mc="http://schemas.openxmlformats.org/markup-compatibility/2006">
        <mc:Choice xmlns:p14="http://schemas.microsoft.com/office/powerpoint/2010/main" Requires="p14">
          <p:contentPart p14:bwMode="auto" r:id="rId57">
            <p14:nvContentPartPr>
              <p14:cNvPr id="1051625" name=""/>
              <p14:cNvContentPartPr/>
              <p14:nvPr/>
            </p14:nvContentPartPr>
            <p14:xfrm>
              <a:off x="8545077" y="282290"/>
              <a:ext cx="204798" cy="29630"/>
            </p14:xfrm>
          </p:contentPart>
        </mc:Choice>
        <mc:Fallback>
          <p:sp>
            <p:nvSpPr>
              <p:cNvPr id="1051625" name=""/>
              <p:cNvSpPr/>
              <p:nvPr/>
            </p:nvSpPr>
            <p:spPr>
              <a:xfrm>
                <a:off x="8545077" y="282290"/>
                <a:ext cx="204798" cy="29630"/>
              </a:xfrm>
            </p:spPr>
          </p:sp>
        </mc:Fallback>
      </mc:AlternateContent>
      <mc:AlternateContent xmlns:mc="http://schemas.openxmlformats.org/markup-compatibility/2006">
        <mc:Choice xmlns:p14="http://schemas.microsoft.com/office/powerpoint/2010/main" Requires="p14">
          <p:contentPart p14:bwMode="auto" r:id="rId58">
            <p14:nvContentPartPr>
              <p14:cNvPr id="1051626" name=""/>
              <p14:cNvContentPartPr/>
              <p14:nvPr/>
            </p14:nvContentPartPr>
            <p14:xfrm>
              <a:off x="8566659" y="449651"/>
              <a:ext cx="203213" cy="35948"/>
            </p14:xfrm>
          </p:contentPart>
        </mc:Choice>
        <mc:Fallback>
          <p:sp>
            <p:nvSpPr>
              <p:cNvPr id="1051626" name=""/>
              <p:cNvSpPr/>
              <p:nvPr/>
            </p:nvSpPr>
            <p:spPr>
              <a:xfrm>
                <a:off x="8566659" y="449651"/>
                <a:ext cx="203213" cy="35948"/>
              </a:xfrm>
            </p:spPr>
          </p:sp>
        </mc:Fallback>
      </mc:AlternateContent>
      <mc:AlternateContent xmlns:mc="http://schemas.openxmlformats.org/markup-compatibility/2006">
        <mc:Choice xmlns:p14="http://schemas.microsoft.com/office/powerpoint/2010/main" Requires="p14">
          <p:contentPart p14:bwMode="auto" r:id="rId59">
            <p14:nvContentPartPr>
              <p14:cNvPr id="1051627" name=""/>
              <p14:cNvContentPartPr/>
              <p14:nvPr/>
            </p14:nvContentPartPr>
            <p14:xfrm>
              <a:off x="8616432" y="602253"/>
              <a:ext cx="146254" cy="278377"/>
            </p14:xfrm>
          </p:contentPart>
        </mc:Choice>
        <mc:Fallback>
          <p:sp>
            <p:nvSpPr>
              <p:cNvPr id="1051627" name=""/>
              <p:cNvSpPr/>
              <p:nvPr/>
            </p:nvSpPr>
            <p:spPr>
              <a:xfrm>
                <a:off x="8616432" y="602253"/>
                <a:ext cx="146254" cy="278377"/>
              </a:xfrm>
            </p:spPr>
          </p:sp>
        </mc:Fallback>
      </mc:AlternateContent>
      <mc:AlternateContent xmlns:mc="http://schemas.openxmlformats.org/markup-compatibility/2006">
        <mc:Choice xmlns:p14="http://schemas.microsoft.com/office/powerpoint/2010/main" Requires="p14">
          <p:contentPart p14:bwMode="auto" r:id="rId60">
            <p14:nvContentPartPr>
              <p14:cNvPr id="1051628" name=""/>
              <p14:cNvContentPartPr/>
              <p14:nvPr/>
            </p14:nvContentPartPr>
            <p14:xfrm>
              <a:off x="8831105" y="247255"/>
              <a:ext cx="113910" cy="448008"/>
            </p14:xfrm>
          </p:contentPart>
        </mc:Choice>
        <mc:Fallback>
          <p:sp>
            <p:nvSpPr>
              <p:cNvPr id="1051628" name=""/>
              <p:cNvSpPr/>
              <p:nvPr/>
            </p:nvSpPr>
            <p:spPr>
              <a:xfrm>
                <a:off x="8831105" y="247255"/>
                <a:ext cx="113910" cy="448008"/>
              </a:xfrm>
            </p:spPr>
          </p:sp>
        </mc:Fallback>
      </mc:AlternateContent>
      <mc:AlternateContent xmlns:mc="http://schemas.openxmlformats.org/markup-compatibility/2006">
        <mc:Choice xmlns:p14="http://schemas.microsoft.com/office/powerpoint/2010/main" Requires="p14">
          <p:contentPart p14:bwMode="auto" r:id="rId61">
            <p14:nvContentPartPr>
              <p14:cNvPr id="1051629" name=""/>
              <p14:cNvContentPartPr/>
              <p14:nvPr/>
            </p14:nvContentPartPr>
            <p14:xfrm>
              <a:off x="8966232" y="391451"/>
              <a:ext cx="104374" cy="239481"/>
            </p14:xfrm>
          </p:contentPart>
        </mc:Choice>
        <mc:Fallback>
          <p:sp>
            <p:nvSpPr>
              <p:cNvPr id="1051629" name=""/>
              <p:cNvSpPr/>
              <p:nvPr/>
            </p:nvSpPr>
            <p:spPr>
              <a:xfrm>
                <a:off x="8966232" y="391451"/>
                <a:ext cx="104374" cy="239481"/>
              </a:xfrm>
            </p:spPr>
          </p:sp>
        </mc:Fallback>
      </mc:AlternateContent>
      <mc:AlternateContent xmlns:mc="http://schemas.openxmlformats.org/markup-compatibility/2006">
        <mc:Choice xmlns:p14="http://schemas.microsoft.com/office/powerpoint/2010/main" Requires="p14">
          <p:contentPart p14:bwMode="auto" r:id="rId62">
            <p14:nvContentPartPr>
              <p14:cNvPr id="1051630" name=""/>
              <p14:cNvContentPartPr/>
              <p14:nvPr/>
            </p14:nvContentPartPr>
            <p14:xfrm>
              <a:off x="9006545" y="362215"/>
              <a:ext cx="148905" cy="209751"/>
            </p14:xfrm>
          </p:contentPart>
        </mc:Choice>
        <mc:Fallback>
          <p:sp>
            <p:nvSpPr>
              <p:cNvPr id="1051630" name=""/>
              <p:cNvSpPr/>
              <p:nvPr/>
            </p:nvSpPr>
            <p:spPr>
              <a:xfrm>
                <a:off x="9006545" y="362215"/>
                <a:ext cx="148905" cy="209751"/>
              </a:xfrm>
            </p:spPr>
          </p:sp>
        </mc:Fallback>
      </mc:AlternateContent>
      <mc:AlternateContent xmlns:mc="http://schemas.openxmlformats.org/markup-compatibility/2006">
        <mc:Choice xmlns:p14="http://schemas.microsoft.com/office/powerpoint/2010/main" Requires="p14">
          <p:contentPart p14:bwMode="auto" r:id="rId63">
            <p14:nvContentPartPr>
              <p14:cNvPr id="1051631" name=""/>
              <p14:cNvContentPartPr/>
              <p14:nvPr/>
            </p14:nvContentPartPr>
            <p14:xfrm>
              <a:off x="9226676" y="478167"/>
              <a:ext cx="12481" cy="120599"/>
            </p14:xfrm>
          </p:contentPart>
        </mc:Choice>
        <mc:Fallback>
          <p:sp>
            <p:nvSpPr>
              <p:cNvPr id="1051631" name=""/>
              <p:cNvSpPr/>
              <p:nvPr/>
            </p:nvSpPr>
            <p:spPr>
              <a:xfrm>
                <a:off x="9226676" y="478167"/>
                <a:ext cx="12481" cy="120599"/>
              </a:xfrm>
            </p:spPr>
          </p:sp>
        </mc:Fallback>
      </mc:AlternateContent>
      <mc:AlternateContent xmlns:mc="http://schemas.openxmlformats.org/markup-compatibility/2006">
        <mc:Choice xmlns:p14="http://schemas.microsoft.com/office/powerpoint/2010/main" Requires="p14">
          <p:contentPart p14:bwMode="auto" r:id="rId64">
            <p14:nvContentPartPr>
              <p14:cNvPr id="1051632" name=""/>
              <p14:cNvContentPartPr/>
              <p14:nvPr/>
            </p14:nvContentPartPr>
            <p14:xfrm>
              <a:off x="9306204" y="384266"/>
              <a:ext cx="104573" cy="247580"/>
            </p14:xfrm>
          </p:contentPart>
        </mc:Choice>
        <mc:Fallback>
          <p:sp>
            <p:nvSpPr>
              <p:cNvPr id="1051632" name=""/>
              <p:cNvSpPr/>
              <p:nvPr/>
            </p:nvSpPr>
            <p:spPr>
              <a:xfrm>
                <a:off x="9306204" y="384266"/>
                <a:ext cx="104573" cy="247580"/>
              </a:xfrm>
            </p:spPr>
          </p:sp>
        </mc:Fallback>
      </mc:AlternateContent>
      <mc:AlternateContent xmlns:mc="http://schemas.openxmlformats.org/markup-compatibility/2006">
        <mc:Choice xmlns:p14="http://schemas.microsoft.com/office/powerpoint/2010/main" Requires="p14">
          <p:contentPart p14:bwMode="auto" r:id="rId65">
            <p14:nvContentPartPr>
              <p14:cNvPr id="1051633" name=""/>
              <p14:cNvContentPartPr/>
              <p14:nvPr/>
            </p14:nvContentPartPr>
            <p14:xfrm>
              <a:off x="9463858" y="456612"/>
              <a:ext cx="44946" cy="169670"/>
            </p14:xfrm>
          </p:contentPart>
        </mc:Choice>
        <mc:Fallback>
          <p:sp>
            <p:nvSpPr>
              <p:cNvPr id="1051633" name=""/>
              <p:cNvSpPr/>
              <p:nvPr/>
            </p:nvSpPr>
            <p:spPr>
              <a:xfrm>
                <a:off x="9463858" y="456612"/>
                <a:ext cx="44946" cy="169670"/>
              </a:xfrm>
            </p:spPr>
          </p:sp>
        </mc:Fallback>
      </mc:AlternateContent>
      <mc:AlternateContent xmlns:mc="http://schemas.openxmlformats.org/markup-compatibility/2006">
        <mc:Choice xmlns:p14="http://schemas.microsoft.com/office/powerpoint/2010/main" Requires="p14">
          <p:contentPart p14:bwMode="auto" r:id="rId66">
            <p14:nvContentPartPr>
              <p14:cNvPr id="1051634" name=""/>
              <p14:cNvContentPartPr/>
              <p14:nvPr/>
            </p14:nvContentPartPr>
            <p14:xfrm>
              <a:off x="9566064" y="346082"/>
              <a:ext cx="172715" cy="271506"/>
            </p14:xfrm>
          </p:contentPart>
        </mc:Choice>
        <mc:Fallback>
          <p:sp>
            <p:nvSpPr>
              <p:cNvPr id="1051634" name=""/>
              <p:cNvSpPr/>
              <p:nvPr/>
            </p:nvSpPr>
            <p:spPr>
              <a:xfrm>
                <a:off x="9566064" y="346082"/>
                <a:ext cx="172715" cy="271506"/>
              </a:xfrm>
            </p:spPr>
          </p:sp>
        </mc:Fallback>
      </mc:AlternateContent>
      <mc:AlternateContent xmlns:mc="http://schemas.openxmlformats.org/markup-compatibility/2006">
        <mc:Choice xmlns:p14="http://schemas.microsoft.com/office/powerpoint/2010/main" Requires="p14">
          <p:contentPart p14:bwMode="auto" r:id="rId67">
            <p14:nvContentPartPr>
              <p14:cNvPr id="1051635" name=""/>
              <p14:cNvContentPartPr/>
              <p14:nvPr/>
            </p14:nvContentPartPr>
            <p14:xfrm>
              <a:off x="9758986" y="275748"/>
              <a:ext cx="65047" cy="420932"/>
            </p14:xfrm>
          </p:contentPart>
        </mc:Choice>
        <mc:Fallback>
          <p:sp>
            <p:nvSpPr>
              <p:cNvPr id="1051635" name=""/>
              <p:cNvSpPr/>
              <p:nvPr/>
            </p:nvSpPr>
            <p:spPr>
              <a:xfrm>
                <a:off x="9758986" y="275748"/>
                <a:ext cx="65047" cy="420932"/>
              </a:xfrm>
            </p:spPr>
          </p:sp>
        </mc:Fallback>
      </mc:AlternateContent>
      <mc:AlternateContent xmlns:mc="http://schemas.openxmlformats.org/markup-compatibility/2006">
        <mc:Choice xmlns:p14="http://schemas.microsoft.com/office/powerpoint/2010/main" Requires="p14">
          <p:contentPart p14:bwMode="auto" r:id="rId68">
            <p14:nvContentPartPr>
              <p14:cNvPr id="1051636" name=""/>
              <p14:cNvContentPartPr/>
              <p14:nvPr/>
            </p14:nvContentPartPr>
            <p14:xfrm>
              <a:off x="9987144" y="409020"/>
              <a:ext cx="275754" cy="393744"/>
            </p14:xfrm>
          </p:contentPart>
        </mc:Choice>
        <mc:Fallback>
          <p:sp>
            <p:nvSpPr>
              <p:cNvPr id="1051636" name=""/>
              <p:cNvSpPr/>
              <p:nvPr/>
            </p:nvSpPr>
            <p:spPr>
              <a:xfrm>
                <a:off x="9987144" y="409020"/>
                <a:ext cx="275754" cy="393744"/>
              </a:xfrm>
            </p:spPr>
          </p:sp>
        </mc:Fallback>
      </mc:AlternateContent>
      <mc:AlternateContent xmlns:mc="http://schemas.openxmlformats.org/markup-compatibility/2006">
        <mc:Choice xmlns:p14="http://schemas.microsoft.com/office/powerpoint/2010/main" Requires="p14">
          <p:contentPart p14:bwMode="auto" r:id="rId69">
            <p14:nvContentPartPr>
              <p14:cNvPr id="1051637" name=""/>
              <p14:cNvContentPartPr/>
              <p14:nvPr/>
            </p14:nvContentPartPr>
            <p14:xfrm>
              <a:off x="9930325" y="305885"/>
              <a:ext cx="201339" cy="35023"/>
            </p14:xfrm>
          </p:contentPart>
        </mc:Choice>
        <mc:Fallback>
          <p:sp>
            <p:nvSpPr>
              <p:cNvPr id="1051637" name=""/>
              <p:cNvSpPr/>
              <p:nvPr/>
            </p:nvSpPr>
            <p:spPr>
              <a:xfrm>
                <a:off x="9930325" y="305885"/>
                <a:ext cx="201339" cy="35023"/>
              </a:xfrm>
            </p:spPr>
          </p:sp>
        </mc:Fallback>
      </mc:AlternateContent>
      <mc:AlternateContent xmlns:mc="http://schemas.openxmlformats.org/markup-compatibility/2006">
        <mc:Choice xmlns:p14="http://schemas.microsoft.com/office/powerpoint/2010/main" Requires="p14">
          <p:contentPart p14:bwMode="auto" r:id="rId70">
            <p14:nvContentPartPr>
              <p14:cNvPr id="1051638" name=""/>
              <p14:cNvContentPartPr/>
              <p14:nvPr/>
            </p14:nvContentPartPr>
            <p14:xfrm>
              <a:off x="10087129" y="247255"/>
              <a:ext cx="103261" cy="182109"/>
            </p14:xfrm>
          </p:contentPart>
        </mc:Choice>
        <mc:Fallback>
          <p:sp>
            <p:nvSpPr>
              <p:cNvPr id="1051638" name=""/>
              <p:cNvSpPr/>
              <p:nvPr/>
            </p:nvSpPr>
            <p:spPr>
              <a:xfrm>
                <a:off x="10087129" y="247255"/>
                <a:ext cx="103261" cy="182109"/>
              </a:xfrm>
            </p:spPr>
          </p:sp>
        </mc:Fallback>
      </mc:AlternateContent>
      <mc:AlternateContent xmlns:mc="http://schemas.openxmlformats.org/markup-compatibility/2006">
        <mc:Choice xmlns:p14="http://schemas.microsoft.com/office/powerpoint/2010/main" Requires="p14">
          <p:contentPart p14:bwMode="auto" r:id="rId71">
            <p14:nvContentPartPr>
              <p14:cNvPr id="1051639" name=""/>
              <p14:cNvContentPartPr/>
              <p14:nvPr/>
            </p14:nvContentPartPr>
            <p14:xfrm>
              <a:off x="501144" y="1849939"/>
              <a:ext cx="178507" cy="170037"/>
            </p14:xfrm>
          </p:contentPart>
        </mc:Choice>
        <mc:Fallback>
          <p:sp>
            <p:nvSpPr>
              <p:cNvPr id="1051639" name=""/>
              <p:cNvSpPr/>
              <p:nvPr/>
            </p:nvSpPr>
            <p:spPr>
              <a:xfrm>
                <a:off x="501144" y="1849939"/>
                <a:ext cx="178507" cy="170037"/>
              </a:xfrm>
            </p:spPr>
          </p:sp>
        </mc:Fallback>
      </mc:AlternateContent>
      <mc:AlternateContent xmlns:mc="http://schemas.openxmlformats.org/markup-compatibility/2006">
        <mc:Choice xmlns:p14="http://schemas.microsoft.com/office/powerpoint/2010/main" Requires="p14">
          <p:contentPart p14:bwMode="auto" r:id="rId72">
            <p14:nvContentPartPr>
              <p14:cNvPr id="1051640" name=""/>
              <p14:cNvContentPartPr/>
              <p14:nvPr/>
            </p14:nvContentPartPr>
            <p14:xfrm>
              <a:off x="649100" y="1586640"/>
              <a:ext cx="20981" cy="431843"/>
            </p14:xfrm>
          </p:contentPart>
        </mc:Choice>
        <mc:Fallback>
          <p:sp>
            <p:nvSpPr>
              <p:cNvPr id="1051640" name=""/>
              <p:cNvSpPr/>
              <p:nvPr/>
            </p:nvSpPr>
            <p:spPr>
              <a:xfrm>
                <a:off x="649100" y="1586640"/>
                <a:ext cx="20981" cy="431843"/>
              </a:xfrm>
            </p:spPr>
          </p:sp>
        </mc:Fallback>
      </mc:AlternateContent>
      <mc:AlternateContent xmlns:mc="http://schemas.openxmlformats.org/markup-compatibility/2006">
        <mc:Choice xmlns:p14="http://schemas.microsoft.com/office/powerpoint/2010/main" Requires="p14">
          <p:contentPart p14:bwMode="auto" r:id="rId73">
            <p14:nvContentPartPr>
              <p14:cNvPr id="1051641" name=""/>
              <p14:cNvContentPartPr/>
              <p14:nvPr/>
            </p14:nvContentPartPr>
            <p14:xfrm>
              <a:off x="777999" y="1729349"/>
              <a:ext cx="25211" cy="297440"/>
            </p14:xfrm>
          </p:contentPart>
        </mc:Choice>
        <mc:Fallback>
          <p:sp>
            <p:nvSpPr>
              <p:cNvPr id="1051641" name=""/>
              <p:cNvSpPr/>
              <p:nvPr/>
            </p:nvSpPr>
            <p:spPr>
              <a:xfrm>
                <a:off x="777999" y="1729349"/>
                <a:ext cx="25211" cy="297440"/>
              </a:xfrm>
            </p:spPr>
          </p:sp>
        </mc:Fallback>
      </mc:AlternateContent>
      <mc:AlternateContent xmlns:mc="http://schemas.openxmlformats.org/markup-compatibility/2006">
        <mc:Choice xmlns:p14="http://schemas.microsoft.com/office/powerpoint/2010/main" Requires="p14">
          <p:contentPart p14:bwMode="auto" r:id="rId74">
            <p14:nvContentPartPr>
              <p14:cNvPr id="1051642" name=""/>
              <p14:cNvContentPartPr/>
              <p14:nvPr/>
            </p14:nvContentPartPr>
            <p14:xfrm>
              <a:off x="749369" y="1641790"/>
              <a:ext cx="262954" cy="72941"/>
            </p14:xfrm>
          </p:contentPart>
        </mc:Choice>
        <mc:Fallback>
          <p:sp>
            <p:nvSpPr>
              <p:cNvPr id="1051642" name=""/>
              <p:cNvSpPr/>
              <p:nvPr/>
            </p:nvSpPr>
            <p:spPr>
              <a:xfrm>
                <a:off x="749369" y="1641790"/>
                <a:ext cx="262954" cy="72941"/>
              </a:xfrm>
            </p:spPr>
          </p:sp>
        </mc:Fallback>
      </mc:AlternateContent>
      <mc:AlternateContent xmlns:mc="http://schemas.openxmlformats.org/markup-compatibility/2006">
        <mc:Choice xmlns:p14="http://schemas.microsoft.com/office/powerpoint/2010/main" Requires="p14">
          <p:contentPart p14:bwMode="auto" r:id="rId75">
            <p14:nvContentPartPr>
              <p14:cNvPr id="1051643" name=""/>
              <p14:cNvContentPartPr/>
              <p14:nvPr/>
            </p14:nvContentPartPr>
            <p14:xfrm>
              <a:off x="770952" y="1853328"/>
              <a:ext cx="208787" cy="13280"/>
            </p14:xfrm>
          </p:contentPart>
        </mc:Choice>
        <mc:Fallback>
          <p:sp>
            <p:nvSpPr>
              <p:cNvPr id="1051643" name=""/>
              <p:cNvSpPr/>
              <p:nvPr/>
            </p:nvSpPr>
            <p:spPr>
              <a:xfrm>
                <a:off x="770952" y="1853328"/>
                <a:ext cx="208787" cy="13280"/>
              </a:xfrm>
            </p:spPr>
          </p:sp>
        </mc:Fallback>
      </mc:AlternateContent>
      <mc:AlternateContent xmlns:mc="http://schemas.openxmlformats.org/markup-compatibility/2006">
        <mc:Choice xmlns:p14="http://schemas.microsoft.com/office/powerpoint/2010/main" Requires="p14">
          <p:contentPart p14:bwMode="auto" r:id="rId76">
            <p14:nvContentPartPr>
              <p14:cNvPr id="1051644" name=""/>
              <p14:cNvContentPartPr/>
              <p14:nvPr/>
            </p14:nvContentPartPr>
            <p14:xfrm>
              <a:off x="835259" y="1996681"/>
              <a:ext cx="102102" cy="159556"/>
            </p14:xfrm>
          </p:contentPart>
        </mc:Choice>
        <mc:Fallback>
          <p:sp>
            <p:nvSpPr>
              <p:cNvPr id="1051644" name=""/>
              <p:cNvSpPr/>
              <p:nvPr/>
            </p:nvSpPr>
            <p:spPr>
              <a:xfrm>
                <a:off x="835259" y="1996681"/>
                <a:ext cx="102102" cy="159556"/>
              </a:xfrm>
            </p:spPr>
          </p:sp>
        </mc:Fallback>
      </mc:AlternateContent>
      <mc:AlternateContent xmlns:mc="http://schemas.openxmlformats.org/markup-compatibility/2006">
        <mc:Choice xmlns:p14="http://schemas.microsoft.com/office/powerpoint/2010/main" Requires="p14">
          <p:contentPart p14:bwMode="auto" r:id="rId77">
            <p14:nvContentPartPr>
              <p14:cNvPr id="1051645" name=""/>
              <p14:cNvContentPartPr/>
              <p14:nvPr/>
            </p14:nvContentPartPr>
            <p14:xfrm>
              <a:off x="925811" y="1996681"/>
              <a:ext cx="180327" cy="119602"/>
            </p14:xfrm>
          </p:contentPart>
        </mc:Choice>
        <mc:Fallback>
          <p:sp>
            <p:nvSpPr>
              <p:cNvPr id="1051645" name=""/>
              <p:cNvSpPr/>
              <p:nvPr/>
            </p:nvSpPr>
            <p:spPr>
              <a:xfrm>
                <a:off x="925811" y="1996681"/>
                <a:ext cx="180327" cy="119602"/>
              </a:xfrm>
            </p:spPr>
          </p:sp>
        </mc:Fallback>
      </mc:AlternateContent>
      <mc:AlternateContent xmlns:mc="http://schemas.openxmlformats.org/markup-compatibility/2006">
        <mc:Choice xmlns:p14="http://schemas.microsoft.com/office/powerpoint/2010/main" Requires="p14">
          <p:contentPart p14:bwMode="auto" r:id="rId78">
            <p14:nvContentPartPr>
              <p14:cNvPr id="1051646" name=""/>
              <p14:cNvContentPartPr/>
              <p14:nvPr/>
            </p14:nvContentPartPr>
            <p14:xfrm>
              <a:off x="1166748" y="1599028"/>
              <a:ext cx="89591" cy="441335"/>
            </p14:xfrm>
          </p:contentPart>
        </mc:Choice>
        <mc:Fallback>
          <p:sp>
            <p:nvSpPr>
              <p:cNvPr id="1051646" name=""/>
              <p:cNvSpPr/>
              <p:nvPr/>
            </p:nvSpPr>
            <p:spPr>
              <a:xfrm>
                <a:off x="1166748" y="1599028"/>
                <a:ext cx="89591" cy="441335"/>
              </a:xfrm>
            </p:spPr>
          </p:sp>
        </mc:Fallback>
      </mc:AlternateContent>
      <mc:AlternateContent xmlns:mc="http://schemas.openxmlformats.org/markup-compatibility/2006">
        <mc:Choice xmlns:p14="http://schemas.microsoft.com/office/powerpoint/2010/main" Requires="p14">
          <p:contentPart p14:bwMode="auto" r:id="rId79">
            <p14:nvContentPartPr>
              <p14:cNvPr id="1051647" name=""/>
              <p14:cNvContentPartPr/>
              <p14:nvPr/>
            </p14:nvContentPartPr>
            <p14:xfrm>
              <a:off x="1263387" y="1772955"/>
              <a:ext cx="105290" cy="173183"/>
            </p14:xfrm>
          </p:contentPart>
        </mc:Choice>
        <mc:Fallback>
          <p:sp>
            <p:nvSpPr>
              <p:cNvPr id="1051647" name=""/>
              <p:cNvSpPr/>
              <p:nvPr/>
            </p:nvSpPr>
            <p:spPr>
              <a:xfrm>
                <a:off x="1263387" y="1772955"/>
                <a:ext cx="105290" cy="173183"/>
              </a:xfrm>
            </p:spPr>
          </p:sp>
        </mc:Fallback>
      </mc:AlternateContent>
      <mc:AlternateContent xmlns:mc="http://schemas.openxmlformats.org/markup-compatibility/2006">
        <mc:Choice xmlns:p14="http://schemas.microsoft.com/office/powerpoint/2010/main" Requires="p14">
          <p:contentPart p14:bwMode="auto" r:id="rId80">
            <p14:nvContentPartPr>
              <p14:cNvPr id="1051648" name=""/>
              <p14:cNvContentPartPr/>
              <p14:nvPr/>
            </p14:nvContentPartPr>
            <p14:xfrm>
              <a:off x="1347672" y="1758089"/>
              <a:ext cx="106301" cy="171363"/>
            </p14:xfrm>
          </p:contentPart>
        </mc:Choice>
        <mc:Fallback>
          <p:sp>
            <p:nvSpPr>
              <p:cNvPr id="1051648" name=""/>
              <p:cNvSpPr/>
              <p:nvPr/>
            </p:nvSpPr>
            <p:spPr>
              <a:xfrm>
                <a:off x="1347672" y="1758089"/>
                <a:ext cx="106301" cy="171363"/>
              </a:xfrm>
            </p:spPr>
          </p:sp>
        </mc:Fallback>
      </mc:AlternateContent>
      <mc:AlternateContent xmlns:mc="http://schemas.openxmlformats.org/markup-compatibility/2006">
        <mc:Choice xmlns:p14="http://schemas.microsoft.com/office/powerpoint/2010/main" Requires="p14">
          <p:contentPart p14:bwMode="auto" r:id="rId81">
            <p14:nvContentPartPr>
              <p14:cNvPr id="1051649" name=""/>
              <p14:cNvContentPartPr/>
              <p14:nvPr/>
            </p14:nvContentPartPr>
            <p14:xfrm>
              <a:off x="1516980" y="1873793"/>
              <a:ext cx="32265" cy="117080"/>
            </p14:xfrm>
          </p:contentPart>
        </mc:Choice>
        <mc:Fallback>
          <p:sp>
            <p:nvSpPr>
              <p:cNvPr id="1051649" name=""/>
              <p:cNvSpPr/>
              <p:nvPr/>
            </p:nvSpPr>
            <p:spPr>
              <a:xfrm>
                <a:off x="1516980" y="1873793"/>
                <a:ext cx="32265" cy="117080"/>
              </a:xfrm>
            </p:spPr>
          </p:sp>
        </mc:Fallback>
      </mc:AlternateContent>
      <mc:AlternateContent xmlns:mc="http://schemas.openxmlformats.org/markup-compatibility/2006">
        <mc:Choice xmlns:p14="http://schemas.microsoft.com/office/powerpoint/2010/main" Requires="p14">
          <p:contentPart p14:bwMode="auto" r:id="rId82">
            <p14:nvContentPartPr>
              <p14:cNvPr id="1051650" name=""/>
              <p14:cNvContentPartPr/>
              <p14:nvPr/>
            </p14:nvContentPartPr>
            <p14:xfrm>
              <a:off x="1639202" y="1767252"/>
              <a:ext cx="131769" cy="239977"/>
            </p14:xfrm>
          </p:contentPart>
        </mc:Choice>
        <mc:Fallback>
          <p:sp>
            <p:nvSpPr>
              <p:cNvPr id="1051650" name=""/>
              <p:cNvSpPr/>
              <p:nvPr/>
            </p:nvSpPr>
            <p:spPr>
              <a:xfrm>
                <a:off x="1639202" y="1767252"/>
                <a:ext cx="131769" cy="239977"/>
              </a:xfrm>
            </p:spPr>
          </p:sp>
        </mc:Fallback>
      </mc:AlternateContent>
      <mc:AlternateContent xmlns:mc="http://schemas.openxmlformats.org/markup-compatibility/2006">
        <mc:Choice xmlns:p14="http://schemas.microsoft.com/office/powerpoint/2010/main" Requires="p14">
          <p:contentPart p14:bwMode="auto" r:id="rId83">
            <p14:nvContentPartPr>
              <p14:cNvPr id="1051651" name=""/>
              <p14:cNvContentPartPr/>
              <p14:nvPr/>
            </p14:nvContentPartPr>
            <p14:xfrm>
              <a:off x="1809848" y="1837620"/>
              <a:ext cx="74588" cy="156964"/>
            </p14:xfrm>
          </p:contentPart>
        </mc:Choice>
        <mc:Fallback>
          <p:sp>
            <p:nvSpPr>
              <p:cNvPr id="1051651" name=""/>
              <p:cNvSpPr/>
              <p:nvPr/>
            </p:nvSpPr>
            <p:spPr>
              <a:xfrm>
                <a:off x="1809848" y="1837620"/>
                <a:ext cx="74588" cy="156964"/>
              </a:xfrm>
            </p:spPr>
          </p:sp>
        </mc:Fallback>
      </mc:AlternateContent>
      <mc:AlternateContent xmlns:mc="http://schemas.openxmlformats.org/markup-compatibility/2006">
        <mc:Choice xmlns:p14="http://schemas.microsoft.com/office/powerpoint/2010/main" Requires="p14">
          <p:contentPart p14:bwMode="auto" r:id="rId84">
            <p14:nvContentPartPr>
              <p14:cNvPr id="1051652" name=""/>
              <p14:cNvContentPartPr/>
              <p14:nvPr/>
            </p14:nvContentPartPr>
            <p14:xfrm>
              <a:off x="1963278" y="1736119"/>
              <a:ext cx="160060" cy="229561"/>
            </p14:xfrm>
          </p:contentPart>
        </mc:Choice>
        <mc:Fallback>
          <p:sp>
            <p:nvSpPr>
              <p:cNvPr id="1051652" name=""/>
              <p:cNvSpPr/>
              <p:nvPr/>
            </p:nvSpPr>
            <p:spPr>
              <a:xfrm>
                <a:off x="1963278" y="1736119"/>
                <a:ext cx="160060" cy="229561"/>
              </a:xfrm>
            </p:spPr>
          </p:sp>
        </mc:Fallback>
      </mc:AlternateContent>
      <mc:AlternateContent xmlns:mc="http://schemas.openxmlformats.org/markup-compatibility/2006">
        <mc:Choice xmlns:p14="http://schemas.microsoft.com/office/powerpoint/2010/main" Requires="p14">
          <p:contentPart p14:bwMode="auto" r:id="rId85">
            <p14:nvContentPartPr>
              <p14:cNvPr id="1051653" name=""/>
              <p14:cNvContentPartPr/>
              <p14:nvPr/>
            </p14:nvContentPartPr>
            <p14:xfrm>
              <a:off x="2165035" y="1628016"/>
              <a:ext cx="97726" cy="404132"/>
            </p14:xfrm>
          </p:contentPart>
        </mc:Choice>
        <mc:Fallback>
          <p:sp>
            <p:nvSpPr>
              <p:cNvPr id="1051653" name=""/>
              <p:cNvSpPr/>
              <p:nvPr/>
            </p:nvSpPr>
            <p:spPr>
              <a:xfrm>
                <a:off x="2165035" y="1628016"/>
                <a:ext cx="97726" cy="404132"/>
              </a:xfrm>
            </p:spPr>
          </p:sp>
        </mc:Fallback>
      </mc:AlternateContent>
      <mc:AlternateContent xmlns:mc="http://schemas.openxmlformats.org/markup-compatibility/2006">
        <mc:Choice xmlns:p14="http://schemas.microsoft.com/office/powerpoint/2010/main" Requires="p14">
          <p:contentPart p14:bwMode="auto" r:id="rId86">
            <p14:nvContentPartPr>
              <p14:cNvPr id="1051654" name=""/>
              <p14:cNvContentPartPr/>
              <p14:nvPr/>
            </p14:nvContentPartPr>
            <p14:xfrm>
              <a:off x="2377311" y="1775098"/>
              <a:ext cx="114593" cy="4793"/>
            </p14:xfrm>
          </p:contentPart>
        </mc:Choice>
        <mc:Fallback>
          <p:sp>
            <p:nvSpPr>
              <p:cNvPr id="1051654" name=""/>
              <p:cNvSpPr/>
              <p:nvPr/>
            </p:nvSpPr>
            <p:spPr>
              <a:xfrm>
                <a:off x="2377311" y="1775098"/>
                <a:ext cx="114593" cy="4793"/>
              </a:xfrm>
            </p:spPr>
          </p:sp>
        </mc:Fallback>
      </mc:AlternateContent>
      <mc:AlternateContent xmlns:mc="http://schemas.openxmlformats.org/markup-compatibility/2006">
        <mc:Choice xmlns:p14="http://schemas.microsoft.com/office/powerpoint/2010/main" Requires="p14">
          <p:contentPart p14:bwMode="auto" r:id="rId87">
            <p14:nvContentPartPr>
              <p14:cNvPr id="1051655" name=""/>
              <p14:cNvContentPartPr/>
              <p14:nvPr/>
            </p14:nvContentPartPr>
            <p14:xfrm>
              <a:off x="2398453" y="1866608"/>
              <a:ext cx="135661" cy="22050"/>
            </p14:xfrm>
          </p:contentPart>
        </mc:Choice>
        <mc:Fallback>
          <p:sp>
            <p:nvSpPr>
              <p:cNvPr id="1051655" name=""/>
              <p:cNvSpPr/>
              <p:nvPr/>
            </p:nvSpPr>
            <p:spPr>
              <a:xfrm>
                <a:off x="2398453" y="1866608"/>
                <a:ext cx="135661" cy="22050"/>
              </a:xfrm>
            </p:spPr>
          </p:sp>
        </mc:Fallback>
      </mc:AlternateContent>
      <mc:AlternateContent xmlns:mc="http://schemas.openxmlformats.org/markup-compatibility/2006">
        <mc:Choice xmlns:p14="http://schemas.microsoft.com/office/powerpoint/2010/main" Requires="p14">
          <p:contentPart p14:bwMode="auto" r:id="rId88">
            <p14:nvContentPartPr>
              <p14:cNvPr id="1051656" name=""/>
              <p14:cNvContentPartPr/>
              <p14:nvPr/>
            </p14:nvContentPartPr>
            <p14:xfrm>
              <a:off x="2776199" y="1512312"/>
              <a:ext cx="21887" cy="538286"/>
            </p14:xfrm>
          </p:contentPart>
        </mc:Choice>
        <mc:Fallback>
          <p:sp>
            <p:nvSpPr>
              <p:cNvPr id="1051656" name=""/>
              <p:cNvSpPr/>
              <p:nvPr/>
            </p:nvSpPr>
            <p:spPr>
              <a:xfrm>
                <a:off x="2776199" y="1512312"/>
                <a:ext cx="21887" cy="538286"/>
              </a:xfrm>
            </p:spPr>
          </p:sp>
        </mc:Fallback>
      </mc:AlternateContent>
      <mc:AlternateContent xmlns:mc="http://schemas.openxmlformats.org/markup-compatibility/2006">
        <mc:Choice xmlns:p14="http://schemas.microsoft.com/office/powerpoint/2010/main" Requires="p14">
          <p:contentPart p14:bwMode="auto" r:id="rId89">
            <p14:nvContentPartPr>
              <p14:cNvPr id="1051657" name=""/>
              <p14:cNvContentPartPr/>
              <p14:nvPr/>
            </p14:nvContentPartPr>
            <p14:xfrm>
              <a:off x="2762714" y="1521926"/>
              <a:ext cx="247136" cy="4756"/>
            </p14:xfrm>
          </p:contentPart>
        </mc:Choice>
        <mc:Fallback>
          <p:sp>
            <p:nvSpPr>
              <p:cNvPr id="1051657" name=""/>
              <p:cNvSpPr/>
              <p:nvPr/>
            </p:nvSpPr>
            <p:spPr>
              <a:xfrm>
                <a:off x="2762714" y="1521926"/>
                <a:ext cx="247136" cy="4756"/>
              </a:xfrm>
            </p:spPr>
          </p:sp>
        </mc:Fallback>
      </mc:AlternateContent>
      <mc:AlternateContent xmlns:mc="http://schemas.openxmlformats.org/markup-compatibility/2006">
        <mc:Choice xmlns:p14="http://schemas.microsoft.com/office/powerpoint/2010/main" Requires="p14">
          <p:contentPart p14:bwMode="auto" r:id="rId90">
            <p14:nvContentPartPr>
              <p14:cNvPr id="1051658" name=""/>
              <p14:cNvContentPartPr/>
              <p14:nvPr/>
            </p14:nvContentPartPr>
            <p14:xfrm>
              <a:off x="2791343" y="1772831"/>
              <a:ext cx="170714" cy="28615"/>
            </p14:xfrm>
          </p:contentPart>
        </mc:Choice>
        <mc:Fallback>
          <p:sp>
            <p:nvSpPr>
              <p:cNvPr id="1051658" name=""/>
              <p:cNvSpPr/>
              <p:nvPr/>
            </p:nvSpPr>
            <p:spPr>
              <a:xfrm>
                <a:off x="2791343" y="1772831"/>
                <a:ext cx="170714" cy="28615"/>
              </a:xfrm>
            </p:spPr>
          </p:sp>
        </mc:Fallback>
      </mc:AlternateContent>
      <mc:AlternateContent xmlns:mc="http://schemas.openxmlformats.org/markup-compatibility/2006">
        <mc:Choice xmlns:p14="http://schemas.microsoft.com/office/powerpoint/2010/main" Requires="p14">
          <p:contentPart p14:bwMode="auto" r:id="rId91">
            <p14:nvContentPartPr>
              <p14:cNvPr id="1051659" name=""/>
              <p14:cNvContentPartPr/>
              <p14:nvPr/>
            </p14:nvContentPartPr>
            <p14:xfrm>
              <a:off x="2848301" y="2088487"/>
              <a:ext cx="123439" cy="146197"/>
            </p14:xfrm>
          </p:contentPart>
        </mc:Choice>
        <mc:Fallback>
          <p:sp>
            <p:nvSpPr>
              <p:cNvPr id="1051659" name=""/>
              <p:cNvSpPr/>
              <p:nvPr/>
            </p:nvSpPr>
            <p:spPr>
              <a:xfrm>
                <a:off x="2848301" y="2088487"/>
                <a:ext cx="123439" cy="146197"/>
              </a:xfrm>
            </p:spPr>
          </p:sp>
        </mc:Fallback>
      </mc:AlternateContent>
      <mc:AlternateContent xmlns:mc="http://schemas.openxmlformats.org/markup-compatibility/2006">
        <mc:Choice xmlns:p14="http://schemas.microsoft.com/office/powerpoint/2010/main" Requires="p14">
          <p:contentPart p14:bwMode="auto" r:id="rId92">
            <p14:nvContentPartPr>
              <p14:cNvPr id="1051660" name=""/>
              <p14:cNvContentPartPr/>
              <p14:nvPr/>
            </p14:nvContentPartPr>
            <p14:xfrm>
              <a:off x="2939815" y="2054905"/>
              <a:ext cx="144974" cy="147183"/>
            </p14:xfrm>
          </p:contentPart>
        </mc:Choice>
        <mc:Fallback>
          <p:sp>
            <p:nvSpPr>
              <p:cNvPr id="1051660" name=""/>
              <p:cNvSpPr/>
              <p:nvPr/>
            </p:nvSpPr>
            <p:spPr>
              <a:xfrm>
                <a:off x="2939815" y="2054905"/>
                <a:ext cx="144974" cy="147183"/>
              </a:xfrm>
            </p:spPr>
          </p:sp>
        </mc:Fallback>
      </mc:AlternateContent>
      <mc:AlternateContent xmlns:mc="http://schemas.openxmlformats.org/markup-compatibility/2006">
        <mc:Choice xmlns:p14="http://schemas.microsoft.com/office/powerpoint/2010/main" Requires="p14">
          <p:contentPart p14:bwMode="auto" r:id="rId93">
            <p14:nvContentPartPr>
              <p14:cNvPr id="1051661" name=""/>
              <p14:cNvContentPartPr/>
              <p14:nvPr/>
            </p14:nvContentPartPr>
            <p14:xfrm>
              <a:off x="3168127" y="1462017"/>
              <a:ext cx="108604" cy="574910"/>
            </p14:xfrm>
          </p:contentPart>
        </mc:Choice>
        <mc:Fallback>
          <p:sp>
            <p:nvSpPr>
              <p:cNvPr id="1051661" name=""/>
              <p:cNvSpPr/>
              <p:nvPr/>
            </p:nvSpPr>
            <p:spPr>
              <a:xfrm>
                <a:off x="3168127" y="1462017"/>
                <a:ext cx="108604" cy="574910"/>
              </a:xfrm>
            </p:spPr>
          </p:sp>
        </mc:Fallback>
      </mc:AlternateContent>
      <mc:AlternateContent xmlns:mc="http://schemas.openxmlformats.org/markup-compatibility/2006">
        <mc:Choice xmlns:p14="http://schemas.microsoft.com/office/powerpoint/2010/main" Requires="p14">
          <p:contentPart p14:bwMode="auto" r:id="rId94">
            <p14:nvContentPartPr>
              <p14:cNvPr id="1051662" name=""/>
              <p14:cNvContentPartPr/>
              <p14:nvPr/>
            </p14:nvContentPartPr>
            <p14:xfrm>
              <a:off x="3346515" y="1673197"/>
              <a:ext cx="91637" cy="219772"/>
            </p14:xfrm>
          </p:contentPart>
        </mc:Choice>
        <mc:Fallback>
          <p:sp>
            <p:nvSpPr>
              <p:cNvPr id="1051662" name=""/>
              <p:cNvSpPr/>
              <p:nvPr/>
            </p:nvSpPr>
            <p:spPr>
              <a:xfrm>
                <a:off x="3346515" y="1673197"/>
                <a:ext cx="91637" cy="219772"/>
              </a:xfrm>
            </p:spPr>
          </p:sp>
        </mc:Fallback>
      </mc:AlternateContent>
      <mc:AlternateContent xmlns:mc="http://schemas.openxmlformats.org/markup-compatibility/2006">
        <mc:Choice xmlns:p14="http://schemas.microsoft.com/office/powerpoint/2010/main" Requires="p14">
          <p:contentPart p14:bwMode="auto" r:id="rId95">
            <p14:nvContentPartPr>
              <p14:cNvPr id="1051663" name=""/>
              <p14:cNvContentPartPr/>
              <p14:nvPr/>
            </p14:nvContentPartPr>
            <p14:xfrm>
              <a:off x="3406040" y="1642386"/>
              <a:ext cx="100702" cy="184551"/>
            </p14:xfrm>
          </p:contentPart>
        </mc:Choice>
        <mc:Fallback>
          <p:sp>
            <p:nvSpPr>
              <p:cNvPr id="1051663" name=""/>
              <p:cNvSpPr/>
              <p:nvPr/>
            </p:nvSpPr>
            <p:spPr>
              <a:xfrm>
                <a:off x="3406040" y="1642386"/>
                <a:ext cx="100702" cy="184551"/>
              </a:xfrm>
            </p:spPr>
          </p:sp>
        </mc:Fallback>
      </mc:AlternateContent>
      <mc:AlternateContent xmlns:mc="http://schemas.openxmlformats.org/markup-compatibility/2006">
        <mc:Choice xmlns:p14="http://schemas.microsoft.com/office/powerpoint/2010/main" Requires="p14">
          <p:contentPart p14:bwMode="auto" r:id="rId96">
            <p14:nvContentPartPr>
              <p14:cNvPr id="1051664" name=""/>
              <p14:cNvContentPartPr/>
              <p14:nvPr/>
            </p14:nvContentPartPr>
            <p14:xfrm>
              <a:off x="3555102" y="1765407"/>
              <a:ext cx="170394" cy="14485"/>
            </p14:xfrm>
          </p:contentPart>
        </mc:Choice>
        <mc:Fallback>
          <p:sp>
            <p:nvSpPr>
              <p:cNvPr id="1051664" name=""/>
              <p:cNvSpPr/>
              <p:nvPr/>
            </p:nvSpPr>
            <p:spPr>
              <a:xfrm>
                <a:off x="3555102" y="1765407"/>
                <a:ext cx="170394" cy="14485"/>
              </a:xfrm>
            </p:spPr>
          </p:sp>
        </mc:Fallback>
      </mc:AlternateContent>
      <mc:AlternateContent xmlns:mc="http://schemas.openxmlformats.org/markup-compatibility/2006">
        <mc:Choice xmlns:p14="http://schemas.microsoft.com/office/powerpoint/2010/main" Requires="p14">
          <p:contentPart p14:bwMode="auto" r:id="rId97">
            <p14:nvContentPartPr>
              <p14:cNvPr id="1051665" name=""/>
              <p14:cNvContentPartPr/>
              <p14:nvPr/>
            </p14:nvContentPartPr>
            <p14:xfrm>
              <a:off x="3601098" y="1707546"/>
              <a:ext cx="6033" cy="136020"/>
            </p14:xfrm>
          </p:contentPart>
        </mc:Choice>
        <mc:Fallback>
          <p:sp>
            <p:nvSpPr>
              <p:cNvPr id="1051665" name=""/>
              <p:cNvSpPr/>
              <p:nvPr/>
            </p:nvSpPr>
            <p:spPr>
              <a:xfrm>
                <a:off x="3601098" y="1707546"/>
                <a:ext cx="6033" cy="136020"/>
              </a:xfrm>
            </p:spPr>
          </p:sp>
        </mc:Fallback>
      </mc:AlternateContent>
      <mc:AlternateContent xmlns:mc="http://schemas.openxmlformats.org/markup-compatibility/2006">
        <mc:Choice xmlns:p14="http://schemas.microsoft.com/office/powerpoint/2010/main" Requires="p14">
          <p:contentPart p14:bwMode="auto" r:id="rId98">
            <p14:nvContentPartPr>
              <p14:cNvPr id="1051666" name=""/>
              <p14:cNvContentPartPr/>
              <p14:nvPr/>
            </p14:nvContentPartPr>
            <p14:xfrm>
              <a:off x="3823810" y="1602356"/>
              <a:ext cx="111287" cy="238186"/>
            </p14:xfrm>
          </p:contentPart>
        </mc:Choice>
        <mc:Fallback>
          <p:sp>
            <p:nvSpPr>
              <p:cNvPr id="1051666" name=""/>
              <p:cNvSpPr/>
              <p:nvPr/>
            </p:nvSpPr>
            <p:spPr>
              <a:xfrm>
                <a:off x="3823810" y="1602356"/>
                <a:ext cx="111287" cy="238186"/>
              </a:xfrm>
            </p:spPr>
          </p:sp>
        </mc:Fallback>
      </mc:AlternateContent>
      <mc:AlternateContent xmlns:mc="http://schemas.openxmlformats.org/markup-compatibility/2006">
        <mc:Choice xmlns:p14="http://schemas.microsoft.com/office/powerpoint/2010/main" Requires="p14">
          <p:contentPart p14:bwMode="auto" r:id="rId99">
            <p14:nvContentPartPr>
              <p14:cNvPr id="1051667" name=""/>
              <p14:cNvContentPartPr/>
              <p14:nvPr/>
            </p14:nvContentPartPr>
            <p14:xfrm>
              <a:off x="3942854" y="1693424"/>
              <a:ext cx="117650" cy="163671"/>
            </p14:xfrm>
          </p:contentPart>
        </mc:Choice>
        <mc:Fallback>
          <p:sp>
            <p:nvSpPr>
              <p:cNvPr id="1051667" name=""/>
              <p:cNvSpPr/>
              <p:nvPr/>
            </p:nvSpPr>
            <p:spPr>
              <a:xfrm>
                <a:off x="3942854" y="1693424"/>
                <a:ext cx="117650" cy="163671"/>
              </a:xfrm>
            </p:spPr>
          </p:sp>
        </mc:Fallback>
      </mc:AlternateContent>
      <mc:AlternateContent xmlns:mc="http://schemas.openxmlformats.org/markup-compatibility/2006">
        <mc:Choice xmlns:p14="http://schemas.microsoft.com/office/powerpoint/2010/main" Requires="p14">
          <p:contentPart p14:bwMode="auto" r:id="rId100">
            <p14:nvContentPartPr>
              <p14:cNvPr id="1051668" name=""/>
              <p14:cNvContentPartPr/>
              <p14:nvPr/>
            </p14:nvContentPartPr>
            <p14:xfrm>
              <a:off x="4074532" y="1685744"/>
              <a:ext cx="30263" cy="121263"/>
            </p14:xfrm>
          </p:contentPart>
        </mc:Choice>
        <mc:Fallback>
          <p:sp>
            <p:nvSpPr>
              <p:cNvPr id="1051668" name=""/>
              <p:cNvSpPr/>
              <p:nvPr/>
            </p:nvSpPr>
            <p:spPr>
              <a:xfrm>
                <a:off x="4074532" y="1685744"/>
                <a:ext cx="30263" cy="121263"/>
              </a:xfrm>
            </p:spPr>
          </p:sp>
        </mc:Fallback>
      </mc:AlternateContent>
      <mc:AlternateContent xmlns:mc="http://schemas.openxmlformats.org/markup-compatibility/2006">
        <mc:Choice xmlns:p14="http://schemas.microsoft.com/office/powerpoint/2010/main" Requires="p14">
          <p:contentPart p14:bwMode="auto" r:id="rId101">
            <p14:nvContentPartPr>
              <p14:cNvPr id="1051669" name=""/>
              <p14:cNvContentPartPr/>
              <p14:nvPr/>
            </p14:nvContentPartPr>
            <p14:xfrm>
              <a:off x="4201593" y="1787077"/>
              <a:ext cx="38865" cy="122513"/>
            </p14:xfrm>
          </p:contentPart>
        </mc:Choice>
        <mc:Fallback>
          <p:sp>
            <p:nvSpPr>
              <p:cNvPr id="1051669" name=""/>
              <p:cNvSpPr/>
              <p:nvPr/>
            </p:nvSpPr>
            <p:spPr>
              <a:xfrm>
                <a:off x="4201593" y="1787077"/>
                <a:ext cx="38865" cy="122513"/>
              </a:xfrm>
            </p:spPr>
          </p:sp>
        </mc:Fallback>
      </mc:AlternateContent>
      <mc:AlternateContent xmlns:mc="http://schemas.openxmlformats.org/markup-compatibility/2006">
        <mc:Choice xmlns:p14="http://schemas.microsoft.com/office/powerpoint/2010/main" Requires="p14">
          <p:contentPart p14:bwMode="auto" r:id="rId102">
            <p14:nvContentPartPr>
              <p14:cNvPr id="1051670" name=""/>
              <p14:cNvContentPartPr/>
              <p14:nvPr/>
            </p14:nvContentPartPr>
            <p14:xfrm>
              <a:off x="4325907" y="1648872"/>
              <a:ext cx="122440" cy="283047"/>
            </p14:xfrm>
          </p:contentPart>
        </mc:Choice>
        <mc:Fallback>
          <p:sp>
            <p:nvSpPr>
              <p:cNvPr id="1051670" name=""/>
              <p:cNvSpPr/>
              <p:nvPr/>
            </p:nvSpPr>
            <p:spPr>
              <a:xfrm>
                <a:off x="4325907" y="1648872"/>
                <a:ext cx="122440" cy="283047"/>
              </a:xfrm>
            </p:spPr>
          </p:sp>
        </mc:Fallback>
      </mc:AlternateContent>
      <mc:AlternateContent xmlns:mc="http://schemas.openxmlformats.org/markup-compatibility/2006">
        <mc:Choice xmlns:p14="http://schemas.microsoft.com/office/powerpoint/2010/main" Requires="p14">
          <p:contentPart p14:bwMode="auto" r:id="rId103">
            <p14:nvContentPartPr>
              <p14:cNvPr id="1051671" name=""/>
              <p14:cNvContentPartPr/>
              <p14:nvPr/>
            </p14:nvContentPartPr>
            <p14:xfrm>
              <a:off x="4525876" y="1753278"/>
              <a:ext cx="129735" cy="12491"/>
            </p14:xfrm>
          </p:contentPart>
        </mc:Choice>
        <mc:Fallback>
          <p:sp>
            <p:nvSpPr>
              <p:cNvPr id="1051671" name=""/>
              <p:cNvSpPr/>
              <p:nvPr/>
            </p:nvSpPr>
            <p:spPr>
              <a:xfrm>
                <a:off x="4525876" y="1753278"/>
                <a:ext cx="129735" cy="12491"/>
              </a:xfrm>
            </p:spPr>
          </p:sp>
        </mc:Fallback>
      </mc:AlternateContent>
      <mc:AlternateContent xmlns:mc="http://schemas.openxmlformats.org/markup-compatibility/2006">
        <mc:Choice xmlns:p14="http://schemas.microsoft.com/office/powerpoint/2010/main" Requires="p14">
          <p:contentPart p14:bwMode="auto" r:id="rId104">
            <p14:nvContentPartPr>
              <p14:cNvPr id="1051672" name=""/>
              <p14:cNvContentPartPr/>
              <p14:nvPr/>
            </p14:nvContentPartPr>
            <p14:xfrm>
              <a:off x="4582483" y="1693424"/>
              <a:ext cx="14748" cy="150125"/>
            </p14:xfrm>
          </p:contentPart>
        </mc:Choice>
        <mc:Fallback>
          <p:sp>
            <p:nvSpPr>
              <p:cNvPr id="1051672" name=""/>
              <p:cNvSpPr/>
              <p:nvPr/>
            </p:nvSpPr>
            <p:spPr>
              <a:xfrm>
                <a:off x="4582483" y="1693424"/>
                <a:ext cx="14748" cy="150125"/>
              </a:xfrm>
            </p:spPr>
          </p:sp>
        </mc:Fallback>
      </mc:AlternateContent>
      <mc:AlternateContent xmlns:mc="http://schemas.openxmlformats.org/markup-compatibility/2006">
        <mc:Choice xmlns:p14="http://schemas.microsoft.com/office/powerpoint/2010/main" Requires="p14">
          <p:contentPart p14:bwMode="auto" r:id="rId105">
            <p14:nvContentPartPr>
              <p14:cNvPr id="1051673" name=""/>
              <p14:cNvContentPartPr/>
              <p14:nvPr/>
            </p14:nvContentPartPr>
            <p14:xfrm>
              <a:off x="4756009" y="1549867"/>
              <a:ext cx="325941" cy="331027"/>
            </p14:xfrm>
          </p:contentPart>
        </mc:Choice>
        <mc:Fallback>
          <p:sp>
            <p:nvSpPr>
              <p:cNvPr id="1051673" name=""/>
              <p:cNvSpPr/>
              <p:nvPr/>
            </p:nvSpPr>
            <p:spPr>
              <a:xfrm>
                <a:off x="4756009" y="1549867"/>
                <a:ext cx="325941" cy="331027"/>
              </a:xfrm>
            </p:spPr>
          </p:sp>
        </mc:Fallback>
      </mc:AlternateContent>
      <mc:AlternateContent xmlns:mc="http://schemas.openxmlformats.org/markup-compatibility/2006">
        <mc:Choice xmlns:p14="http://schemas.microsoft.com/office/powerpoint/2010/main" Requires="p14">
          <p:contentPart p14:bwMode="auto" r:id="rId106">
            <p14:nvContentPartPr>
              <p14:cNvPr id="1051674" name=""/>
              <p14:cNvContentPartPr/>
              <p14:nvPr/>
            </p14:nvContentPartPr>
            <p14:xfrm>
              <a:off x="5172482" y="1729349"/>
              <a:ext cx="45798" cy="120685"/>
            </p14:xfrm>
          </p:contentPart>
        </mc:Choice>
        <mc:Fallback>
          <p:sp>
            <p:nvSpPr>
              <p:cNvPr id="1051674" name=""/>
              <p:cNvSpPr/>
              <p:nvPr/>
            </p:nvSpPr>
            <p:spPr>
              <a:xfrm>
                <a:off x="5172482" y="1729349"/>
                <a:ext cx="45798" cy="120685"/>
              </a:xfrm>
            </p:spPr>
          </p:sp>
        </mc:Fallback>
      </mc:AlternateContent>
      <mc:AlternateContent xmlns:mc="http://schemas.openxmlformats.org/markup-compatibility/2006">
        <mc:Choice xmlns:p14="http://schemas.microsoft.com/office/powerpoint/2010/main" Requires="p14">
          <p:contentPart p14:bwMode="auto" r:id="rId107">
            <p14:nvContentPartPr>
              <p14:cNvPr id="1051675" name=""/>
              <p14:cNvContentPartPr/>
              <p14:nvPr/>
            </p14:nvContentPartPr>
            <p14:xfrm>
              <a:off x="5346894" y="1598946"/>
              <a:ext cx="192113" cy="283891"/>
            </p14:xfrm>
          </p:contentPart>
        </mc:Choice>
        <mc:Fallback>
          <p:sp>
            <p:nvSpPr>
              <p:cNvPr id="1051675" name=""/>
              <p:cNvSpPr/>
              <p:nvPr/>
            </p:nvSpPr>
            <p:spPr>
              <a:xfrm>
                <a:off x="5346894" y="1598946"/>
                <a:ext cx="192113" cy="283891"/>
              </a:xfrm>
            </p:spPr>
          </p:sp>
        </mc:Fallback>
      </mc:AlternateContent>
      <mc:AlternateContent xmlns:mc="http://schemas.openxmlformats.org/markup-compatibility/2006">
        <mc:Choice xmlns:p14="http://schemas.microsoft.com/office/powerpoint/2010/main" Requires="p14">
          <p:contentPart p14:bwMode="auto" r:id="rId108">
            <p14:nvContentPartPr>
              <p14:cNvPr id="1051676" name=""/>
              <p14:cNvContentPartPr/>
              <p14:nvPr/>
            </p14:nvContentPartPr>
            <p14:xfrm>
              <a:off x="5532769" y="1689068"/>
              <a:ext cx="169747" cy="18478"/>
            </p14:xfrm>
          </p:contentPart>
        </mc:Choice>
        <mc:Fallback>
          <p:sp>
            <p:nvSpPr>
              <p:cNvPr id="1051676" name=""/>
              <p:cNvSpPr/>
              <p:nvPr/>
            </p:nvSpPr>
            <p:spPr>
              <a:xfrm>
                <a:off x="5532769" y="1689068"/>
                <a:ext cx="169747" cy="18478"/>
              </a:xfrm>
            </p:spPr>
          </p:sp>
        </mc:Fallback>
      </mc:AlternateContent>
      <mc:AlternateContent xmlns:mc="http://schemas.openxmlformats.org/markup-compatibility/2006">
        <mc:Choice xmlns:p14="http://schemas.microsoft.com/office/powerpoint/2010/main" Requires="p14">
          <p:contentPart p14:bwMode="auto" r:id="rId109">
            <p14:nvContentPartPr>
              <p14:cNvPr id="1051677" name=""/>
              <p14:cNvContentPartPr/>
              <p14:nvPr/>
            </p14:nvContentPartPr>
            <p14:xfrm>
              <a:off x="5575493" y="1628016"/>
              <a:ext cx="17618" cy="169714"/>
            </p14:xfrm>
          </p:contentPart>
        </mc:Choice>
        <mc:Fallback>
          <p:sp>
            <p:nvSpPr>
              <p:cNvPr id="1051677" name=""/>
              <p:cNvSpPr/>
              <p:nvPr/>
            </p:nvSpPr>
            <p:spPr>
              <a:xfrm>
                <a:off x="5575493" y="1628016"/>
                <a:ext cx="17618" cy="169714"/>
              </a:xfrm>
            </p:spPr>
          </p:sp>
        </mc:Fallback>
      </mc:AlternateContent>
      <mc:AlternateContent xmlns:mc="http://schemas.openxmlformats.org/markup-compatibility/2006">
        <mc:Choice xmlns:p14="http://schemas.microsoft.com/office/powerpoint/2010/main" Requires="p14">
          <p:contentPart p14:bwMode="auto" r:id="rId110">
            <p14:nvContentPartPr>
              <p14:cNvPr id="1051678" name=""/>
              <p14:cNvContentPartPr/>
              <p14:nvPr/>
            </p14:nvContentPartPr>
            <p14:xfrm>
              <a:off x="5771906" y="1657252"/>
              <a:ext cx="103541" cy="99804"/>
            </p14:xfrm>
          </p:contentPart>
        </mc:Choice>
        <mc:Fallback>
          <p:sp>
            <p:nvSpPr>
              <p:cNvPr id="1051678" name=""/>
              <p:cNvSpPr/>
              <p:nvPr/>
            </p:nvSpPr>
            <p:spPr>
              <a:xfrm>
                <a:off x="5771906" y="1657252"/>
                <a:ext cx="103541" cy="99804"/>
              </a:xfrm>
            </p:spPr>
          </p:sp>
        </mc:Fallback>
      </mc:AlternateContent>
      <mc:AlternateContent xmlns:mc="http://schemas.openxmlformats.org/markup-compatibility/2006">
        <mc:Choice xmlns:p14="http://schemas.microsoft.com/office/powerpoint/2010/main" Requires="p14">
          <p:contentPart p14:bwMode="auto" r:id="rId111">
            <p14:nvContentPartPr>
              <p14:cNvPr id="1051679" name=""/>
              <p14:cNvContentPartPr/>
              <p14:nvPr/>
            </p14:nvContentPartPr>
            <p14:xfrm>
              <a:off x="5832282" y="1374806"/>
              <a:ext cx="7487" cy="343889"/>
            </p14:xfrm>
          </p:contentPart>
        </mc:Choice>
        <mc:Fallback>
          <p:sp>
            <p:nvSpPr>
              <p:cNvPr id="1051679" name=""/>
              <p:cNvSpPr/>
              <p:nvPr/>
            </p:nvSpPr>
            <p:spPr>
              <a:xfrm>
                <a:off x="5832282" y="1374806"/>
                <a:ext cx="7487" cy="343889"/>
              </a:xfrm>
            </p:spPr>
          </p:sp>
        </mc:Fallback>
      </mc:AlternateContent>
      <mc:AlternateContent xmlns:mc="http://schemas.openxmlformats.org/markup-compatibility/2006">
        <mc:Choice xmlns:p14="http://schemas.microsoft.com/office/powerpoint/2010/main" Requires="p14">
          <p:contentPart p14:bwMode="auto" r:id="rId112">
            <p14:nvContentPartPr>
              <p14:cNvPr id="1051680" name=""/>
              <p14:cNvContentPartPr/>
              <p14:nvPr/>
            </p14:nvContentPartPr>
            <p14:xfrm>
              <a:off x="5918171" y="1538920"/>
              <a:ext cx="135431" cy="325399"/>
            </p14:xfrm>
          </p:contentPart>
        </mc:Choice>
        <mc:Fallback>
          <p:sp>
            <p:nvSpPr>
              <p:cNvPr id="1051680" name=""/>
              <p:cNvSpPr/>
              <p:nvPr/>
            </p:nvSpPr>
            <p:spPr>
              <a:xfrm>
                <a:off x="5918171" y="1538920"/>
                <a:ext cx="135431" cy="325399"/>
              </a:xfrm>
            </p:spPr>
          </p:sp>
        </mc:Fallback>
      </mc:AlternateContent>
      <mc:AlternateContent xmlns:mc="http://schemas.openxmlformats.org/markup-compatibility/2006">
        <mc:Choice xmlns:p14="http://schemas.microsoft.com/office/powerpoint/2010/main" Requires="p14">
          <p:contentPart p14:bwMode="auto" r:id="rId113">
            <p14:nvContentPartPr>
              <p14:cNvPr id="1051681" name=""/>
              <p14:cNvContentPartPr/>
              <p14:nvPr/>
            </p14:nvContentPartPr>
            <p14:xfrm>
              <a:off x="5839769" y="1657252"/>
              <a:ext cx="10134" cy="105376"/>
            </p14:xfrm>
          </p:contentPart>
        </mc:Choice>
        <mc:Fallback>
          <p:sp>
            <p:nvSpPr>
              <p:cNvPr id="1051681" name=""/>
              <p:cNvSpPr/>
              <p:nvPr/>
            </p:nvSpPr>
            <p:spPr>
              <a:xfrm>
                <a:off x="5839769" y="1657252"/>
                <a:ext cx="10134" cy="105376"/>
              </a:xfrm>
            </p:spPr>
          </p:sp>
        </mc:Fallback>
      </mc:AlternateContent>
      <mc:AlternateContent xmlns:mc="http://schemas.openxmlformats.org/markup-compatibility/2006">
        <mc:Choice xmlns:p14="http://schemas.microsoft.com/office/powerpoint/2010/main" Requires="p14">
          <p:contentPart p14:bwMode="auto" r:id="rId114">
            <p14:nvContentPartPr>
              <p14:cNvPr id="1051682" name=""/>
              <p14:cNvContentPartPr/>
              <p14:nvPr/>
            </p14:nvContentPartPr>
            <p14:xfrm>
              <a:off x="6003621" y="1331448"/>
              <a:ext cx="148173" cy="629555"/>
            </p14:xfrm>
          </p:contentPart>
        </mc:Choice>
        <mc:Fallback>
          <p:sp>
            <p:nvSpPr>
              <p:cNvPr id="1051682" name=""/>
              <p:cNvSpPr/>
              <p:nvPr/>
            </p:nvSpPr>
            <p:spPr>
              <a:xfrm>
                <a:off x="6003621" y="1331448"/>
                <a:ext cx="148173" cy="629555"/>
              </a:xfrm>
            </p:spPr>
          </p:sp>
        </mc:Fallback>
      </mc:AlternateContent>
      <mc:AlternateContent xmlns:mc="http://schemas.openxmlformats.org/markup-compatibility/2006">
        <mc:Choice xmlns:p14="http://schemas.microsoft.com/office/powerpoint/2010/main" Requires="p14">
          <p:contentPart p14:bwMode="auto" r:id="rId115">
            <p14:nvContentPartPr>
              <p14:cNvPr id="1051683" name=""/>
              <p14:cNvContentPartPr/>
              <p14:nvPr/>
            </p14:nvContentPartPr>
            <p14:xfrm>
              <a:off x="6268624" y="1586515"/>
              <a:ext cx="308032" cy="121031"/>
            </p14:xfrm>
          </p:contentPart>
        </mc:Choice>
        <mc:Fallback>
          <p:sp>
            <p:nvSpPr>
              <p:cNvPr id="1051683" name=""/>
              <p:cNvSpPr/>
              <p:nvPr/>
            </p:nvSpPr>
            <p:spPr>
              <a:xfrm>
                <a:off x="6268624" y="1586515"/>
                <a:ext cx="308032" cy="121031"/>
              </a:xfrm>
            </p:spPr>
          </p:sp>
        </mc:Fallback>
      </mc:AlternateContent>
      <mc:AlternateContent xmlns:mc="http://schemas.openxmlformats.org/markup-compatibility/2006">
        <mc:Choice xmlns:p14="http://schemas.microsoft.com/office/powerpoint/2010/main" Requires="p14">
          <p:contentPart p14:bwMode="auto" r:id="rId116">
            <p14:nvContentPartPr>
              <p14:cNvPr id="1051684" name=""/>
              <p14:cNvContentPartPr/>
              <p14:nvPr/>
            </p14:nvContentPartPr>
            <p14:xfrm>
              <a:off x="6668256" y="1482829"/>
              <a:ext cx="5304" cy="305753"/>
            </p14:xfrm>
          </p:contentPart>
        </mc:Choice>
        <mc:Fallback>
          <p:sp>
            <p:nvSpPr>
              <p:cNvPr id="1051684" name=""/>
              <p:cNvSpPr/>
              <p:nvPr/>
            </p:nvSpPr>
            <p:spPr>
              <a:xfrm>
                <a:off x="6668256" y="1482829"/>
                <a:ext cx="5304" cy="305753"/>
              </a:xfrm>
            </p:spPr>
          </p:sp>
        </mc:Fallback>
      </mc:AlternateContent>
      <mc:AlternateContent xmlns:mc="http://schemas.openxmlformats.org/markup-compatibility/2006">
        <mc:Choice xmlns:p14="http://schemas.microsoft.com/office/powerpoint/2010/main" Requires="p14">
          <p:contentPart p14:bwMode="auto" r:id="rId117">
            <p14:nvContentPartPr>
              <p14:cNvPr id="1051685" name=""/>
              <p14:cNvContentPartPr/>
              <p14:nvPr/>
            </p14:nvContentPartPr>
            <p14:xfrm>
              <a:off x="6632158" y="1425597"/>
              <a:ext cx="223551" cy="40094"/>
            </p14:xfrm>
          </p:contentPart>
        </mc:Choice>
        <mc:Fallback>
          <p:sp>
            <p:nvSpPr>
              <p:cNvPr id="1051685" name=""/>
              <p:cNvSpPr/>
              <p:nvPr/>
            </p:nvSpPr>
            <p:spPr>
              <a:xfrm>
                <a:off x="6632158" y="1425597"/>
                <a:ext cx="223551" cy="40094"/>
              </a:xfrm>
            </p:spPr>
          </p:sp>
        </mc:Fallback>
      </mc:AlternateContent>
      <mc:AlternateContent xmlns:mc="http://schemas.openxmlformats.org/markup-compatibility/2006">
        <mc:Choice xmlns:p14="http://schemas.microsoft.com/office/powerpoint/2010/main" Requires="p14">
          <p:contentPart p14:bwMode="auto" r:id="rId118">
            <p14:nvContentPartPr>
              <p14:cNvPr id="1051686" name=""/>
              <p14:cNvContentPartPr/>
              <p14:nvPr/>
            </p14:nvContentPartPr>
            <p14:xfrm>
              <a:off x="6660347" y="1584594"/>
              <a:ext cx="154078" cy="14434"/>
            </p14:xfrm>
          </p:contentPart>
        </mc:Choice>
        <mc:Fallback>
          <p:sp>
            <p:nvSpPr>
              <p:cNvPr id="1051686" name=""/>
              <p:cNvSpPr/>
              <p:nvPr/>
            </p:nvSpPr>
            <p:spPr>
              <a:xfrm>
                <a:off x="6660347" y="1584594"/>
                <a:ext cx="154078" cy="14434"/>
              </a:xfrm>
            </p:spPr>
          </p:sp>
        </mc:Fallback>
      </mc:AlternateContent>
      <mc:AlternateContent xmlns:mc="http://schemas.openxmlformats.org/markup-compatibility/2006">
        <mc:Choice xmlns:p14="http://schemas.microsoft.com/office/powerpoint/2010/main" Requires="p14">
          <p:contentPart p14:bwMode="auto" r:id="rId119">
            <p14:nvContentPartPr>
              <p14:cNvPr id="1051687" name=""/>
              <p14:cNvContentPartPr/>
              <p14:nvPr/>
            </p14:nvContentPartPr>
            <p14:xfrm>
              <a:off x="6703512" y="1794262"/>
              <a:ext cx="112836" cy="134343"/>
            </p14:xfrm>
          </p:contentPart>
        </mc:Choice>
        <mc:Fallback>
          <p:sp>
            <p:nvSpPr>
              <p:cNvPr id="1051687" name=""/>
              <p:cNvSpPr/>
              <p:nvPr/>
            </p:nvSpPr>
            <p:spPr>
              <a:xfrm>
                <a:off x="6703512" y="1794262"/>
                <a:ext cx="112836" cy="134343"/>
              </a:xfrm>
            </p:spPr>
          </p:sp>
        </mc:Fallback>
      </mc:AlternateContent>
      <mc:AlternateContent xmlns:mc="http://schemas.openxmlformats.org/markup-compatibility/2006">
        <mc:Choice xmlns:p14="http://schemas.microsoft.com/office/powerpoint/2010/main" Requires="p14">
          <p:contentPart p14:bwMode="auto" r:id="rId120">
            <p14:nvContentPartPr>
              <p14:cNvPr id="1051688" name=""/>
              <p14:cNvContentPartPr/>
              <p14:nvPr/>
            </p14:nvContentPartPr>
            <p14:xfrm>
              <a:off x="6807744" y="1743967"/>
              <a:ext cx="138462" cy="158653"/>
            </p14:xfrm>
          </p:contentPart>
        </mc:Choice>
        <mc:Fallback>
          <p:sp>
            <p:nvSpPr>
              <p:cNvPr id="1051688" name=""/>
              <p:cNvSpPr/>
              <p:nvPr/>
            </p:nvSpPr>
            <p:spPr>
              <a:xfrm>
                <a:off x="6807744" y="1743967"/>
                <a:ext cx="138462" cy="158653"/>
              </a:xfrm>
            </p:spPr>
          </p:sp>
        </mc:Fallback>
      </mc:AlternateContent>
      <mc:AlternateContent xmlns:mc="http://schemas.openxmlformats.org/markup-compatibility/2006">
        <mc:Choice xmlns:p14="http://schemas.microsoft.com/office/powerpoint/2010/main" Requires="p14">
          <p:contentPart p14:bwMode="auto" r:id="rId121">
            <p14:nvContentPartPr>
              <p14:cNvPr id="1051689" name=""/>
              <p14:cNvContentPartPr/>
              <p14:nvPr/>
            </p14:nvContentPartPr>
            <p14:xfrm>
              <a:off x="7013395" y="1398343"/>
              <a:ext cx="86531" cy="478918"/>
            </p14:xfrm>
          </p:contentPart>
        </mc:Choice>
        <mc:Fallback>
          <p:sp>
            <p:nvSpPr>
              <p:cNvPr id="1051689" name=""/>
              <p:cNvSpPr/>
              <p:nvPr/>
            </p:nvSpPr>
            <p:spPr>
              <a:xfrm>
                <a:off x="7013395" y="1398343"/>
                <a:ext cx="86531" cy="478918"/>
              </a:xfrm>
            </p:spPr>
          </p:sp>
        </mc:Fallback>
      </mc:AlternateContent>
      <mc:AlternateContent xmlns:mc="http://schemas.openxmlformats.org/markup-compatibility/2006">
        <mc:Choice xmlns:p14="http://schemas.microsoft.com/office/powerpoint/2010/main" Requires="p14">
          <p:contentPart p14:bwMode="auto" r:id="rId122">
            <p14:nvContentPartPr>
              <p14:cNvPr id="1051690" name=""/>
              <p14:cNvContentPartPr/>
              <p14:nvPr/>
            </p14:nvContentPartPr>
            <p14:xfrm>
              <a:off x="7160269" y="1570040"/>
              <a:ext cx="132037" cy="151628"/>
            </p14:xfrm>
          </p:contentPart>
        </mc:Choice>
        <mc:Fallback>
          <p:sp>
            <p:nvSpPr>
              <p:cNvPr id="1051690" name=""/>
              <p:cNvSpPr/>
              <p:nvPr/>
            </p:nvSpPr>
            <p:spPr>
              <a:xfrm>
                <a:off x="7160269" y="1570040"/>
                <a:ext cx="132037" cy="151628"/>
              </a:xfrm>
            </p:spPr>
          </p:sp>
        </mc:Fallback>
      </mc:AlternateContent>
      <mc:AlternateContent xmlns:mc="http://schemas.openxmlformats.org/markup-compatibility/2006">
        <mc:Choice xmlns:p14="http://schemas.microsoft.com/office/powerpoint/2010/main" Requires="p14">
          <p:contentPart p14:bwMode="auto" r:id="rId123">
            <p14:nvContentPartPr>
              <p14:cNvPr id="1051691" name=""/>
              <p14:cNvContentPartPr/>
              <p14:nvPr/>
            </p14:nvContentPartPr>
            <p14:xfrm>
              <a:off x="7276902" y="1526683"/>
              <a:ext cx="124631" cy="163186"/>
            </p14:xfrm>
          </p:contentPart>
        </mc:Choice>
        <mc:Fallback>
          <p:sp>
            <p:nvSpPr>
              <p:cNvPr id="1051691" name=""/>
              <p:cNvSpPr/>
              <p:nvPr/>
            </p:nvSpPr>
            <p:spPr>
              <a:xfrm>
                <a:off x="7276902" y="1526683"/>
                <a:ext cx="124631" cy="163186"/>
              </a:xfrm>
            </p:spPr>
          </p:sp>
        </mc:Fallback>
      </mc:AlternateContent>
      <mc:AlternateContent xmlns:mc="http://schemas.openxmlformats.org/markup-compatibility/2006">
        <mc:Choice xmlns:p14="http://schemas.microsoft.com/office/powerpoint/2010/main" Requires="p14">
          <p:contentPart p14:bwMode="auto" r:id="rId124">
            <p14:nvContentPartPr>
              <p14:cNvPr id="1051692" name=""/>
              <p14:cNvContentPartPr/>
              <p14:nvPr/>
            </p14:nvContentPartPr>
            <p14:xfrm>
              <a:off x="7502251" y="1649819"/>
              <a:ext cx="22279" cy="124882"/>
            </p14:xfrm>
          </p:contentPart>
        </mc:Choice>
        <mc:Fallback>
          <p:sp>
            <p:nvSpPr>
              <p:cNvPr id="1051692" name=""/>
              <p:cNvSpPr/>
              <p:nvPr/>
            </p:nvSpPr>
            <p:spPr>
              <a:xfrm>
                <a:off x="7502251" y="1649819"/>
                <a:ext cx="22279" cy="124882"/>
              </a:xfrm>
            </p:spPr>
          </p:sp>
        </mc:Fallback>
      </mc:AlternateContent>
      <mc:AlternateContent xmlns:mc="http://schemas.openxmlformats.org/markup-compatibility/2006">
        <mc:Choice xmlns:p14="http://schemas.microsoft.com/office/powerpoint/2010/main" Requires="p14">
          <p:contentPart p14:bwMode="auto" r:id="rId125">
            <p14:nvContentPartPr>
              <p14:cNvPr id="1051693" name=""/>
              <p14:cNvContentPartPr/>
              <p14:nvPr/>
            </p14:nvContentPartPr>
            <p14:xfrm>
              <a:off x="7676628" y="1541300"/>
              <a:ext cx="134258" cy="198120"/>
            </p14:xfrm>
          </p:contentPart>
        </mc:Choice>
        <mc:Fallback>
          <p:sp>
            <p:nvSpPr>
              <p:cNvPr id="1051693" name=""/>
              <p:cNvSpPr/>
              <p:nvPr/>
            </p:nvSpPr>
            <p:spPr>
              <a:xfrm>
                <a:off x="7676628" y="1541300"/>
                <a:ext cx="134258" cy="198120"/>
              </a:xfrm>
            </p:spPr>
          </p:sp>
        </mc:Fallback>
      </mc:AlternateContent>
      <mc:AlternateContent xmlns:mc="http://schemas.openxmlformats.org/markup-compatibility/2006">
        <mc:Choice xmlns:p14="http://schemas.microsoft.com/office/powerpoint/2010/main" Requires="p14">
          <p:contentPart p14:bwMode="auto" r:id="rId126">
            <p14:nvContentPartPr>
              <p14:cNvPr id="1051694" name=""/>
              <p14:cNvContentPartPr/>
              <p14:nvPr/>
            </p14:nvContentPartPr>
            <p14:xfrm>
              <a:off x="7901800" y="1599028"/>
              <a:ext cx="57904" cy="175377"/>
            </p14:xfrm>
          </p:contentPart>
        </mc:Choice>
        <mc:Fallback>
          <p:sp>
            <p:nvSpPr>
              <p:cNvPr id="1051694" name=""/>
              <p:cNvSpPr/>
              <p:nvPr/>
            </p:nvSpPr>
            <p:spPr>
              <a:xfrm>
                <a:off x="7901800" y="1599028"/>
                <a:ext cx="57904" cy="175377"/>
              </a:xfrm>
            </p:spPr>
          </p:sp>
        </mc:Fallback>
      </mc:AlternateContent>
      <mc:AlternateContent xmlns:mc="http://schemas.openxmlformats.org/markup-compatibility/2006">
        <mc:Choice xmlns:p14="http://schemas.microsoft.com/office/powerpoint/2010/main" Requires="p14">
          <p:contentPart p14:bwMode="auto" r:id="rId127">
            <p14:nvContentPartPr>
              <p14:cNvPr id="1051695" name=""/>
              <p14:cNvContentPartPr/>
              <p14:nvPr/>
            </p14:nvContentPartPr>
            <p14:xfrm>
              <a:off x="8070701" y="1472200"/>
              <a:ext cx="181693" cy="304500"/>
            </p14:xfrm>
          </p:contentPart>
        </mc:Choice>
        <mc:Fallback>
          <p:sp>
            <p:nvSpPr>
              <p:cNvPr id="1051695" name=""/>
              <p:cNvSpPr/>
              <p:nvPr/>
            </p:nvSpPr>
            <p:spPr>
              <a:xfrm>
                <a:off x="8070701" y="1472200"/>
                <a:ext cx="181693" cy="304500"/>
              </a:xfrm>
            </p:spPr>
          </p:sp>
        </mc:Fallback>
      </mc:AlternateContent>
      <mc:AlternateContent xmlns:mc="http://schemas.openxmlformats.org/markup-compatibility/2006">
        <mc:Choice xmlns:p14="http://schemas.microsoft.com/office/powerpoint/2010/main" Requires="p14">
          <p:contentPart p14:bwMode="auto" r:id="rId128">
            <p14:nvContentPartPr>
              <p14:cNvPr id="1051696" name=""/>
              <p14:cNvContentPartPr/>
              <p14:nvPr/>
            </p14:nvContentPartPr>
            <p14:xfrm>
              <a:off x="8266706" y="1360684"/>
              <a:ext cx="166402" cy="460317"/>
            </p14:xfrm>
          </p:contentPart>
        </mc:Choice>
        <mc:Fallback>
          <p:sp>
            <p:nvSpPr>
              <p:cNvPr id="1051696" name=""/>
              <p:cNvSpPr/>
              <p:nvPr/>
            </p:nvSpPr>
            <p:spPr>
              <a:xfrm>
                <a:off x="8266706" y="1360684"/>
                <a:ext cx="166402" cy="460317"/>
              </a:xfrm>
            </p:spPr>
          </p:sp>
        </mc:Fallback>
      </mc:AlternateContent>
      <mc:AlternateContent xmlns:mc="http://schemas.openxmlformats.org/markup-compatibility/2006">
        <mc:Choice xmlns:p14="http://schemas.microsoft.com/office/powerpoint/2010/main" Requires="p14">
          <p:contentPart p14:bwMode="auto" r:id="rId129">
            <p14:nvContentPartPr>
              <p14:cNvPr id="1051697" name=""/>
              <p14:cNvContentPartPr/>
              <p14:nvPr/>
            </p14:nvContentPartPr>
            <p14:xfrm>
              <a:off x="6271019" y="1654885"/>
              <a:ext cx="248174" cy="36522"/>
            </p14:xfrm>
          </p:contentPart>
        </mc:Choice>
        <mc:Fallback>
          <p:sp>
            <p:nvSpPr>
              <p:cNvPr id="1051697" name=""/>
              <p:cNvSpPr/>
              <p:nvPr/>
            </p:nvSpPr>
            <p:spPr>
              <a:xfrm>
                <a:off x="6271019" y="1654885"/>
                <a:ext cx="248174" cy="36522"/>
              </a:xfrm>
            </p:spPr>
          </p:sp>
        </mc:Fallback>
      </mc:AlternateContent>
      <mc:AlternateContent xmlns:mc="http://schemas.openxmlformats.org/markup-compatibility/2006">
        <mc:Choice xmlns:p14="http://schemas.microsoft.com/office/powerpoint/2010/main" Requires="p14">
          <p:contentPart p14:bwMode="auto" r:id="rId130">
            <p14:nvContentPartPr>
              <p14:cNvPr id="1051698" name=""/>
              <p14:cNvContentPartPr/>
              <p14:nvPr/>
            </p14:nvContentPartPr>
            <p14:xfrm>
              <a:off x="7816995" y="2300434"/>
              <a:ext cx="147616" cy="2893253"/>
            </p14:xfrm>
          </p:contentPart>
        </mc:Choice>
        <mc:Fallback>
          <p:sp>
            <p:nvSpPr>
              <p:cNvPr id="1051698" name=""/>
              <p:cNvSpPr/>
              <p:nvPr/>
            </p:nvSpPr>
            <p:spPr>
              <a:xfrm>
                <a:off x="7816995" y="2300434"/>
                <a:ext cx="147616" cy="2893253"/>
              </a:xfrm>
            </p:spPr>
          </p:sp>
        </mc:Fallback>
      </mc:AlternateContent>
      <mc:AlternateContent xmlns:mc="http://schemas.openxmlformats.org/markup-compatibility/2006">
        <mc:Choice xmlns:p14="http://schemas.microsoft.com/office/powerpoint/2010/main" Requires="p14">
          <p:contentPart p14:bwMode="auto" r:id="rId131">
            <p14:nvContentPartPr>
              <p14:cNvPr id="1051699" name=""/>
              <p14:cNvContentPartPr/>
              <p14:nvPr/>
            </p14:nvContentPartPr>
            <p14:xfrm>
              <a:off x="6503543" y="3703970"/>
              <a:ext cx="3357190" cy="71699"/>
            </p14:xfrm>
          </p:contentPart>
        </mc:Choice>
        <mc:Fallback>
          <p:sp>
            <p:nvSpPr>
              <p:cNvPr id="1051699" name=""/>
              <p:cNvSpPr/>
              <p:nvPr/>
            </p:nvSpPr>
            <p:spPr>
              <a:xfrm>
                <a:off x="6503543" y="3703970"/>
                <a:ext cx="3357190" cy="71699"/>
              </a:xfrm>
            </p:spPr>
          </p:sp>
        </mc:Fallback>
      </mc:AlternateContent>
      <mc:AlternateContent xmlns:mc="http://schemas.openxmlformats.org/markup-compatibility/2006">
        <mc:Choice xmlns:p14="http://schemas.microsoft.com/office/powerpoint/2010/main" Requires="p14">
          <p:contentPart p14:bwMode="auto" r:id="rId132">
            <p14:nvContentPartPr>
              <p14:cNvPr id="1051700" name=""/>
              <p14:cNvContentPartPr/>
              <p14:nvPr/>
            </p14:nvContentPartPr>
            <p14:xfrm>
              <a:off x="10087129" y="4351338"/>
              <a:ext cx="172820" cy="519194"/>
            </p14:xfrm>
          </p:contentPart>
        </mc:Choice>
        <mc:Fallback>
          <p:sp>
            <p:nvSpPr>
              <p:cNvPr id="1051700" name=""/>
              <p:cNvSpPr/>
              <p:nvPr/>
            </p:nvSpPr>
            <p:spPr>
              <a:xfrm>
                <a:off x="10087129" y="4351338"/>
                <a:ext cx="172820" cy="519194"/>
              </a:xfrm>
            </p:spPr>
          </p:sp>
        </mc:Fallback>
      </mc:AlternateContent>
      <mc:AlternateContent xmlns:mc="http://schemas.openxmlformats.org/markup-compatibility/2006">
        <mc:Choice xmlns:p14="http://schemas.microsoft.com/office/powerpoint/2010/main" Requires="p14">
          <p:contentPart p14:bwMode="auto" r:id="rId133">
            <p14:nvContentPartPr>
              <p14:cNvPr id="1051701" name=""/>
              <p14:cNvContentPartPr/>
              <p14:nvPr/>
            </p14:nvContentPartPr>
            <p14:xfrm>
              <a:off x="10287097" y="4433886"/>
              <a:ext cx="112139" cy="12455"/>
            </p14:xfrm>
          </p:contentPart>
        </mc:Choice>
        <mc:Fallback>
          <p:sp>
            <p:nvSpPr>
              <p:cNvPr id="1051701" name=""/>
              <p:cNvSpPr/>
              <p:nvPr/>
            </p:nvSpPr>
            <p:spPr>
              <a:xfrm>
                <a:off x="10287097" y="4433886"/>
                <a:ext cx="112139" cy="12455"/>
              </a:xfrm>
            </p:spPr>
          </p:sp>
        </mc:Fallback>
      </mc:AlternateContent>
      <mc:AlternateContent xmlns:mc="http://schemas.openxmlformats.org/markup-compatibility/2006">
        <mc:Choice xmlns:p14="http://schemas.microsoft.com/office/powerpoint/2010/main" Requires="p14">
          <p:contentPart p14:bwMode="auto" r:id="rId134">
            <p14:nvContentPartPr>
              <p14:cNvPr id="1051702" name=""/>
              <p14:cNvContentPartPr/>
              <p14:nvPr/>
            </p14:nvContentPartPr>
            <p14:xfrm>
              <a:off x="10294145" y="4499770"/>
              <a:ext cx="152094" cy="14103"/>
            </p14:xfrm>
          </p:contentPart>
        </mc:Choice>
        <mc:Fallback>
          <p:sp>
            <p:nvSpPr>
              <p:cNvPr id="1051702" name=""/>
              <p:cNvSpPr/>
              <p:nvPr/>
            </p:nvSpPr>
            <p:spPr>
              <a:xfrm>
                <a:off x="10294145" y="4499770"/>
                <a:ext cx="152094" cy="14103"/>
              </a:xfrm>
            </p:spPr>
          </p:sp>
        </mc:Fallback>
      </mc:AlternateContent>
      <mc:AlternateContent xmlns:mc="http://schemas.openxmlformats.org/markup-compatibility/2006">
        <mc:Choice xmlns:p14="http://schemas.microsoft.com/office/powerpoint/2010/main" Requires="p14">
          <p:contentPart p14:bwMode="auto" r:id="rId135">
            <p14:nvContentPartPr>
              <p14:cNvPr id="1051703" name=""/>
              <p14:cNvContentPartPr/>
              <p14:nvPr/>
            </p14:nvContentPartPr>
            <p14:xfrm>
              <a:off x="10498279" y="4131868"/>
              <a:ext cx="372163" cy="450008"/>
            </p14:xfrm>
          </p:contentPart>
        </mc:Choice>
        <mc:Fallback>
          <p:sp>
            <p:nvSpPr>
              <p:cNvPr id="1051703" name=""/>
              <p:cNvSpPr/>
              <p:nvPr/>
            </p:nvSpPr>
            <p:spPr>
              <a:xfrm>
                <a:off x="10498279" y="4131868"/>
                <a:ext cx="372163" cy="450008"/>
              </a:xfrm>
            </p:spPr>
          </p:sp>
        </mc:Fallback>
      </mc:AlternateContent>
      <mc:AlternateContent xmlns:mc="http://schemas.openxmlformats.org/markup-compatibility/2006">
        <mc:Choice xmlns:p14="http://schemas.microsoft.com/office/powerpoint/2010/main" Requires="p14">
          <p:contentPart p14:bwMode="auto" r:id="rId136">
            <p14:nvContentPartPr>
              <p14:cNvPr id="1051704" name=""/>
              <p14:cNvContentPartPr/>
              <p14:nvPr/>
            </p14:nvContentPartPr>
            <p14:xfrm>
              <a:off x="10555460" y="4270270"/>
              <a:ext cx="267237" cy="9775"/>
            </p14:xfrm>
          </p:contentPart>
        </mc:Choice>
        <mc:Fallback>
          <p:sp>
            <p:nvSpPr>
              <p:cNvPr id="1051704" name=""/>
              <p:cNvSpPr/>
              <p:nvPr/>
            </p:nvSpPr>
            <p:spPr>
              <a:xfrm>
                <a:off x="10555460" y="4270270"/>
                <a:ext cx="267237" cy="9775"/>
              </a:xfrm>
            </p:spPr>
          </p:sp>
        </mc:Fallback>
      </mc:AlternateContent>
      <mc:AlternateContent xmlns:mc="http://schemas.openxmlformats.org/markup-compatibility/2006">
        <mc:Choice xmlns:p14="http://schemas.microsoft.com/office/powerpoint/2010/main" Requires="p14">
          <p:contentPart p14:bwMode="auto" r:id="rId137">
            <p14:nvContentPartPr>
              <p14:cNvPr id="1051705" name=""/>
              <p14:cNvContentPartPr/>
              <p14:nvPr/>
            </p14:nvContentPartPr>
            <p14:xfrm>
              <a:off x="10368965" y="4787934"/>
              <a:ext cx="414704" cy="725133"/>
            </p14:xfrm>
          </p:contentPart>
        </mc:Choice>
        <mc:Fallback>
          <p:sp>
            <p:nvSpPr>
              <p:cNvPr id="1051705" name=""/>
              <p:cNvSpPr/>
              <p:nvPr/>
            </p:nvSpPr>
            <p:spPr>
              <a:xfrm>
                <a:off x="10368965" y="4787934"/>
                <a:ext cx="414704" cy="725133"/>
              </a:xfrm>
            </p:spPr>
          </p:sp>
        </mc:Fallback>
      </mc:AlternateContent>
      <mc:AlternateContent xmlns:mc="http://schemas.openxmlformats.org/markup-compatibility/2006">
        <mc:Choice xmlns:p14="http://schemas.microsoft.com/office/powerpoint/2010/main" Requires="p14">
          <p:contentPart p14:bwMode="auto" r:id="rId138">
            <p14:nvContentPartPr>
              <p14:cNvPr id="1051706" name=""/>
              <p14:cNvContentPartPr/>
              <p14:nvPr/>
            </p14:nvContentPartPr>
            <p14:xfrm>
              <a:off x="10794067" y="5098871"/>
              <a:ext cx="160768" cy="9721"/>
            </p14:xfrm>
          </p:contentPart>
        </mc:Choice>
        <mc:Fallback>
          <p:sp>
            <p:nvSpPr>
              <p:cNvPr id="1051706" name=""/>
              <p:cNvSpPr/>
              <p:nvPr/>
            </p:nvSpPr>
            <p:spPr>
              <a:xfrm>
                <a:off x="10794067" y="5098871"/>
                <a:ext cx="160768" cy="9721"/>
              </a:xfrm>
            </p:spPr>
          </p:sp>
        </mc:Fallback>
      </mc:AlternateContent>
      <mc:AlternateContent xmlns:mc="http://schemas.openxmlformats.org/markup-compatibility/2006">
        <mc:Choice xmlns:p14="http://schemas.microsoft.com/office/powerpoint/2010/main" Requires="p14">
          <p:contentPart p14:bwMode="auto" r:id="rId139">
            <p14:nvContentPartPr>
              <p14:cNvPr id="1051707" name=""/>
              <p14:cNvContentPartPr/>
              <p14:nvPr/>
            </p14:nvContentPartPr>
            <p14:xfrm>
              <a:off x="10822697" y="5184246"/>
              <a:ext cx="148205" cy="13714"/>
            </p14:xfrm>
          </p:contentPart>
        </mc:Choice>
        <mc:Fallback>
          <p:sp>
            <p:nvSpPr>
              <p:cNvPr id="1051707" name=""/>
              <p:cNvSpPr/>
              <p:nvPr/>
            </p:nvSpPr>
            <p:spPr>
              <a:xfrm>
                <a:off x="10822697" y="5184246"/>
                <a:ext cx="148205" cy="13714"/>
              </a:xfrm>
            </p:spPr>
          </p:sp>
        </mc:Fallback>
      </mc:AlternateContent>
      <mc:AlternateContent xmlns:mc="http://schemas.openxmlformats.org/markup-compatibility/2006">
        <mc:Choice xmlns:p14="http://schemas.microsoft.com/office/powerpoint/2010/main" Requires="p14">
          <p:contentPart p14:bwMode="auto" r:id="rId140">
            <p14:nvContentPartPr>
              <p14:cNvPr id="1051708" name=""/>
              <p14:cNvContentPartPr/>
              <p14:nvPr/>
            </p14:nvContentPartPr>
            <p14:xfrm>
              <a:off x="11055068" y="5091114"/>
              <a:ext cx="137839" cy="199065"/>
            </p14:xfrm>
          </p:contentPart>
        </mc:Choice>
        <mc:Fallback>
          <p:sp>
            <p:nvSpPr>
              <p:cNvPr id="1051708" name=""/>
              <p:cNvSpPr/>
              <p:nvPr/>
            </p:nvSpPr>
            <p:spPr>
              <a:xfrm>
                <a:off x="11055068" y="5091114"/>
                <a:ext cx="137839" cy="199065"/>
              </a:xfrm>
            </p:spPr>
          </p:sp>
        </mc:Fallback>
      </mc:AlternateContent>
      <mc:AlternateContent xmlns:mc="http://schemas.openxmlformats.org/markup-compatibility/2006">
        <mc:Choice xmlns:p14="http://schemas.microsoft.com/office/powerpoint/2010/main" Requires="p14">
          <p:contentPart p14:bwMode="auto" r:id="rId141">
            <p14:nvContentPartPr>
              <p14:cNvPr id="1051709" name=""/>
              <p14:cNvContentPartPr/>
              <p14:nvPr/>
            </p14:nvContentPartPr>
            <p14:xfrm>
              <a:off x="10184374" y="4885303"/>
              <a:ext cx="131353" cy="510136"/>
            </p14:xfrm>
          </p:contentPart>
        </mc:Choice>
        <mc:Fallback>
          <p:sp>
            <p:nvSpPr>
              <p:cNvPr id="1051709" name=""/>
              <p:cNvSpPr/>
              <p:nvPr/>
            </p:nvSpPr>
            <p:spPr>
              <a:xfrm>
                <a:off x="10184374" y="4885303"/>
                <a:ext cx="131353" cy="510136"/>
              </a:xfrm>
            </p:spPr>
          </p:sp>
        </mc:Fallback>
      </mc:AlternateContent>
      <mc:AlternateContent xmlns:mc="http://schemas.openxmlformats.org/markup-compatibility/2006">
        <mc:Choice xmlns:p14="http://schemas.microsoft.com/office/powerpoint/2010/main" Requires="p14">
          <p:contentPart p14:bwMode="auto" r:id="rId142">
            <p14:nvContentPartPr>
              <p14:cNvPr id="1051710" name=""/>
              <p14:cNvContentPartPr/>
              <p14:nvPr/>
            </p14:nvContentPartPr>
            <p14:xfrm>
              <a:off x="11201053" y="5050806"/>
              <a:ext cx="49205" cy="619397"/>
            </p14:xfrm>
          </p:contentPart>
        </mc:Choice>
        <mc:Fallback>
          <p:sp>
            <p:nvSpPr>
              <p:cNvPr id="1051710" name=""/>
              <p:cNvSpPr/>
              <p:nvPr/>
            </p:nvSpPr>
            <p:spPr>
              <a:xfrm>
                <a:off x="11201053" y="5050806"/>
                <a:ext cx="49205" cy="619397"/>
              </a:xfrm>
            </p:spPr>
          </p:sp>
        </mc:Fallback>
      </mc:AlternateContent>
      <mc:AlternateContent xmlns:mc="http://schemas.openxmlformats.org/markup-compatibility/2006">
        <mc:Choice xmlns:p14="http://schemas.microsoft.com/office/powerpoint/2010/main" Requires="p14">
          <p:contentPart p14:bwMode="auto" r:id="rId143">
            <p14:nvContentPartPr>
              <p14:cNvPr id="1051711" name=""/>
              <p14:cNvContentPartPr/>
              <p14:nvPr/>
            </p14:nvContentPartPr>
            <p14:xfrm>
              <a:off x="9889383" y="3855369"/>
              <a:ext cx="136919" cy="165975"/>
            </p14:xfrm>
          </p:contentPart>
        </mc:Choice>
        <mc:Fallback>
          <p:sp>
            <p:nvSpPr>
              <p:cNvPr id="1051711" name=""/>
              <p:cNvSpPr/>
              <p:nvPr/>
            </p:nvSpPr>
            <p:spPr>
              <a:xfrm>
                <a:off x="9889383" y="3855369"/>
                <a:ext cx="136919" cy="165975"/>
              </a:xfrm>
            </p:spPr>
          </p:sp>
        </mc:Fallback>
      </mc:AlternateContent>
      <mc:AlternateContent xmlns:mc="http://schemas.openxmlformats.org/markup-compatibility/2006">
        <mc:Choice xmlns:p14="http://schemas.microsoft.com/office/powerpoint/2010/main" Requires="p14">
          <p:contentPart p14:bwMode="auto" r:id="rId144">
            <p14:nvContentPartPr>
              <p14:cNvPr id="1051712" name=""/>
              <p14:cNvContentPartPr/>
              <p14:nvPr/>
            </p14:nvContentPartPr>
            <p14:xfrm>
              <a:off x="10037277" y="3862306"/>
              <a:ext cx="137100" cy="157340"/>
            </p14:xfrm>
          </p:contentPart>
        </mc:Choice>
        <mc:Fallback>
          <p:sp>
            <p:nvSpPr>
              <p:cNvPr id="1051712" name=""/>
              <p:cNvSpPr/>
              <p:nvPr/>
            </p:nvSpPr>
            <p:spPr>
              <a:xfrm>
                <a:off x="10037277" y="3862306"/>
                <a:ext cx="137100" cy="157340"/>
              </a:xfrm>
            </p:spPr>
          </p:sp>
        </mc:Fallback>
      </mc:AlternateContent>
      <mc:AlternateContent xmlns:mc="http://schemas.openxmlformats.org/markup-compatibility/2006">
        <mc:Choice xmlns:p14="http://schemas.microsoft.com/office/powerpoint/2010/main" Requires="p14">
          <p:contentPart p14:bwMode="auto" r:id="rId145">
            <p14:nvContentPartPr>
              <p14:cNvPr id="1051713" name=""/>
              <p14:cNvContentPartPr/>
              <p14:nvPr/>
            </p14:nvContentPartPr>
            <p14:xfrm>
              <a:off x="7531578" y="2052220"/>
              <a:ext cx="138913" cy="359771"/>
            </p14:xfrm>
          </p:contentPart>
        </mc:Choice>
        <mc:Fallback>
          <p:sp>
            <p:nvSpPr>
              <p:cNvPr id="1051713" name=""/>
              <p:cNvSpPr/>
              <p:nvPr/>
            </p:nvSpPr>
            <p:spPr>
              <a:xfrm>
                <a:off x="7531578" y="2052220"/>
                <a:ext cx="138913" cy="359771"/>
              </a:xfrm>
            </p:spPr>
          </p:sp>
        </mc:Fallback>
      </mc:AlternateContent>
      <mc:AlternateContent xmlns:mc="http://schemas.openxmlformats.org/markup-compatibility/2006">
        <mc:Choice xmlns:p14="http://schemas.microsoft.com/office/powerpoint/2010/main" Requires="p14">
          <p:contentPart p14:bwMode="auto" r:id="rId146">
            <p14:nvContentPartPr>
              <p14:cNvPr id="1051714" name=""/>
              <p14:cNvContentPartPr/>
              <p14:nvPr/>
            </p14:nvContentPartPr>
            <p14:xfrm>
              <a:off x="7859720" y="2885591"/>
              <a:ext cx="999326" cy="839456"/>
            </p14:xfrm>
          </p:contentPart>
        </mc:Choice>
        <mc:Fallback>
          <p:sp>
            <p:nvSpPr>
              <p:cNvPr id="1051714" name=""/>
              <p:cNvSpPr/>
              <p:nvPr/>
            </p:nvSpPr>
            <p:spPr>
              <a:xfrm>
                <a:off x="7859720" y="2885591"/>
                <a:ext cx="999326" cy="839456"/>
              </a:xfrm>
            </p:spPr>
          </p:sp>
        </mc:Fallback>
      </mc:AlternateContent>
      <mc:AlternateContent xmlns:mc="http://schemas.openxmlformats.org/markup-compatibility/2006">
        <mc:Choice xmlns:p14="http://schemas.microsoft.com/office/powerpoint/2010/main" Requires="p14">
          <p:contentPart p14:bwMode="auto" r:id="rId147">
            <p14:nvContentPartPr>
              <p14:cNvPr id="1051715" name=""/>
              <p14:cNvContentPartPr/>
              <p14:nvPr/>
            </p14:nvContentPartPr>
            <p14:xfrm>
              <a:off x="8759581" y="2868767"/>
              <a:ext cx="113259" cy="135839"/>
            </p14:xfrm>
          </p:contentPart>
        </mc:Choice>
        <mc:Fallback>
          <p:sp>
            <p:nvSpPr>
              <p:cNvPr id="1051715" name=""/>
              <p:cNvSpPr/>
              <p:nvPr/>
            </p:nvSpPr>
            <p:spPr>
              <a:xfrm>
                <a:off x="8759581" y="2868767"/>
                <a:ext cx="113259" cy="135839"/>
              </a:xfrm>
            </p:spPr>
          </p:sp>
        </mc:Fallback>
      </mc:AlternateContent>
      <mc:AlternateContent xmlns:mc="http://schemas.openxmlformats.org/markup-compatibility/2006">
        <mc:Choice xmlns:p14="http://schemas.microsoft.com/office/powerpoint/2010/main" Requires="p14">
          <p:contentPart p14:bwMode="auto" r:id="rId148">
            <p14:nvContentPartPr>
              <p14:cNvPr id="1051716" name=""/>
              <p14:cNvContentPartPr/>
              <p14:nvPr/>
            </p14:nvContentPartPr>
            <p14:xfrm>
              <a:off x="8952062" y="2481298"/>
              <a:ext cx="20472" cy="238642"/>
            </p14:xfrm>
          </p:contentPart>
        </mc:Choice>
        <mc:Fallback>
          <p:sp>
            <p:nvSpPr>
              <p:cNvPr id="1051716" name=""/>
              <p:cNvSpPr/>
              <p:nvPr/>
            </p:nvSpPr>
            <p:spPr>
              <a:xfrm>
                <a:off x="8952062" y="2481298"/>
                <a:ext cx="20472" cy="238642"/>
              </a:xfrm>
            </p:spPr>
          </p:sp>
        </mc:Fallback>
      </mc:AlternateContent>
      <mc:AlternateContent xmlns:mc="http://schemas.openxmlformats.org/markup-compatibility/2006">
        <mc:Choice xmlns:p14="http://schemas.microsoft.com/office/powerpoint/2010/main" Requires="p14">
          <p:contentPart p14:bwMode="auto" r:id="rId149">
            <p14:nvContentPartPr>
              <p14:cNvPr id="1051717" name=""/>
              <p14:cNvContentPartPr/>
              <p14:nvPr/>
            </p14:nvContentPartPr>
            <p14:xfrm>
              <a:off x="8902290" y="2452310"/>
              <a:ext cx="208586" cy="7033"/>
            </p14:xfrm>
          </p:contentPart>
        </mc:Choice>
        <mc:Fallback>
          <p:sp>
            <p:nvSpPr>
              <p:cNvPr id="1051717" name=""/>
              <p:cNvSpPr/>
              <p:nvPr/>
            </p:nvSpPr>
            <p:spPr>
              <a:xfrm>
                <a:off x="8902290" y="2452310"/>
                <a:ext cx="208586" cy="7033"/>
              </a:xfrm>
            </p:spPr>
          </p:sp>
        </mc:Fallback>
      </mc:AlternateContent>
      <mc:AlternateContent xmlns:mc="http://schemas.openxmlformats.org/markup-compatibility/2006">
        <mc:Choice xmlns:p14="http://schemas.microsoft.com/office/powerpoint/2010/main" Requires="p14">
          <p:contentPart p14:bwMode="auto" r:id="rId150">
            <p14:nvContentPartPr>
              <p14:cNvPr id="1051718" name=""/>
              <p14:cNvContentPartPr/>
              <p14:nvPr/>
            </p14:nvContentPartPr>
            <p14:xfrm>
              <a:off x="8916385" y="2562390"/>
              <a:ext cx="246081" cy="42043"/>
            </p14:xfrm>
          </p:contentPart>
        </mc:Choice>
        <mc:Fallback>
          <p:sp>
            <p:nvSpPr>
              <p:cNvPr id="1051718" name=""/>
              <p:cNvSpPr/>
              <p:nvPr/>
            </p:nvSpPr>
            <p:spPr>
              <a:xfrm>
                <a:off x="8916385" y="2562390"/>
                <a:ext cx="246081" cy="42043"/>
              </a:xfrm>
            </p:spPr>
          </p:sp>
        </mc:Fallback>
      </mc:AlternateContent>
      <mc:AlternateContent xmlns:mc="http://schemas.openxmlformats.org/markup-compatibility/2006">
        <mc:Choice xmlns:p14="http://schemas.microsoft.com/office/powerpoint/2010/main" Requires="p14">
          <p:contentPart p14:bwMode="auto" r:id="rId151">
            <p14:nvContentPartPr>
              <p14:cNvPr id="1051719" name=""/>
              <p14:cNvContentPartPr/>
              <p14:nvPr/>
            </p14:nvContentPartPr>
            <p14:xfrm>
              <a:off x="8880708" y="2278879"/>
              <a:ext cx="214063" cy="28740"/>
            </p14:xfrm>
          </p:contentPart>
        </mc:Choice>
        <mc:Fallback>
          <p:sp>
            <p:nvSpPr>
              <p:cNvPr id="1051719" name=""/>
              <p:cNvSpPr/>
              <p:nvPr/>
            </p:nvSpPr>
            <p:spPr>
              <a:xfrm>
                <a:off x="8880708" y="2278879"/>
                <a:ext cx="214063" cy="28740"/>
              </a:xfrm>
            </p:spPr>
          </p:sp>
        </mc:Fallback>
      </mc:AlternateContent>
      <mc:AlternateContent xmlns:mc="http://schemas.openxmlformats.org/markup-compatibility/2006">
        <mc:Choice xmlns:p14="http://schemas.microsoft.com/office/powerpoint/2010/main" Requires="p14">
          <p:contentPart p14:bwMode="auto" r:id="rId152">
            <p14:nvContentPartPr>
              <p14:cNvPr id="1051720" name=""/>
              <p14:cNvContentPartPr/>
              <p14:nvPr/>
            </p14:nvContentPartPr>
            <p14:xfrm>
              <a:off x="9030905" y="2206533"/>
              <a:ext cx="93294" cy="115708"/>
            </p14:xfrm>
          </p:contentPart>
        </mc:Choice>
        <mc:Fallback>
          <p:sp>
            <p:nvSpPr>
              <p:cNvPr id="1051720" name=""/>
              <p:cNvSpPr/>
              <p:nvPr/>
            </p:nvSpPr>
            <p:spPr>
              <a:xfrm>
                <a:off x="9030905" y="2206533"/>
                <a:ext cx="93294" cy="115708"/>
              </a:xfrm>
            </p:spPr>
          </p:sp>
        </mc:Fallback>
      </mc:AlternateContent>
      <mc:AlternateContent xmlns:mc="http://schemas.openxmlformats.org/markup-compatibility/2006">
        <mc:Choice xmlns:p14="http://schemas.microsoft.com/office/powerpoint/2010/main" Requires="p14">
          <p:contentPart p14:bwMode="auto" r:id="rId153">
            <p14:nvContentPartPr>
              <p14:cNvPr id="1051721" name=""/>
              <p14:cNvContentPartPr/>
              <p14:nvPr/>
            </p14:nvContentPartPr>
            <p14:xfrm>
              <a:off x="9204816" y="2387149"/>
              <a:ext cx="104460" cy="301041"/>
            </p14:xfrm>
          </p:contentPart>
        </mc:Choice>
        <mc:Fallback>
          <p:sp>
            <p:nvSpPr>
              <p:cNvPr id="1051721" name=""/>
              <p:cNvSpPr/>
              <p:nvPr/>
            </p:nvSpPr>
            <p:spPr>
              <a:xfrm>
                <a:off x="9204816" y="2387149"/>
                <a:ext cx="104460" cy="301041"/>
              </a:xfrm>
            </p:spPr>
          </p:sp>
        </mc:Fallback>
      </mc:AlternateContent>
      <mc:AlternateContent xmlns:mc="http://schemas.openxmlformats.org/markup-compatibility/2006">
        <mc:Choice xmlns:p14="http://schemas.microsoft.com/office/powerpoint/2010/main" Requires="p14">
          <p:contentPart p14:bwMode="auto" r:id="rId154">
            <p14:nvContentPartPr>
              <p14:cNvPr id="1051722" name=""/>
              <p14:cNvContentPartPr/>
              <p14:nvPr/>
            </p14:nvContentPartPr>
            <p14:xfrm>
              <a:off x="9287693" y="2481298"/>
              <a:ext cx="86775" cy="162524"/>
            </p14:xfrm>
          </p:contentPart>
        </mc:Choice>
        <mc:Fallback>
          <p:sp>
            <p:nvSpPr>
              <p:cNvPr id="1051722" name=""/>
              <p:cNvSpPr/>
              <p:nvPr/>
            </p:nvSpPr>
            <p:spPr>
              <a:xfrm>
                <a:off x="9287693" y="2481298"/>
                <a:ext cx="86775" cy="162524"/>
              </a:xfrm>
            </p:spPr>
          </p:sp>
        </mc:Fallback>
      </mc:AlternateContent>
      <mc:AlternateContent xmlns:mc="http://schemas.openxmlformats.org/markup-compatibility/2006">
        <mc:Choice xmlns:p14="http://schemas.microsoft.com/office/powerpoint/2010/main" Requires="p14">
          <p:contentPart p14:bwMode="auto" r:id="rId155">
            <p14:nvContentPartPr>
              <p14:cNvPr id="1051723" name=""/>
              <p14:cNvContentPartPr/>
              <p14:nvPr/>
            </p14:nvContentPartPr>
            <p14:xfrm>
              <a:off x="9355662" y="2467175"/>
              <a:ext cx="86445" cy="126656"/>
            </p14:xfrm>
          </p:contentPart>
        </mc:Choice>
        <mc:Fallback>
          <p:sp>
            <p:nvSpPr>
              <p:cNvPr id="1051723" name=""/>
              <p:cNvSpPr/>
              <p:nvPr/>
            </p:nvSpPr>
            <p:spPr>
              <a:xfrm>
                <a:off x="9355662" y="2467175"/>
                <a:ext cx="86445" cy="126656"/>
              </a:xfrm>
            </p:spPr>
          </p:sp>
        </mc:Fallback>
      </mc:AlternateContent>
      <mc:AlternateContent xmlns:mc="http://schemas.openxmlformats.org/markup-compatibility/2006">
        <mc:Choice xmlns:p14="http://schemas.microsoft.com/office/powerpoint/2010/main" Requires="p14">
          <p:contentPart p14:bwMode="auto" r:id="rId156">
            <p14:nvContentPartPr>
              <p14:cNvPr id="1051724" name=""/>
              <p14:cNvContentPartPr/>
              <p14:nvPr/>
            </p14:nvContentPartPr>
            <p14:xfrm>
              <a:off x="9499680" y="2553891"/>
              <a:ext cx="9124" cy="112181"/>
            </p14:xfrm>
          </p:contentPart>
        </mc:Choice>
        <mc:Fallback>
          <p:sp>
            <p:nvSpPr>
              <p:cNvPr id="1051724" name=""/>
              <p:cNvSpPr/>
              <p:nvPr/>
            </p:nvSpPr>
            <p:spPr>
              <a:xfrm>
                <a:off x="9499680" y="2553891"/>
                <a:ext cx="9124" cy="112181"/>
              </a:xfrm>
            </p:spPr>
          </p:sp>
        </mc:Fallback>
      </mc:AlternateContent>
      <mc:AlternateContent xmlns:mc="http://schemas.openxmlformats.org/markup-compatibility/2006">
        <mc:Choice xmlns:p14="http://schemas.microsoft.com/office/powerpoint/2010/main" Requires="p14">
          <p:contentPart p14:bwMode="auto" r:id="rId157">
            <p14:nvContentPartPr>
              <p14:cNvPr id="1051725" name=""/>
              <p14:cNvContentPartPr/>
              <p14:nvPr/>
            </p14:nvContentPartPr>
            <p14:xfrm>
              <a:off x="9559017" y="2438278"/>
              <a:ext cx="137655" cy="220372"/>
            </p14:xfrm>
          </p:contentPart>
        </mc:Choice>
        <mc:Fallback>
          <p:sp>
            <p:nvSpPr>
              <p:cNvPr id="1051725" name=""/>
              <p:cNvSpPr/>
              <p:nvPr/>
            </p:nvSpPr>
            <p:spPr>
              <a:xfrm>
                <a:off x="9559017" y="2438278"/>
                <a:ext cx="137655" cy="220372"/>
              </a:xfrm>
            </p:spPr>
          </p:sp>
        </mc:Fallback>
      </mc:AlternateContent>
      <mc:AlternateContent xmlns:mc="http://schemas.openxmlformats.org/markup-compatibility/2006">
        <mc:Choice xmlns:p14="http://schemas.microsoft.com/office/powerpoint/2010/main" Requires="p14">
          <p:contentPart p14:bwMode="auto" r:id="rId158">
            <p14:nvContentPartPr>
              <p14:cNvPr id="1051726" name=""/>
              <p14:cNvContentPartPr/>
              <p14:nvPr/>
            </p14:nvContentPartPr>
            <p14:xfrm>
              <a:off x="9730356" y="2351472"/>
              <a:ext cx="105619" cy="413360"/>
            </p14:xfrm>
          </p:contentPart>
        </mc:Choice>
        <mc:Fallback>
          <p:sp>
            <p:nvSpPr>
              <p:cNvPr id="1051726" name=""/>
              <p:cNvSpPr/>
              <p:nvPr/>
            </p:nvSpPr>
            <p:spPr>
              <a:xfrm>
                <a:off x="9730356" y="2351472"/>
                <a:ext cx="105619" cy="413360"/>
              </a:xfrm>
            </p:spPr>
          </p:sp>
        </mc:Fallback>
      </mc:AlternateContent>
      <mc:AlternateContent xmlns:mc="http://schemas.openxmlformats.org/markup-compatibility/2006">
        <mc:Choice xmlns:p14="http://schemas.microsoft.com/office/powerpoint/2010/main" Requires="p14">
          <p:contentPart p14:bwMode="auto" r:id="rId159">
            <p14:nvContentPartPr>
              <p14:cNvPr id="1051727" name=""/>
              <p14:cNvContentPartPr/>
              <p14:nvPr/>
            </p14:nvContentPartPr>
            <p14:xfrm>
              <a:off x="8866613" y="2987469"/>
              <a:ext cx="3020" cy="67498"/>
            </p14:xfrm>
          </p:contentPart>
        </mc:Choice>
        <mc:Fallback>
          <p:sp>
            <p:nvSpPr>
              <p:cNvPr id="1051727" name=""/>
              <p:cNvSpPr/>
              <p:nvPr/>
            </p:nvSpPr>
            <p:spPr>
              <a:xfrm>
                <a:off x="8866613" y="2987469"/>
                <a:ext cx="3020" cy="67498"/>
              </a:xfrm>
            </p:spPr>
          </p:sp>
        </mc:Fallback>
      </mc:AlternateContent>
      <mc:AlternateContent xmlns:mc="http://schemas.openxmlformats.org/markup-compatibility/2006">
        <mc:Choice xmlns:p14="http://schemas.microsoft.com/office/powerpoint/2010/main" Requires="p14">
          <p:contentPart p14:bwMode="auto" r:id="rId160">
            <p14:nvContentPartPr>
              <p14:cNvPr id="1051728" name=""/>
              <p14:cNvContentPartPr/>
              <p14:nvPr/>
            </p14:nvContentPartPr>
            <p14:xfrm>
              <a:off x="8880708" y="3226061"/>
              <a:ext cx="7047" cy="79530"/>
            </p14:xfrm>
          </p:contentPart>
        </mc:Choice>
        <mc:Fallback>
          <p:sp>
            <p:nvSpPr>
              <p:cNvPr id="1051728" name=""/>
              <p:cNvSpPr/>
              <p:nvPr/>
            </p:nvSpPr>
            <p:spPr>
              <a:xfrm>
                <a:off x="8880708" y="3226061"/>
                <a:ext cx="7047" cy="79530"/>
              </a:xfrm>
            </p:spPr>
          </p:sp>
        </mc:Fallback>
      </mc:AlternateContent>
      <mc:AlternateContent xmlns:mc="http://schemas.openxmlformats.org/markup-compatibility/2006">
        <mc:Choice xmlns:p14="http://schemas.microsoft.com/office/powerpoint/2010/main" Requires="p14">
          <p:contentPart p14:bwMode="auto" r:id="rId161">
            <p14:nvContentPartPr>
              <p14:cNvPr id="1051729" name=""/>
              <p14:cNvContentPartPr/>
              <p14:nvPr/>
            </p14:nvContentPartPr>
            <p14:xfrm>
              <a:off x="8902290" y="3450283"/>
              <a:ext cx="7073" cy="74515"/>
            </p14:xfrm>
          </p:contentPart>
        </mc:Choice>
        <mc:Fallback>
          <p:sp>
            <p:nvSpPr>
              <p:cNvPr id="1051729" name=""/>
              <p:cNvSpPr/>
              <p:nvPr/>
            </p:nvSpPr>
            <p:spPr>
              <a:xfrm>
                <a:off x="8902290" y="3450283"/>
                <a:ext cx="7073" cy="74515"/>
              </a:xfrm>
            </p:spPr>
          </p:sp>
        </mc:Fallback>
      </mc:AlternateContent>
      <mc:AlternateContent xmlns:mc="http://schemas.openxmlformats.org/markup-compatibility/2006">
        <mc:Choice xmlns:p14="http://schemas.microsoft.com/office/powerpoint/2010/main" Requires="p14">
          <p:contentPart p14:bwMode="auto" r:id="rId162">
            <p14:nvContentPartPr>
              <p14:cNvPr id="1051730" name=""/>
              <p14:cNvContentPartPr/>
              <p14:nvPr/>
            </p14:nvContentPartPr>
            <p14:xfrm>
              <a:off x="8916385" y="3638579"/>
              <a:ext cx="11011" cy="72346"/>
            </p14:xfrm>
          </p:contentPart>
        </mc:Choice>
        <mc:Fallback>
          <p:sp>
            <p:nvSpPr>
              <p:cNvPr id="1051730" name=""/>
              <p:cNvSpPr/>
              <p:nvPr/>
            </p:nvSpPr>
            <p:spPr>
              <a:xfrm>
                <a:off x="8916385" y="3638579"/>
                <a:ext cx="11011" cy="72346"/>
              </a:xfrm>
            </p:spPr>
          </p:sp>
        </mc:Fallback>
      </mc:AlternateContent>
      <mc:AlternateContent xmlns:mc="http://schemas.openxmlformats.org/markup-compatibility/2006">
        <mc:Choice xmlns:p14="http://schemas.microsoft.com/office/powerpoint/2010/main" Requires="p14">
          <p:contentPart p14:bwMode="auto" r:id="rId163">
            <p14:nvContentPartPr>
              <p14:cNvPr id="1051731" name=""/>
              <p14:cNvContentPartPr/>
              <p14:nvPr/>
            </p14:nvContentPartPr>
            <p14:xfrm>
              <a:off x="8843213" y="3955286"/>
              <a:ext cx="113599" cy="163943"/>
            </p14:xfrm>
          </p:contentPart>
        </mc:Choice>
        <mc:Fallback>
          <p:sp>
            <p:nvSpPr>
              <p:cNvPr id="1051731" name=""/>
              <p:cNvSpPr/>
              <p:nvPr/>
            </p:nvSpPr>
            <p:spPr>
              <a:xfrm>
                <a:off x="8843213" y="3955286"/>
                <a:ext cx="113599" cy="163943"/>
              </a:xfrm>
            </p:spPr>
          </p:sp>
        </mc:Fallback>
      </mc:AlternateContent>
      <mc:AlternateContent xmlns:mc="http://schemas.openxmlformats.org/markup-compatibility/2006">
        <mc:Choice xmlns:p14="http://schemas.microsoft.com/office/powerpoint/2010/main" Requires="p14">
          <p:contentPart p14:bwMode="auto" r:id="rId164">
            <p14:nvContentPartPr>
              <p14:cNvPr id="1051732" name=""/>
              <p14:cNvContentPartPr/>
              <p14:nvPr/>
            </p14:nvContentPartPr>
            <p14:xfrm>
              <a:off x="8940130" y="3999812"/>
              <a:ext cx="111917" cy="121402"/>
            </p14:xfrm>
          </p:contentPart>
        </mc:Choice>
        <mc:Fallback>
          <p:sp>
            <p:nvSpPr>
              <p:cNvPr id="1051732" name=""/>
              <p:cNvSpPr/>
              <p:nvPr/>
            </p:nvSpPr>
            <p:spPr>
              <a:xfrm>
                <a:off x="8940130" y="3999812"/>
                <a:ext cx="111917" cy="121402"/>
              </a:xfrm>
            </p:spPr>
          </p:sp>
        </mc:Fallback>
      </mc:AlternateContent>
      <mc:AlternateContent xmlns:mc="http://schemas.openxmlformats.org/markup-compatibility/2006">
        <mc:Choice xmlns:p14="http://schemas.microsoft.com/office/powerpoint/2010/main" Requires="p14">
          <p:contentPart p14:bwMode="auto" r:id="rId165">
            <p14:nvContentPartPr>
              <p14:cNvPr id="1051733" name=""/>
              <p14:cNvContentPartPr/>
              <p14:nvPr/>
            </p14:nvContentPartPr>
            <p14:xfrm>
              <a:off x="8649791" y="2878951"/>
              <a:ext cx="30948" cy="2859"/>
            </p14:xfrm>
          </p:contentPart>
        </mc:Choice>
        <mc:Fallback>
          <p:sp>
            <p:nvSpPr>
              <p:cNvPr id="1051733" name=""/>
              <p:cNvSpPr/>
              <p:nvPr/>
            </p:nvSpPr>
            <p:spPr>
              <a:xfrm>
                <a:off x="8649791" y="2878951"/>
                <a:ext cx="30948" cy="2859"/>
              </a:xfrm>
            </p:spPr>
          </p:sp>
        </mc:Fallback>
      </mc:AlternateContent>
      <mc:AlternateContent xmlns:mc="http://schemas.openxmlformats.org/markup-compatibility/2006">
        <mc:Choice xmlns:p14="http://schemas.microsoft.com/office/powerpoint/2010/main" Requires="p14">
          <p:contentPart p14:bwMode="auto" r:id="rId166">
            <p14:nvContentPartPr>
              <p14:cNvPr id="1051734" name=""/>
              <p14:cNvContentPartPr/>
              <p14:nvPr/>
            </p14:nvContentPartPr>
            <p14:xfrm>
              <a:off x="8266706" y="2915371"/>
              <a:ext cx="78842" cy="998"/>
            </p14:xfrm>
          </p:contentPart>
        </mc:Choice>
        <mc:Fallback>
          <p:sp>
            <p:nvSpPr>
              <p:cNvPr id="1051734" name=""/>
              <p:cNvSpPr/>
              <p:nvPr/>
            </p:nvSpPr>
            <p:spPr>
              <a:xfrm>
                <a:off x="8266706" y="2915371"/>
                <a:ext cx="78842" cy="998"/>
              </a:xfrm>
            </p:spPr>
          </p:sp>
        </mc:Fallback>
      </mc:AlternateContent>
      <mc:AlternateContent xmlns:mc="http://schemas.openxmlformats.org/markup-compatibility/2006">
        <mc:Choice xmlns:p14="http://schemas.microsoft.com/office/powerpoint/2010/main" Requires="p14">
          <p:contentPart p14:bwMode="auto" r:id="rId167">
            <p14:nvContentPartPr>
              <p14:cNvPr id="1051735" name=""/>
              <p14:cNvContentPartPr/>
              <p14:nvPr/>
            </p14:nvContentPartPr>
            <p14:xfrm>
              <a:off x="7981287" y="2937174"/>
              <a:ext cx="71355" cy="7185"/>
            </p14:xfrm>
          </p:contentPart>
        </mc:Choice>
        <mc:Fallback>
          <p:sp>
            <p:nvSpPr>
              <p:cNvPr id="1051735" name=""/>
              <p:cNvSpPr/>
              <p:nvPr/>
            </p:nvSpPr>
            <p:spPr>
              <a:xfrm>
                <a:off x="7981287" y="2937174"/>
                <a:ext cx="71355" cy="7185"/>
              </a:xfrm>
            </p:spPr>
          </p:sp>
        </mc:Fallback>
      </mc:AlternateContent>
      <mc:AlternateContent xmlns:mc="http://schemas.openxmlformats.org/markup-compatibility/2006">
        <mc:Choice xmlns:p14="http://schemas.microsoft.com/office/powerpoint/2010/main" Requires="p14">
          <p:contentPart p14:bwMode="auto" r:id="rId168">
            <p14:nvContentPartPr>
              <p14:cNvPr id="1051736" name=""/>
              <p14:cNvContentPartPr/>
              <p14:nvPr/>
            </p14:nvContentPartPr>
            <p14:xfrm>
              <a:off x="7821739" y="2937174"/>
              <a:ext cx="30934" cy="3496"/>
            </p14:xfrm>
          </p:contentPart>
        </mc:Choice>
        <mc:Fallback>
          <p:sp>
            <p:nvSpPr>
              <p:cNvPr id="1051736" name=""/>
              <p:cNvSpPr/>
              <p:nvPr/>
            </p:nvSpPr>
            <p:spPr>
              <a:xfrm>
                <a:off x="7821739" y="2937174"/>
                <a:ext cx="30934" cy="3496"/>
              </a:xfrm>
            </p:spPr>
          </p:sp>
        </mc:Fallback>
      </mc:AlternateContent>
      <mc:AlternateContent xmlns:mc="http://schemas.openxmlformats.org/markup-compatibility/2006">
        <mc:Choice xmlns:p14="http://schemas.microsoft.com/office/powerpoint/2010/main" Requires="p14">
          <p:contentPart p14:bwMode="auto" r:id="rId169">
            <p14:nvContentPartPr>
              <p14:cNvPr id="1051737" name=""/>
              <p14:cNvContentPartPr/>
              <p14:nvPr/>
            </p14:nvContentPartPr>
            <p14:xfrm>
              <a:off x="7460223" y="2973099"/>
              <a:ext cx="186856" cy="363502"/>
            </p14:xfrm>
          </p:contentPart>
        </mc:Choice>
        <mc:Fallback>
          <p:sp>
            <p:nvSpPr>
              <p:cNvPr id="1051737" name=""/>
              <p:cNvSpPr/>
              <p:nvPr/>
            </p:nvSpPr>
            <p:spPr>
              <a:xfrm>
                <a:off x="7460223" y="2973099"/>
                <a:ext cx="186856" cy="363502"/>
              </a:xfrm>
            </p:spPr>
          </p:sp>
        </mc:Fallback>
      </mc:AlternateContent>
      <mc:AlternateContent xmlns:mc="http://schemas.openxmlformats.org/markup-compatibility/2006">
        <mc:Choice xmlns:p14="http://schemas.microsoft.com/office/powerpoint/2010/main" Requires="p14">
          <p:contentPart p14:bwMode="auto" r:id="rId170">
            <p14:nvContentPartPr>
              <p14:cNvPr id="1051738" name=""/>
              <p14:cNvContentPartPr/>
              <p14:nvPr/>
            </p14:nvContentPartPr>
            <p14:xfrm>
              <a:off x="9301788" y="3732233"/>
              <a:ext cx="28442" cy="117591"/>
            </p14:xfrm>
          </p:contentPart>
        </mc:Choice>
        <mc:Fallback>
          <p:sp>
            <p:nvSpPr>
              <p:cNvPr id="1051738" name=""/>
              <p:cNvSpPr/>
              <p:nvPr/>
            </p:nvSpPr>
            <p:spPr>
              <a:xfrm>
                <a:off x="9301788" y="3732233"/>
                <a:ext cx="28442" cy="117591"/>
              </a:xfrm>
            </p:spPr>
          </p:sp>
        </mc:Fallback>
      </mc:AlternateContent>
      <mc:AlternateContent xmlns:mc="http://schemas.openxmlformats.org/markup-compatibility/2006">
        <mc:Choice xmlns:p14="http://schemas.microsoft.com/office/powerpoint/2010/main" Requires="p14">
          <p:contentPart p14:bwMode="auto" r:id="rId171">
            <p14:nvContentPartPr>
              <p14:cNvPr id="1051739" name=""/>
              <p14:cNvContentPartPr/>
              <p14:nvPr/>
            </p14:nvContentPartPr>
            <p14:xfrm>
              <a:off x="9266110" y="4001061"/>
              <a:ext cx="115879" cy="132339"/>
            </p14:xfrm>
          </p:contentPart>
        </mc:Choice>
        <mc:Fallback>
          <p:sp>
            <p:nvSpPr>
              <p:cNvPr id="1051739" name=""/>
              <p:cNvSpPr/>
              <p:nvPr/>
            </p:nvSpPr>
            <p:spPr>
              <a:xfrm>
                <a:off x="9266110" y="4001061"/>
                <a:ext cx="115879" cy="132339"/>
              </a:xfrm>
            </p:spPr>
          </p:sp>
        </mc:Fallback>
      </mc:AlternateContent>
      <mc:AlternateContent xmlns:mc="http://schemas.openxmlformats.org/markup-compatibility/2006">
        <mc:Choice xmlns:p14="http://schemas.microsoft.com/office/powerpoint/2010/main" Requires="p14">
          <p:contentPart p14:bwMode="auto" r:id="rId172">
            <p14:nvContentPartPr>
              <p14:cNvPr id="1051740" name=""/>
              <p14:cNvContentPartPr/>
              <p14:nvPr/>
            </p14:nvContentPartPr>
            <p14:xfrm>
              <a:off x="9360885" y="3992875"/>
              <a:ext cx="75194" cy="137195"/>
            </p14:xfrm>
          </p:contentPart>
        </mc:Choice>
        <mc:Fallback>
          <p:sp>
            <p:nvSpPr>
              <p:cNvPr id="1051740" name=""/>
              <p:cNvSpPr/>
              <p:nvPr/>
            </p:nvSpPr>
            <p:spPr>
              <a:xfrm>
                <a:off x="9360885" y="3992875"/>
                <a:ext cx="75194" cy="137195"/>
              </a:xfrm>
            </p:spPr>
          </p:sp>
        </mc:Fallback>
      </mc:AlternateContent>
      <mc:AlternateContent xmlns:mc="http://schemas.openxmlformats.org/markup-compatibility/2006">
        <mc:Choice xmlns:p14="http://schemas.microsoft.com/office/powerpoint/2010/main" Requires="p14">
          <p:contentPart p14:bwMode="auto" r:id="rId173">
            <p14:nvContentPartPr>
              <p14:cNvPr id="1051741" name=""/>
              <p14:cNvContentPartPr/>
              <p14:nvPr/>
            </p14:nvContentPartPr>
            <p14:xfrm>
              <a:off x="9437450" y="4083265"/>
              <a:ext cx="111100" cy="4639"/>
            </p14:xfrm>
          </p:contentPart>
        </mc:Choice>
        <mc:Fallback>
          <p:sp>
            <p:nvSpPr>
              <p:cNvPr id="1051741" name=""/>
              <p:cNvSpPr/>
              <p:nvPr/>
            </p:nvSpPr>
            <p:spPr>
              <a:xfrm>
                <a:off x="9437450" y="4083265"/>
                <a:ext cx="111100" cy="4639"/>
              </a:xfrm>
            </p:spPr>
          </p:sp>
        </mc:Fallback>
      </mc:AlternateContent>
      <mc:AlternateContent xmlns:mc="http://schemas.openxmlformats.org/markup-compatibility/2006">
        <mc:Choice xmlns:p14="http://schemas.microsoft.com/office/powerpoint/2010/main" Requires="p14">
          <p:contentPart p14:bwMode="auto" r:id="rId174">
            <p14:nvContentPartPr>
              <p14:cNvPr id="1051742" name=""/>
              <p14:cNvContentPartPr/>
              <p14:nvPr/>
            </p14:nvContentPartPr>
            <p14:xfrm>
              <a:off x="9464172" y="4028800"/>
              <a:ext cx="16443" cy="109519"/>
            </p14:xfrm>
          </p:contentPart>
        </mc:Choice>
        <mc:Fallback>
          <p:sp>
            <p:nvSpPr>
              <p:cNvPr id="1051742" name=""/>
              <p:cNvSpPr/>
              <p:nvPr/>
            </p:nvSpPr>
            <p:spPr>
              <a:xfrm>
                <a:off x="9464172" y="4028800"/>
                <a:ext cx="16443" cy="109519"/>
              </a:xfrm>
            </p:spPr>
          </p:sp>
        </mc:Fallback>
      </mc:AlternateContent>
      <mc:AlternateContent xmlns:mc="http://schemas.openxmlformats.org/markup-compatibility/2006">
        <mc:Choice xmlns:p14="http://schemas.microsoft.com/office/powerpoint/2010/main" Requires="p14">
          <p:contentPart p14:bwMode="auto" r:id="rId175">
            <p14:nvContentPartPr>
              <p14:cNvPr id="1051743" name=""/>
              <p14:cNvContentPartPr/>
              <p14:nvPr/>
            </p14:nvContentPartPr>
            <p14:xfrm>
              <a:off x="9561641" y="3958871"/>
              <a:ext cx="77933" cy="172542"/>
            </p14:xfrm>
          </p:contentPart>
        </mc:Choice>
        <mc:Fallback>
          <p:sp>
            <p:nvSpPr>
              <p:cNvPr id="1051743" name=""/>
              <p:cNvSpPr/>
              <p:nvPr/>
            </p:nvSpPr>
            <p:spPr>
              <a:xfrm>
                <a:off x="9561641" y="3958871"/>
                <a:ext cx="77933" cy="172542"/>
              </a:xfrm>
            </p:spPr>
          </p:sp>
        </mc:Fallback>
      </mc:AlternateContent>
      <mc:AlternateContent xmlns:mc="http://schemas.openxmlformats.org/markup-compatibility/2006">
        <mc:Choice xmlns:p14="http://schemas.microsoft.com/office/powerpoint/2010/main" Requires="p14">
          <p:contentPart p14:bwMode="auto" r:id="rId176">
            <p14:nvContentPartPr>
              <p14:cNvPr id="1051744" name=""/>
              <p14:cNvContentPartPr/>
              <p14:nvPr/>
            </p14:nvContentPartPr>
            <p14:xfrm>
              <a:off x="9659994" y="4072406"/>
              <a:ext cx="64201" cy="94123"/>
            </p14:xfrm>
          </p:contentPart>
        </mc:Choice>
        <mc:Fallback>
          <p:sp>
            <p:nvSpPr>
              <p:cNvPr id="1051744" name=""/>
              <p:cNvSpPr/>
              <p:nvPr/>
            </p:nvSpPr>
            <p:spPr>
              <a:xfrm>
                <a:off x="9659994" y="4072406"/>
                <a:ext cx="64201" cy="94123"/>
              </a:xfrm>
            </p:spPr>
          </p:sp>
        </mc:Fallback>
      </mc:AlternateContent>
      <mc:AlternateContent xmlns:mc="http://schemas.openxmlformats.org/markup-compatibility/2006">
        <mc:Choice xmlns:p14="http://schemas.microsoft.com/office/powerpoint/2010/main" Requires="p14">
          <p:contentPart p14:bwMode="auto" r:id="rId177">
            <p14:nvContentPartPr>
              <p14:cNvPr id="1051745" name=""/>
              <p14:cNvContentPartPr/>
              <p14:nvPr/>
            </p14:nvContentPartPr>
            <p14:xfrm>
              <a:off x="9702202" y="4086528"/>
              <a:ext cx="70878" cy="98367"/>
            </p14:xfrm>
          </p:contentPart>
        </mc:Choice>
        <mc:Fallback>
          <p:sp>
            <p:nvSpPr>
              <p:cNvPr id="1051745" name=""/>
              <p:cNvSpPr/>
              <p:nvPr/>
            </p:nvSpPr>
            <p:spPr>
              <a:xfrm>
                <a:off x="9702202" y="4086528"/>
                <a:ext cx="70878" cy="98367"/>
              </a:xfrm>
            </p:spPr>
          </p:sp>
        </mc:Fallback>
      </mc:AlternateContent>
      <mc:AlternateContent xmlns:mc="http://schemas.openxmlformats.org/markup-compatibility/2006">
        <mc:Choice xmlns:p14="http://schemas.microsoft.com/office/powerpoint/2010/main" Requires="p14">
          <p:contentPart p14:bwMode="auto" r:id="rId178">
            <p14:nvContentPartPr>
              <p14:cNvPr id="1051746" name=""/>
              <p14:cNvContentPartPr/>
              <p14:nvPr/>
            </p14:nvContentPartPr>
            <p14:xfrm>
              <a:off x="7752689" y="2465273"/>
              <a:ext cx="144743" cy="8839"/>
            </p14:xfrm>
          </p:contentPart>
        </mc:Choice>
        <mc:Fallback>
          <p:sp>
            <p:nvSpPr>
              <p:cNvPr id="1051746" name=""/>
              <p:cNvSpPr/>
              <p:nvPr/>
            </p:nvSpPr>
            <p:spPr>
              <a:xfrm>
                <a:off x="7752689" y="2465273"/>
                <a:ext cx="144743" cy="8839"/>
              </a:xfrm>
            </p:spPr>
          </p:sp>
        </mc:Fallback>
      </mc:AlternateContent>
      <mc:AlternateContent xmlns:mc="http://schemas.openxmlformats.org/markup-compatibility/2006">
        <mc:Choice xmlns:p14="http://schemas.microsoft.com/office/powerpoint/2010/main" Requires="p14">
          <p:contentPart p14:bwMode="auto" r:id="rId179">
            <p14:nvContentPartPr>
              <p14:cNvPr id="1051747" name=""/>
              <p14:cNvContentPartPr/>
              <p14:nvPr/>
            </p14:nvContentPartPr>
            <p14:xfrm>
              <a:off x="7124592" y="2361530"/>
              <a:ext cx="119528" cy="280969"/>
            </p14:xfrm>
          </p:contentPart>
        </mc:Choice>
        <mc:Fallback>
          <p:sp>
            <p:nvSpPr>
              <p:cNvPr id="1051747" name=""/>
              <p:cNvSpPr/>
              <p:nvPr/>
            </p:nvSpPr>
            <p:spPr>
              <a:xfrm>
                <a:off x="7124592" y="2361530"/>
                <a:ext cx="119528" cy="280969"/>
              </a:xfrm>
            </p:spPr>
          </p:sp>
        </mc:Fallback>
      </mc:AlternateContent>
      <mc:AlternateContent xmlns:mc="http://schemas.openxmlformats.org/markup-compatibility/2006">
        <mc:Choice xmlns:p14="http://schemas.microsoft.com/office/powerpoint/2010/main" Requires="p14">
          <p:contentPart p14:bwMode="auto" r:id="rId180">
            <p14:nvContentPartPr>
              <p14:cNvPr id="1051748" name=""/>
              <p14:cNvContentPartPr/>
              <p14:nvPr/>
            </p14:nvContentPartPr>
            <p14:xfrm>
              <a:off x="7267301" y="2506458"/>
              <a:ext cx="117828" cy="11451"/>
            </p14:xfrm>
          </p:contentPart>
        </mc:Choice>
        <mc:Fallback>
          <p:sp>
            <p:nvSpPr>
              <p:cNvPr id="1051748" name=""/>
              <p:cNvSpPr/>
              <p:nvPr/>
            </p:nvSpPr>
            <p:spPr>
              <a:xfrm>
                <a:off x="7267301" y="2506458"/>
                <a:ext cx="117828" cy="11451"/>
              </a:xfrm>
            </p:spPr>
          </p:sp>
        </mc:Fallback>
      </mc:AlternateContent>
      <mc:AlternateContent xmlns:mc="http://schemas.openxmlformats.org/markup-compatibility/2006">
        <mc:Choice xmlns:p14="http://schemas.microsoft.com/office/powerpoint/2010/main" Requires="p14">
          <p:contentPart p14:bwMode="auto" r:id="rId181">
            <p14:nvContentPartPr>
              <p14:cNvPr id="1051749" name=""/>
              <p14:cNvContentPartPr/>
              <p14:nvPr/>
            </p14:nvContentPartPr>
            <p14:xfrm>
              <a:off x="7310026" y="2459495"/>
              <a:ext cx="11011" cy="115703"/>
            </p14:xfrm>
          </p:contentPart>
        </mc:Choice>
        <mc:Fallback>
          <p:sp>
            <p:nvSpPr>
              <p:cNvPr id="1051749" name=""/>
              <p:cNvSpPr/>
              <p:nvPr/>
            </p:nvSpPr>
            <p:spPr>
              <a:xfrm>
                <a:off x="7310026" y="2459495"/>
                <a:ext cx="11011" cy="115703"/>
              </a:xfrm>
            </p:spPr>
          </p:sp>
        </mc:Fallback>
      </mc:AlternateContent>
      <mc:AlternateContent xmlns:mc="http://schemas.openxmlformats.org/markup-compatibility/2006">
        <mc:Choice xmlns:p14="http://schemas.microsoft.com/office/powerpoint/2010/main" Requires="p14">
          <p:contentPart p14:bwMode="auto" r:id="rId182">
            <p14:nvContentPartPr>
              <p14:cNvPr id="1051750" name=""/>
              <p14:cNvContentPartPr/>
              <p14:nvPr/>
            </p14:nvContentPartPr>
            <p14:xfrm>
              <a:off x="7424948" y="2388828"/>
              <a:ext cx="95921" cy="170829"/>
            </p14:xfrm>
          </p:contentPart>
        </mc:Choice>
        <mc:Fallback>
          <p:sp>
            <p:nvSpPr>
              <p:cNvPr id="1051750" name=""/>
              <p:cNvSpPr/>
              <p:nvPr/>
            </p:nvSpPr>
            <p:spPr>
              <a:xfrm>
                <a:off x="7424948" y="2388828"/>
                <a:ext cx="95921" cy="170829"/>
              </a:xfrm>
            </p:spPr>
          </p:sp>
        </mc:Fallback>
      </mc:AlternateContent>
      <mc:AlternateContent xmlns:mc="http://schemas.openxmlformats.org/markup-compatibility/2006">
        <mc:Choice xmlns:p14="http://schemas.microsoft.com/office/powerpoint/2010/main" Requires="p14">
          <p:contentPart p14:bwMode="auto" r:id="rId183">
            <p14:nvContentPartPr>
              <p14:cNvPr id="1051751" name=""/>
              <p14:cNvContentPartPr/>
              <p14:nvPr/>
            </p14:nvContentPartPr>
            <p14:xfrm>
              <a:off x="7523225" y="2459495"/>
              <a:ext cx="107879" cy="284587"/>
            </p14:xfrm>
          </p:contentPart>
        </mc:Choice>
        <mc:Fallback>
          <p:sp>
            <p:nvSpPr>
              <p:cNvPr id="1051751" name=""/>
              <p:cNvSpPr/>
              <p:nvPr/>
            </p:nvSpPr>
            <p:spPr>
              <a:xfrm>
                <a:off x="7523225" y="2459495"/>
                <a:ext cx="107879" cy="284587"/>
              </a:xfrm>
            </p:spPr>
          </p:sp>
        </mc:Fallback>
      </mc:AlternateContent>
      <mc:AlternateContent xmlns:mc="http://schemas.openxmlformats.org/markup-compatibility/2006">
        <mc:Choice xmlns:p14="http://schemas.microsoft.com/office/powerpoint/2010/main" Requires="p14">
          <p:contentPart p14:bwMode="auto" r:id="rId184">
            <p14:nvContentPartPr>
              <p14:cNvPr id="1051752" name=""/>
              <p14:cNvContentPartPr/>
              <p14:nvPr/>
            </p14:nvContentPartPr>
            <p14:xfrm>
              <a:off x="7424063" y="2510286"/>
              <a:ext cx="100467" cy="45963"/>
            </p14:xfrm>
          </p:contentPart>
        </mc:Choice>
        <mc:Fallback>
          <p:sp>
            <p:nvSpPr>
              <p:cNvPr id="1051752" name=""/>
              <p:cNvSpPr/>
              <p:nvPr/>
            </p:nvSpPr>
            <p:spPr>
              <a:xfrm>
                <a:off x="7424063" y="2510286"/>
                <a:ext cx="100467" cy="45963"/>
              </a:xfrm>
            </p:spPr>
          </p:sp>
        </mc:Fallback>
      </mc:AlternateContent>
      <mc:AlternateContent xmlns:mc="http://schemas.openxmlformats.org/markup-compatibility/2006">
        <mc:Choice xmlns:p14="http://schemas.microsoft.com/office/powerpoint/2010/main" Requires="p14">
          <p:contentPart p14:bwMode="auto" r:id="rId185">
            <p14:nvContentPartPr>
              <p14:cNvPr id="1051753" name=""/>
              <p14:cNvContentPartPr/>
              <p14:nvPr/>
            </p14:nvContentPartPr>
            <p14:xfrm>
              <a:off x="9123267" y="2754248"/>
              <a:ext cx="129466" cy="1014405"/>
            </p14:xfrm>
          </p:contentPart>
        </mc:Choice>
        <mc:Fallback>
          <p:sp>
            <p:nvSpPr>
              <p:cNvPr id="1051753" name=""/>
              <p:cNvSpPr/>
              <p:nvPr/>
            </p:nvSpPr>
            <p:spPr>
              <a:xfrm>
                <a:off x="9123267" y="2754248"/>
                <a:ext cx="129466" cy="1014405"/>
              </a:xfrm>
            </p:spPr>
          </p:sp>
        </mc:Fallback>
      </mc:AlternateContent>
      <mc:AlternateContent xmlns:mc="http://schemas.openxmlformats.org/markup-compatibility/2006">
        <mc:Choice xmlns:p14="http://schemas.microsoft.com/office/powerpoint/2010/main" Requires="p14">
          <p:contentPart p14:bwMode="auto" r:id="rId186">
            <p14:nvContentPartPr>
              <p14:cNvPr id="1051754" name=""/>
              <p14:cNvContentPartPr/>
              <p14:nvPr/>
            </p14:nvContentPartPr>
            <p14:xfrm>
              <a:off x="9089818" y="2379964"/>
              <a:ext cx="26536" cy="289382"/>
            </p14:xfrm>
          </p:contentPart>
        </mc:Choice>
        <mc:Fallback>
          <p:sp>
            <p:nvSpPr>
              <p:cNvPr id="1051754" name=""/>
              <p:cNvSpPr/>
              <p:nvPr/>
            </p:nvSpPr>
            <p:spPr>
              <a:xfrm>
                <a:off x="9089818" y="2379964"/>
                <a:ext cx="26536" cy="289382"/>
              </a:xfrm>
            </p:spPr>
          </p:sp>
        </mc:Fallback>
      </mc:AlternateContent>
      <mc:AlternateContent xmlns:mc="http://schemas.openxmlformats.org/markup-compatibility/2006">
        <mc:Choice xmlns:p14="http://schemas.microsoft.com/office/powerpoint/2010/main" Requires="p14">
          <p:contentPart p14:bwMode="auto" r:id="rId187">
            <p14:nvContentPartPr>
              <p14:cNvPr id="1051755" name=""/>
              <p14:cNvContentPartPr/>
              <p14:nvPr/>
            </p14:nvContentPartPr>
            <p14:xfrm>
              <a:off x="7867208" y="2452310"/>
              <a:ext cx="30772" cy="1283"/>
            </p14:xfrm>
          </p:contentPart>
        </mc:Choice>
        <mc:Fallback>
          <p:sp>
            <p:nvSpPr>
              <p:cNvPr id="1051755" name=""/>
              <p:cNvSpPr/>
              <p:nvPr/>
            </p:nvSpPr>
            <p:spPr>
              <a:xfrm>
                <a:off x="7867208" y="2452310"/>
                <a:ext cx="30772" cy="1283"/>
              </a:xfrm>
            </p:spPr>
          </p:sp>
        </mc:Fallback>
      </mc:AlternateContent>
      <mc:AlternateContent xmlns:mc="http://schemas.openxmlformats.org/markup-compatibility/2006">
        <mc:Choice xmlns:p14="http://schemas.microsoft.com/office/powerpoint/2010/main" Requires="p14">
          <p:contentPart p14:bwMode="auto" r:id="rId188">
            <p14:nvContentPartPr>
              <p14:cNvPr id="1051756" name=""/>
              <p14:cNvContentPartPr/>
              <p14:nvPr/>
            </p14:nvContentPartPr>
            <p14:xfrm>
              <a:off x="8145579" y="2401767"/>
              <a:ext cx="521064" cy="33353"/>
            </p14:xfrm>
          </p:contentPart>
        </mc:Choice>
        <mc:Fallback>
          <p:sp>
            <p:nvSpPr>
              <p:cNvPr id="1051756" name=""/>
              <p:cNvSpPr/>
              <p:nvPr/>
            </p:nvSpPr>
            <p:spPr>
              <a:xfrm>
                <a:off x="8145579" y="2401767"/>
                <a:ext cx="521064" cy="33353"/>
              </a:xfrm>
            </p:spPr>
          </p:sp>
        </mc:Fallback>
      </mc:AlternateContent>
      <mc:AlternateContent xmlns:mc="http://schemas.openxmlformats.org/markup-compatibility/2006">
        <mc:Choice xmlns:p14="http://schemas.microsoft.com/office/powerpoint/2010/main" Requires="p14">
          <p:contentPart p14:bwMode="auto" r:id="rId189">
            <p14:nvContentPartPr>
              <p14:cNvPr id="1051757" name=""/>
              <p14:cNvContentPartPr/>
              <p14:nvPr/>
            </p14:nvContentPartPr>
            <p14:xfrm>
              <a:off x="8841066" y="2373916"/>
              <a:ext cx="208874" cy="13233"/>
            </p14:xfrm>
          </p:contentPart>
        </mc:Choice>
        <mc:Fallback>
          <p:sp>
            <p:nvSpPr>
              <p:cNvPr id="1051757" name=""/>
              <p:cNvSpPr/>
              <p:nvPr/>
            </p:nvSpPr>
            <p:spPr>
              <a:xfrm>
                <a:off x="8841066" y="2373916"/>
                <a:ext cx="208874" cy="13233"/>
              </a:xfrm>
            </p:spPr>
          </p:sp>
        </mc:Fallback>
      </mc:AlternateContent>
      <mc:AlternateContent xmlns:mc="http://schemas.openxmlformats.org/markup-compatibility/2006">
        <mc:Choice xmlns:p14="http://schemas.microsoft.com/office/powerpoint/2010/main" Requires="p14">
          <p:contentPart p14:bwMode="auto" r:id="rId190">
            <p14:nvContentPartPr>
              <p14:cNvPr id="1051758" name=""/>
              <p14:cNvContentPartPr/>
              <p14:nvPr/>
            </p14:nvContentPartPr>
            <p14:xfrm>
              <a:off x="9052047" y="2354248"/>
              <a:ext cx="36411" cy="33287"/>
            </p14:xfrm>
          </p:contentPart>
        </mc:Choice>
        <mc:Fallback>
          <p:sp>
            <p:nvSpPr>
              <p:cNvPr id="1051758" name=""/>
              <p:cNvSpPr/>
              <p:nvPr/>
            </p:nvSpPr>
            <p:spPr>
              <a:xfrm>
                <a:off x="9052047" y="2354248"/>
                <a:ext cx="36411" cy="33287"/>
              </a:xfrm>
            </p:spPr>
          </p:sp>
        </mc:Fallback>
      </mc:AlternateContent>
      <mc:AlternateContent xmlns:mc="http://schemas.openxmlformats.org/markup-compatibility/2006">
        <mc:Choice xmlns:p14="http://schemas.microsoft.com/office/powerpoint/2010/main" Requires="p14">
          <p:contentPart p14:bwMode="auto" r:id="rId191">
            <p14:nvContentPartPr>
              <p14:cNvPr id="1051759" name=""/>
              <p14:cNvContentPartPr/>
              <p14:nvPr/>
            </p14:nvContentPartPr>
            <p14:xfrm>
              <a:off x="7859720" y="3681937"/>
              <a:ext cx="30274" cy="23535"/>
            </p14:xfrm>
          </p:contentPart>
        </mc:Choice>
        <mc:Fallback>
          <p:sp>
            <p:nvSpPr>
              <p:cNvPr id="1051759" name=""/>
              <p:cNvSpPr/>
              <p:nvPr/>
            </p:nvSpPr>
            <p:spPr>
              <a:xfrm>
                <a:off x="7859720" y="3681937"/>
                <a:ext cx="30274" cy="23535"/>
              </a:xfrm>
            </p:spPr>
          </p:sp>
        </mc:Fallback>
      </mc:AlternateContent>
      <mc:AlternateContent xmlns:mc="http://schemas.openxmlformats.org/markup-compatibility/2006">
        <mc:Choice xmlns:p14="http://schemas.microsoft.com/office/powerpoint/2010/main" Requires="p14">
          <p:contentPart p14:bwMode="auto" r:id="rId192">
            <p14:nvContentPartPr>
              <p14:cNvPr id="1051760" name=""/>
              <p14:cNvContentPartPr/>
              <p14:nvPr/>
            </p14:nvContentPartPr>
            <p14:xfrm>
              <a:off x="7867208" y="2363551"/>
              <a:ext cx="1188930" cy="1325572"/>
            </p14:xfrm>
          </p:contentPart>
        </mc:Choice>
        <mc:Fallback>
          <p:sp>
            <p:nvSpPr>
              <p:cNvPr id="1051760" name=""/>
              <p:cNvSpPr/>
              <p:nvPr/>
            </p:nvSpPr>
            <p:spPr>
              <a:xfrm>
                <a:off x="7867208" y="2363551"/>
                <a:ext cx="1188930" cy="1325572"/>
              </a:xfrm>
            </p:spPr>
          </p:sp>
        </mc:Fallback>
      </mc:AlternateContent>
      <mc:AlternateContent xmlns:mc="http://schemas.openxmlformats.org/markup-compatibility/2006">
        <mc:Choice xmlns:p14="http://schemas.microsoft.com/office/powerpoint/2010/main" Requires="p14">
          <p:contentPart p14:bwMode="auto" r:id="rId193">
            <p14:nvContentPartPr>
              <p14:cNvPr id="1051761" name=""/>
              <p14:cNvContentPartPr/>
              <p14:nvPr/>
            </p14:nvContentPartPr>
            <p14:xfrm>
              <a:off x="8952062" y="2368141"/>
              <a:ext cx="123114" cy="100913"/>
            </p14:xfrm>
          </p:contentPart>
        </mc:Choice>
        <mc:Fallback>
          <p:sp>
            <p:nvSpPr>
              <p:cNvPr id="1051761" name=""/>
              <p:cNvSpPr/>
              <p:nvPr/>
            </p:nvSpPr>
            <p:spPr>
              <a:xfrm>
                <a:off x="8952062" y="2368141"/>
                <a:ext cx="123114" cy="100913"/>
              </a:xfrm>
            </p:spPr>
          </p:sp>
        </mc:Fallback>
      </mc:AlternateContent>
      <mc:AlternateContent xmlns:mc="http://schemas.openxmlformats.org/markup-compatibility/2006">
        <mc:Choice xmlns:p14="http://schemas.microsoft.com/office/powerpoint/2010/main" Requires="p14">
          <p:contentPart p14:bwMode="auto" r:id="rId194">
            <p14:nvContentPartPr>
              <p14:cNvPr id="1051762" name=""/>
              <p14:cNvContentPartPr/>
              <p14:nvPr/>
            </p14:nvContentPartPr>
            <p14:xfrm>
              <a:off x="9180661" y="1916903"/>
              <a:ext cx="61063" cy="290901"/>
            </p14:xfrm>
          </p:contentPart>
        </mc:Choice>
        <mc:Fallback>
          <p:sp>
            <p:nvSpPr>
              <p:cNvPr id="1051762" name=""/>
              <p:cNvSpPr/>
              <p:nvPr/>
            </p:nvSpPr>
            <p:spPr>
              <a:xfrm>
                <a:off x="9180661" y="1916903"/>
                <a:ext cx="61063" cy="290901"/>
              </a:xfrm>
            </p:spPr>
          </p:sp>
        </mc:Fallback>
      </mc:AlternateContent>
      <mc:AlternateContent xmlns:mc="http://schemas.openxmlformats.org/markup-compatibility/2006">
        <mc:Choice xmlns:p14="http://schemas.microsoft.com/office/powerpoint/2010/main" Requires="p14">
          <p:contentPart p14:bwMode="auto" r:id="rId195">
            <p14:nvContentPartPr>
              <p14:cNvPr id="1051763" name=""/>
              <p14:cNvContentPartPr/>
              <p14:nvPr/>
            </p14:nvContentPartPr>
            <p14:xfrm>
              <a:off x="9180661" y="1923445"/>
              <a:ext cx="183453" cy="15755"/>
            </p14:xfrm>
          </p:contentPart>
        </mc:Choice>
        <mc:Fallback>
          <p:sp>
            <p:nvSpPr>
              <p:cNvPr id="1051763" name=""/>
              <p:cNvSpPr/>
              <p:nvPr/>
            </p:nvSpPr>
            <p:spPr>
              <a:xfrm>
                <a:off x="9180661" y="1923445"/>
                <a:ext cx="183453" cy="15755"/>
              </a:xfrm>
            </p:spPr>
          </p:sp>
        </mc:Fallback>
      </mc:AlternateContent>
      <mc:AlternateContent xmlns:mc="http://schemas.openxmlformats.org/markup-compatibility/2006">
        <mc:Choice xmlns:p14="http://schemas.microsoft.com/office/powerpoint/2010/main" Requires="p14">
          <p:contentPart p14:bwMode="auto" r:id="rId196">
            <p14:nvContentPartPr>
              <p14:cNvPr id="1051764" name=""/>
              <p14:cNvContentPartPr/>
              <p14:nvPr/>
            </p14:nvContentPartPr>
            <p14:xfrm>
              <a:off x="9159079" y="2040485"/>
              <a:ext cx="203545" cy="14419"/>
            </p14:xfrm>
          </p:contentPart>
        </mc:Choice>
        <mc:Fallback>
          <p:sp>
            <p:nvSpPr>
              <p:cNvPr id="1051764" name=""/>
              <p:cNvSpPr/>
              <p:nvPr/>
            </p:nvSpPr>
            <p:spPr>
              <a:xfrm>
                <a:off x="9159079" y="2040485"/>
                <a:ext cx="203545" cy="14419"/>
              </a:xfrm>
            </p:spPr>
          </p:sp>
        </mc:Fallback>
      </mc:AlternateContent>
      <mc:AlternateContent xmlns:mc="http://schemas.openxmlformats.org/markup-compatibility/2006">
        <mc:Choice xmlns:p14="http://schemas.microsoft.com/office/powerpoint/2010/main" Requires="p14">
          <p:contentPart p14:bwMode="auto" r:id="rId197">
            <p14:nvContentPartPr>
              <p14:cNvPr id="1051765" name=""/>
              <p14:cNvContentPartPr/>
              <p14:nvPr/>
            </p14:nvContentPartPr>
            <p14:xfrm>
              <a:off x="9130449" y="1764450"/>
              <a:ext cx="224974" cy="29811"/>
            </p14:xfrm>
          </p:contentPart>
        </mc:Choice>
        <mc:Fallback>
          <p:sp>
            <p:nvSpPr>
              <p:cNvPr id="1051765" name=""/>
              <p:cNvSpPr/>
              <p:nvPr/>
            </p:nvSpPr>
            <p:spPr>
              <a:xfrm>
                <a:off x="9130449" y="1764450"/>
                <a:ext cx="224974" cy="29811"/>
              </a:xfrm>
            </p:spPr>
          </p:sp>
        </mc:Fallback>
      </mc:AlternateContent>
      <mc:AlternateContent xmlns:mc="http://schemas.openxmlformats.org/markup-compatibility/2006">
        <mc:Choice xmlns:p14="http://schemas.microsoft.com/office/powerpoint/2010/main" Requires="p14">
          <p:contentPart p14:bwMode="auto" r:id="rId198">
            <p14:nvContentPartPr>
              <p14:cNvPr id="1051766" name=""/>
              <p14:cNvContentPartPr/>
              <p14:nvPr/>
            </p14:nvContentPartPr>
            <p14:xfrm>
              <a:off x="9287693" y="1693424"/>
              <a:ext cx="135999" cy="156799"/>
            </p14:xfrm>
          </p:contentPart>
        </mc:Choice>
        <mc:Fallback>
          <p:sp>
            <p:nvSpPr>
              <p:cNvPr id="1051766" name=""/>
              <p:cNvSpPr/>
              <p:nvPr/>
            </p:nvSpPr>
            <p:spPr>
              <a:xfrm>
                <a:off x="9287693" y="1693424"/>
                <a:ext cx="135999" cy="156799"/>
              </a:xfrm>
            </p:spPr>
          </p:sp>
        </mc:Fallback>
      </mc:AlternateContent>
      <mc:AlternateContent xmlns:mc="http://schemas.openxmlformats.org/markup-compatibility/2006">
        <mc:Choice xmlns:p14="http://schemas.microsoft.com/office/powerpoint/2010/main" Requires="p14">
          <p:contentPart p14:bwMode="auto" r:id="rId199">
            <p14:nvContentPartPr>
              <p14:cNvPr id="1051767" name=""/>
              <p14:cNvContentPartPr/>
              <p14:nvPr/>
            </p14:nvContentPartPr>
            <p14:xfrm>
              <a:off x="9430338" y="1875527"/>
              <a:ext cx="136166" cy="360958"/>
            </p14:xfrm>
          </p:contentPart>
        </mc:Choice>
        <mc:Fallback>
          <p:sp>
            <p:nvSpPr>
              <p:cNvPr id="1051767" name=""/>
              <p:cNvSpPr/>
              <p:nvPr/>
            </p:nvSpPr>
            <p:spPr>
              <a:xfrm>
                <a:off x="9430338" y="1875527"/>
                <a:ext cx="136166" cy="360958"/>
              </a:xfrm>
            </p:spPr>
          </p:sp>
        </mc:Fallback>
      </mc:AlternateContent>
      <mc:AlternateContent xmlns:mc="http://schemas.openxmlformats.org/markup-compatibility/2006">
        <mc:Choice xmlns:p14="http://schemas.microsoft.com/office/powerpoint/2010/main" Requires="p14">
          <p:contentPart p14:bwMode="auto" r:id="rId200">
            <p14:nvContentPartPr>
              <p14:cNvPr id="1051768" name=""/>
              <p14:cNvContentPartPr/>
              <p14:nvPr/>
            </p14:nvContentPartPr>
            <p14:xfrm>
              <a:off x="9551969" y="1996681"/>
              <a:ext cx="86999" cy="173703"/>
            </p14:xfrm>
          </p:contentPart>
        </mc:Choice>
        <mc:Fallback>
          <p:sp>
            <p:nvSpPr>
              <p:cNvPr id="1051768" name=""/>
              <p:cNvSpPr/>
              <p:nvPr/>
            </p:nvSpPr>
            <p:spPr>
              <a:xfrm>
                <a:off x="9551969" y="1996681"/>
                <a:ext cx="86999" cy="173703"/>
              </a:xfrm>
            </p:spPr>
          </p:sp>
        </mc:Fallback>
      </mc:AlternateContent>
      <mc:AlternateContent xmlns:mc="http://schemas.openxmlformats.org/markup-compatibility/2006">
        <mc:Choice xmlns:p14="http://schemas.microsoft.com/office/powerpoint/2010/main" Requires="p14">
          <p:contentPart p14:bwMode="auto" r:id="rId201">
            <p14:nvContentPartPr>
              <p14:cNvPr id="1051769" name=""/>
              <p14:cNvContentPartPr/>
              <p14:nvPr/>
            </p14:nvContentPartPr>
            <p14:xfrm>
              <a:off x="9619070" y="1975126"/>
              <a:ext cx="113108" cy="154790"/>
            </p14:xfrm>
          </p:contentPart>
        </mc:Choice>
        <mc:Fallback>
          <p:sp>
            <p:nvSpPr>
              <p:cNvPr id="1051769" name=""/>
              <p:cNvSpPr/>
              <p:nvPr/>
            </p:nvSpPr>
            <p:spPr>
              <a:xfrm>
                <a:off x="9619070" y="1975126"/>
                <a:ext cx="113108" cy="154790"/>
              </a:xfrm>
            </p:spPr>
          </p:sp>
        </mc:Fallback>
      </mc:AlternateContent>
      <mc:AlternateContent xmlns:mc="http://schemas.openxmlformats.org/markup-compatibility/2006">
        <mc:Choice xmlns:p14="http://schemas.microsoft.com/office/powerpoint/2010/main" Requires="p14">
          <p:contentPart p14:bwMode="auto" r:id="rId202">
            <p14:nvContentPartPr>
              <p14:cNvPr id="1051770" name=""/>
              <p14:cNvContentPartPr/>
              <p14:nvPr/>
            </p14:nvContentPartPr>
            <p14:xfrm>
              <a:off x="9758986" y="2063300"/>
              <a:ext cx="157131" cy="12911"/>
            </p14:xfrm>
          </p:contentPart>
        </mc:Choice>
        <mc:Fallback>
          <p:sp>
            <p:nvSpPr>
              <p:cNvPr id="1051770" name=""/>
              <p:cNvSpPr/>
              <p:nvPr/>
            </p:nvSpPr>
            <p:spPr>
              <a:xfrm>
                <a:off x="9758986" y="2063300"/>
                <a:ext cx="157131" cy="12911"/>
              </a:xfrm>
            </p:spPr>
          </p:sp>
        </mc:Fallback>
      </mc:AlternateContent>
      <mc:AlternateContent xmlns:mc="http://schemas.openxmlformats.org/markup-compatibility/2006">
        <mc:Choice xmlns:p14="http://schemas.microsoft.com/office/powerpoint/2010/main" Requires="p14">
          <p:contentPart p14:bwMode="auto" r:id="rId203">
            <p14:nvContentPartPr>
              <p14:cNvPr id="1051771" name=""/>
              <p14:cNvContentPartPr/>
              <p14:nvPr/>
            </p14:nvContentPartPr>
            <p14:xfrm>
              <a:off x="9808758" y="2011299"/>
              <a:ext cx="6328" cy="130338"/>
            </p14:xfrm>
          </p:contentPart>
        </mc:Choice>
        <mc:Fallback>
          <p:sp>
            <p:nvSpPr>
              <p:cNvPr id="1051771" name=""/>
              <p:cNvSpPr/>
              <p:nvPr/>
            </p:nvSpPr>
            <p:spPr>
              <a:xfrm>
                <a:off x="9808758" y="2011299"/>
                <a:ext cx="6328" cy="130338"/>
              </a:xfrm>
            </p:spPr>
          </p:sp>
        </mc:Fallback>
      </mc:AlternateContent>
      <mc:AlternateContent xmlns:mc="http://schemas.openxmlformats.org/markup-compatibility/2006">
        <mc:Choice xmlns:p14="http://schemas.microsoft.com/office/powerpoint/2010/main" Requires="p14">
          <p:contentPart p14:bwMode="auto" r:id="rId204">
            <p14:nvContentPartPr>
              <p14:cNvPr id="1051772" name=""/>
              <p14:cNvContentPartPr/>
              <p14:nvPr/>
            </p14:nvContentPartPr>
            <p14:xfrm>
              <a:off x="9969557" y="1874133"/>
              <a:ext cx="128659" cy="239879"/>
            </p14:xfrm>
          </p:contentPart>
        </mc:Choice>
        <mc:Fallback>
          <p:sp>
            <p:nvSpPr>
              <p:cNvPr id="1051772" name=""/>
              <p:cNvSpPr/>
              <p:nvPr/>
            </p:nvSpPr>
            <p:spPr>
              <a:xfrm>
                <a:off x="9969557" y="1874133"/>
                <a:ext cx="128659" cy="239879"/>
              </a:xfrm>
            </p:spPr>
          </p:sp>
        </mc:Fallback>
      </mc:AlternateContent>
      <mc:AlternateContent xmlns:mc="http://schemas.openxmlformats.org/markup-compatibility/2006">
        <mc:Choice xmlns:p14="http://schemas.microsoft.com/office/powerpoint/2010/main" Requires="p14">
          <p:contentPart p14:bwMode="auto" r:id="rId205">
            <p14:nvContentPartPr>
              <p14:cNvPr id="1051773" name=""/>
              <p14:cNvContentPartPr/>
              <p14:nvPr/>
            </p14:nvContentPartPr>
            <p14:xfrm>
              <a:off x="10144388" y="2006172"/>
              <a:ext cx="112409" cy="94670"/>
            </p14:xfrm>
          </p:contentPart>
        </mc:Choice>
        <mc:Fallback>
          <p:sp>
            <p:nvSpPr>
              <p:cNvPr id="1051773" name=""/>
              <p:cNvSpPr/>
              <p:nvPr/>
            </p:nvSpPr>
            <p:spPr>
              <a:xfrm>
                <a:off x="10144388" y="2006172"/>
                <a:ext cx="112409" cy="94670"/>
              </a:xfrm>
            </p:spPr>
          </p:sp>
        </mc:Fallback>
      </mc:AlternateContent>
      <mc:AlternateContent xmlns:mc="http://schemas.openxmlformats.org/markup-compatibility/2006">
        <mc:Choice xmlns:p14="http://schemas.microsoft.com/office/powerpoint/2010/main" Requires="p14">
          <p:contentPart p14:bwMode="auto" r:id="rId206">
            <p14:nvContentPartPr>
              <p14:cNvPr id="1051774" name=""/>
              <p14:cNvContentPartPr/>
              <p14:nvPr/>
            </p14:nvContentPartPr>
            <p14:xfrm>
              <a:off x="10358541" y="2040535"/>
              <a:ext cx="21494" cy="122619"/>
            </p14:xfrm>
          </p:contentPart>
        </mc:Choice>
        <mc:Fallback>
          <p:sp>
            <p:nvSpPr>
              <p:cNvPr id="1051774" name=""/>
              <p:cNvSpPr/>
              <p:nvPr/>
            </p:nvSpPr>
            <p:spPr>
              <a:xfrm>
                <a:off x="10358541" y="2040535"/>
                <a:ext cx="21494" cy="122619"/>
              </a:xfrm>
            </p:spPr>
          </p:sp>
        </mc:Fallback>
      </mc:AlternateContent>
      <mc:AlternateContent xmlns:mc="http://schemas.openxmlformats.org/markup-compatibility/2006">
        <mc:Choice xmlns:p14="http://schemas.microsoft.com/office/powerpoint/2010/main" Requires="p14">
          <p:contentPart p14:bwMode="auto" r:id="rId207">
            <p14:nvContentPartPr>
              <p14:cNvPr id="1051775" name=""/>
              <p14:cNvContentPartPr/>
              <p14:nvPr/>
            </p14:nvContentPartPr>
            <p14:xfrm>
              <a:off x="10487066" y="1939201"/>
              <a:ext cx="128910" cy="218858"/>
            </p14:xfrm>
          </p:contentPart>
        </mc:Choice>
        <mc:Fallback>
          <p:sp>
            <p:nvSpPr>
              <p:cNvPr id="1051775" name=""/>
              <p:cNvSpPr/>
              <p:nvPr/>
            </p:nvSpPr>
            <p:spPr>
              <a:xfrm>
                <a:off x="10487066" y="1939201"/>
                <a:ext cx="128910" cy="218858"/>
              </a:xfrm>
            </p:spPr>
          </p:sp>
        </mc:Fallback>
      </mc:AlternateContent>
      <mc:AlternateContent xmlns:mc="http://schemas.openxmlformats.org/markup-compatibility/2006">
        <mc:Choice xmlns:p14="http://schemas.microsoft.com/office/powerpoint/2010/main" Requires="p14">
          <p:contentPart p14:bwMode="auto" r:id="rId208">
            <p14:nvContentPartPr>
              <p14:cNvPr id="1051776" name=""/>
              <p14:cNvContentPartPr/>
              <p14:nvPr/>
            </p14:nvContentPartPr>
            <p14:xfrm>
              <a:off x="10658406" y="2024141"/>
              <a:ext cx="130410" cy="37700"/>
            </p14:xfrm>
          </p:contentPart>
        </mc:Choice>
        <mc:Fallback>
          <p:sp>
            <p:nvSpPr>
              <p:cNvPr id="1051776" name=""/>
              <p:cNvSpPr/>
              <p:nvPr/>
            </p:nvSpPr>
            <p:spPr>
              <a:xfrm>
                <a:off x="10658406" y="2024141"/>
                <a:ext cx="130410" cy="37700"/>
              </a:xfrm>
            </p:spPr>
          </p:sp>
        </mc:Fallback>
      </mc:AlternateContent>
      <mc:AlternateContent xmlns:mc="http://schemas.openxmlformats.org/markup-compatibility/2006">
        <mc:Choice xmlns:p14="http://schemas.microsoft.com/office/powerpoint/2010/main" Requires="p14">
          <p:contentPart p14:bwMode="auto" r:id="rId209">
            <p14:nvContentPartPr>
              <p14:cNvPr id="1051777" name=""/>
              <p14:cNvContentPartPr/>
              <p14:nvPr/>
            </p14:nvContentPartPr>
            <p14:xfrm>
              <a:off x="10712900" y="1996681"/>
              <a:ext cx="23907" cy="146797"/>
            </p14:xfrm>
          </p:contentPart>
        </mc:Choice>
        <mc:Fallback>
          <p:sp>
            <p:nvSpPr>
              <p:cNvPr id="1051777" name=""/>
              <p:cNvSpPr/>
              <p:nvPr/>
            </p:nvSpPr>
            <p:spPr>
              <a:xfrm>
                <a:off x="10712900" y="1996681"/>
                <a:ext cx="23907" cy="146797"/>
              </a:xfrm>
            </p:spPr>
          </p:sp>
        </mc:Fallback>
      </mc:AlternateContent>
      <mc:AlternateContent xmlns:mc="http://schemas.openxmlformats.org/markup-compatibility/2006">
        <mc:Choice xmlns:p14="http://schemas.microsoft.com/office/powerpoint/2010/main" Requires="p14">
          <p:contentPart p14:bwMode="auto" r:id="rId210">
            <p14:nvContentPartPr>
              <p14:cNvPr id="1051778" name=""/>
              <p14:cNvContentPartPr/>
              <p14:nvPr/>
            </p14:nvContentPartPr>
            <p14:xfrm>
              <a:off x="10853315" y="1825046"/>
              <a:ext cx="151954" cy="249069"/>
            </p14:xfrm>
          </p:contentPart>
        </mc:Choice>
        <mc:Fallback>
          <p:sp>
            <p:nvSpPr>
              <p:cNvPr id="1051778" name=""/>
              <p:cNvSpPr/>
              <p:nvPr/>
            </p:nvSpPr>
            <p:spPr>
              <a:xfrm>
                <a:off x="10853315" y="1825046"/>
                <a:ext cx="151954" cy="249069"/>
              </a:xfrm>
            </p:spPr>
          </p:sp>
        </mc:Fallback>
      </mc:AlternateContent>
      <mc:AlternateContent xmlns:mc="http://schemas.openxmlformats.org/markup-compatibility/2006">
        <mc:Choice xmlns:p14="http://schemas.microsoft.com/office/powerpoint/2010/main" Requires="p14">
          <p:contentPart p14:bwMode="auto" r:id="rId211">
            <p14:nvContentPartPr>
              <p14:cNvPr id="1051779" name=""/>
              <p14:cNvContentPartPr/>
              <p14:nvPr/>
            </p14:nvContentPartPr>
            <p14:xfrm>
              <a:off x="11036828" y="1968189"/>
              <a:ext cx="122230" cy="208024"/>
            </p14:xfrm>
          </p:contentPart>
        </mc:Choice>
        <mc:Fallback>
          <p:sp>
            <p:nvSpPr>
              <p:cNvPr id="1051779" name=""/>
              <p:cNvSpPr/>
              <p:nvPr/>
            </p:nvSpPr>
            <p:spPr>
              <a:xfrm>
                <a:off x="11036828" y="1968189"/>
                <a:ext cx="122230" cy="208024"/>
              </a:xfrm>
            </p:spPr>
          </p:sp>
        </mc:Fallback>
      </mc:AlternateContent>
      <mc:AlternateContent xmlns:mc="http://schemas.openxmlformats.org/markup-compatibility/2006">
        <mc:Choice xmlns:p14="http://schemas.microsoft.com/office/powerpoint/2010/main" Requires="p14">
          <p:contentPart p14:bwMode="auto" r:id="rId212">
            <p14:nvContentPartPr>
              <p14:cNvPr id="1051780" name=""/>
              <p14:cNvContentPartPr/>
              <p14:nvPr/>
            </p14:nvContentPartPr>
            <p14:xfrm>
              <a:off x="11164937" y="1779892"/>
              <a:ext cx="144928" cy="540887"/>
            </p14:xfrm>
          </p:contentPart>
        </mc:Choice>
        <mc:Fallback>
          <p:sp>
            <p:nvSpPr>
              <p:cNvPr id="1051780" name=""/>
              <p:cNvSpPr/>
              <p:nvPr/>
            </p:nvSpPr>
            <p:spPr>
              <a:xfrm>
                <a:off x="11164937" y="1779892"/>
                <a:ext cx="144928" cy="540887"/>
              </a:xfrm>
            </p:spPr>
          </p:sp>
        </mc:Fallback>
      </mc:AlternateContent>
      <mc:AlternateContent xmlns:mc="http://schemas.openxmlformats.org/markup-compatibility/2006">
        <mc:Choice xmlns:p14="http://schemas.microsoft.com/office/powerpoint/2010/main" Requires="p14">
          <p:contentPart p14:bwMode="auto" r:id="rId213">
            <p14:nvContentPartPr>
              <p14:cNvPr id="1051781" name=""/>
              <p14:cNvContentPartPr/>
              <p14:nvPr/>
            </p14:nvContentPartPr>
            <p14:xfrm>
              <a:off x="8823448" y="2413138"/>
              <a:ext cx="255099" cy="495048"/>
            </p14:xfrm>
          </p:contentPart>
        </mc:Choice>
        <mc:Fallback>
          <p:sp>
            <p:nvSpPr>
              <p:cNvPr id="1051781" name=""/>
              <p:cNvSpPr/>
              <p:nvPr/>
            </p:nvSpPr>
            <p:spPr>
              <a:xfrm>
                <a:off x="8823448" y="2413138"/>
                <a:ext cx="255099" cy="495048"/>
              </a:xfrm>
            </p:spPr>
          </p:sp>
        </mc:Fallback>
      </mc:AlternateContent>
      <mc:AlternateContent xmlns:mc="http://schemas.openxmlformats.org/markup-compatibility/2006">
        <mc:Choice xmlns:p14="http://schemas.microsoft.com/office/powerpoint/2010/main" Requires="p14">
          <p:contentPart p14:bwMode="auto" r:id="rId214">
            <p14:nvContentPartPr>
              <p14:cNvPr id="1051782" name=""/>
              <p14:cNvContentPartPr/>
              <p14:nvPr/>
            </p14:nvContentPartPr>
            <p14:xfrm>
              <a:off x="9066739" y="2817650"/>
              <a:ext cx="182758" cy="306188"/>
            </p14:xfrm>
          </p:contentPart>
        </mc:Choice>
        <mc:Fallback>
          <p:sp>
            <p:nvSpPr>
              <p:cNvPr id="1051782" name=""/>
              <p:cNvSpPr/>
              <p:nvPr/>
            </p:nvSpPr>
            <p:spPr>
              <a:xfrm>
                <a:off x="9066739" y="2817650"/>
                <a:ext cx="182758" cy="306188"/>
              </a:xfrm>
            </p:spPr>
          </p:sp>
        </mc:Fallback>
      </mc:AlternateContent>
      <mc:AlternateContent xmlns:mc="http://schemas.openxmlformats.org/markup-compatibility/2006">
        <mc:Choice xmlns:p14="http://schemas.microsoft.com/office/powerpoint/2010/main" Requires="p14">
          <p:contentPart p14:bwMode="auto" r:id="rId215">
            <p14:nvContentPartPr>
              <p14:cNvPr id="1051783" name=""/>
              <p14:cNvContentPartPr/>
              <p14:nvPr/>
            </p14:nvContentPartPr>
            <p14:xfrm>
              <a:off x="9310697" y="2864908"/>
              <a:ext cx="198749" cy="258484"/>
            </p14:xfrm>
          </p:contentPart>
        </mc:Choice>
        <mc:Fallback>
          <p:sp>
            <p:nvSpPr>
              <p:cNvPr id="1051783" name=""/>
              <p:cNvSpPr/>
              <p:nvPr/>
            </p:nvSpPr>
            <p:spPr>
              <a:xfrm>
                <a:off x="9310697" y="2864908"/>
                <a:ext cx="198749" cy="258484"/>
              </a:xfrm>
            </p:spPr>
          </p:sp>
        </mc:Fallback>
      </mc:AlternateContent>
      <mc:AlternateContent xmlns:mc="http://schemas.openxmlformats.org/markup-compatibility/2006">
        <mc:Choice xmlns:p14="http://schemas.microsoft.com/office/powerpoint/2010/main" Requires="p14">
          <p:contentPart p14:bwMode="auto" r:id="rId216">
            <p14:nvContentPartPr>
              <p14:cNvPr id="1051784" name=""/>
              <p14:cNvContentPartPr/>
              <p14:nvPr/>
            </p14:nvContentPartPr>
            <p14:xfrm>
              <a:off x="9309276" y="2986067"/>
              <a:ext cx="195703" cy="8834"/>
            </p14:xfrm>
          </p:contentPart>
        </mc:Choice>
        <mc:Fallback>
          <p:sp>
            <p:nvSpPr>
              <p:cNvPr id="1051784" name=""/>
              <p:cNvSpPr/>
              <p:nvPr/>
            </p:nvSpPr>
            <p:spPr>
              <a:xfrm>
                <a:off x="9309276" y="2986067"/>
                <a:ext cx="195703" cy="8834"/>
              </a:xfrm>
            </p:spPr>
          </p:sp>
        </mc:Fallback>
      </mc:AlternateContent>
      <mc:AlternateContent xmlns:mc="http://schemas.openxmlformats.org/markup-compatibility/2006">
        <mc:Choice xmlns:p14="http://schemas.microsoft.com/office/powerpoint/2010/main" Requires="p14">
          <p:contentPart p14:bwMode="auto" r:id="rId217">
            <p14:nvContentPartPr>
              <p14:cNvPr id="1051785" name=""/>
              <p14:cNvContentPartPr/>
              <p14:nvPr/>
            </p14:nvContentPartPr>
            <p14:xfrm>
              <a:off x="9273598" y="2777865"/>
              <a:ext cx="244419" cy="14613"/>
            </p14:xfrm>
          </p:contentPart>
        </mc:Choice>
        <mc:Fallback>
          <p:sp>
            <p:nvSpPr>
              <p:cNvPr id="1051785" name=""/>
              <p:cNvSpPr/>
              <p:nvPr/>
            </p:nvSpPr>
            <p:spPr>
              <a:xfrm>
                <a:off x="9273598" y="2777865"/>
                <a:ext cx="244419" cy="14613"/>
              </a:xfrm>
            </p:spPr>
          </p:sp>
        </mc:Fallback>
      </mc:AlternateContent>
      <mc:AlternateContent xmlns:mc="http://schemas.openxmlformats.org/markup-compatibility/2006">
        <mc:Choice xmlns:p14="http://schemas.microsoft.com/office/powerpoint/2010/main" Requires="p14">
          <p:contentPart p14:bwMode="auto" r:id="rId218">
            <p14:nvContentPartPr>
              <p14:cNvPr id="1051786" name=""/>
              <p14:cNvContentPartPr/>
              <p14:nvPr/>
            </p14:nvContentPartPr>
            <p14:xfrm>
              <a:off x="9437450" y="2727075"/>
              <a:ext cx="84572" cy="130371"/>
            </p14:xfrm>
          </p:contentPart>
        </mc:Choice>
        <mc:Fallback>
          <p:sp>
            <p:nvSpPr>
              <p:cNvPr id="1051786" name=""/>
              <p:cNvSpPr/>
              <p:nvPr/>
            </p:nvSpPr>
            <p:spPr>
              <a:xfrm>
                <a:off x="9437450" y="2727075"/>
                <a:ext cx="84572" cy="130371"/>
              </a:xfrm>
            </p:spPr>
          </p:sp>
        </mc:Fallback>
      </mc:AlternateContent>
      <mc:AlternateContent xmlns:mc="http://schemas.openxmlformats.org/markup-compatibility/2006">
        <mc:Choice xmlns:p14="http://schemas.microsoft.com/office/powerpoint/2010/main" Requires="p14">
          <p:contentPart p14:bwMode="auto" r:id="rId219">
            <p14:nvContentPartPr>
              <p14:cNvPr id="1051787" name=""/>
              <p14:cNvContentPartPr/>
              <p14:nvPr/>
            </p14:nvContentPartPr>
            <p14:xfrm>
              <a:off x="8989490" y="2419356"/>
              <a:ext cx="76853" cy="135337"/>
            </p14:xfrm>
          </p:contentPart>
        </mc:Choice>
        <mc:Fallback>
          <p:sp>
            <p:nvSpPr>
              <p:cNvPr id="1051787" name=""/>
              <p:cNvSpPr/>
              <p:nvPr/>
            </p:nvSpPr>
            <p:spPr>
              <a:xfrm>
                <a:off x="8989490" y="2419356"/>
                <a:ext cx="76853" cy="135337"/>
              </a:xfrm>
            </p:spPr>
          </p:sp>
        </mc:Fallback>
      </mc:AlternateContent>
      <mc:AlternateContent xmlns:mc="http://schemas.openxmlformats.org/markup-compatibility/2006">
        <mc:Choice xmlns:p14="http://schemas.microsoft.com/office/powerpoint/2010/main" Requires="p14">
          <p:contentPart p14:bwMode="auto" r:id="rId220">
            <p14:nvContentPartPr>
              <p14:cNvPr id="1051788" name=""/>
              <p14:cNvContentPartPr/>
              <p14:nvPr/>
            </p14:nvContentPartPr>
            <p14:xfrm>
              <a:off x="9005148" y="2906452"/>
              <a:ext cx="11221" cy="30179"/>
            </p14:xfrm>
          </p:contentPart>
        </mc:Choice>
        <mc:Fallback>
          <p:sp>
            <p:nvSpPr>
              <p:cNvPr id="1051788" name=""/>
              <p:cNvSpPr/>
              <p:nvPr/>
            </p:nvSpPr>
            <p:spPr>
              <a:xfrm>
                <a:off x="9005148" y="2906452"/>
                <a:ext cx="11221" cy="30179"/>
              </a:xfrm>
            </p:spPr>
          </p:sp>
        </mc:Fallback>
      </mc:AlternateContent>
      <mc:AlternateContent xmlns:mc="http://schemas.openxmlformats.org/markup-compatibility/2006">
        <mc:Choice xmlns:p14="http://schemas.microsoft.com/office/powerpoint/2010/main" Requires="p14">
          <p:contentPart p14:bwMode="auto" r:id="rId221">
            <p14:nvContentPartPr>
              <p14:cNvPr id="1051789" name=""/>
              <p14:cNvContentPartPr/>
              <p14:nvPr/>
            </p14:nvContentPartPr>
            <p14:xfrm>
              <a:off x="9580599" y="3020337"/>
              <a:ext cx="117905" cy="10490"/>
            </p14:xfrm>
          </p:contentPart>
        </mc:Choice>
        <mc:Fallback>
          <p:sp>
            <p:nvSpPr>
              <p:cNvPr id="1051789" name=""/>
              <p:cNvSpPr/>
              <p:nvPr/>
            </p:nvSpPr>
            <p:spPr>
              <a:xfrm>
                <a:off x="9580599" y="3020337"/>
                <a:ext cx="117905" cy="10490"/>
              </a:xfrm>
            </p:spPr>
          </p:sp>
        </mc:Fallback>
      </mc:AlternateContent>
      <mc:AlternateContent xmlns:mc="http://schemas.openxmlformats.org/markup-compatibility/2006">
        <mc:Choice xmlns:p14="http://schemas.microsoft.com/office/powerpoint/2010/main" Requires="p14">
          <p:contentPart p14:bwMode="auto" r:id="rId222">
            <p14:nvContentPartPr>
              <p14:cNvPr id="1051790" name=""/>
              <p14:cNvContentPartPr/>
              <p14:nvPr/>
            </p14:nvContentPartPr>
            <p14:xfrm>
              <a:off x="9566064" y="3104279"/>
              <a:ext cx="147406" cy="13263"/>
            </p14:xfrm>
          </p:contentPart>
        </mc:Choice>
        <mc:Fallback>
          <p:sp>
            <p:nvSpPr>
              <p:cNvPr id="1051790" name=""/>
              <p:cNvSpPr/>
              <p:nvPr/>
            </p:nvSpPr>
            <p:spPr>
              <a:xfrm>
                <a:off x="9566064" y="3104279"/>
                <a:ext cx="147406" cy="13263"/>
              </a:xfrm>
            </p:spPr>
          </p:sp>
        </mc:Fallback>
      </mc:AlternateContent>
      <mc:AlternateContent xmlns:mc="http://schemas.openxmlformats.org/markup-compatibility/2006">
        <mc:Choice xmlns:p14="http://schemas.microsoft.com/office/powerpoint/2010/main" Requires="p14">
          <p:contentPart p14:bwMode="auto" r:id="rId223">
            <p14:nvContentPartPr>
              <p14:cNvPr id="1051791" name=""/>
              <p14:cNvContentPartPr/>
              <p14:nvPr/>
            </p14:nvContentPartPr>
            <p14:xfrm>
              <a:off x="9866017" y="2915371"/>
              <a:ext cx="23525" cy="302190"/>
            </p14:xfrm>
          </p:contentPart>
        </mc:Choice>
        <mc:Fallback>
          <p:sp>
            <p:nvSpPr>
              <p:cNvPr id="1051791" name=""/>
              <p:cNvSpPr/>
              <p:nvPr/>
            </p:nvSpPr>
            <p:spPr>
              <a:xfrm>
                <a:off x="9866017" y="2915371"/>
                <a:ext cx="23525" cy="302190"/>
              </a:xfrm>
            </p:spPr>
          </p:sp>
        </mc:Fallback>
      </mc:AlternateContent>
      <mc:AlternateContent xmlns:mc="http://schemas.openxmlformats.org/markup-compatibility/2006">
        <mc:Choice xmlns:p14="http://schemas.microsoft.com/office/powerpoint/2010/main" Requires="p14">
          <p:contentPart p14:bwMode="auto" r:id="rId224">
            <p14:nvContentPartPr>
              <p14:cNvPr id="1051792" name=""/>
              <p14:cNvContentPartPr/>
              <p14:nvPr/>
            </p14:nvContentPartPr>
            <p14:xfrm>
              <a:off x="9815805" y="2929493"/>
              <a:ext cx="171288" cy="15326"/>
            </p14:xfrm>
          </p:contentPart>
        </mc:Choice>
        <mc:Fallback>
          <p:sp>
            <p:nvSpPr>
              <p:cNvPr id="1051792" name=""/>
              <p:cNvSpPr/>
              <p:nvPr/>
            </p:nvSpPr>
            <p:spPr>
              <a:xfrm>
                <a:off x="9815805" y="2929493"/>
                <a:ext cx="171288" cy="15326"/>
              </a:xfrm>
            </p:spPr>
          </p:sp>
        </mc:Fallback>
      </mc:AlternateContent>
      <mc:AlternateContent xmlns:mc="http://schemas.openxmlformats.org/markup-compatibility/2006">
        <mc:Choice xmlns:p14="http://schemas.microsoft.com/office/powerpoint/2010/main" Requires="p14">
          <p:contentPart p14:bwMode="auto" r:id="rId225">
            <p14:nvContentPartPr>
              <p14:cNvPr id="1051793" name=""/>
              <p14:cNvContentPartPr/>
              <p14:nvPr/>
            </p14:nvContentPartPr>
            <p14:xfrm>
              <a:off x="9858970" y="3036438"/>
              <a:ext cx="178539" cy="16439"/>
            </p14:xfrm>
          </p:contentPart>
        </mc:Choice>
        <mc:Fallback>
          <p:sp>
            <p:nvSpPr>
              <p:cNvPr id="1051793" name=""/>
              <p:cNvSpPr/>
              <p:nvPr/>
            </p:nvSpPr>
            <p:spPr>
              <a:xfrm>
                <a:off x="9858970" y="3036438"/>
                <a:ext cx="178539" cy="16439"/>
              </a:xfrm>
            </p:spPr>
          </p:sp>
        </mc:Fallback>
      </mc:AlternateContent>
      <mc:AlternateContent xmlns:mc="http://schemas.openxmlformats.org/markup-compatibility/2006">
        <mc:Choice xmlns:p14="http://schemas.microsoft.com/office/powerpoint/2010/main" Requires="p14">
          <p:contentPart p14:bwMode="auto" r:id="rId226">
            <p14:nvContentPartPr>
              <p14:cNvPr id="1051794" name=""/>
              <p14:cNvContentPartPr/>
              <p14:nvPr/>
            </p14:nvContentPartPr>
            <p14:xfrm>
              <a:off x="9794663" y="2799784"/>
              <a:ext cx="221133" cy="28871"/>
            </p14:xfrm>
          </p:contentPart>
        </mc:Choice>
        <mc:Fallback>
          <p:sp>
            <p:nvSpPr>
              <p:cNvPr id="1051794" name=""/>
              <p:cNvSpPr/>
              <p:nvPr/>
            </p:nvSpPr>
            <p:spPr>
              <a:xfrm>
                <a:off x="9794663" y="2799784"/>
                <a:ext cx="221133" cy="28871"/>
              </a:xfrm>
            </p:spPr>
          </p:sp>
        </mc:Fallback>
      </mc:AlternateContent>
      <mc:AlternateContent xmlns:mc="http://schemas.openxmlformats.org/markup-compatibility/2006">
        <mc:Choice xmlns:p14="http://schemas.microsoft.com/office/powerpoint/2010/main" Requires="p14">
          <p:contentPart p14:bwMode="auto" r:id="rId227">
            <p14:nvContentPartPr>
              <p14:cNvPr id="1051795" name=""/>
              <p14:cNvContentPartPr/>
              <p14:nvPr/>
            </p14:nvContentPartPr>
            <p14:xfrm>
              <a:off x="9944419" y="2727075"/>
              <a:ext cx="94959" cy="138524"/>
            </p14:xfrm>
          </p:contentPart>
        </mc:Choice>
        <mc:Fallback>
          <p:sp>
            <p:nvSpPr>
              <p:cNvPr id="1051795" name=""/>
              <p:cNvSpPr/>
              <p:nvPr/>
            </p:nvSpPr>
            <p:spPr>
              <a:xfrm>
                <a:off x="9944419" y="2727075"/>
                <a:ext cx="94959" cy="138524"/>
              </a:xfrm>
            </p:spPr>
          </p:sp>
        </mc:Fallback>
      </mc:AlternateContent>
      <mc:AlternateContent xmlns:mc="http://schemas.openxmlformats.org/markup-compatibility/2006">
        <mc:Choice xmlns:p14="http://schemas.microsoft.com/office/powerpoint/2010/main" Requires="p14">
          <p:contentPart p14:bwMode="auto" r:id="rId228">
            <p14:nvContentPartPr>
              <p14:cNvPr id="1051796" name=""/>
              <p14:cNvContentPartPr/>
              <p14:nvPr/>
            </p14:nvContentPartPr>
            <p14:xfrm>
              <a:off x="10152789" y="2821471"/>
              <a:ext cx="84536" cy="474119"/>
            </p14:xfrm>
          </p:contentPart>
        </mc:Choice>
        <mc:Fallback>
          <p:sp>
            <p:nvSpPr>
              <p:cNvPr id="1051796" name=""/>
              <p:cNvSpPr/>
              <p:nvPr/>
            </p:nvSpPr>
            <p:spPr>
              <a:xfrm>
                <a:off x="10152789" y="2821471"/>
                <a:ext cx="84536" cy="474119"/>
              </a:xfrm>
            </p:spPr>
          </p:sp>
        </mc:Fallback>
      </mc:AlternateContent>
      <mc:AlternateContent xmlns:mc="http://schemas.openxmlformats.org/markup-compatibility/2006">
        <mc:Choice xmlns:p14="http://schemas.microsoft.com/office/powerpoint/2010/main" Requires="p14">
          <p:contentPart p14:bwMode="auto" r:id="rId229">
            <p14:nvContentPartPr>
              <p14:cNvPr id="1051797" name=""/>
              <p14:cNvContentPartPr/>
              <p14:nvPr/>
            </p14:nvContentPartPr>
            <p14:xfrm>
              <a:off x="10258468" y="3001839"/>
              <a:ext cx="110953" cy="164458"/>
            </p14:xfrm>
          </p:contentPart>
        </mc:Choice>
        <mc:Fallback>
          <p:sp>
            <p:nvSpPr>
              <p:cNvPr id="1051797" name=""/>
              <p:cNvSpPr/>
              <p:nvPr/>
            </p:nvSpPr>
            <p:spPr>
              <a:xfrm>
                <a:off x="10258468" y="3001839"/>
                <a:ext cx="110953" cy="164458"/>
              </a:xfrm>
            </p:spPr>
          </p:sp>
        </mc:Fallback>
      </mc:AlternateContent>
      <mc:AlternateContent xmlns:mc="http://schemas.openxmlformats.org/markup-compatibility/2006">
        <mc:Choice xmlns:p14="http://schemas.microsoft.com/office/powerpoint/2010/main" Requires="p14">
          <p:contentPart p14:bwMode="auto" r:id="rId230">
            <p14:nvContentPartPr>
              <p14:cNvPr id="1051798" name=""/>
              <p14:cNvContentPartPr/>
              <p14:nvPr/>
            </p14:nvContentPartPr>
            <p14:xfrm>
              <a:off x="10408665" y="3103319"/>
              <a:ext cx="130144" cy="7286"/>
            </p14:xfrm>
          </p:contentPart>
        </mc:Choice>
        <mc:Fallback>
          <p:sp>
            <p:nvSpPr>
              <p:cNvPr id="1051798" name=""/>
              <p:cNvSpPr/>
              <p:nvPr/>
            </p:nvSpPr>
            <p:spPr>
              <a:xfrm>
                <a:off x="10408665" y="3103319"/>
                <a:ext cx="130144" cy="7286"/>
              </a:xfrm>
            </p:spPr>
          </p:sp>
        </mc:Fallback>
      </mc:AlternateContent>
      <mc:AlternateContent xmlns:mc="http://schemas.openxmlformats.org/markup-compatibility/2006">
        <mc:Choice xmlns:p14="http://schemas.microsoft.com/office/powerpoint/2010/main" Requires="p14">
          <p:contentPart p14:bwMode="auto" r:id="rId231">
            <p14:nvContentPartPr>
              <p14:cNvPr id="1051799" name=""/>
              <p14:cNvContentPartPr/>
              <p14:nvPr/>
            </p14:nvContentPartPr>
            <p14:xfrm>
              <a:off x="10437294" y="3059815"/>
              <a:ext cx="3262" cy="126648"/>
            </p14:xfrm>
          </p:contentPart>
        </mc:Choice>
        <mc:Fallback>
          <p:sp>
            <p:nvSpPr>
              <p:cNvPr id="1051799" name=""/>
              <p:cNvSpPr/>
              <p:nvPr/>
            </p:nvSpPr>
            <p:spPr>
              <a:xfrm>
                <a:off x="10437294" y="3059815"/>
                <a:ext cx="3262" cy="126648"/>
              </a:xfrm>
            </p:spPr>
          </p:sp>
        </mc:Fallback>
      </mc:AlternateContent>
      <mc:AlternateContent xmlns:mc="http://schemas.openxmlformats.org/markup-compatibility/2006">
        <mc:Choice xmlns:p14="http://schemas.microsoft.com/office/powerpoint/2010/main" Requires="p14">
          <p:contentPart p14:bwMode="auto" r:id="rId232">
            <p14:nvContentPartPr>
              <p14:cNvPr id="1051800" name=""/>
              <p14:cNvContentPartPr/>
              <p14:nvPr/>
            </p14:nvContentPartPr>
            <p14:xfrm>
              <a:off x="10600233" y="2918925"/>
              <a:ext cx="115374" cy="247388"/>
            </p14:xfrm>
          </p:contentPart>
        </mc:Choice>
        <mc:Fallback>
          <p:sp>
            <p:nvSpPr>
              <p:cNvPr id="1051800" name=""/>
              <p:cNvSpPr/>
              <p:nvPr/>
            </p:nvSpPr>
            <p:spPr>
              <a:xfrm>
                <a:off x="10600233" y="2918925"/>
                <a:ext cx="115374" cy="247388"/>
              </a:xfrm>
            </p:spPr>
          </p:sp>
        </mc:Fallback>
      </mc:AlternateContent>
      <mc:AlternateContent xmlns:mc="http://schemas.openxmlformats.org/markup-compatibility/2006">
        <mc:Choice xmlns:p14="http://schemas.microsoft.com/office/powerpoint/2010/main" Requires="p14">
          <p:contentPart p14:bwMode="auto" r:id="rId233">
            <p14:nvContentPartPr>
              <p14:cNvPr id="1051801" name=""/>
              <p14:cNvContentPartPr/>
              <p14:nvPr/>
            </p14:nvContentPartPr>
            <p14:xfrm>
              <a:off x="10779532" y="3009024"/>
              <a:ext cx="97034" cy="137484"/>
            </p14:xfrm>
          </p:contentPart>
        </mc:Choice>
        <mc:Fallback>
          <p:sp>
            <p:nvSpPr>
              <p:cNvPr id="1051801" name=""/>
              <p:cNvSpPr/>
              <p:nvPr/>
            </p:nvSpPr>
            <p:spPr>
              <a:xfrm>
                <a:off x="10779532" y="3009024"/>
                <a:ext cx="97034" cy="137484"/>
              </a:xfrm>
            </p:spPr>
          </p:sp>
        </mc:Fallback>
      </mc:AlternateContent>
      <mc:AlternateContent xmlns:mc="http://schemas.openxmlformats.org/markup-compatibility/2006">
        <mc:Choice xmlns:p14="http://schemas.microsoft.com/office/powerpoint/2010/main" Requires="p14">
          <p:contentPart p14:bwMode="auto" r:id="rId234">
            <p14:nvContentPartPr>
              <p14:cNvPr id="1051802" name=""/>
              <p14:cNvContentPartPr/>
              <p14:nvPr/>
            </p14:nvContentPartPr>
            <p14:xfrm>
              <a:off x="10970245" y="3110605"/>
              <a:ext cx="30839" cy="103945"/>
            </p14:xfrm>
          </p:contentPart>
        </mc:Choice>
        <mc:Fallback>
          <p:sp>
            <p:nvSpPr>
              <p:cNvPr id="1051802" name=""/>
              <p:cNvSpPr/>
              <p:nvPr/>
            </p:nvSpPr>
            <p:spPr>
              <a:xfrm>
                <a:off x="10970245" y="3110605"/>
                <a:ext cx="30839" cy="103945"/>
              </a:xfrm>
            </p:spPr>
          </p:sp>
        </mc:Fallback>
      </mc:AlternateContent>
      <mc:AlternateContent xmlns:mc="http://schemas.openxmlformats.org/markup-compatibility/2006">
        <mc:Choice xmlns:p14="http://schemas.microsoft.com/office/powerpoint/2010/main" Requires="p14">
          <p:contentPart p14:bwMode="auto" r:id="rId235">
            <p14:nvContentPartPr>
              <p14:cNvPr id="1051803" name=""/>
              <p14:cNvContentPartPr/>
              <p14:nvPr/>
            </p14:nvContentPartPr>
            <p14:xfrm>
              <a:off x="11050856" y="3001839"/>
              <a:ext cx="121104" cy="178575"/>
            </p14:xfrm>
          </p:contentPart>
        </mc:Choice>
        <mc:Fallback>
          <p:sp>
            <p:nvSpPr>
              <p:cNvPr id="1051803" name=""/>
              <p:cNvSpPr/>
              <p:nvPr/>
            </p:nvSpPr>
            <p:spPr>
              <a:xfrm>
                <a:off x="11050856" y="3001839"/>
                <a:ext cx="121104" cy="178575"/>
              </a:xfrm>
            </p:spPr>
          </p:sp>
        </mc:Fallback>
      </mc:AlternateContent>
      <mc:AlternateContent xmlns:mc="http://schemas.openxmlformats.org/markup-compatibility/2006">
        <mc:Choice xmlns:p14="http://schemas.microsoft.com/office/powerpoint/2010/main" Requires="p14">
          <p:contentPart p14:bwMode="auto" r:id="rId236">
            <p14:nvContentPartPr>
              <p14:cNvPr id="1051804" name=""/>
              <p14:cNvContentPartPr/>
              <p14:nvPr/>
            </p14:nvContentPartPr>
            <p14:xfrm>
              <a:off x="11236730" y="3070240"/>
              <a:ext cx="124866" cy="7180"/>
            </p14:xfrm>
          </p:contentPart>
        </mc:Choice>
        <mc:Fallback>
          <p:sp>
            <p:nvSpPr>
              <p:cNvPr id="1051804" name=""/>
              <p:cNvSpPr/>
              <p:nvPr/>
            </p:nvSpPr>
            <p:spPr>
              <a:xfrm>
                <a:off x="11236730" y="3070240"/>
                <a:ext cx="124866" cy="7180"/>
              </a:xfrm>
            </p:spPr>
          </p:sp>
        </mc:Fallback>
      </mc:AlternateContent>
      <mc:AlternateContent xmlns:mc="http://schemas.openxmlformats.org/markup-compatibility/2006">
        <mc:Choice xmlns:p14="http://schemas.microsoft.com/office/powerpoint/2010/main" Requires="p14">
          <p:contentPart p14:bwMode="auto" r:id="rId237">
            <p14:nvContentPartPr>
              <p14:cNvPr id="1051805" name=""/>
              <p14:cNvContentPartPr/>
              <p14:nvPr/>
            </p14:nvContentPartPr>
            <p14:xfrm>
              <a:off x="11285065" y="3016705"/>
              <a:ext cx="15972" cy="117943"/>
            </p14:xfrm>
          </p:contentPart>
        </mc:Choice>
        <mc:Fallback>
          <p:sp>
            <p:nvSpPr>
              <p:cNvPr id="1051805" name=""/>
              <p:cNvSpPr/>
              <p:nvPr/>
            </p:nvSpPr>
            <p:spPr>
              <a:xfrm>
                <a:off x="11285065" y="3016705"/>
                <a:ext cx="15972" cy="117943"/>
              </a:xfrm>
            </p:spPr>
          </p:sp>
        </mc:Fallback>
      </mc:AlternateContent>
      <mc:AlternateContent xmlns:mc="http://schemas.openxmlformats.org/markup-compatibility/2006">
        <mc:Choice xmlns:p14="http://schemas.microsoft.com/office/powerpoint/2010/main" Requires="p14">
          <p:contentPart p14:bwMode="auto" r:id="rId238">
            <p14:nvContentPartPr>
              <p14:cNvPr id="1051806" name=""/>
              <p14:cNvContentPartPr/>
              <p14:nvPr/>
            </p14:nvContentPartPr>
            <p14:xfrm>
              <a:off x="11417501" y="2905419"/>
              <a:ext cx="79670" cy="177249"/>
            </p14:xfrm>
          </p:contentPart>
        </mc:Choice>
        <mc:Fallback>
          <p:sp>
            <p:nvSpPr>
              <p:cNvPr id="1051806" name=""/>
              <p:cNvSpPr/>
              <p:nvPr/>
            </p:nvSpPr>
            <p:spPr>
              <a:xfrm>
                <a:off x="11417501" y="2905419"/>
                <a:ext cx="79670" cy="177249"/>
              </a:xfrm>
            </p:spPr>
          </p:sp>
        </mc:Fallback>
      </mc:AlternateContent>
      <mc:AlternateContent xmlns:mc="http://schemas.openxmlformats.org/markup-compatibility/2006">
        <mc:Choice xmlns:p14="http://schemas.microsoft.com/office/powerpoint/2010/main" Requires="p14">
          <p:contentPart p14:bwMode="auto" r:id="rId239">
            <p14:nvContentPartPr>
              <p14:cNvPr id="1051807" name=""/>
              <p14:cNvContentPartPr/>
              <p14:nvPr/>
            </p14:nvContentPartPr>
            <p14:xfrm>
              <a:off x="11551363" y="2973099"/>
              <a:ext cx="100325" cy="205461"/>
            </p14:xfrm>
          </p:contentPart>
        </mc:Choice>
        <mc:Fallback>
          <p:sp>
            <p:nvSpPr>
              <p:cNvPr id="1051807" name=""/>
              <p:cNvSpPr/>
              <p:nvPr/>
            </p:nvSpPr>
            <p:spPr>
              <a:xfrm>
                <a:off x="11551363" y="2973099"/>
                <a:ext cx="100325" cy="205461"/>
              </a:xfrm>
            </p:spPr>
          </p:sp>
        </mc:Fallback>
      </mc:AlternateContent>
      <mc:AlternateContent xmlns:mc="http://schemas.openxmlformats.org/markup-compatibility/2006">
        <mc:Choice xmlns:p14="http://schemas.microsoft.com/office/powerpoint/2010/main" Requires="p14">
          <p:contentPart p14:bwMode="auto" r:id="rId240">
            <p14:nvContentPartPr>
              <p14:cNvPr id="1051808" name=""/>
              <p14:cNvContentPartPr/>
              <p14:nvPr/>
            </p14:nvContentPartPr>
            <p14:xfrm>
              <a:off x="11630942" y="2841044"/>
              <a:ext cx="119592" cy="386111"/>
            </p14:xfrm>
          </p:contentPart>
        </mc:Choice>
        <mc:Fallback>
          <p:sp>
            <p:nvSpPr>
              <p:cNvPr id="1051808" name=""/>
              <p:cNvSpPr/>
              <p:nvPr/>
            </p:nvSpPr>
            <p:spPr>
              <a:xfrm>
                <a:off x="11630942" y="2841044"/>
                <a:ext cx="119592" cy="386111"/>
              </a:xfrm>
            </p:spPr>
          </p:sp>
        </mc:Fallback>
      </mc:AlternateContent>
      <mc:AlternateContent xmlns:mc="http://schemas.openxmlformats.org/markup-compatibility/2006">
        <mc:Choice xmlns:p14="http://schemas.microsoft.com/office/powerpoint/2010/main" Requires="p14">
          <p:contentPart p14:bwMode="auto" r:id="rId241">
            <p14:nvContentPartPr>
              <p14:cNvPr id="1051809" name=""/>
              <p14:cNvContentPartPr/>
              <p14:nvPr/>
            </p14:nvContentPartPr>
            <p14:xfrm>
              <a:off x="10008727" y="3565615"/>
              <a:ext cx="193258" cy="7803"/>
            </p14:xfrm>
          </p:contentPart>
        </mc:Choice>
        <mc:Fallback>
          <p:sp>
            <p:nvSpPr>
              <p:cNvPr id="1051809" name=""/>
              <p:cNvSpPr/>
              <p:nvPr/>
            </p:nvSpPr>
            <p:spPr>
              <a:xfrm>
                <a:off x="10008727" y="3565615"/>
                <a:ext cx="193258" cy="7803"/>
              </a:xfrm>
            </p:spPr>
          </p:sp>
        </mc:Fallback>
      </mc:AlternateContent>
      <mc:AlternateContent xmlns:mc="http://schemas.openxmlformats.org/markup-compatibility/2006">
        <mc:Choice xmlns:p14="http://schemas.microsoft.com/office/powerpoint/2010/main" Requires="p14">
          <p:contentPart p14:bwMode="auto" r:id="rId242">
            <p14:nvContentPartPr>
              <p14:cNvPr id="1051810" name=""/>
              <p14:cNvContentPartPr/>
              <p14:nvPr/>
            </p14:nvContentPartPr>
            <p14:xfrm>
              <a:off x="10251420" y="3508011"/>
              <a:ext cx="55662" cy="215553"/>
            </p14:xfrm>
          </p:contentPart>
        </mc:Choice>
        <mc:Fallback>
          <p:sp>
            <p:nvSpPr>
              <p:cNvPr id="1051810" name=""/>
              <p:cNvSpPr/>
              <p:nvPr/>
            </p:nvSpPr>
            <p:spPr>
              <a:xfrm>
                <a:off x="10251420" y="3508011"/>
                <a:ext cx="55662" cy="215553"/>
              </a:xfrm>
            </p:spPr>
          </p:sp>
        </mc:Fallback>
      </mc:AlternateContent>
      <mc:AlternateContent xmlns:mc="http://schemas.openxmlformats.org/markup-compatibility/2006">
        <mc:Choice xmlns:p14="http://schemas.microsoft.com/office/powerpoint/2010/main" Requires="p14">
          <p:contentPart p14:bwMode="auto" r:id="rId243">
            <p14:nvContentPartPr>
              <p14:cNvPr id="1051811" name=""/>
              <p14:cNvContentPartPr/>
              <p14:nvPr/>
            </p14:nvContentPartPr>
            <p14:xfrm>
              <a:off x="10222790" y="3457549"/>
              <a:ext cx="207017" cy="14288"/>
            </p14:xfrm>
          </p:contentPart>
        </mc:Choice>
        <mc:Fallback>
          <p:sp>
            <p:nvSpPr>
              <p:cNvPr id="1051811" name=""/>
              <p:cNvSpPr/>
              <p:nvPr/>
            </p:nvSpPr>
            <p:spPr>
              <a:xfrm>
                <a:off x="10222790" y="3457549"/>
                <a:ext cx="207017" cy="14288"/>
              </a:xfrm>
            </p:spPr>
          </p:sp>
        </mc:Fallback>
      </mc:AlternateContent>
      <mc:AlternateContent xmlns:mc="http://schemas.openxmlformats.org/markup-compatibility/2006">
        <mc:Choice xmlns:p14="http://schemas.microsoft.com/office/powerpoint/2010/main" Requires="p14">
          <p:contentPart p14:bwMode="auto" r:id="rId244">
            <p14:nvContentPartPr>
              <p14:cNvPr id="1051812" name=""/>
              <p14:cNvContentPartPr/>
              <p14:nvPr/>
            </p14:nvContentPartPr>
            <p14:xfrm>
              <a:off x="10273003" y="3574882"/>
              <a:ext cx="168680" cy="5722"/>
            </p14:xfrm>
          </p:contentPart>
        </mc:Choice>
        <mc:Fallback>
          <p:sp>
            <p:nvSpPr>
              <p:cNvPr id="1051812" name=""/>
              <p:cNvSpPr/>
              <p:nvPr/>
            </p:nvSpPr>
            <p:spPr>
              <a:xfrm>
                <a:off x="10273003" y="3574882"/>
                <a:ext cx="168680" cy="5722"/>
              </a:xfrm>
            </p:spPr>
          </p:sp>
        </mc:Fallback>
      </mc:AlternateContent>
      <mc:AlternateContent xmlns:mc="http://schemas.openxmlformats.org/markup-compatibility/2006">
        <mc:Choice xmlns:p14="http://schemas.microsoft.com/office/powerpoint/2010/main" Requires="p14">
          <p:contentPart p14:bwMode="auto" r:id="rId245">
            <p14:nvContentPartPr>
              <p14:cNvPr id="1051813" name=""/>
              <p14:cNvContentPartPr/>
              <p14:nvPr/>
            </p14:nvContentPartPr>
            <p14:xfrm>
              <a:off x="10244373" y="3334465"/>
              <a:ext cx="176714" cy="14484"/>
            </p14:xfrm>
          </p:contentPart>
        </mc:Choice>
        <mc:Fallback>
          <p:sp>
            <p:nvSpPr>
              <p:cNvPr id="1051813" name=""/>
              <p:cNvSpPr/>
              <p:nvPr/>
            </p:nvSpPr>
            <p:spPr>
              <a:xfrm>
                <a:off x="10244373" y="3334465"/>
                <a:ext cx="176714" cy="14484"/>
              </a:xfrm>
            </p:spPr>
          </p:sp>
        </mc:Fallback>
      </mc:AlternateContent>
      <mc:AlternateContent xmlns:mc="http://schemas.openxmlformats.org/markup-compatibility/2006">
        <mc:Choice xmlns:p14="http://schemas.microsoft.com/office/powerpoint/2010/main" Requires="p14">
          <p:contentPart p14:bwMode="auto" r:id="rId246">
            <p14:nvContentPartPr>
              <p14:cNvPr id="1051814" name=""/>
              <p14:cNvContentPartPr/>
              <p14:nvPr/>
            </p14:nvContentPartPr>
            <p14:xfrm>
              <a:off x="10365499" y="3262234"/>
              <a:ext cx="68028" cy="162507"/>
            </p14:xfrm>
          </p:contentPart>
        </mc:Choice>
        <mc:Fallback>
          <p:sp>
            <p:nvSpPr>
              <p:cNvPr id="1051814" name=""/>
              <p:cNvSpPr/>
              <p:nvPr/>
            </p:nvSpPr>
            <p:spPr>
              <a:xfrm>
                <a:off x="10365499" y="3262234"/>
                <a:ext cx="68028" cy="162507"/>
              </a:xfrm>
            </p:spPr>
          </p:sp>
        </mc:Fallback>
      </mc:AlternateContent>
      <mc:AlternateContent xmlns:mc="http://schemas.openxmlformats.org/markup-compatibility/2006">
        <mc:Choice xmlns:p14="http://schemas.microsoft.com/office/powerpoint/2010/main" Requires="p14">
          <p:contentPart p14:bwMode="auto" r:id="rId247">
            <p14:nvContentPartPr>
              <p14:cNvPr id="1051815" name=""/>
              <p14:cNvContentPartPr/>
              <p14:nvPr/>
            </p14:nvContentPartPr>
            <p14:xfrm>
              <a:off x="10546884" y="3421295"/>
              <a:ext cx="82892" cy="333098"/>
            </p14:xfrm>
          </p:contentPart>
        </mc:Choice>
        <mc:Fallback>
          <p:sp>
            <p:nvSpPr>
              <p:cNvPr id="1051815" name=""/>
              <p:cNvSpPr/>
              <p:nvPr/>
            </p:nvSpPr>
            <p:spPr>
              <a:xfrm>
                <a:off x="10546884" y="3421295"/>
                <a:ext cx="82892" cy="333098"/>
              </a:xfrm>
            </p:spPr>
          </p:sp>
        </mc:Fallback>
      </mc:AlternateContent>
      <mc:AlternateContent xmlns:mc="http://schemas.openxmlformats.org/markup-compatibility/2006">
        <mc:Choice xmlns:p14="http://schemas.microsoft.com/office/powerpoint/2010/main" Requires="p14">
          <p:contentPart p14:bwMode="auto" r:id="rId248">
            <p14:nvContentPartPr>
              <p14:cNvPr id="1051816" name=""/>
              <p14:cNvContentPartPr/>
              <p14:nvPr/>
            </p14:nvContentPartPr>
            <p14:xfrm>
              <a:off x="10651358" y="3526549"/>
              <a:ext cx="149757" cy="140523"/>
            </p14:xfrm>
          </p:contentPart>
        </mc:Choice>
        <mc:Fallback>
          <p:sp>
            <p:nvSpPr>
              <p:cNvPr id="1051816" name=""/>
              <p:cNvSpPr/>
              <p:nvPr/>
            </p:nvSpPr>
            <p:spPr>
              <a:xfrm>
                <a:off x="10651358" y="3526549"/>
                <a:ext cx="149757" cy="140523"/>
              </a:xfrm>
            </p:spPr>
          </p:sp>
        </mc:Fallback>
      </mc:AlternateContent>
      <mc:AlternateContent xmlns:mc="http://schemas.openxmlformats.org/markup-compatibility/2006">
        <mc:Choice xmlns:p14="http://schemas.microsoft.com/office/powerpoint/2010/main" Requires="p14">
          <p:contentPart p14:bwMode="auto" r:id="rId249">
            <p14:nvContentPartPr>
              <p14:cNvPr id="1051817" name=""/>
              <p14:cNvContentPartPr/>
              <p14:nvPr/>
            </p14:nvContentPartPr>
            <p14:xfrm>
              <a:off x="10887004" y="3616529"/>
              <a:ext cx="14095" cy="79530"/>
            </p14:xfrm>
          </p:contentPart>
        </mc:Choice>
        <mc:Fallback>
          <p:sp>
            <p:nvSpPr>
              <p:cNvPr id="1051817" name=""/>
              <p:cNvSpPr/>
              <p:nvPr/>
            </p:nvSpPr>
            <p:spPr>
              <a:xfrm>
                <a:off x="10887004" y="3616529"/>
                <a:ext cx="14095" cy="79530"/>
              </a:xfrm>
            </p:spPr>
          </p:sp>
        </mc:Fallback>
      </mc:AlternateContent>
      <mc:AlternateContent xmlns:mc="http://schemas.openxmlformats.org/markup-compatibility/2006">
        <mc:Choice xmlns:p14="http://schemas.microsoft.com/office/powerpoint/2010/main" Requires="p14">
          <p:contentPart p14:bwMode="auto" r:id="rId250">
            <p14:nvContentPartPr>
              <p14:cNvPr id="1051818" name=""/>
              <p14:cNvContentPartPr/>
              <p14:nvPr/>
            </p14:nvContentPartPr>
            <p14:xfrm>
              <a:off x="10996325" y="3515196"/>
              <a:ext cx="111403" cy="178856"/>
            </p14:xfrm>
          </p:contentPart>
        </mc:Choice>
        <mc:Fallback>
          <p:sp>
            <p:nvSpPr>
              <p:cNvPr id="1051818" name=""/>
              <p:cNvSpPr/>
              <p:nvPr/>
            </p:nvSpPr>
            <p:spPr>
              <a:xfrm>
                <a:off x="10996325" y="3515196"/>
                <a:ext cx="111403" cy="178856"/>
              </a:xfrm>
            </p:spPr>
          </p:sp>
        </mc:Fallback>
      </mc:AlternateContent>
      <mc:AlternateContent xmlns:mc="http://schemas.openxmlformats.org/markup-compatibility/2006">
        <mc:Choice xmlns:p14="http://schemas.microsoft.com/office/powerpoint/2010/main" Requires="p14">
          <p:contentPart p14:bwMode="auto" r:id="rId251">
            <p14:nvContentPartPr>
              <p14:cNvPr id="1051819" name=""/>
              <p14:cNvContentPartPr/>
              <p14:nvPr/>
            </p14:nvContentPartPr>
            <p14:xfrm>
              <a:off x="11094021" y="3385370"/>
              <a:ext cx="117465" cy="400855"/>
            </p14:xfrm>
          </p:contentPart>
        </mc:Choice>
        <mc:Fallback>
          <p:sp>
            <p:nvSpPr>
              <p:cNvPr id="1051819" name=""/>
              <p:cNvSpPr/>
              <p:nvPr/>
            </p:nvSpPr>
            <p:spPr>
              <a:xfrm>
                <a:off x="11094021" y="3385370"/>
                <a:ext cx="117465" cy="400855"/>
              </a:xfrm>
            </p:spPr>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51820" name="ZoneTexte 3"/>
          <p:cNvSpPr txBox="1"/>
          <p:nvPr/>
        </p:nvSpPr>
        <p:spPr>
          <a:xfrm>
            <a:off x="231817" y="36664"/>
            <a:ext cx="6291580" cy="574040"/>
          </a:xfrm>
          <a:prstGeom prst="rect"/>
          <a:solidFill>
            <a:schemeClr val="accent5">
              <a:lumMod val="20000"/>
              <a:lumOff val="80000"/>
            </a:schemeClr>
          </a:solidFill>
        </p:spPr>
        <p:txBody>
          <a:bodyPr rtlCol="0" wrap="none">
            <a:spAutoFit/>
          </a:bodyPr>
          <a:p>
            <a:r>
              <a:rPr b="1" dirty="0" sz="3200" lang="fr-MA" u="sng">
                <a:latin typeface="+mj-lt"/>
              </a:rPr>
              <a:t>Vecteur Déplacement élémentaire</a:t>
            </a:r>
            <a:endParaRPr b="1" dirty="0" sz="3200" lang="en-US" u="sng">
              <a:latin typeface="+mj-lt"/>
            </a:endParaRPr>
          </a:p>
        </p:txBody>
      </p:sp>
      <p:sp>
        <p:nvSpPr>
          <p:cNvPr id="1051821" name="Forme libre 4"/>
          <p:cNvSpPr/>
          <p:nvPr/>
        </p:nvSpPr>
        <p:spPr>
          <a:xfrm>
            <a:off x="2781837" y="553792"/>
            <a:ext cx="6387921" cy="1068946"/>
          </a:xfrm>
          <a:custGeom>
            <a:avLst/>
            <a:gdLst>
              <a:gd name="connsiteX0" fmla="*/ 0 w 4919730"/>
              <a:gd name="connsiteY0" fmla="*/ 1068946 h 1068946"/>
              <a:gd name="connsiteX1" fmla="*/ 811369 w 4919730"/>
              <a:gd name="connsiteY1" fmla="*/ 489397 h 1068946"/>
              <a:gd name="connsiteX2" fmla="*/ 3348507 w 4919730"/>
              <a:gd name="connsiteY2" fmla="*/ 772732 h 1068946"/>
              <a:gd name="connsiteX3" fmla="*/ 4919730 w 4919730"/>
              <a:gd name="connsiteY3" fmla="*/ 0 h 1068946"/>
              <a:gd name="connsiteX4" fmla="*/ 4919730 w 4919730"/>
              <a:gd name="connsiteY4" fmla="*/ 0 h 106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9730" h="1068946">
                <a:moveTo>
                  <a:pt x="0" y="1068946"/>
                </a:moveTo>
                <a:cubicBezTo>
                  <a:pt x="126642" y="803856"/>
                  <a:pt x="253285" y="538766"/>
                  <a:pt x="811369" y="489397"/>
                </a:cubicBezTo>
                <a:cubicBezTo>
                  <a:pt x="1369453" y="440028"/>
                  <a:pt x="2663780" y="854298"/>
                  <a:pt x="3348507" y="772732"/>
                </a:cubicBezTo>
                <a:cubicBezTo>
                  <a:pt x="4033234" y="691166"/>
                  <a:pt x="4919730" y="0"/>
                  <a:pt x="4919730" y="0"/>
                </a:cubicBezTo>
                <a:lnTo>
                  <a:pt x="491973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1822" name="Ellipse 5"/>
          <p:cNvSpPr/>
          <p:nvPr/>
        </p:nvSpPr>
        <p:spPr>
          <a:xfrm flipH="1">
            <a:off x="4556239" y="1030310"/>
            <a:ext cx="118789" cy="109471"/>
          </a:xfrm>
          <a:prstGeom prst="ellipse"/>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56" name="Connecteur droit avec flèche 9"/>
          <p:cNvCxnSpPr>
            <a:cxnSpLocks/>
          </p:cNvCxnSpPr>
          <p:nvPr/>
        </p:nvCxnSpPr>
        <p:spPr>
          <a:xfrm flipV="1">
            <a:off x="1171977" y="1352282"/>
            <a:ext cx="0" cy="1918952"/>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57" name="Connecteur droit avec flèche 12"/>
          <p:cNvCxnSpPr>
            <a:cxnSpLocks/>
          </p:cNvCxnSpPr>
          <p:nvPr/>
        </p:nvCxnSpPr>
        <p:spPr>
          <a:xfrm>
            <a:off x="1171977" y="3271234"/>
            <a:ext cx="1983347" cy="0"/>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58" name="Connecteur droit avec flèche 14"/>
          <p:cNvCxnSpPr>
            <a:cxnSpLocks/>
          </p:cNvCxnSpPr>
          <p:nvPr/>
        </p:nvCxnSpPr>
        <p:spPr>
          <a:xfrm flipH="1">
            <a:off x="386366" y="3271234"/>
            <a:ext cx="785611" cy="631065"/>
          </a:xfrm>
          <a:prstGeom prst="straightConnector1"/>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1823" name="ZoneTexte 16"/>
          <p:cNvSpPr txBox="1"/>
          <p:nvPr/>
        </p:nvSpPr>
        <p:spPr>
          <a:xfrm>
            <a:off x="779171" y="2949263"/>
            <a:ext cx="393056" cy="461665"/>
          </a:xfrm>
          <a:prstGeom prst="rect"/>
          <a:noFill/>
        </p:spPr>
        <p:txBody>
          <a:bodyPr rtlCol="0" wrap="none">
            <a:spAutoFit/>
          </a:bodyPr>
          <a:p>
            <a:r>
              <a:rPr b="1" dirty="0" sz="2400" lang="fr-MA"/>
              <a:t>O</a:t>
            </a:r>
            <a:endParaRPr b="1" dirty="0" lang="en-US"/>
          </a:p>
        </p:txBody>
      </p:sp>
      <p:cxnSp>
        <p:nvCxnSpPr>
          <p:cNvPr id="3145859" name="Connecteur droit avec flèche 18"/>
          <p:cNvCxnSpPr>
            <a:cxnSpLocks/>
          </p:cNvCxnSpPr>
          <p:nvPr/>
        </p:nvCxnSpPr>
        <p:spPr>
          <a:xfrm flipV="1">
            <a:off x="1172227" y="1127361"/>
            <a:ext cx="3438762" cy="2130011"/>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1824" name="Ellipse 19"/>
          <p:cNvSpPr/>
          <p:nvPr/>
        </p:nvSpPr>
        <p:spPr>
          <a:xfrm flipH="1">
            <a:off x="5259580" y="1139781"/>
            <a:ext cx="118789" cy="109471"/>
          </a:xfrm>
          <a:prstGeom prst="ellipse"/>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860" name="Connecteur droit avec flèche 21"/>
          <p:cNvCxnSpPr>
            <a:cxnSpLocks/>
          </p:cNvCxnSpPr>
          <p:nvPr/>
        </p:nvCxnSpPr>
        <p:spPr>
          <a:xfrm flipV="1">
            <a:off x="1171977" y="1236832"/>
            <a:ext cx="4087603" cy="2034403"/>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1825" name="ZoneTexte 23"/>
          <p:cNvSpPr txBox="1">
            <a:spLocks noChangeAspect="1" noMove="1" noResize="1" noRot="1" noAdjustHandles="1" noEditPoints="1" noChangeArrowheads="1" noChangeShapeType="1" noTextEdit="1"/>
          </p:cNvSpPr>
          <p:nvPr/>
        </p:nvSpPr>
        <p:spPr>
          <a:xfrm>
            <a:off x="2320696" y="1501046"/>
            <a:ext cx="1146468" cy="508857"/>
          </a:xfrm>
          <a:prstGeom prst="rect"/>
          <a:blipFill rotWithShape="0">
            <a:blip xmlns:r="http://schemas.openxmlformats.org/officeDocument/2006/relationships" r:embed="rId1"/>
            <a:stretch>
              <a:fillRect/>
            </a:stretch>
          </a:blipFill>
        </p:spPr>
        <p:txBody>
          <a:bodyPr/>
          <a:p>
            <a:r>
              <a:rPr lang="en-US">
                <a:noFill/>
              </a:rPr>
              <a:t> </a:t>
            </a:r>
          </a:p>
        </p:txBody>
      </p:sp>
      <p:sp>
        <p:nvSpPr>
          <p:cNvPr id="1051826" name="ZoneTexte 24"/>
          <p:cNvSpPr txBox="1">
            <a:spLocks noChangeAspect="1" noMove="1" noResize="1" noRot="1" noAdjustHandles="1" noEditPoints="1" noChangeArrowheads="1" noChangeShapeType="1" noTextEdit="1"/>
          </p:cNvSpPr>
          <p:nvPr/>
        </p:nvSpPr>
        <p:spPr>
          <a:xfrm>
            <a:off x="3348860" y="2129963"/>
            <a:ext cx="1841145" cy="508857"/>
          </a:xfrm>
          <a:prstGeom prst="rect"/>
          <a:blipFill rotWithShape="0">
            <a:blip xmlns:r="http://schemas.openxmlformats.org/officeDocument/2006/relationships" r:embed="rId2"/>
            <a:stretch>
              <a:fillRect/>
            </a:stretch>
          </a:blipFill>
        </p:spPr>
        <p:txBody>
          <a:bodyPr/>
          <a:p>
            <a:r>
              <a:rPr lang="en-US">
                <a:noFill/>
              </a:rPr>
              <a:t> </a:t>
            </a:r>
          </a:p>
        </p:txBody>
      </p:sp>
      <p:cxnSp>
        <p:nvCxnSpPr>
          <p:cNvPr id="3145861" name="Connecteur droit avec flèche 26"/>
          <p:cNvCxnSpPr>
            <a:cxnSpLocks/>
            <a:stCxn id="1051822" idx="2"/>
            <a:endCxn id="1051824" idx="6"/>
          </p:cNvCxnSpPr>
          <p:nvPr/>
        </p:nvCxnSpPr>
        <p:spPr>
          <a:xfrm>
            <a:off x="4675028" y="1085046"/>
            <a:ext cx="584552" cy="109471"/>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1827" name="ZoneTexte 34"/>
          <p:cNvSpPr txBox="1">
            <a:spLocks noChangeAspect="1" noMove="1" noResize="1" noRot="1" noAdjustHandles="1" noEditPoints="1" noChangeArrowheads="1" noChangeShapeType="1" noTextEdit="1"/>
          </p:cNvSpPr>
          <p:nvPr/>
        </p:nvSpPr>
        <p:spPr>
          <a:xfrm>
            <a:off x="4610989" y="636015"/>
            <a:ext cx="958917" cy="508857"/>
          </a:xfrm>
          <a:prstGeom prst="rect"/>
          <a:blipFill rotWithShape="0">
            <a:blip xmlns:r="http://schemas.openxmlformats.org/officeDocument/2006/relationships" r:embed="rId3"/>
            <a:stretch>
              <a:fillRect/>
            </a:stretch>
          </a:blipFill>
        </p:spPr>
        <p:txBody>
          <a:bodyPr/>
          <a:p>
            <a:r>
              <a:rPr lang="en-US">
                <a:noFill/>
              </a:rPr>
              <a:t> </a:t>
            </a:r>
          </a:p>
        </p:txBody>
      </p:sp>
      <p:sp>
        <p:nvSpPr>
          <p:cNvPr id="1051828" name="ZoneTexte 37"/>
          <p:cNvSpPr txBox="1">
            <a:spLocks noChangeAspect="1" noMove="1" noResize="1" noRot="1" noAdjustHandles="1" noEditPoints="1" noChangeArrowheads="1" noChangeShapeType="1" noTextEdit="1"/>
          </p:cNvSpPr>
          <p:nvPr/>
        </p:nvSpPr>
        <p:spPr>
          <a:xfrm>
            <a:off x="6787622" y="1937937"/>
            <a:ext cx="3618876" cy="508857"/>
          </a:xfrm>
          <a:prstGeom prst="rect"/>
          <a:blipFill rotWithShape="0">
            <a:blip xmlns:r="http://schemas.openxmlformats.org/officeDocument/2006/relationships" r:embed="rId4"/>
            <a:stretch>
              <a:fillRect b="-25882"/>
            </a:stretch>
          </a:blipFill>
          <a:ln>
            <a:solidFill>
              <a:schemeClr val="tx1"/>
            </a:solidFill>
          </a:ln>
        </p:spPr>
        <p:txBody>
          <a:bodyPr/>
          <a:p>
            <a:r>
              <a:rPr lang="en-US">
                <a:noFill/>
              </a:rPr>
              <a:t> </a:t>
            </a:r>
          </a:p>
        </p:txBody>
      </p:sp>
      <p:sp>
        <p:nvSpPr>
          <p:cNvPr id="1051829" name="ZoneTexte 38"/>
          <p:cNvSpPr txBox="1">
            <a:spLocks noChangeAspect="1" noMove="1" noResize="1" noRot="1" noAdjustHandles="1" noEditPoints="1" noChangeArrowheads="1" noChangeShapeType="1" noTextEdit="1"/>
          </p:cNvSpPr>
          <p:nvPr/>
        </p:nvSpPr>
        <p:spPr>
          <a:xfrm>
            <a:off x="5569906" y="2762377"/>
            <a:ext cx="5706690" cy="508857"/>
          </a:xfrm>
          <a:prstGeom prst="rect"/>
          <a:blipFill rotWithShape="0">
            <a:blip xmlns:r="http://schemas.openxmlformats.org/officeDocument/2006/relationships" r:embed="rId5"/>
            <a:stretch>
              <a:fillRect r="-533" b="-24419"/>
            </a:stretch>
          </a:blipFill>
          <a:ln>
            <a:solidFill>
              <a:schemeClr val="tx1"/>
            </a:solidFill>
          </a:ln>
        </p:spPr>
        <p:txBody>
          <a:bodyPr/>
          <a:p>
            <a:r>
              <a:rPr lang="en-US">
                <a:noFill/>
              </a:rPr>
              <a:t> </a:t>
            </a:r>
          </a:p>
        </p:txBody>
      </p:sp>
      <p:sp>
        <p:nvSpPr>
          <p:cNvPr id="1051830" name="ZoneTexte 39"/>
          <p:cNvSpPr txBox="1"/>
          <p:nvPr/>
        </p:nvSpPr>
        <p:spPr>
          <a:xfrm>
            <a:off x="9224508" y="428778"/>
            <a:ext cx="1643380" cy="447040"/>
          </a:xfrm>
          <a:prstGeom prst="rect"/>
          <a:noFill/>
        </p:spPr>
        <p:txBody>
          <a:bodyPr rtlCol="0" wrap="none">
            <a:spAutoFit/>
          </a:bodyPr>
          <a:p>
            <a:r>
              <a:rPr dirty="0" sz="2400" lang="fr-MA"/>
              <a:t>Trajectoire</a:t>
            </a:r>
            <a:endParaRPr dirty="0" sz="2400" lang="en-US"/>
          </a:p>
        </p:txBody>
      </p:sp>
      <p:sp>
        <p:nvSpPr>
          <p:cNvPr id="1051831" name="ZoneTexte 40"/>
          <p:cNvSpPr txBox="1">
            <a:spLocks noChangeAspect="1" noMove="1" noResize="1" noRot="1" noAdjustHandles="1" noEditPoints="1" noChangeArrowheads="1" noChangeShapeType="1" noTextEdit="1"/>
          </p:cNvSpPr>
          <p:nvPr/>
        </p:nvSpPr>
        <p:spPr>
          <a:xfrm>
            <a:off x="373487" y="4031087"/>
            <a:ext cx="11725133" cy="2673681"/>
          </a:xfrm>
          <a:prstGeom prst="rect"/>
          <a:blipFill rotWithShape="0">
            <a:blip xmlns:r="http://schemas.openxmlformats.org/officeDocument/2006/relationships" r:embed="rId6"/>
            <a:stretch>
              <a:fillRect l="-363" b="-1814"/>
            </a:stretch>
          </a:blipFill>
          <a:ln>
            <a:solidFill>
              <a:schemeClr val="tx1"/>
            </a:solidFill>
          </a:ln>
        </p:spPr>
        <p:txBody>
          <a:bodyPr/>
          <a:p>
            <a:r>
              <a:rPr lang="fr-MA">
                <a:noFill/>
              </a:rPr>
              <a:t> </a:t>
            </a:r>
          </a:p>
        </p:txBody>
      </p:sp>
      <p:sp>
        <p:nvSpPr>
          <p:cNvPr id="1051832" name="ZoneTexte 42"/>
          <p:cNvSpPr txBox="1"/>
          <p:nvPr/>
        </p:nvSpPr>
        <p:spPr>
          <a:xfrm>
            <a:off x="114943" y="3620055"/>
            <a:ext cx="325730" cy="461665"/>
          </a:xfrm>
          <a:prstGeom prst="rect"/>
          <a:noFill/>
        </p:spPr>
        <p:txBody>
          <a:bodyPr rtlCol="0" wrap="none">
            <a:spAutoFit/>
          </a:bodyPr>
          <a:p>
            <a:r>
              <a:rPr b="1" dirty="0" sz="2400" lang="fr-MA"/>
              <a:t>x</a:t>
            </a:r>
            <a:endParaRPr b="1" dirty="0" sz="2400" lang="en-US"/>
          </a:p>
        </p:txBody>
      </p:sp>
      <p:sp>
        <p:nvSpPr>
          <p:cNvPr id="1051833" name="ZoneTexte 43"/>
          <p:cNvSpPr txBox="1"/>
          <p:nvPr/>
        </p:nvSpPr>
        <p:spPr>
          <a:xfrm>
            <a:off x="821089" y="1194516"/>
            <a:ext cx="335280" cy="447040"/>
          </a:xfrm>
          <a:prstGeom prst="rect"/>
          <a:noFill/>
        </p:spPr>
        <p:txBody>
          <a:bodyPr rtlCol="0" wrap="none">
            <a:spAutoFit/>
          </a:bodyPr>
          <a:p>
            <a:r>
              <a:rPr b="1" dirty="0" sz="2400" lang="fr-MA"/>
              <a:t>z</a:t>
            </a:r>
            <a:endParaRPr b="1" dirty="0" sz="2400" lang="en-US"/>
          </a:p>
        </p:txBody>
      </p:sp>
      <p:sp>
        <p:nvSpPr>
          <p:cNvPr id="1051834" name="ZoneTexte 44"/>
          <p:cNvSpPr txBox="1"/>
          <p:nvPr/>
        </p:nvSpPr>
        <p:spPr>
          <a:xfrm>
            <a:off x="3059998" y="3264993"/>
            <a:ext cx="330540" cy="461665"/>
          </a:xfrm>
          <a:prstGeom prst="rect"/>
          <a:noFill/>
        </p:spPr>
        <p:txBody>
          <a:bodyPr rtlCol="0" wrap="none">
            <a:spAutoFit/>
          </a:bodyPr>
          <a:p>
            <a:r>
              <a:rPr b="1" dirty="0" sz="2400" lang="fr-MA"/>
              <a:t>y</a:t>
            </a:r>
            <a:endParaRPr b="1" dirty="0" sz="2400" lang="en-US"/>
          </a:p>
        </p:txBody>
      </p:sp>
      <mc:AlternateContent xmlns:mc="http://schemas.openxmlformats.org/markup-compatibility/2006">
        <mc:Choice xmlns:p14="http://schemas.microsoft.com/office/powerpoint/2010/main" Requires="p14">
          <p:contentPart p14:bwMode="auto" r:id="rId7">
            <p14:nvContentPartPr>
              <p14:cNvPr id="1051835" name=""/>
              <p14:cNvContentPartPr/>
              <p14:nvPr/>
            </p14:nvContentPartPr>
            <p14:xfrm>
              <a:off x="4585037" y="1063713"/>
              <a:ext cx="69093" cy="113089"/>
            </p14:xfrm>
          </p:contentPart>
        </mc:Choice>
        <mc:Fallback>
          <p:sp>
            <p:nvSpPr>
              <p:cNvPr id="1051835" name=""/>
              <p:cNvSpPr/>
              <p:nvPr/>
            </p:nvSpPr>
            <p:spPr>
              <a:xfrm>
                <a:off x="4585037" y="1063713"/>
                <a:ext cx="69093" cy="113089"/>
              </a:xfrm>
            </p:spPr>
          </p:sp>
        </mc:Fallback>
      </mc:AlternateContent>
      <mc:AlternateContent xmlns:mc="http://schemas.openxmlformats.org/markup-compatibility/2006">
        <mc:Choice xmlns:p14="http://schemas.microsoft.com/office/powerpoint/2010/main" Requires="p14">
          <p:contentPart p14:bwMode="auto" r:id="rId8">
            <p14:nvContentPartPr>
              <p14:cNvPr id="1051836" name=""/>
              <p14:cNvContentPartPr/>
              <p14:nvPr/>
            </p14:nvContentPartPr>
            <p14:xfrm>
              <a:off x="4551762" y="1031447"/>
              <a:ext cx="114158" cy="142925"/>
            </p14:xfrm>
          </p:contentPart>
        </mc:Choice>
        <mc:Fallback>
          <p:sp>
            <p:nvSpPr>
              <p:cNvPr id="1051836" name=""/>
              <p:cNvSpPr/>
              <p:nvPr/>
            </p:nvSpPr>
            <p:spPr>
              <a:xfrm>
                <a:off x="4551762" y="1031447"/>
                <a:ext cx="114158" cy="142925"/>
              </a:xfrm>
            </p:spPr>
          </p:sp>
        </mc:Fallback>
      </mc:AlternateContent>
      <mc:AlternateContent xmlns:mc="http://schemas.openxmlformats.org/markup-compatibility/2006">
        <mc:Choice xmlns:p14="http://schemas.microsoft.com/office/powerpoint/2010/main" Requires="p14">
          <p:contentPart p14:bwMode="auto" r:id="rId9">
            <p14:nvContentPartPr>
              <p14:cNvPr id="1051837" name=""/>
              <p14:cNvContentPartPr/>
              <p14:nvPr/>
            </p14:nvContentPartPr>
            <p14:xfrm>
              <a:off x="5204748" y="1175900"/>
              <a:ext cx="133753" cy="95755"/>
            </p14:xfrm>
          </p:contentPart>
        </mc:Choice>
        <mc:Fallback>
          <p:sp>
            <p:nvSpPr>
              <p:cNvPr id="1051837" name=""/>
              <p:cNvSpPr/>
              <p:nvPr/>
            </p:nvSpPr>
            <p:spPr>
              <a:xfrm>
                <a:off x="5204748" y="1175900"/>
                <a:ext cx="133753" cy="95755"/>
              </a:xfrm>
            </p:spPr>
          </p:sp>
        </mc:Fallback>
      </mc:AlternateContent>
      <mc:AlternateContent xmlns:mc="http://schemas.openxmlformats.org/markup-compatibility/2006">
        <mc:Choice xmlns:p14="http://schemas.microsoft.com/office/powerpoint/2010/main" Requires="p14">
          <p:contentPart p14:bwMode="auto" r:id="rId10">
            <p14:nvContentPartPr>
              <p14:cNvPr id="1051838" name=""/>
              <p14:cNvContentPartPr/>
              <p14:nvPr/>
            </p14:nvContentPartPr>
            <p14:xfrm>
              <a:off x="5259959" y="1161504"/>
              <a:ext cx="76507" cy="96355"/>
            </p14:xfrm>
          </p:contentPart>
        </mc:Choice>
        <mc:Fallback>
          <p:sp>
            <p:nvSpPr>
              <p:cNvPr id="1051838" name=""/>
              <p:cNvSpPr/>
              <p:nvPr/>
            </p:nvSpPr>
            <p:spPr>
              <a:xfrm>
                <a:off x="5259959" y="1161504"/>
                <a:ext cx="76507" cy="96355"/>
              </a:xfrm>
            </p:spPr>
          </p:sp>
        </mc:Fallback>
      </mc:AlternateContent>
      <mc:AlternateContent xmlns:mc="http://schemas.openxmlformats.org/markup-compatibility/2006">
        <mc:Choice xmlns:p14="http://schemas.microsoft.com/office/powerpoint/2010/main" Requires="p14">
          <p:contentPart p14:bwMode="auto" r:id="rId11">
            <p14:nvContentPartPr>
              <p14:cNvPr id="1051839" name=""/>
              <p14:cNvContentPartPr/>
              <p14:nvPr/>
            </p14:nvContentPartPr>
            <p14:xfrm>
              <a:off x="667879" y="2763247"/>
              <a:ext cx="535067" cy="821075"/>
            </p14:xfrm>
          </p:contentPart>
        </mc:Choice>
        <mc:Fallback>
          <p:sp>
            <p:nvSpPr>
              <p:cNvPr id="1051839" name=""/>
              <p:cNvSpPr/>
              <p:nvPr/>
            </p:nvSpPr>
            <p:spPr>
              <a:xfrm>
                <a:off x="667879" y="2763247"/>
                <a:ext cx="535067" cy="821075"/>
              </a:xfrm>
            </p:spPr>
          </p:sp>
        </mc:Fallback>
      </mc:AlternateContent>
      <mc:AlternateContent xmlns:mc="http://schemas.openxmlformats.org/markup-compatibility/2006">
        <mc:Choice xmlns:p14="http://schemas.microsoft.com/office/powerpoint/2010/main" Requires="p14">
          <p:contentPart p14:bwMode="auto" r:id="rId12">
            <p14:nvContentPartPr>
              <p14:cNvPr id="1051840" name=""/>
              <p14:cNvContentPartPr/>
              <p14:nvPr/>
            </p14:nvContentPartPr>
            <p14:xfrm>
              <a:off x="1085000" y="3163597"/>
              <a:ext cx="98298" cy="177409"/>
            </p14:xfrm>
          </p:contentPart>
        </mc:Choice>
        <mc:Fallback>
          <p:sp>
            <p:nvSpPr>
              <p:cNvPr id="1051840" name=""/>
              <p:cNvSpPr/>
              <p:nvPr/>
            </p:nvSpPr>
            <p:spPr>
              <a:xfrm>
                <a:off x="1085000" y="3163597"/>
                <a:ext cx="98298" cy="177409"/>
              </a:xfrm>
            </p:spPr>
          </p:sp>
        </mc:Fallback>
      </mc:AlternateContent>
      <mc:AlternateContent xmlns:mc="http://schemas.openxmlformats.org/markup-compatibility/2006">
        <mc:Choice xmlns:p14="http://schemas.microsoft.com/office/powerpoint/2010/main" Requires="p14">
          <p:contentPart p14:bwMode="auto" r:id="rId13">
            <p14:nvContentPartPr>
              <p14:cNvPr id="1051841" name=""/>
              <p14:cNvContentPartPr/>
              <p14:nvPr/>
            </p14:nvContentPartPr>
            <p14:xfrm>
              <a:off x="885031" y="2878951"/>
              <a:ext cx="243561" cy="686642"/>
            </p14:xfrm>
          </p:contentPart>
        </mc:Choice>
        <mc:Fallback>
          <p:sp>
            <p:nvSpPr>
              <p:cNvPr id="1051841" name=""/>
              <p:cNvSpPr/>
              <p:nvPr/>
            </p:nvSpPr>
            <p:spPr>
              <a:xfrm>
                <a:off x="885031" y="2878951"/>
                <a:ext cx="243561" cy="686642"/>
              </a:xfrm>
            </p:spPr>
          </p:sp>
        </mc:Fallback>
      </mc:AlternateContent>
      <mc:AlternateContent xmlns:mc="http://schemas.openxmlformats.org/markup-compatibility/2006">
        <mc:Choice xmlns:p14="http://schemas.microsoft.com/office/powerpoint/2010/main" Requires="p14">
          <p:contentPart p14:bwMode="auto" r:id="rId14">
            <p14:nvContentPartPr>
              <p14:cNvPr id="1051842" name=""/>
              <p14:cNvContentPartPr/>
              <p14:nvPr/>
            </p14:nvContentPartPr>
            <p14:xfrm>
              <a:off x="235265" y="2569788"/>
              <a:ext cx="118440" cy="157804"/>
            </p14:xfrm>
          </p:contentPart>
        </mc:Choice>
        <mc:Fallback>
          <p:sp>
            <p:nvSpPr>
              <p:cNvPr id="1051842" name=""/>
              <p:cNvSpPr/>
              <p:nvPr/>
            </p:nvSpPr>
            <p:spPr>
              <a:xfrm>
                <a:off x="235265" y="2569788"/>
                <a:ext cx="118440" cy="157804"/>
              </a:xfrm>
            </p:spPr>
          </p:sp>
        </mc:Fallback>
      </mc:AlternateContent>
      <mc:AlternateContent xmlns:mc="http://schemas.openxmlformats.org/markup-compatibility/2006">
        <mc:Choice xmlns:p14="http://schemas.microsoft.com/office/powerpoint/2010/main" Requires="p14">
          <p:contentPart p14:bwMode="auto" r:id="rId15">
            <p14:nvContentPartPr>
              <p14:cNvPr id="1051843" name=""/>
              <p14:cNvContentPartPr/>
              <p14:nvPr/>
            </p14:nvContentPartPr>
            <p14:xfrm>
              <a:off x="392596" y="2379964"/>
              <a:ext cx="130458" cy="301848"/>
            </p14:xfrm>
          </p:contentPart>
        </mc:Choice>
        <mc:Fallback>
          <p:sp>
            <p:nvSpPr>
              <p:cNvPr id="1051843" name=""/>
              <p:cNvSpPr/>
              <p:nvPr/>
            </p:nvSpPr>
            <p:spPr>
              <a:xfrm>
                <a:off x="392596" y="2379964"/>
                <a:ext cx="130458" cy="301848"/>
              </a:xfrm>
            </p:spPr>
          </p:sp>
        </mc:Fallback>
      </mc:AlternateContent>
      <mc:AlternateContent xmlns:mc="http://schemas.openxmlformats.org/markup-compatibility/2006">
        <mc:Choice xmlns:p14="http://schemas.microsoft.com/office/powerpoint/2010/main" Requires="p14">
          <p:contentPart p14:bwMode="auto" r:id="rId16">
            <p14:nvContentPartPr>
              <p14:cNvPr id="1051844" name=""/>
              <p14:cNvContentPartPr/>
              <p14:nvPr/>
            </p14:nvContentPartPr>
            <p14:xfrm>
              <a:off x="555395" y="2474113"/>
              <a:ext cx="293959" cy="195148"/>
            </p14:xfrm>
          </p:contentPart>
        </mc:Choice>
        <mc:Fallback>
          <p:sp>
            <p:nvSpPr>
              <p:cNvPr id="1051844" name=""/>
              <p:cNvSpPr/>
              <p:nvPr/>
            </p:nvSpPr>
            <p:spPr>
              <a:xfrm>
                <a:off x="555395" y="2474113"/>
                <a:ext cx="293959" cy="195148"/>
              </a:xfrm>
            </p:spPr>
          </p:sp>
        </mc:Fallback>
      </mc:AlternateContent>
      <mc:AlternateContent xmlns:mc="http://schemas.openxmlformats.org/markup-compatibility/2006">
        <mc:Choice xmlns:p14="http://schemas.microsoft.com/office/powerpoint/2010/main" Requires="p14">
          <p:contentPart p14:bwMode="auto" r:id="rId17">
            <p14:nvContentPartPr>
              <p14:cNvPr id="1051845" name=""/>
              <p14:cNvContentPartPr/>
              <p14:nvPr/>
            </p14:nvContentPartPr>
            <p14:xfrm>
              <a:off x="846162" y="2499632"/>
              <a:ext cx="28298" cy="128141"/>
            </p14:xfrm>
          </p:contentPart>
        </mc:Choice>
        <mc:Fallback>
          <p:sp>
            <p:nvSpPr>
              <p:cNvPr id="1051845" name=""/>
              <p:cNvSpPr/>
              <p:nvPr/>
            </p:nvSpPr>
            <p:spPr>
              <a:xfrm>
                <a:off x="846162" y="2499632"/>
                <a:ext cx="28298" cy="128141"/>
              </a:xfrm>
            </p:spPr>
          </p:sp>
        </mc:Fallback>
      </mc:AlternateContent>
      <mc:AlternateContent xmlns:mc="http://schemas.openxmlformats.org/markup-compatibility/2006">
        <mc:Choice xmlns:p14="http://schemas.microsoft.com/office/powerpoint/2010/main" Requires="p14">
          <p:contentPart p14:bwMode="auto" r:id="rId18">
            <p14:nvContentPartPr>
              <p14:cNvPr id="1051846" name=""/>
              <p14:cNvContentPartPr/>
              <p14:nvPr/>
            </p14:nvContentPartPr>
            <p14:xfrm>
              <a:off x="915088" y="2321874"/>
              <a:ext cx="433585" cy="307414"/>
            </p14:xfrm>
          </p:contentPart>
        </mc:Choice>
        <mc:Fallback>
          <p:sp>
            <p:nvSpPr>
              <p:cNvPr id="1051846" name=""/>
              <p:cNvSpPr/>
              <p:nvPr/>
            </p:nvSpPr>
            <p:spPr>
              <a:xfrm>
                <a:off x="915088" y="2321874"/>
                <a:ext cx="433585" cy="307414"/>
              </a:xfrm>
            </p:spPr>
          </p:sp>
        </mc:Fallback>
      </mc:AlternateContent>
      <mc:AlternateContent xmlns:mc="http://schemas.openxmlformats.org/markup-compatibility/2006">
        <mc:Choice xmlns:p14="http://schemas.microsoft.com/office/powerpoint/2010/main" Requires="p14">
          <p:contentPart p14:bwMode="auto" r:id="rId19">
            <p14:nvContentPartPr>
              <p14:cNvPr id="1051847" name=""/>
              <p14:cNvContentPartPr/>
              <p14:nvPr/>
            </p14:nvContentPartPr>
            <p14:xfrm>
              <a:off x="884927" y="2408952"/>
              <a:ext cx="200073" cy="49737"/>
            </p14:xfrm>
          </p:contentPart>
        </mc:Choice>
        <mc:Fallback>
          <p:sp>
            <p:nvSpPr>
              <p:cNvPr id="1051847" name=""/>
              <p:cNvSpPr/>
              <p:nvPr/>
            </p:nvSpPr>
            <p:spPr>
              <a:xfrm>
                <a:off x="884927" y="2408952"/>
                <a:ext cx="200073" cy="49737"/>
              </a:xfrm>
            </p:spPr>
          </p:sp>
        </mc:Fallback>
      </mc:AlternateContent>
      <mc:AlternateContent xmlns:mc="http://schemas.openxmlformats.org/markup-compatibility/2006">
        <mc:Choice xmlns:p14="http://schemas.microsoft.com/office/powerpoint/2010/main" Requires="p14">
          <p:contentPart p14:bwMode="auto" r:id="rId20">
            <p14:nvContentPartPr>
              <p14:cNvPr id="1051848" name=""/>
              <p14:cNvContentPartPr/>
              <p14:nvPr/>
            </p14:nvContentPartPr>
            <p14:xfrm>
              <a:off x="439313" y="2679668"/>
              <a:ext cx="578784" cy="126937"/>
            </p14:xfrm>
          </p:contentPart>
        </mc:Choice>
        <mc:Fallback>
          <p:sp>
            <p:nvSpPr>
              <p:cNvPr id="1051848" name=""/>
              <p:cNvSpPr/>
              <p:nvPr/>
            </p:nvSpPr>
            <p:spPr>
              <a:xfrm>
                <a:off x="439313" y="2679668"/>
                <a:ext cx="578784" cy="126937"/>
              </a:xfrm>
            </p:spPr>
          </p:sp>
        </mc:Fallback>
      </mc:AlternateContent>
      <mc:AlternateContent xmlns:mc="http://schemas.openxmlformats.org/markup-compatibility/2006">
        <mc:Choice xmlns:p14="http://schemas.microsoft.com/office/powerpoint/2010/main" Requires="p14">
          <p:contentPart p14:bwMode="auto" r:id="rId21">
            <p14:nvContentPartPr>
              <p14:cNvPr id="1051849" name=""/>
              <p14:cNvContentPartPr/>
              <p14:nvPr/>
            </p14:nvContentPartPr>
            <p14:xfrm>
              <a:off x="4107880" y="2597001"/>
              <a:ext cx="201646" cy="65062"/>
            </p14:xfrm>
          </p:contentPart>
        </mc:Choice>
        <mc:Fallback>
          <p:sp>
            <p:nvSpPr>
              <p:cNvPr id="1051849" name=""/>
              <p:cNvSpPr/>
              <p:nvPr/>
            </p:nvSpPr>
            <p:spPr>
              <a:xfrm>
                <a:off x="4107880" y="2597001"/>
                <a:ext cx="201646" cy="65062"/>
              </a:xfrm>
            </p:spPr>
          </p:sp>
        </mc:Fallback>
      </mc:AlternateContent>
      <mc:AlternateContent xmlns:mc="http://schemas.openxmlformats.org/markup-compatibility/2006">
        <mc:Choice xmlns:p14="http://schemas.microsoft.com/office/powerpoint/2010/main" Requires="p14">
          <p:contentPart p14:bwMode="auto" r:id="rId22">
            <p14:nvContentPartPr>
              <p14:cNvPr id="1051850" name=""/>
              <p14:cNvContentPartPr/>
              <p14:nvPr/>
            </p14:nvContentPartPr>
            <p14:xfrm>
              <a:off x="4140473" y="2583481"/>
              <a:ext cx="678821" cy="108630"/>
            </p14:xfrm>
          </p:contentPart>
        </mc:Choice>
        <mc:Fallback>
          <p:sp>
            <p:nvSpPr>
              <p:cNvPr id="1051850" name=""/>
              <p:cNvSpPr/>
              <p:nvPr/>
            </p:nvSpPr>
            <p:spPr>
              <a:xfrm>
                <a:off x="4140473" y="2583481"/>
                <a:ext cx="678821" cy="108630"/>
              </a:xfrm>
            </p:spPr>
          </p:sp>
        </mc:Fallback>
      </mc:AlternateContent>
      <mc:AlternateContent xmlns:mc="http://schemas.openxmlformats.org/markup-compatibility/2006">
        <mc:Choice xmlns:p14="http://schemas.microsoft.com/office/powerpoint/2010/main" Requires="p14">
          <p:contentPart p14:bwMode="auto" r:id="rId23">
            <p14:nvContentPartPr>
              <p14:cNvPr id="1051851" name=""/>
              <p14:cNvContentPartPr/>
              <p14:nvPr/>
            </p14:nvContentPartPr>
            <p14:xfrm>
              <a:off x="3776213" y="2806605"/>
              <a:ext cx="21762" cy="145360"/>
            </p14:xfrm>
          </p:contentPart>
        </mc:Choice>
        <mc:Fallback>
          <p:sp>
            <p:nvSpPr>
              <p:cNvPr id="1051851" name=""/>
              <p:cNvSpPr/>
              <p:nvPr/>
            </p:nvSpPr>
            <p:spPr>
              <a:xfrm>
                <a:off x="3776213" y="2806605"/>
                <a:ext cx="21762" cy="145360"/>
              </a:xfrm>
            </p:spPr>
          </p:sp>
        </mc:Fallback>
      </mc:AlternateContent>
      <mc:AlternateContent xmlns:mc="http://schemas.openxmlformats.org/markup-compatibility/2006">
        <mc:Choice xmlns:p14="http://schemas.microsoft.com/office/powerpoint/2010/main" Requires="p14">
          <p:contentPart p14:bwMode="auto" r:id="rId24">
            <p14:nvContentPartPr>
              <p14:cNvPr id="1051852" name=""/>
              <p14:cNvContentPartPr/>
              <p14:nvPr/>
            </p14:nvContentPartPr>
            <p14:xfrm>
              <a:off x="3866321" y="2828656"/>
              <a:ext cx="109860" cy="145445"/>
            </p14:xfrm>
          </p:contentPart>
        </mc:Choice>
        <mc:Fallback>
          <p:sp>
            <p:nvSpPr>
              <p:cNvPr id="1051852" name=""/>
              <p:cNvSpPr/>
              <p:nvPr/>
            </p:nvSpPr>
            <p:spPr>
              <a:xfrm>
                <a:off x="3866321" y="2828656"/>
                <a:ext cx="109860" cy="145445"/>
              </a:xfrm>
            </p:spPr>
          </p:sp>
        </mc:Fallback>
      </mc:AlternateContent>
      <mc:AlternateContent xmlns:mc="http://schemas.openxmlformats.org/markup-compatibility/2006">
        <mc:Choice xmlns:p14="http://schemas.microsoft.com/office/powerpoint/2010/main" Requires="p14">
          <p:contentPart p14:bwMode="auto" r:id="rId25">
            <p14:nvContentPartPr>
              <p14:cNvPr id="1051853" name=""/>
              <p14:cNvContentPartPr/>
              <p14:nvPr/>
            </p14:nvContentPartPr>
            <p14:xfrm>
              <a:off x="3825018" y="2737728"/>
              <a:ext cx="15502" cy="72416"/>
            </p14:xfrm>
          </p:contentPart>
        </mc:Choice>
        <mc:Fallback>
          <p:sp>
            <p:nvSpPr>
              <p:cNvPr id="1051853" name=""/>
              <p:cNvSpPr/>
              <p:nvPr/>
            </p:nvSpPr>
            <p:spPr>
              <a:xfrm>
                <a:off x="3825018" y="2737728"/>
                <a:ext cx="15502" cy="72416"/>
              </a:xfrm>
            </p:spPr>
          </p:sp>
        </mc:Fallback>
      </mc:AlternateContent>
      <mc:AlternateContent xmlns:mc="http://schemas.openxmlformats.org/markup-compatibility/2006">
        <mc:Choice xmlns:p14="http://schemas.microsoft.com/office/powerpoint/2010/main" Requires="p14">
          <p:contentPart p14:bwMode="auto" r:id="rId26">
            <p14:nvContentPartPr>
              <p14:cNvPr id="1051854" name=""/>
              <p14:cNvContentPartPr/>
              <p14:nvPr/>
            </p14:nvContentPartPr>
            <p14:xfrm>
              <a:off x="4042435" y="2792235"/>
              <a:ext cx="86660" cy="211590"/>
            </p14:xfrm>
          </p:contentPart>
        </mc:Choice>
        <mc:Fallback>
          <p:sp>
            <p:nvSpPr>
              <p:cNvPr id="1051854" name=""/>
              <p:cNvSpPr/>
              <p:nvPr/>
            </p:nvSpPr>
            <p:spPr>
              <a:xfrm>
                <a:off x="4042435" y="2792235"/>
                <a:ext cx="86660" cy="211590"/>
              </a:xfrm>
            </p:spPr>
          </p:sp>
        </mc:Fallback>
      </mc:AlternateContent>
      <mc:AlternateContent xmlns:mc="http://schemas.openxmlformats.org/markup-compatibility/2006">
        <mc:Choice xmlns:p14="http://schemas.microsoft.com/office/powerpoint/2010/main" Requires="p14">
          <p:contentPart p14:bwMode="auto" r:id="rId27">
            <p14:nvContentPartPr>
              <p14:cNvPr id="1051855" name=""/>
              <p14:cNvContentPartPr/>
              <p14:nvPr/>
            </p14:nvContentPartPr>
            <p14:xfrm>
              <a:off x="4169103" y="2712952"/>
              <a:ext cx="121126" cy="301518"/>
            </p14:xfrm>
          </p:contentPart>
        </mc:Choice>
        <mc:Fallback>
          <p:sp>
            <p:nvSpPr>
              <p:cNvPr id="1051855" name=""/>
              <p:cNvSpPr/>
              <p:nvPr/>
            </p:nvSpPr>
            <p:spPr>
              <a:xfrm>
                <a:off x="4169103" y="2712952"/>
                <a:ext cx="121126" cy="301518"/>
              </a:xfrm>
            </p:spPr>
          </p:sp>
        </mc:Fallback>
      </mc:AlternateContent>
      <mc:AlternateContent xmlns:mc="http://schemas.openxmlformats.org/markup-compatibility/2006">
        <mc:Choice xmlns:p14="http://schemas.microsoft.com/office/powerpoint/2010/main" Requires="p14">
          <p:contentPart p14:bwMode="auto" r:id="rId28">
            <p14:nvContentPartPr>
              <p14:cNvPr id="1051856" name=""/>
              <p14:cNvContentPartPr/>
              <p14:nvPr/>
            </p14:nvContentPartPr>
            <p14:xfrm>
              <a:off x="4261351" y="2732096"/>
              <a:ext cx="583976" cy="252501"/>
            </p14:xfrm>
          </p:contentPart>
        </mc:Choice>
        <mc:Fallback>
          <p:sp>
            <p:nvSpPr>
              <p:cNvPr id="1051856" name=""/>
              <p:cNvSpPr/>
              <p:nvPr/>
            </p:nvSpPr>
            <p:spPr>
              <a:xfrm>
                <a:off x="4261351" y="2732096"/>
                <a:ext cx="583976" cy="252501"/>
              </a:xfrm>
            </p:spPr>
          </p:sp>
        </mc:Fallback>
      </mc:AlternateContent>
      <mc:AlternateContent xmlns:mc="http://schemas.openxmlformats.org/markup-compatibility/2006">
        <mc:Choice xmlns:p14="http://schemas.microsoft.com/office/powerpoint/2010/main" Requires="p14">
          <p:contentPart p14:bwMode="auto" r:id="rId29">
            <p14:nvContentPartPr>
              <p14:cNvPr id="1051857" name=""/>
              <p14:cNvContentPartPr/>
              <p14:nvPr/>
            </p14:nvContentPartPr>
            <p14:xfrm>
              <a:off x="3783700" y="3164369"/>
              <a:ext cx="10691" cy="161472"/>
            </p14:xfrm>
          </p:contentPart>
        </mc:Choice>
        <mc:Fallback>
          <p:sp>
            <p:nvSpPr>
              <p:cNvPr id="1051857" name=""/>
              <p:cNvSpPr/>
              <p:nvPr/>
            </p:nvSpPr>
            <p:spPr>
              <a:xfrm>
                <a:off x="3783700" y="3164369"/>
                <a:ext cx="10691" cy="161472"/>
              </a:xfrm>
            </p:spPr>
          </p:sp>
        </mc:Fallback>
      </mc:AlternateContent>
      <mc:AlternateContent xmlns:mc="http://schemas.openxmlformats.org/markup-compatibility/2006">
        <mc:Choice xmlns:p14="http://schemas.microsoft.com/office/powerpoint/2010/main" Requires="p14">
          <p:contentPart p14:bwMode="auto" r:id="rId30">
            <p14:nvContentPartPr>
              <p14:cNvPr id="1051858" name=""/>
              <p14:cNvContentPartPr/>
              <p14:nvPr/>
            </p14:nvContentPartPr>
            <p14:xfrm>
              <a:off x="3740535" y="3052878"/>
              <a:ext cx="0" cy="35925"/>
            </p14:xfrm>
          </p:contentPart>
        </mc:Choice>
        <mc:Fallback>
          <p:sp>
            <p:nvSpPr>
              <p:cNvPr id="1051858" name=""/>
              <p:cNvSpPr/>
              <p:nvPr/>
            </p:nvSpPr>
            <p:spPr>
              <a:xfrm>
                <a:off x="3740535" y="3052878"/>
                <a:ext cx="0" cy="35925"/>
              </a:xfrm>
            </p:spPr>
          </p:sp>
        </mc:Fallback>
      </mc:AlternateContent>
      <mc:AlternateContent xmlns:mc="http://schemas.openxmlformats.org/markup-compatibility/2006">
        <mc:Choice xmlns:p14="http://schemas.microsoft.com/office/powerpoint/2010/main" Requires="p14">
          <p:contentPart p14:bwMode="auto" r:id="rId31">
            <p14:nvContentPartPr>
              <p14:cNvPr id="1051859" name=""/>
              <p14:cNvContentPartPr/>
              <p14:nvPr/>
            </p14:nvContentPartPr>
            <p14:xfrm>
              <a:off x="3870912" y="3098981"/>
              <a:ext cx="327339" cy="386365"/>
            </p14:xfrm>
          </p:contentPart>
        </mc:Choice>
        <mc:Fallback>
          <p:sp>
            <p:nvSpPr>
              <p:cNvPr id="1051859" name=""/>
              <p:cNvSpPr/>
              <p:nvPr/>
            </p:nvSpPr>
            <p:spPr>
              <a:xfrm>
                <a:off x="3870912" y="3098981"/>
                <a:ext cx="327339" cy="386365"/>
              </a:xfrm>
            </p:spPr>
          </p:sp>
        </mc:Fallback>
      </mc:AlternateContent>
      <mc:AlternateContent xmlns:mc="http://schemas.openxmlformats.org/markup-compatibility/2006">
        <mc:Choice xmlns:p14="http://schemas.microsoft.com/office/powerpoint/2010/main" Requires="p14">
          <p:contentPart p14:bwMode="auto" r:id="rId32">
            <p14:nvContentPartPr>
              <p14:cNvPr id="1051860" name=""/>
              <p14:cNvContentPartPr/>
              <p14:nvPr/>
            </p14:nvContentPartPr>
            <p14:xfrm>
              <a:off x="4146767" y="3096235"/>
              <a:ext cx="753" cy="63132"/>
            </p14:xfrm>
          </p:contentPart>
        </mc:Choice>
        <mc:Fallback>
          <p:sp>
            <p:nvSpPr>
              <p:cNvPr id="1051860" name=""/>
              <p:cNvSpPr/>
              <p:nvPr/>
            </p:nvSpPr>
            <p:spPr>
              <a:xfrm>
                <a:off x="4146767" y="3096235"/>
                <a:ext cx="753" cy="63132"/>
              </a:xfrm>
            </p:spPr>
          </p:sp>
        </mc:Fallback>
      </mc:AlternateContent>
      <mc:AlternateContent xmlns:mc="http://schemas.openxmlformats.org/markup-compatibility/2006">
        <mc:Choice xmlns:p14="http://schemas.microsoft.com/office/powerpoint/2010/main" Requires="p14">
          <p:contentPart p14:bwMode="auto" r:id="rId33">
            <p14:nvContentPartPr>
              <p14:cNvPr id="1051861" name=""/>
              <p14:cNvContentPartPr/>
              <p14:nvPr/>
            </p14:nvContentPartPr>
            <p14:xfrm>
              <a:off x="4254553" y="3168333"/>
              <a:ext cx="166047" cy="163904"/>
            </p14:xfrm>
          </p:contentPart>
        </mc:Choice>
        <mc:Fallback>
          <p:sp>
            <p:nvSpPr>
              <p:cNvPr id="1051861" name=""/>
              <p:cNvSpPr/>
              <p:nvPr/>
            </p:nvSpPr>
            <p:spPr>
              <a:xfrm>
                <a:off x="4254553" y="3168333"/>
                <a:ext cx="166047" cy="163904"/>
              </a:xfrm>
            </p:spPr>
          </p:sp>
        </mc:Fallback>
      </mc:AlternateContent>
      <mc:AlternateContent xmlns:mc="http://schemas.openxmlformats.org/markup-compatibility/2006">
        <mc:Choice xmlns:p14="http://schemas.microsoft.com/office/powerpoint/2010/main" Requires="p14">
          <p:contentPart p14:bwMode="auto" r:id="rId34">
            <p14:nvContentPartPr>
              <p14:cNvPr id="1051862" name=""/>
              <p14:cNvContentPartPr/>
              <p14:nvPr/>
            </p14:nvContentPartPr>
            <p14:xfrm>
              <a:off x="4483152" y="3204258"/>
              <a:ext cx="7100" cy="103862"/>
            </p14:xfrm>
          </p:contentPart>
        </mc:Choice>
        <mc:Fallback>
          <p:sp>
            <p:nvSpPr>
              <p:cNvPr id="1051862" name=""/>
              <p:cNvSpPr/>
              <p:nvPr/>
            </p:nvSpPr>
            <p:spPr>
              <a:xfrm>
                <a:off x="4483152" y="3204258"/>
                <a:ext cx="7100" cy="103862"/>
              </a:xfrm>
            </p:spPr>
          </p:sp>
        </mc:Fallback>
      </mc:AlternateContent>
      <mc:AlternateContent xmlns:mc="http://schemas.openxmlformats.org/markup-compatibility/2006">
        <mc:Choice xmlns:p14="http://schemas.microsoft.com/office/powerpoint/2010/main" Requires="p14">
          <p:contentPart p14:bwMode="auto" r:id="rId35">
            <p14:nvContentPartPr>
              <p14:cNvPr id="1051863" name=""/>
              <p14:cNvContentPartPr/>
              <p14:nvPr/>
            </p14:nvContentPartPr>
            <p14:xfrm>
              <a:off x="4572291" y="3037525"/>
              <a:ext cx="668345" cy="273534"/>
            </p14:xfrm>
          </p:contentPart>
        </mc:Choice>
        <mc:Fallback>
          <p:sp>
            <p:nvSpPr>
              <p:cNvPr id="1051863" name=""/>
              <p:cNvSpPr/>
              <p:nvPr/>
            </p:nvSpPr>
            <p:spPr>
              <a:xfrm>
                <a:off x="4572291" y="3037525"/>
                <a:ext cx="668345" cy="273534"/>
              </a:xfrm>
            </p:spPr>
          </p:sp>
        </mc:Fallback>
      </mc:AlternateContent>
      <mc:AlternateContent xmlns:mc="http://schemas.openxmlformats.org/markup-compatibility/2006">
        <mc:Choice xmlns:p14="http://schemas.microsoft.com/office/powerpoint/2010/main" Requires="p14">
          <p:contentPart p14:bwMode="auto" r:id="rId36">
            <p14:nvContentPartPr>
              <p14:cNvPr id="1051864" name=""/>
              <p14:cNvContentPartPr/>
              <p14:nvPr/>
            </p14:nvContentPartPr>
            <p14:xfrm>
              <a:off x="4476104" y="3096235"/>
              <a:ext cx="11403" cy="30819"/>
            </p14:xfrm>
          </p:contentPart>
        </mc:Choice>
        <mc:Fallback>
          <p:sp>
            <p:nvSpPr>
              <p:cNvPr id="1051864" name=""/>
              <p:cNvSpPr/>
              <p:nvPr/>
            </p:nvSpPr>
            <p:spPr>
              <a:xfrm>
                <a:off x="4476104" y="3096235"/>
                <a:ext cx="11403" cy="30819"/>
              </a:xfrm>
            </p:spPr>
          </p:sp>
        </mc:Fallback>
      </mc:AlternateContent>
      <mc:AlternateContent xmlns:mc="http://schemas.openxmlformats.org/markup-compatibility/2006">
        <mc:Choice xmlns:p14="http://schemas.microsoft.com/office/powerpoint/2010/main" Requires="p14">
          <p:contentPart p14:bwMode="auto" r:id="rId37">
            <p14:nvContentPartPr>
              <p14:cNvPr id="1051865" name=""/>
              <p14:cNvContentPartPr/>
              <p14:nvPr/>
            </p14:nvContentPartPr>
            <p14:xfrm>
              <a:off x="3869150" y="3529813"/>
              <a:ext cx="129050" cy="161083"/>
            </p14:xfrm>
          </p:contentPart>
        </mc:Choice>
        <mc:Fallback>
          <p:sp>
            <p:nvSpPr>
              <p:cNvPr id="1051865" name=""/>
              <p:cNvSpPr/>
              <p:nvPr/>
            </p:nvSpPr>
            <p:spPr>
              <a:xfrm>
                <a:off x="3869150" y="3529813"/>
                <a:ext cx="129050" cy="161083"/>
              </a:xfrm>
            </p:spPr>
          </p:sp>
        </mc:Fallback>
      </mc:AlternateContent>
      <mc:AlternateContent xmlns:mc="http://schemas.openxmlformats.org/markup-compatibility/2006">
        <mc:Choice xmlns:p14="http://schemas.microsoft.com/office/powerpoint/2010/main" Requires="p14">
          <p:contentPart p14:bwMode="auto" r:id="rId38">
            <p14:nvContentPartPr>
              <p14:cNvPr id="1051866" name=""/>
              <p14:cNvContentPartPr/>
              <p14:nvPr/>
            </p14:nvContentPartPr>
            <p14:xfrm>
              <a:off x="4033442" y="3589137"/>
              <a:ext cx="105943" cy="107284"/>
            </p14:xfrm>
          </p:contentPart>
        </mc:Choice>
        <mc:Fallback>
          <p:sp>
            <p:nvSpPr>
              <p:cNvPr id="1051866" name=""/>
              <p:cNvSpPr/>
              <p:nvPr/>
            </p:nvSpPr>
            <p:spPr>
              <a:xfrm>
                <a:off x="4033442" y="3589137"/>
                <a:ext cx="105943" cy="107284"/>
              </a:xfrm>
            </p:spPr>
          </p:sp>
        </mc:Fallback>
      </mc:AlternateContent>
      <mc:AlternateContent xmlns:mc="http://schemas.openxmlformats.org/markup-compatibility/2006">
        <mc:Choice xmlns:p14="http://schemas.microsoft.com/office/powerpoint/2010/main" Requires="p14">
          <p:contentPart p14:bwMode="auto" r:id="rId39">
            <p14:nvContentPartPr>
              <p14:cNvPr id="1051867" name=""/>
              <p14:cNvContentPartPr/>
              <p14:nvPr/>
            </p14:nvContentPartPr>
            <p14:xfrm>
              <a:off x="4190686" y="3573419"/>
              <a:ext cx="7186" cy="153250"/>
            </p14:xfrm>
          </p:contentPart>
        </mc:Choice>
        <mc:Fallback>
          <p:sp>
            <p:nvSpPr>
              <p:cNvPr id="1051867" name=""/>
              <p:cNvSpPr/>
              <p:nvPr/>
            </p:nvSpPr>
            <p:spPr>
              <a:xfrm>
                <a:off x="4190686" y="3573419"/>
                <a:ext cx="7186" cy="153250"/>
              </a:xfrm>
            </p:spPr>
          </p:sp>
        </mc:Fallback>
      </mc:AlternateContent>
      <mc:AlternateContent xmlns:mc="http://schemas.openxmlformats.org/markup-compatibility/2006">
        <mc:Choice xmlns:p14="http://schemas.microsoft.com/office/powerpoint/2010/main" Requires="p14">
          <p:contentPart p14:bwMode="auto" r:id="rId40">
            <p14:nvContentPartPr>
              <p14:cNvPr id="1051868" name=""/>
              <p14:cNvContentPartPr/>
              <p14:nvPr/>
            </p14:nvContentPartPr>
            <p14:xfrm>
              <a:off x="4268060" y="3544184"/>
              <a:ext cx="86477" cy="198313"/>
            </p14:xfrm>
          </p:contentPart>
        </mc:Choice>
        <mc:Fallback>
          <p:sp>
            <p:nvSpPr>
              <p:cNvPr id="1051868" name=""/>
              <p:cNvSpPr/>
              <p:nvPr/>
            </p:nvSpPr>
            <p:spPr>
              <a:xfrm>
                <a:off x="4268060" y="3544184"/>
                <a:ext cx="86477" cy="198313"/>
              </a:xfrm>
            </p:spPr>
          </p:sp>
        </mc:Fallback>
      </mc:AlternateContent>
      <mc:AlternateContent xmlns:mc="http://schemas.openxmlformats.org/markup-compatibility/2006">
        <mc:Choice xmlns:p14="http://schemas.microsoft.com/office/powerpoint/2010/main" Requires="p14">
          <p:contentPart p14:bwMode="auto" r:id="rId41">
            <p14:nvContentPartPr>
              <p14:cNvPr id="1051869" name=""/>
              <p14:cNvContentPartPr/>
              <p14:nvPr/>
            </p14:nvContentPartPr>
            <p14:xfrm>
              <a:off x="4411797" y="3616529"/>
              <a:ext cx="11832" cy="114899"/>
            </p14:xfrm>
          </p:contentPart>
        </mc:Choice>
        <mc:Fallback>
          <p:sp>
            <p:nvSpPr>
              <p:cNvPr id="1051869" name=""/>
              <p:cNvSpPr/>
              <p:nvPr/>
            </p:nvSpPr>
            <p:spPr>
              <a:xfrm>
                <a:off x="4411797" y="3616529"/>
                <a:ext cx="11832" cy="114899"/>
              </a:xfrm>
            </p:spPr>
          </p:sp>
        </mc:Fallback>
      </mc:AlternateContent>
      <mc:AlternateContent xmlns:mc="http://schemas.openxmlformats.org/markup-compatibility/2006">
        <mc:Choice xmlns:p14="http://schemas.microsoft.com/office/powerpoint/2010/main" Requires="p14">
          <p:contentPart p14:bwMode="auto" r:id="rId42">
            <p14:nvContentPartPr>
              <p14:cNvPr id="1051870" name=""/>
              <p14:cNvContentPartPr/>
              <p14:nvPr/>
            </p14:nvContentPartPr>
            <p14:xfrm>
              <a:off x="4492651" y="3594726"/>
              <a:ext cx="104947" cy="142945"/>
            </p14:xfrm>
          </p:contentPart>
        </mc:Choice>
        <mc:Fallback>
          <p:sp>
            <p:nvSpPr>
              <p:cNvPr id="1051870" name=""/>
              <p:cNvSpPr/>
              <p:nvPr/>
            </p:nvSpPr>
            <p:spPr>
              <a:xfrm>
                <a:off x="4492651" y="3594726"/>
                <a:ext cx="104947" cy="142945"/>
              </a:xfrm>
            </p:spPr>
          </p:sp>
        </mc:Fallback>
      </mc:AlternateContent>
      <mc:AlternateContent xmlns:mc="http://schemas.openxmlformats.org/markup-compatibility/2006">
        <mc:Choice xmlns:p14="http://schemas.microsoft.com/office/powerpoint/2010/main" Requires="p14">
          <p:contentPart p14:bwMode="auto" r:id="rId43">
            <p14:nvContentPartPr>
              <p14:cNvPr id="1051871" name=""/>
              <p14:cNvContentPartPr/>
              <p14:nvPr/>
            </p14:nvContentPartPr>
            <p14:xfrm>
              <a:off x="4766481" y="3502535"/>
              <a:ext cx="242154" cy="248287"/>
            </p14:xfrm>
          </p:contentPart>
        </mc:Choice>
        <mc:Fallback>
          <p:sp>
            <p:nvSpPr>
              <p:cNvPr id="1051871" name=""/>
              <p:cNvSpPr/>
              <p:nvPr/>
            </p:nvSpPr>
            <p:spPr>
              <a:xfrm>
                <a:off x="4766481" y="3502535"/>
                <a:ext cx="242154" cy="248287"/>
              </a:xfrm>
            </p:spPr>
          </p:sp>
        </mc:Fallback>
      </mc:AlternateContent>
      <mc:AlternateContent xmlns:mc="http://schemas.openxmlformats.org/markup-compatibility/2006">
        <mc:Choice xmlns:p14="http://schemas.microsoft.com/office/powerpoint/2010/main" Requires="p14">
          <p:contentPart p14:bwMode="auto" r:id="rId44">
            <p14:nvContentPartPr>
              <p14:cNvPr id="1051872" name=""/>
              <p14:cNvContentPartPr/>
              <p14:nvPr/>
            </p14:nvContentPartPr>
            <p14:xfrm>
              <a:off x="5117727" y="3466139"/>
              <a:ext cx="150607" cy="251410"/>
            </p14:xfrm>
          </p:contentPart>
        </mc:Choice>
        <mc:Fallback>
          <p:sp>
            <p:nvSpPr>
              <p:cNvPr id="1051872" name=""/>
              <p:cNvSpPr/>
              <p:nvPr/>
            </p:nvSpPr>
            <p:spPr>
              <a:xfrm>
                <a:off x="5117727" y="3466139"/>
                <a:ext cx="150607" cy="251410"/>
              </a:xfrm>
            </p:spPr>
          </p:sp>
        </mc:Fallback>
      </mc:AlternateContent>
      <mc:AlternateContent xmlns:mc="http://schemas.openxmlformats.org/markup-compatibility/2006">
        <mc:Choice xmlns:p14="http://schemas.microsoft.com/office/powerpoint/2010/main" Requires="p14">
          <p:contentPart p14:bwMode="auto" r:id="rId45">
            <p14:nvContentPartPr>
              <p14:cNvPr id="1051873" name=""/>
              <p14:cNvContentPartPr/>
              <p14:nvPr/>
            </p14:nvContentPartPr>
            <p14:xfrm>
              <a:off x="4192528" y="3450283"/>
              <a:ext cx="12252" cy="68873"/>
            </p14:xfrm>
          </p:contentPart>
        </mc:Choice>
        <mc:Fallback>
          <p:sp>
            <p:nvSpPr>
              <p:cNvPr id="1051873" name=""/>
              <p:cNvSpPr/>
              <p:nvPr/>
            </p:nvSpPr>
            <p:spPr>
              <a:xfrm>
                <a:off x="4192528" y="3450283"/>
                <a:ext cx="12252" cy="68873"/>
              </a:xfrm>
            </p:spPr>
          </p:sp>
        </mc:Fallback>
      </mc:AlternateContent>
      <mc:AlternateContent xmlns:mc="http://schemas.openxmlformats.org/markup-compatibility/2006">
        <mc:Choice xmlns:p14="http://schemas.microsoft.com/office/powerpoint/2010/main" Requires="p14">
          <p:contentPart p14:bwMode="auto" r:id="rId46">
            <p14:nvContentPartPr>
              <p14:cNvPr id="1051874" name=""/>
              <p14:cNvContentPartPr/>
              <p14:nvPr/>
            </p14:nvContentPartPr>
            <p14:xfrm>
              <a:off x="5417360" y="3414358"/>
              <a:ext cx="65196" cy="423718"/>
            </p14:xfrm>
          </p:contentPart>
        </mc:Choice>
        <mc:Fallback>
          <p:sp>
            <p:nvSpPr>
              <p:cNvPr id="1051874" name=""/>
              <p:cNvSpPr/>
              <p:nvPr/>
            </p:nvSpPr>
            <p:spPr>
              <a:xfrm>
                <a:off x="5417360" y="3414358"/>
                <a:ext cx="65196" cy="423718"/>
              </a:xfrm>
            </p:spPr>
          </p:sp>
        </mc:Fallback>
      </mc:AlternateContent>
      <mc:AlternateContent xmlns:mc="http://schemas.openxmlformats.org/markup-compatibility/2006">
        <mc:Choice xmlns:p14="http://schemas.microsoft.com/office/powerpoint/2010/main" Requires="p14">
          <p:contentPart p14:bwMode="auto" r:id="rId47">
            <p14:nvContentPartPr>
              <p14:cNvPr id="1051875" name=""/>
              <p14:cNvContentPartPr/>
              <p14:nvPr/>
            </p14:nvContentPartPr>
            <p14:xfrm>
              <a:off x="5573479" y="3441704"/>
              <a:ext cx="188177" cy="337162"/>
            </p14:xfrm>
          </p:contentPart>
        </mc:Choice>
        <mc:Fallback>
          <p:sp>
            <p:nvSpPr>
              <p:cNvPr id="1051875" name=""/>
              <p:cNvSpPr/>
              <p:nvPr/>
            </p:nvSpPr>
            <p:spPr>
              <a:xfrm>
                <a:off x="5573479" y="3441704"/>
                <a:ext cx="188177" cy="337162"/>
              </a:xfrm>
            </p:spPr>
          </p:sp>
        </mc:Fallback>
      </mc:AlternateContent>
      <mc:AlternateContent xmlns:mc="http://schemas.openxmlformats.org/markup-compatibility/2006">
        <mc:Choice xmlns:p14="http://schemas.microsoft.com/office/powerpoint/2010/main" Requires="p14">
          <p:contentPart p14:bwMode="auto" r:id="rId48">
            <p14:nvContentPartPr>
              <p14:cNvPr id="1051876" name=""/>
              <p14:cNvContentPartPr/>
              <p14:nvPr/>
            </p14:nvContentPartPr>
            <p14:xfrm>
              <a:off x="5801147" y="3486703"/>
              <a:ext cx="26888" cy="313890"/>
            </p14:xfrm>
          </p:contentPart>
        </mc:Choice>
        <mc:Fallback>
          <p:sp>
            <p:nvSpPr>
              <p:cNvPr id="1051876" name=""/>
              <p:cNvSpPr/>
              <p:nvPr/>
            </p:nvSpPr>
            <p:spPr>
              <a:xfrm>
                <a:off x="5801147" y="3486703"/>
                <a:ext cx="26888" cy="313890"/>
              </a:xfrm>
            </p:spPr>
          </p:sp>
        </mc:Fallback>
      </mc:AlternateContent>
      <mc:AlternateContent xmlns:mc="http://schemas.openxmlformats.org/markup-compatibility/2006">
        <mc:Choice xmlns:p14="http://schemas.microsoft.com/office/powerpoint/2010/main" Requires="p14">
          <p:contentPart p14:bwMode="auto" r:id="rId49">
            <p14:nvContentPartPr>
              <p14:cNvPr id="1051877" name=""/>
              <p14:cNvContentPartPr/>
              <p14:nvPr/>
            </p14:nvContentPartPr>
            <p14:xfrm>
              <a:off x="5739785" y="3645517"/>
              <a:ext cx="174408" cy="9112"/>
            </p14:xfrm>
          </p:contentPart>
        </mc:Choice>
        <mc:Fallback>
          <p:sp>
            <p:nvSpPr>
              <p:cNvPr id="1051877" name=""/>
              <p:cNvSpPr/>
              <p:nvPr/>
            </p:nvSpPr>
            <p:spPr>
              <a:xfrm>
                <a:off x="5739785" y="3645517"/>
                <a:ext cx="174408" cy="9112"/>
              </a:xfrm>
            </p:spPr>
          </p:sp>
        </mc:Fallback>
      </mc:AlternateContent>
      <mc:AlternateContent xmlns:mc="http://schemas.openxmlformats.org/markup-compatibility/2006">
        <mc:Choice xmlns:p14="http://schemas.microsoft.com/office/powerpoint/2010/main" Requires="p14">
          <p:contentPart p14:bwMode="auto" r:id="rId50">
            <p14:nvContentPartPr>
              <p14:cNvPr id="1051878" name=""/>
              <p14:cNvContentPartPr/>
              <p14:nvPr/>
            </p14:nvContentPartPr>
            <p14:xfrm>
              <a:off x="5982479" y="3674817"/>
              <a:ext cx="308447" cy="14305"/>
            </p14:xfrm>
          </p:contentPart>
        </mc:Choice>
        <mc:Fallback>
          <p:sp>
            <p:nvSpPr>
              <p:cNvPr id="1051878" name=""/>
              <p:cNvSpPr/>
              <p:nvPr/>
            </p:nvSpPr>
            <p:spPr>
              <a:xfrm>
                <a:off x="5982479" y="3674817"/>
                <a:ext cx="308447" cy="14305"/>
              </a:xfrm>
            </p:spPr>
          </p:sp>
        </mc:Fallback>
      </mc:AlternateContent>
      <mc:AlternateContent xmlns:mc="http://schemas.openxmlformats.org/markup-compatibility/2006">
        <mc:Choice xmlns:p14="http://schemas.microsoft.com/office/powerpoint/2010/main" Requires="p14">
          <p:contentPart p14:bwMode="auto" r:id="rId51">
            <p14:nvContentPartPr>
              <p14:cNvPr id="1051879" name=""/>
              <p14:cNvContentPartPr/>
              <p14:nvPr/>
            </p14:nvContentPartPr>
            <p14:xfrm>
              <a:off x="6139282" y="3609592"/>
              <a:ext cx="158653" cy="170290"/>
            </p14:xfrm>
          </p:contentPart>
        </mc:Choice>
        <mc:Fallback>
          <p:sp>
            <p:nvSpPr>
              <p:cNvPr id="1051879" name=""/>
              <p:cNvSpPr/>
              <p:nvPr/>
            </p:nvSpPr>
            <p:spPr>
              <a:xfrm>
                <a:off x="6139282" y="3609592"/>
                <a:ext cx="158653" cy="170290"/>
              </a:xfrm>
            </p:spPr>
          </p:sp>
        </mc:Fallback>
      </mc:AlternateContent>
      <mc:AlternateContent xmlns:mc="http://schemas.openxmlformats.org/markup-compatibility/2006">
        <mc:Choice xmlns:p14="http://schemas.microsoft.com/office/powerpoint/2010/main" Requires="p14">
          <p:contentPart p14:bwMode="auto" r:id="rId52">
            <p14:nvContentPartPr>
              <p14:cNvPr id="1051880" name=""/>
              <p14:cNvContentPartPr/>
              <p14:nvPr/>
            </p14:nvContentPartPr>
            <p14:xfrm>
              <a:off x="6351205" y="3594726"/>
              <a:ext cx="142292" cy="178813"/>
            </p14:xfrm>
          </p:contentPart>
        </mc:Choice>
        <mc:Fallback>
          <p:sp>
            <p:nvSpPr>
              <p:cNvPr id="1051880" name=""/>
              <p:cNvSpPr/>
              <p:nvPr/>
            </p:nvSpPr>
            <p:spPr>
              <a:xfrm>
                <a:off x="6351205" y="3594726"/>
                <a:ext cx="142292" cy="178813"/>
              </a:xfrm>
            </p:spPr>
          </p:sp>
        </mc:Fallback>
      </mc:AlternateContent>
      <mc:AlternateContent xmlns:mc="http://schemas.openxmlformats.org/markup-compatibility/2006">
        <mc:Choice xmlns:p14="http://schemas.microsoft.com/office/powerpoint/2010/main" Requires="p14">
          <p:contentPart p14:bwMode="auto" r:id="rId53">
            <p14:nvContentPartPr>
              <p14:cNvPr id="1051881" name=""/>
              <p14:cNvContentPartPr/>
              <p14:nvPr/>
            </p14:nvContentPartPr>
            <p14:xfrm>
              <a:off x="6453331" y="3551368"/>
              <a:ext cx="171755" cy="1936"/>
            </p14:xfrm>
          </p:contentPart>
        </mc:Choice>
        <mc:Fallback>
          <p:sp>
            <p:nvSpPr>
              <p:cNvPr id="1051881" name=""/>
              <p:cNvSpPr/>
              <p:nvPr/>
            </p:nvSpPr>
            <p:spPr>
              <a:xfrm>
                <a:off x="6453331" y="3551368"/>
                <a:ext cx="171755" cy="1936"/>
              </a:xfrm>
            </p:spPr>
          </p:sp>
        </mc:Fallback>
      </mc:AlternateContent>
      <mc:AlternateContent xmlns:mc="http://schemas.openxmlformats.org/markup-compatibility/2006">
        <mc:Choice xmlns:p14="http://schemas.microsoft.com/office/powerpoint/2010/main" Requires="p14">
          <p:contentPart p14:bwMode="auto" r:id="rId54">
            <p14:nvContentPartPr>
              <p14:cNvPr id="1051882" name=""/>
              <p14:cNvContentPartPr/>
              <p14:nvPr/>
            </p14:nvContentPartPr>
            <p14:xfrm>
              <a:off x="6517638" y="3479271"/>
              <a:ext cx="26973" cy="154944"/>
            </p14:xfrm>
          </p:contentPart>
        </mc:Choice>
        <mc:Fallback>
          <p:sp>
            <p:nvSpPr>
              <p:cNvPr id="1051882" name=""/>
              <p:cNvSpPr/>
              <p:nvPr/>
            </p:nvSpPr>
            <p:spPr>
              <a:xfrm>
                <a:off x="6517638" y="3479271"/>
                <a:ext cx="26973" cy="154944"/>
              </a:xfrm>
            </p:spPr>
          </p:sp>
        </mc:Fallback>
      </mc:AlternateContent>
      <mc:AlternateContent xmlns:mc="http://schemas.openxmlformats.org/markup-compatibility/2006">
        <mc:Choice xmlns:p14="http://schemas.microsoft.com/office/powerpoint/2010/main" Requires="p14">
          <p:contentPart p14:bwMode="auto" r:id="rId55">
            <p14:nvContentPartPr>
              <p14:cNvPr id="1051883" name=""/>
              <p14:cNvContentPartPr/>
              <p14:nvPr/>
            </p14:nvContentPartPr>
            <p14:xfrm>
              <a:off x="6830006" y="3652702"/>
              <a:ext cx="74079" cy="121335"/>
            </p14:xfrm>
          </p:contentPart>
        </mc:Choice>
        <mc:Fallback>
          <p:sp>
            <p:nvSpPr>
              <p:cNvPr id="1051883" name=""/>
              <p:cNvSpPr/>
              <p:nvPr/>
            </p:nvSpPr>
            <p:spPr>
              <a:xfrm>
                <a:off x="6830006" y="3652702"/>
                <a:ext cx="74079" cy="121335"/>
              </a:xfrm>
            </p:spPr>
          </p:sp>
        </mc:Fallback>
      </mc:AlternateContent>
      <mc:AlternateContent xmlns:mc="http://schemas.openxmlformats.org/markup-compatibility/2006">
        <mc:Choice xmlns:p14="http://schemas.microsoft.com/office/powerpoint/2010/main" Requires="p14">
          <p:contentPart p14:bwMode="auto" r:id="rId56">
            <p14:nvContentPartPr>
              <p14:cNvPr id="1051884" name=""/>
              <p14:cNvContentPartPr/>
              <p14:nvPr/>
            </p14:nvContentPartPr>
            <p14:xfrm>
              <a:off x="6967348" y="3660135"/>
              <a:ext cx="101561" cy="123009"/>
            </p14:xfrm>
          </p:contentPart>
        </mc:Choice>
        <mc:Fallback>
          <p:sp>
            <p:nvSpPr>
              <p:cNvPr id="1051884" name=""/>
              <p:cNvSpPr/>
              <p:nvPr/>
            </p:nvSpPr>
            <p:spPr>
              <a:xfrm>
                <a:off x="6967348" y="3660135"/>
                <a:ext cx="101561" cy="123009"/>
              </a:xfrm>
            </p:spPr>
          </p:sp>
        </mc:Fallback>
      </mc:AlternateContent>
      <mc:AlternateContent xmlns:mc="http://schemas.openxmlformats.org/markup-compatibility/2006">
        <mc:Choice xmlns:p14="http://schemas.microsoft.com/office/powerpoint/2010/main" Requires="p14">
          <p:contentPart p14:bwMode="auto" r:id="rId57">
            <p14:nvContentPartPr>
              <p14:cNvPr id="1051885" name=""/>
              <p14:cNvContentPartPr/>
              <p14:nvPr/>
            </p14:nvContentPartPr>
            <p14:xfrm>
              <a:off x="6917576" y="3508011"/>
              <a:ext cx="15748" cy="30910"/>
            </p14:xfrm>
          </p:contentPart>
        </mc:Choice>
        <mc:Fallback>
          <p:sp>
            <p:nvSpPr>
              <p:cNvPr id="1051885" name=""/>
              <p:cNvSpPr/>
              <p:nvPr/>
            </p:nvSpPr>
            <p:spPr>
              <a:xfrm>
                <a:off x="6917576" y="3508011"/>
                <a:ext cx="15748" cy="30910"/>
              </a:xfrm>
            </p:spPr>
          </p:sp>
        </mc:Fallback>
      </mc:AlternateContent>
      <mc:AlternateContent xmlns:mc="http://schemas.openxmlformats.org/markup-compatibility/2006">
        <mc:Choice xmlns:p14="http://schemas.microsoft.com/office/powerpoint/2010/main" Requires="p14">
          <p:contentPart p14:bwMode="auto" r:id="rId58">
            <p14:nvContentPartPr>
              <p14:cNvPr id="1051886" name=""/>
              <p14:cNvContentPartPr/>
              <p14:nvPr/>
            </p14:nvContentPartPr>
            <p14:xfrm>
              <a:off x="7174651" y="3475953"/>
              <a:ext cx="183541" cy="499344"/>
            </p14:xfrm>
          </p:contentPart>
        </mc:Choice>
        <mc:Fallback>
          <p:sp>
            <p:nvSpPr>
              <p:cNvPr id="1051886" name=""/>
              <p:cNvSpPr/>
              <p:nvPr/>
            </p:nvSpPr>
            <p:spPr>
              <a:xfrm>
                <a:off x="7174651" y="3475953"/>
                <a:ext cx="183541" cy="499344"/>
              </a:xfrm>
            </p:spPr>
          </p:sp>
        </mc:Fallback>
      </mc:AlternateContent>
      <mc:AlternateContent xmlns:mc="http://schemas.openxmlformats.org/markup-compatibility/2006">
        <mc:Choice xmlns:p14="http://schemas.microsoft.com/office/powerpoint/2010/main" Requires="p14">
          <p:contentPart p14:bwMode="auto" r:id="rId59">
            <p14:nvContentPartPr>
              <p14:cNvPr id="1051887" name=""/>
              <p14:cNvContentPartPr/>
              <p14:nvPr/>
            </p14:nvContentPartPr>
            <p14:xfrm>
              <a:off x="7437118" y="3679238"/>
              <a:ext cx="120667" cy="121354"/>
            </p14:xfrm>
          </p:contentPart>
        </mc:Choice>
        <mc:Fallback>
          <p:sp>
            <p:nvSpPr>
              <p:cNvPr id="1051887" name=""/>
              <p:cNvSpPr/>
              <p:nvPr/>
            </p:nvSpPr>
            <p:spPr>
              <a:xfrm>
                <a:off x="7437118" y="3679238"/>
                <a:ext cx="120667" cy="121354"/>
              </a:xfrm>
            </p:spPr>
          </p:sp>
        </mc:Fallback>
      </mc:AlternateContent>
      <mc:AlternateContent xmlns:mc="http://schemas.openxmlformats.org/markup-compatibility/2006">
        <mc:Choice xmlns:p14="http://schemas.microsoft.com/office/powerpoint/2010/main" Requires="p14">
          <p:contentPart p14:bwMode="auto" r:id="rId60">
            <p14:nvContentPartPr>
              <p14:cNvPr id="1051888" name=""/>
              <p14:cNvContentPartPr/>
              <p14:nvPr/>
            </p14:nvContentPartPr>
            <p14:xfrm>
              <a:off x="7618750" y="3718110"/>
              <a:ext cx="5764" cy="101038"/>
            </p14:xfrm>
          </p:contentPart>
        </mc:Choice>
        <mc:Fallback>
          <p:sp>
            <p:nvSpPr>
              <p:cNvPr id="1051888" name=""/>
              <p:cNvSpPr/>
              <p:nvPr/>
            </p:nvSpPr>
            <p:spPr>
              <a:xfrm>
                <a:off x="7618750" y="3718110"/>
                <a:ext cx="5764" cy="101038"/>
              </a:xfrm>
            </p:spPr>
          </p:sp>
        </mc:Fallback>
      </mc:AlternateContent>
      <mc:AlternateContent xmlns:mc="http://schemas.openxmlformats.org/markup-compatibility/2006">
        <mc:Choice xmlns:p14="http://schemas.microsoft.com/office/powerpoint/2010/main" Requires="p14">
          <p:contentPart p14:bwMode="auto" r:id="rId61">
            <p14:nvContentPartPr>
              <p14:cNvPr id="1051889" name=""/>
              <p14:cNvContentPartPr/>
              <p14:nvPr/>
            </p14:nvContentPartPr>
            <p14:xfrm>
              <a:off x="7581349" y="3558801"/>
              <a:ext cx="65925" cy="29612"/>
            </p14:xfrm>
          </p:contentPart>
        </mc:Choice>
        <mc:Fallback>
          <p:sp>
            <p:nvSpPr>
              <p:cNvPr id="1051889" name=""/>
              <p:cNvSpPr/>
              <p:nvPr/>
            </p:nvSpPr>
            <p:spPr>
              <a:xfrm>
                <a:off x="7581349" y="3558801"/>
                <a:ext cx="65925" cy="29612"/>
              </a:xfrm>
            </p:spPr>
          </p:sp>
        </mc:Fallback>
      </mc:AlternateContent>
      <mc:AlternateContent xmlns:mc="http://schemas.openxmlformats.org/markup-compatibility/2006">
        <mc:Choice xmlns:p14="http://schemas.microsoft.com/office/powerpoint/2010/main" Requires="p14">
          <p:contentPart p14:bwMode="auto" r:id="rId62">
            <p14:nvContentPartPr>
              <p14:cNvPr id="1051890" name=""/>
              <p14:cNvContentPartPr/>
              <p14:nvPr/>
            </p14:nvContentPartPr>
            <p14:xfrm>
              <a:off x="7717011" y="3472721"/>
              <a:ext cx="579325" cy="328826"/>
            </p14:xfrm>
          </p:contentPart>
        </mc:Choice>
        <mc:Fallback>
          <p:sp>
            <p:nvSpPr>
              <p:cNvPr id="1051890" name=""/>
              <p:cNvSpPr/>
              <p:nvPr/>
            </p:nvSpPr>
            <p:spPr>
              <a:xfrm>
                <a:off x="7717011" y="3472721"/>
                <a:ext cx="579325" cy="328826"/>
              </a:xfrm>
            </p:spPr>
          </p:sp>
        </mc:Fallback>
      </mc:AlternateContent>
      <mc:AlternateContent xmlns:mc="http://schemas.openxmlformats.org/markup-compatibility/2006">
        <mc:Choice xmlns:p14="http://schemas.microsoft.com/office/powerpoint/2010/main" Requires="p14">
          <p:contentPart p14:bwMode="auto" r:id="rId63">
            <p14:nvContentPartPr>
              <p14:cNvPr id="1051891" name=""/>
              <p14:cNvContentPartPr/>
              <p14:nvPr/>
            </p14:nvContentPartPr>
            <p14:xfrm>
              <a:off x="8359643" y="3511309"/>
              <a:ext cx="593792" cy="419342"/>
            </p14:xfrm>
          </p:contentPart>
        </mc:Choice>
        <mc:Fallback>
          <p:sp>
            <p:nvSpPr>
              <p:cNvPr id="1051891" name=""/>
              <p:cNvSpPr/>
              <p:nvPr/>
            </p:nvSpPr>
            <p:spPr>
              <a:xfrm>
                <a:off x="8359643" y="3511309"/>
                <a:ext cx="593792" cy="419342"/>
              </a:xfrm>
            </p:spPr>
          </p:sp>
        </mc:Fallback>
      </mc:AlternateContent>
      <mc:AlternateContent xmlns:mc="http://schemas.openxmlformats.org/markup-compatibility/2006">
        <mc:Choice xmlns:p14="http://schemas.microsoft.com/office/powerpoint/2010/main" Requires="p14">
          <p:contentPart p14:bwMode="auto" r:id="rId64">
            <p14:nvContentPartPr>
              <p14:cNvPr id="1051892" name=""/>
              <p14:cNvContentPartPr/>
              <p14:nvPr/>
            </p14:nvContentPartPr>
            <p14:xfrm>
              <a:off x="8780723" y="3486703"/>
              <a:ext cx="21395" cy="32223"/>
            </p14:xfrm>
          </p:contentPart>
        </mc:Choice>
        <mc:Fallback>
          <p:sp>
            <p:nvSpPr>
              <p:cNvPr id="1051892" name=""/>
              <p:cNvSpPr/>
              <p:nvPr/>
            </p:nvSpPr>
            <p:spPr>
              <a:xfrm>
                <a:off x="8780723" y="3486703"/>
                <a:ext cx="21395" cy="32223"/>
              </a:xfrm>
            </p:spPr>
          </p:sp>
        </mc:Fallback>
      </mc:AlternateContent>
      <mc:AlternateContent xmlns:mc="http://schemas.openxmlformats.org/markup-compatibility/2006">
        <mc:Choice xmlns:p14="http://schemas.microsoft.com/office/powerpoint/2010/main" Requires="p14">
          <p:contentPart p14:bwMode="auto" r:id="rId65">
            <p14:nvContentPartPr>
              <p14:cNvPr id="1051893" name=""/>
              <p14:cNvContentPartPr/>
              <p14:nvPr/>
            </p14:nvContentPartPr>
            <p14:xfrm>
              <a:off x="8609384" y="3587541"/>
              <a:ext cx="151854" cy="1858"/>
            </p14:xfrm>
          </p:contentPart>
        </mc:Choice>
        <mc:Fallback>
          <p:sp>
            <p:nvSpPr>
              <p:cNvPr id="1051893" name=""/>
              <p:cNvSpPr/>
              <p:nvPr/>
            </p:nvSpPr>
            <p:spPr>
              <a:xfrm>
                <a:off x="8609384" y="3587541"/>
                <a:ext cx="151854" cy="1858"/>
              </a:xfrm>
            </p:spPr>
          </p:sp>
        </mc:Fallback>
      </mc:AlternateContent>
      <mc:AlternateContent xmlns:mc="http://schemas.openxmlformats.org/markup-compatibility/2006">
        <mc:Choice xmlns:p14="http://schemas.microsoft.com/office/powerpoint/2010/main" Requires="p14">
          <p:contentPart p14:bwMode="auto" r:id="rId66">
            <p14:nvContentPartPr>
              <p14:cNvPr id="1051894" name=""/>
              <p14:cNvContentPartPr/>
              <p14:nvPr/>
            </p14:nvContentPartPr>
            <p14:xfrm>
              <a:off x="8976190" y="3487446"/>
              <a:ext cx="186944" cy="543717"/>
            </p14:xfrm>
          </p:contentPart>
        </mc:Choice>
        <mc:Fallback>
          <p:sp>
            <p:nvSpPr>
              <p:cNvPr id="1051894" name=""/>
              <p:cNvSpPr/>
              <p:nvPr/>
            </p:nvSpPr>
            <p:spPr>
              <a:xfrm>
                <a:off x="8976190" y="3487446"/>
                <a:ext cx="186944" cy="543717"/>
              </a:xfrm>
            </p:spPr>
          </p:sp>
        </mc:Fallback>
      </mc:AlternateContent>
      <mc:AlternateContent xmlns:mc="http://schemas.openxmlformats.org/markup-compatibility/2006">
        <mc:Choice xmlns:p14="http://schemas.microsoft.com/office/powerpoint/2010/main" Requires="p14">
          <p:contentPart p14:bwMode="auto" r:id="rId67">
            <p14:nvContentPartPr>
              <p14:cNvPr id="1051895" name=""/>
              <p14:cNvContentPartPr/>
              <p14:nvPr/>
            </p14:nvContentPartPr>
            <p14:xfrm>
              <a:off x="4595457" y="1042314"/>
              <a:ext cx="37451" cy="72766"/>
            </p14:xfrm>
          </p:contentPart>
        </mc:Choice>
        <mc:Fallback>
          <p:sp>
            <p:nvSpPr>
              <p:cNvPr id="1051895" name=""/>
              <p:cNvSpPr/>
              <p:nvPr/>
            </p:nvSpPr>
            <p:spPr>
              <a:xfrm>
                <a:off x="4595457" y="1042314"/>
                <a:ext cx="37451" cy="72766"/>
              </a:xfrm>
            </p:spPr>
          </p:sp>
        </mc:Fallback>
      </mc:AlternateContent>
      <mc:AlternateContent xmlns:mc="http://schemas.openxmlformats.org/markup-compatibility/2006">
        <mc:Choice xmlns:p14="http://schemas.microsoft.com/office/powerpoint/2010/main" Requires="p14">
          <p:contentPart p14:bwMode="auto" r:id="rId68">
            <p14:nvContentPartPr>
              <p14:cNvPr id="1051896" name=""/>
              <p14:cNvContentPartPr/>
              <p14:nvPr/>
            </p14:nvContentPartPr>
            <p14:xfrm>
              <a:off x="4561554" y="1049499"/>
              <a:ext cx="145894" cy="138639"/>
            </p14:xfrm>
          </p:contentPart>
        </mc:Choice>
        <mc:Fallback>
          <p:sp>
            <p:nvSpPr>
              <p:cNvPr id="1051896" name=""/>
              <p:cNvSpPr/>
              <p:nvPr/>
            </p:nvSpPr>
            <p:spPr>
              <a:xfrm>
                <a:off x="4561554" y="1049499"/>
                <a:ext cx="145894" cy="138639"/>
              </a:xfrm>
            </p:spPr>
          </p:sp>
        </mc:Fallback>
      </mc:AlternateContent>
      <mc:AlternateContent xmlns:mc="http://schemas.openxmlformats.org/markup-compatibility/2006">
        <mc:Choice xmlns:p14="http://schemas.microsoft.com/office/powerpoint/2010/main" Requires="p14">
          <p:contentPart p14:bwMode="auto" r:id="rId69">
            <p14:nvContentPartPr>
              <p14:cNvPr id="1051897" name=""/>
              <p14:cNvContentPartPr/>
              <p14:nvPr/>
            </p14:nvContentPartPr>
            <p14:xfrm>
              <a:off x="5261333" y="1150832"/>
              <a:ext cx="78513" cy="103585"/>
            </p14:xfrm>
          </p:contentPart>
        </mc:Choice>
        <mc:Fallback>
          <p:sp>
            <p:nvSpPr>
              <p:cNvPr id="1051897" name=""/>
              <p:cNvSpPr/>
              <p:nvPr/>
            </p:nvSpPr>
            <p:spPr>
              <a:xfrm>
                <a:off x="5261333" y="1150832"/>
                <a:ext cx="78513" cy="103585"/>
              </a:xfrm>
            </p:spPr>
          </p:sp>
        </mc:Fallback>
      </mc:AlternateContent>
      <mc:AlternateContent xmlns:mc="http://schemas.openxmlformats.org/markup-compatibility/2006">
        <mc:Choice xmlns:p14="http://schemas.microsoft.com/office/powerpoint/2010/main" Requires="p14">
          <p:contentPart p14:bwMode="auto" r:id="rId70">
            <p14:nvContentPartPr>
              <p14:cNvPr id="1051898" name=""/>
              <p14:cNvContentPartPr/>
              <p14:nvPr/>
            </p14:nvContentPartPr>
            <p14:xfrm>
              <a:off x="5275540" y="1150832"/>
              <a:ext cx="63944" cy="76287"/>
            </p14:xfrm>
          </p:contentPart>
        </mc:Choice>
        <mc:Fallback>
          <p:sp>
            <p:nvSpPr>
              <p:cNvPr id="1051898" name=""/>
              <p:cNvSpPr/>
              <p:nvPr/>
            </p:nvSpPr>
            <p:spPr>
              <a:xfrm>
                <a:off x="5275540" y="1150832"/>
                <a:ext cx="63944" cy="76287"/>
              </a:xfrm>
            </p:spPr>
          </p:sp>
        </mc:Fallback>
      </mc:AlternateContent>
      <mc:AlternateContent xmlns:mc="http://schemas.openxmlformats.org/markup-compatibility/2006">
        <mc:Choice xmlns:p14="http://schemas.microsoft.com/office/powerpoint/2010/main" Requires="p14">
          <p:contentPart p14:bwMode="auto" r:id="rId71">
            <p14:nvContentPartPr>
              <p14:cNvPr id="1051899" name=""/>
              <p14:cNvContentPartPr/>
              <p14:nvPr/>
            </p14:nvContentPartPr>
            <p14:xfrm>
              <a:off x="2370310" y="4781617"/>
              <a:ext cx="285268" cy="543286"/>
            </p14:xfrm>
          </p:contentPart>
        </mc:Choice>
        <mc:Fallback>
          <p:sp>
            <p:nvSpPr>
              <p:cNvPr id="1051899" name=""/>
              <p:cNvSpPr/>
              <p:nvPr/>
            </p:nvSpPr>
            <p:spPr>
              <a:xfrm>
                <a:off x="2370310" y="4781617"/>
                <a:ext cx="285268" cy="543286"/>
              </a:xfrm>
            </p:spPr>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900" name=""/>
              <p14:cNvContentPartPr/>
              <p14:nvPr/>
            </p14:nvContentPartPr>
            <p14:xfrm>
              <a:off x="433450" y="470982"/>
              <a:ext cx="254974" cy="390395"/>
            </p14:xfrm>
          </p:contentPart>
        </mc:Choice>
        <mc:Fallback>
          <p:sp>
            <p:nvSpPr>
              <p:cNvPr id="1051900" name=""/>
              <p:cNvSpPr/>
              <p:nvPr/>
            </p:nvSpPr>
            <p:spPr>
              <a:xfrm>
                <a:off x="433450" y="470982"/>
                <a:ext cx="254974" cy="390395"/>
              </a:xfrm>
            </p:spPr>
          </p:sp>
        </mc:Fallback>
      </mc:AlternateContent>
      <mc:AlternateContent xmlns:mc="http://schemas.openxmlformats.org/markup-compatibility/2006">
        <mc:Choice xmlns:p14="http://schemas.microsoft.com/office/powerpoint/2010/main" Requires="p14">
          <p:contentPart p14:bwMode="auto" r:id="rId2">
            <p14:nvContentPartPr>
              <p14:cNvPr id="1051901" name=""/>
              <p14:cNvContentPartPr/>
              <p14:nvPr/>
            </p14:nvContentPartPr>
            <p14:xfrm>
              <a:off x="729985" y="536142"/>
              <a:ext cx="26431" cy="330786"/>
            </p14:xfrm>
          </p:contentPart>
        </mc:Choice>
        <mc:Fallback>
          <p:sp>
            <p:nvSpPr>
              <p:cNvPr id="1051901" name=""/>
              <p:cNvSpPr/>
              <p:nvPr/>
            </p:nvSpPr>
            <p:spPr>
              <a:xfrm>
                <a:off x="729985" y="536142"/>
                <a:ext cx="26431" cy="330786"/>
              </a:xfrm>
            </p:spPr>
          </p:sp>
        </mc:Fallback>
      </mc:AlternateContent>
      <mc:AlternateContent xmlns:mc="http://schemas.openxmlformats.org/markup-compatibility/2006">
        <mc:Choice xmlns:p14="http://schemas.microsoft.com/office/powerpoint/2010/main" Requires="p14">
          <p:contentPart p14:bwMode="auto" r:id="rId3">
            <p14:nvContentPartPr>
              <p14:cNvPr id="1051902" name=""/>
              <p14:cNvContentPartPr/>
              <p14:nvPr/>
            </p14:nvContentPartPr>
            <p14:xfrm>
              <a:off x="770952" y="507566"/>
              <a:ext cx="198791" cy="360534"/>
            </p14:xfrm>
          </p:contentPart>
        </mc:Choice>
        <mc:Fallback>
          <p:sp>
            <p:nvSpPr>
              <p:cNvPr id="1051902" name=""/>
              <p:cNvSpPr/>
              <p:nvPr/>
            </p:nvSpPr>
            <p:spPr>
              <a:xfrm>
                <a:off x="770952" y="507566"/>
                <a:ext cx="198791" cy="360534"/>
              </a:xfrm>
            </p:spPr>
          </p:sp>
        </mc:Fallback>
      </mc:AlternateContent>
      <mc:AlternateContent xmlns:mc="http://schemas.openxmlformats.org/markup-compatibility/2006">
        <mc:Choice xmlns:p14="http://schemas.microsoft.com/office/powerpoint/2010/main" Requires="p14">
          <p:contentPart p14:bwMode="auto" r:id="rId4">
            <p14:nvContentPartPr>
              <p14:cNvPr id="1051903" name=""/>
              <p14:cNvContentPartPr/>
              <p14:nvPr/>
            </p14:nvContentPartPr>
            <p14:xfrm>
              <a:off x="570983" y="298483"/>
              <a:ext cx="413465" cy="28302"/>
            </p14:xfrm>
          </p:contentPart>
        </mc:Choice>
        <mc:Fallback>
          <p:sp>
            <p:nvSpPr>
              <p:cNvPr id="1051903" name=""/>
              <p:cNvSpPr/>
              <p:nvPr/>
            </p:nvSpPr>
            <p:spPr>
              <a:xfrm>
                <a:off x="570983" y="298483"/>
                <a:ext cx="413465" cy="28302"/>
              </a:xfrm>
            </p:spPr>
          </p:sp>
        </mc:Fallback>
      </mc:AlternateContent>
      <mc:AlternateContent xmlns:mc="http://schemas.openxmlformats.org/markup-compatibility/2006">
        <mc:Choice xmlns:p14="http://schemas.microsoft.com/office/powerpoint/2010/main" Requires="p14">
          <p:contentPart p14:bwMode="auto" r:id="rId5">
            <p14:nvContentPartPr>
              <p14:cNvPr id="1051904" name=""/>
              <p14:cNvContentPartPr/>
              <p14:nvPr/>
            </p14:nvContentPartPr>
            <p14:xfrm>
              <a:off x="899566" y="218053"/>
              <a:ext cx="136775" cy="195448"/>
            </p14:xfrm>
          </p:contentPart>
        </mc:Choice>
        <mc:Fallback>
          <p:sp>
            <p:nvSpPr>
              <p:cNvPr id="1051904" name=""/>
              <p:cNvSpPr/>
              <p:nvPr/>
            </p:nvSpPr>
            <p:spPr>
              <a:xfrm>
                <a:off x="899566" y="218053"/>
                <a:ext cx="136775" cy="195448"/>
              </a:xfrm>
            </p:spPr>
          </p:sp>
        </mc:Fallback>
      </mc:AlternateContent>
      <mc:AlternateContent xmlns:mc="http://schemas.openxmlformats.org/markup-compatibility/2006">
        <mc:Choice xmlns:p14="http://schemas.microsoft.com/office/powerpoint/2010/main" Requires="p14">
          <p:contentPart p14:bwMode="auto" r:id="rId6">
            <p14:nvContentPartPr>
              <p14:cNvPr id="1051905" name=""/>
              <p14:cNvContentPartPr/>
              <p14:nvPr/>
            </p14:nvContentPartPr>
            <p14:xfrm>
              <a:off x="1092048" y="680833"/>
              <a:ext cx="185874" cy="14370"/>
            </p14:xfrm>
          </p:contentPart>
        </mc:Choice>
        <mc:Fallback>
          <p:sp>
            <p:nvSpPr>
              <p:cNvPr id="1051905" name=""/>
              <p:cNvSpPr/>
              <p:nvPr/>
            </p:nvSpPr>
            <p:spPr>
              <a:xfrm>
                <a:off x="1092048" y="680833"/>
                <a:ext cx="185874" cy="14370"/>
              </a:xfrm>
            </p:spPr>
          </p:sp>
        </mc:Fallback>
      </mc:AlternateContent>
      <mc:AlternateContent xmlns:mc="http://schemas.openxmlformats.org/markup-compatibility/2006">
        <mc:Choice xmlns:p14="http://schemas.microsoft.com/office/powerpoint/2010/main" Requires="p14">
          <p:contentPart p14:bwMode="auto" r:id="rId7">
            <p14:nvContentPartPr>
              <p14:cNvPr id="1051906" name=""/>
              <p14:cNvContentPartPr/>
              <p14:nvPr/>
            </p14:nvContentPartPr>
            <p14:xfrm>
              <a:off x="1113630" y="779779"/>
              <a:ext cx="178656" cy="17005"/>
            </p14:xfrm>
          </p:contentPart>
        </mc:Choice>
        <mc:Fallback>
          <p:sp>
            <p:nvSpPr>
              <p:cNvPr id="1051906" name=""/>
              <p:cNvSpPr/>
              <p:nvPr/>
            </p:nvSpPr>
            <p:spPr>
              <a:xfrm>
                <a:off x="1113630" y="779779"/>
                <a:ext cx="178656" cy="17005"/>
              </a:xfrm>
            </p:spPr>
          </p:sp>
        </mc:Fallback>
      </mc:AlternateContent>
      <mc:AlternateContent xmlns:mc="http://schemas.openxmlformats.org/markup-compatibility/2006">
        <mc:Choice xmlns:p14="http://schemas.microsoft.com/office/powerpoint/2010/main" Requires="p14">
          <p:contentPart p14:bwMode="auto" r:id="rId8">
            <p14:nvContentPartPr>
              <p14:cNvPr id="1051907" name=""/>
              <p14:cNvContentPartPr/>
              <p14:nvPr/>
            </p14:nvContentPartPr>
            <p14:xfrm>
              <a:off x="1384303" y="555997"/>
              <a:ext cx="141031" cy="223871"/>
            </p14:xfrm>
          </p:contentPart>
        </mc:Choice>
        <mc:Fallback>
          <p:sp>
            <p:nvSpPr>
              <p:cNvPr id="1051907" name=""/>
              <p:cNvSpPr/>
              <p:nvPr/>
            </p:nvSpPr>
            <p:spPr>
              <a:xfrm>
                <a:off x="1384303" y="555997"/>
                <a:ext cx="141031" cy="223871"/>
              </a:xfrm>
            </p:spPr>
          </p:sp>
        </mc:Fallback>
      </mc:AlternateContent>
      <mc:AlternateContent xmlns:mc="http://schemas.openxmlformats.org/markup-compatibility/2006">
        <mc:Choice xmlns:p14="http://schemas.microsoft.com/office/powerpoint/2010/main" Requires="p14">
          <p:contentPart p14:bwMode="auto" r:id="rId9">
            <p14:nvContentPartPr>
              <p14:cNvPr id="1051908" name=""/>
              <p14:cNvContentPartPr/>
              <p14:nvPr/>
            </p14:nvContentPartPr>
            <p14:xfrm>
              <a:off x="1499420" y="557450"/>
              <a:ext cx="152353" cy="203149"/>
            </p14:xfrm>
          </p:contentPart>
        </mc:Choice>
        <mc:Fallback>
          <p:sp>
            <p:nvSpPr>
              <p:cNvPr id="1051908" name=""/>
              <p:cNvSpPr/>
              <p:nvPr/>
            </p:nvSpPr>
            <p:spPr>
              <a:xfrm>
                <a:off x="1499420" y="557450"/>
                <a:ext cx="152353" cy="203149"/>
              </a:xfrm>
            </p:spPr>
          </p:sp>
        </mc:Fallback>
      </mc:AlternateContent>
      <mc:AlternateContent xmlns:mc="http://schemas.openxmlformats.org/markup-compatibility/2006">
        <mc:Choice xmlns:p14="http://schemas.microsoft.com/office/powerpoint/2010/main" Requires="p14">
          <p:contentPart p14:bwMode="auto" r:id="rId10">
            <p14:nvContentPartPr>
              <p14:cNvPr id="1051909" name=""/>
              <p14:cNvContentPartPr/>
              <p14:nvPr/>
            </p14:nvContentPartPr>
            <p14:xfrm>
              <a:off x="1863294" y="540889"/>
              <a:ext cx="128213" cy="204857"/>
            </p14:xfrm>
          </p:contentPart>
        </mc:Choice>
        <mc:Fallback>
          <p:sp>
            <p:nvSpPr>
              <p:cNvPr id="1051909" name=""/>
              <p:cNvSpPr/>
              <p:nvPr/>
            </p:nvSpPr>
            <p:spPr>
              <a:xfrm>
                <a:off x="1863294" y="540889"/>
                <a:ext cx="128213" cy="204857"/>
              </a:xfrm>
            </p:spPr>
          </p:sp>
        </mc:Fallback>
      </mc:AlternateContent>
      <mc:AlternateContent xmlns:mc="http://schemas.openxmlformats.org/markup-compatibility/2006">
        <mc:Choice xmlns:p14="http://schemas.microsoft.com/office/powerpoint/2010/main" Requires="p14">
          <p:contentPart p14:bwMode="auto" r:id="rId11">
            <p14:nvContentPartPr>
              <p14:cNvPr id="1051910" name=""/>
              <p14:cNvContentPartPr/>
              <p14:nvPr/>
            </p14:nvContentPartPr>
            <p14:xfrm>
              <a:off x="1995834" y="680833"/>
              <a:ext cx="105573" cy="178206"/>
            </p14:xfrm>
          </p:contentPart>
        </mc:Choice>
        <mc:Fallback>
          <p:sp>
            <p:nvSpPr>
              <p:cNvPr id="1051910" name=""/>
              <p:cNvSpPr/>
              <p:nvPr/>
            </p:nvSpPr>
            <p:spPr>
              <a:xfrm>
                <a:off x="1995834" y="680833"/>
                <a:ext cx="105573" cy="178206"/>
              </a:xfrm>
            </p:spPr>
          </p:sp>
        </mc:Fallback>
      </mc:AlternateContent>
      <mc:AlternateContent xmlns:mc="http://schemas.openxmlformats.org/markup-compatibility/2006">
        <mc:Choice xmlns:p14="http://schemas.microsoft.com/office/powerpoint/2010/main" Requires="p14">
          <p:contentPart p14:bwMode="auto" r:id="rId12">
            <p14:nvContentPartPr>
              <p14:cNvPr id="1051911" name=""/>
              <p14:cNvContentPartPr/>
              <p14:nvPr/>
            </p14:nvContentPartPr>
            <p14:xfrm>
              <a:off x="2078558" y="702389"/>
              <a:ext cx="125196" cy="128292"/>
            </p14:xfrm>
          </p:contentPart>
        </mc:Choice>
        <mc:Fallback>
          <p:sp>
            <p:nvSpPr>
              <p:cNvPr id="1051911" name=""/>
              <p:cNvSpPr/>
              <p:nvPr/>
            </p:nvSpPr>
            <p:spPr>
              <a:xfrm>
                <a:off x="2078558" y="702389"/>
                <a:ext cx="125196" cy="128292"/>
              </a:xfrm>
            </p:spPr>
          </p:sp>
        </mc:Fallback>
      </mc:AlternateContent>
      <mc:AlternateContent xmlns:mc="http://schemas.openxmlformats.org/markup-compatibility/2006">
        <mc:Choice xmlns:p14="http://schemas.microsoft.com/office/powerpoint/2010/main" Requires="p14">
          <p:contentPart p14:bwMode="auto" r:id="rId13">
            <p14:nvContentPartPr>
              <p14:cNvPr id="1051912" name=""/>
              <p14:cNvContentPartPr/>
              <p14:nvPr/>
            </p14:nvContentPartPr>
            <p14:xfrm>
              <a:off x="1913066" y="393200"/>
              <a:ext cx="216452" cy="41608"/>
            </p14:xfrm>
          </p:contentPart>
        </mc:Choice>
        <mc:Fallback>
          <p:sp>
            <p:nvSpPr>
              <p:cNvPr id="1051912" name=""/>
              <p:cNvSpPr/>
              <p:nvPr/>
            </p:nvSpPr>
            <p:spPr>
              <a:xfrm>
                <a:off x="1913066" y="393200"/>
                <a:ext cx="216452" cy="41608"/>
              </a:xfrm>
            </p:spPr>
          </p:sp>
        </mc:Fallback>
      </mc:AlternateContent>
      <mc:AlternateContent xmlns:mc="http://schemas.openxmlformats.org/markup-compatibility/2006">
        <mc:Choice xmlns:p14="http://schemas.microsoft.com/office/powerpoint/2010/main" Requires="p14">
          <p:contentPart p14:bwMode="auto" r:id="rId14">
            <p14:nvContentPartPr>
              <p14:cNvPr id="1051913" name=""/>
              <p14:cNvContentPartPr/>
              <p14:nvPr/>
            </p14:nvContentPartPr>
            <p14:xfrm>
              <a:off x="2041680" y="369896"/>
              <a:ext cx="66785" cy="131601"/>
            </p14:xfrm>
          </p:contentPart>
        </mc:Choice>
        <mc:Fallback>
          <p:sp>
            <p:nvSpPr>
              <p:cNvPr id="1051913" name=""/>
              <p:cNvSpPr/>
              <p:nvPr/>
            </p:nvSpPr>
            <p:spPr>
              <a:xfrm>
                <a:off x="2041680" y="369896"/>
                <a:ext cx="66785" cy="131601"/>
              </a:xfrm>
            </p:spPr>
          </p:sp>
        </mc:Fallback>
      </mc:AlternateContent>
      <mc:AlternateContent xmlns:mc="http://schemas.openxmlformats.org/markup-compatibility/2006">
        <mc:Choice xmlns:p14="http://schemas.microsoft.com/office/powerpoint/2010/main" Requires="p14">
          <p:contentPart p14:bwMode="auto" r:id="rId15">
            <p14:nvContentPartPr>
              <p14:cNvPr id="1051914" name=""/>
              <p14:cNvContentPartPr/>
              <p14:nvPr/>
            </p14:nvContentPartPr>
            <p14:xfrm>
              <a:off x="2298468" y="633939"/>
              <a:ext cx="193086" cy="17906"/>
            </p14:xfrm>
          </p:contentPart>
        </mc:Choice>
        <mc:Fallback>
          <p:sp>
            <p:nvSpPr>
              <p:cNvPr id="1051914" name=""/>
              <p:cNvSpPr/>
              <p:nvPr/>
            </p:nvSpPr>
            <p:spPr>
              <a:xfrm>
                <a:off x="2298468" y="633939"/>
                <a:ext cx="193086" cy="17906"/>
              </a:xfrm>
            </p:spPr>
          </p:sp>
        </mc:Fallback>
      </mc:AlternateContent>
      <mc:AlternateContent xmlns:mc="http://schemas.openxmlformats.org/markup-compatibility/2006">
        <mc:Choice xmlns:p14="http://schemas.microsoft.com/office/powerpoint/2010/main" Requires="p14">
          <p:contentPart p14:bwMode="auto" r:id="rId16">
            <p14:nvContentPartPr>
              <p14:cNvPr id="1051915" name=""/>
              <p14:cNvContentPartPr/>
              <p14:nvPr/>
            </p14:nvContentPartPr>
            <p14:xfrm>
              <a:off x="2401876" y="557450"/>
              <a:ext cx="8726" cy="162453"/>
            </p14:xfrm>
          </p:contentPart>
        </mc:Choice>
        <mc:Fallback>
          <p:sp>
            <p:nvSpPr>
              <p:cNvPr id="1051915" name=""/>
              <p:cNvSpPr/>
              <p:nvPr/>
            </p:nvSpPr>
            <p:spPr>
              <a:xfrm>
                <a:off x="2401876" y="557450"/>
                <a:ext cx="8726" cy="162453"/>
              </a:xfrm>
            </p:spPr>
          </p:sp>
        </mc:Fallback>
      </mc:AlternateContent>
      <mc:AlternateContent xmlns:mc="http://schemas.openxmlformats.org/markup-compatibility/2006">
        <mc:Choice xmlns:p14="http://schemas.microsoft.com/office/powerpoint/2010/main" Requires="p14">
          <p:contentPart p14:bwMode="auto" r:id="rId17">
            <p14:nvContentPartPr>
              <p14:cNvPr id="1051916" name=""/>
              <p14:cNvContentPartPr/>
              <p14:nvPr/>
            </p14:nvContentPartPr>
            <p14:xfrm>
              <a:off x="2638432" y="455321"/>
              <a:ext cx="150880" cy="384440"/>
            </p14:xfrm>
          </p:contentPart>
        </mc:Choice>
        <mc:Fallback>
          <p:sp>
            <p:nvSpPr>
              <p:cNvPr id="1051916" name=""/>
              <p:cNvSpPr/>
              <p:nvPr/>
            </p:nvSpPr>
            <p:spPr>
              <a:xfrm>
                <a:off x="2638432" y="455321"/>
                <a:ext cx="150880" cy="384440"/>
              </a:xfrm>
            </p:spPr>
          </p:sp>
        </mc:Fallback>
      </mc:AlternateContent>
      <mc:AlternateContent xmlns:mc="http://schemas.openxmlformats.org/markup-compatibility/2006">
        <mc:Choice xmlns:p14="http://schemas.microsoft.com/office/powerpoint/2010/main" Requires="p14">
          <p:contentPart p14:bwMode="auto" r:id="rId18">
            <p14:nvContentPartPr>
              <p14:cNvPr id="1051917" name=""/>
              <p14:cNvContentPartPr/>
              <p14:nvPr/>
            </p14:nvContentPartPr>
            <p14:xfrm>
              <a:off x="2970366" y="425854"/>
              <a:ext cx="276587" cy="532825"/>
            </p14:xfrm>
          </p:contentPart>
        </mc:Choice>
        <mc:Fallback>
          <p:sp>
            <p:nvSpPr>
              <p:cNvPr id="1051917" name=""/>
              <p:cNvSpPr/>
              <p:nvPr/>
            </p:nvSpPr>
            <p:spPr>
              <a:xfrm>
                <a:off x="2970366" y="425854"/>
                <a:ext cx="276587" cy="532825"/>
              </a:xfrm>
            </p:spPr>
          </p:sp>
        </mc:Fallback>
      </mc:AlternateContent>
      <mc:AlternateContent xmlns:mc="http://schemas.openxmlformats.org/markup-compatibility/2006">
        <mc:Choice xmlns:p14="http://schemas.microsoft.com/office/powerpoint/2010/main" Requires="p14">
          <p:contentPart p14:bwMode="auto" r:id="rId19">
            <p14:nvContentPartPr>
              <p14:cNvPr id="1051918" name=""/>
              <p14:cNvContentPartPr/>
              <p14:nvPr/>
            </p14:nvContentPartPr>
            <p14:xfrm>
              <a:off x="2955635" y="278475"/>
              <a:ext cx="245610" cy="40630"/>
            </p14:xfrm>
          </p:contentPart>
        </mc:Choice>
        <mc:Fallback>
          <p:sp>
            <p:nvSpPr>
              <p:cNvPr id="1051918" name=""/>
              <p:cNvSpPr/>
              <p:nvPr/>
            </p:nvSpPr>
            <p:spPr>
              <a:xfrm>
                <a:off x="2955635" y="278475"/>
                <a:ext cx="245610" cy="40630"/>
              </a:xfrm>
            </p:spPr>
          </p:sp>
        </mc:Fallback>
      </mc:AlternateContent>
      <mc:AlternateContent xmlns:mc="http://schemas.openxmlformats.org/markup-compatibility/2006">
        <mc:Choice xmlns:p14="http://schemas.microsoft.com/office/powerpoint/2010/main" Requires="p14">
          <p:contentPart p14:bwMode="auto" r:id="rId20">
            <p14:nvContentPartPr>
              <p14:cNvPr id="1051919" name=""/>
              <p14:cNvContentPartPr/>
              <p14:nvPr/>
            </p14:nvContentPartPr>
            <p14:xfrm>
              <a:off x="3105392" y="232390"/>
              <a:ext cx="115990" cy="169026"/>
            </p14:xfrm>
          </p:contentPart>
        </mc:Choice>
        <mc:Fallback>
          <p:sp>
            <p:nvSpPr>
              <p:cNvPr id="1051919" name=""/>
              <p:cNvSpPr/>
              <p:nvPr/>
            </p:nvSpPr>
            <p:spPr>
              <a:xfrm>
                <a:off x="3105392" y="232390"/>
                <a:ext cx="115990" cy="169026"/>
              </a:xfrm>
            </p:spPr>
          </p:sp>
        </mc:Fallback>
      </mc:AlternateContent>
      <mc:AlternateContent xmlns:mc="http://schemas.openxmlformats.org/markup-compatibility/2006">
        <mc:Choice xmlns:p14="http://schemas.microsoft.com/office/powerpoint/2010/main" Requires="p14">
          <p:contentPart p14:bwMode="auto" r:id="rId21">
            <p14:nvContentPartPr>
              <p14:cNvPr id="1051920" name=""/>
              <p14:cNvContentPartPr/>
              <p14:nvPr/>
            </p14:nvContentPartPr>
            <p14:xfrm>
              <a:off x="3397857" y="502995"/>
              <a:ext cx="234321" cy="47517"/>
            </p14:xfrm>
          </p:contentPart>
        </mc:Choice>
        <mc:Fallback>
          <p:sp>
            <p:nvSpPr>
              <p:cNvPr id="1051920" name=""/>
              <p:cNvSpPr/>
              <p:nvPr/>
            </p:nvSpPr>
            <p:spPr>
              <a:xfrm>
                <a:off x="3397857" y="502995"/>
                <a:ext cx="234321" cy="47517"/>
              </a:xfrm>
            </p:spPr>
          </p:sp>
        </mc:Fallback>
      </mc:AlternateContent>
      <mc:AlternateContent xmlns:mc="http://schemas.openxmlformats.org/markup-compatibility/2006">
        <mc:Choice xmlns:p14="http://schemas.microsoft.com/office/powerpoint/2010/main" Requires="p14">
          <p:contentPart p14:bwMode="auto" r:id="rId22">
            <p14:nvContentPartPr>
              <p14:cNvPr id="1051921" name=""/>
              <p14:cNvContentPartPr/>
              <p14:nvPr/>
            </p14:nvContentPartPr>
            <p14:xfrm>
              <a:off x="3504033" y="456612"/>
              <a:ext cx="15390" cy="195233"/>
            </p14:xfrm>
          </p:contentPart>
        </mc:Choice>
        <mc:Fallback>
          <p:sp>
            <p:nvSpPr>
              <p:cNvPr id="1051921" name=""/>
              <p:cNvSpPr/>
              <p:nvPr/>
            </p:nvSpPr>
            <p:spPr>
              <a:xfrm>
                <a:off x="3504033" y="456612"/>
                <a:ext cx="15390" cy="195233"/>
              </a:xfrm>
            </p:spPr>
          </p:sp>
        </mc:Fallback>
      </mc:AlternateContent>
      <mc:AlternateContent xmlns:mc="http://schemas.openxmlformats.org/markup-compatibility/2006">
        <mc:Choice xmlns:p14="http://schemas.microsoft.com/office/powerpoint/2010/main" Requires="p14">
          <p:contentPart p14:bwMode="auto" r:id="rId23">
            <p14:nvContentPartPr>
              <p14:cNvPr id="1051922" name=""/>
              <p14:cNvContentPartPr/>
              <p14:nvPr/>
            </p14:nvContentPartPr>
            <p14:xfrm>
              <a:off x="3704858" y="366335"/>
              <a:ext cx="161680" cy="380608"/>
            </p14:xfrm>
          </p:contentPart>
        </mc:Choice>
        <mc:Fallback>
          <p:sp>
            <p:nvSpPr>
              <p:cNvPr id="1051922" name=""/>
              <p:cNvSpPr/>
              <p:nvPr/>
            </p:nvSpPr>
            <p:spPr>
              <a:xfrm>
                <a:off x="3704858" y="366335"/>
                <a:ext cx="161680" cy="380608"/>
              </a:xfrm>
            </p:spPr>
          </p:sp>
        </mc:Fallback>
      </mc:AlternateContent>
      <mc:AlternateContent xmlns:mc="http://schemas.openxmlformats.org/markup-compatibility/2006">
        <mc:Choice xmlns:p14="http://schemas.microsoft.com/office/powerpoint/2010/main" Requires="p14">
          <p:contentPart p14:bwMode="auto" r:id="rId24">
            <p14:nvContentPartPr>
              <p14:cNvPr id="1051923" name=""/>
              <p14:cNvContentPartPr/>
              <p14:nvPr/>
            </p14:nvContentPartPr>
            <p14:xfrm>
              <a:off x="3971161" y="340683"/>
              <a:ext cx="307343" cy="428442"/>
            </p14:xfrm>
          </p:contentPart>
        </mc:Choice>
        <mc:Fallback>
          <p:sp>
            <p:nvSpPr>
              <p:cNvPr id="1051923" name=""/>
              <p:cNvSpPr/>
              <p:nvPr/>
            </p:nvSpPr>
            <p:spPr>
              <a:xfrm>
                <a:off x="3971161" y="340683"/>
                <a:ext cx="307343" cy="428442"/>
              </a:xfrm>
            </p:spPr>
          </p:sp>
        </mc:Fallback>
      </mc:AlternateContent>
      <mc:AlternateContent xmlns:mc="http://schemas.openxmlformats.org/markup-compatibility/2006">
        <mc:Choice xmlns:p14="http://schemas.microsoft.com/office/powerpoint/2010/main" Requires="p14">
          <p:contentPart p14:bwMode="auto" r:id="rId25">
            <p14:nvContentPartPr>
              <p14:cNvPr id="1051924" name=""/>
              <p14:cNvContentPartPr/>
              <p14:nvPr/>
            </p14:nvContentPartPr>
            <p14:xfrm>
              <a:off x="3955040" y="210969"/>
              <a:ext cx="288831" cy="21421"/>
            </p14:xfrm>
          </p:contentPart>
        </mc:Choice>
        <mc:Fallback>
          <p:sp>
            <p:nvSpPr>
              <p:cNvPr id="1051924" name=""/>
              <p:cNvSpPr/>
              <p:nvPr/>
            </p:nvSpPr>
            <p:spPr>
              <a:xfrm>
                <a:off x="3955040" y="210969"/>
                <a:ext cx="288831" cy="21421"/>
              </a:xfrm>
            </p:spPr>
          </p:sp>
        </mc:Fallback>
      </mc:AlternateContent>
      <mc:AlternateContent xmlns:mc="http://schemas.openxmlformats.org/markup-compatibility/2006">
        <mc:Choice xmlns:p14="http://schemas.microsoft.com/office/powerpoint/2010/main" Requires="p14">
          <p:contentPart p14:bwMode="auto" r:id="rId26">
            <p14:nvContentPartPr>
              <p14:cNvPr id="1051925" name=""/>
              <p14:cNvContentPartPr/>
              <p14:nvPr/>
            </p14:nvContentPartPr>
            <p14:xfrm>
              <a:off x="4140473" y="145674"/>
              <a:ext cx="120731" cy="152123"/>
            </p14:xfrm>
          </p:contentPart>
        </mc:Choice>
        <mc:Fallback>
          <p:sp>
            <p:nvSpPr>
              <p:cNvPr id="1051925" name=""/>
              <p:cNvSpPr/>
              <p:nvPr/>
            </p:nvSpPr>
            <p:spPr>
              <a:xfrm>
                <a:off x="4140473" y="145674"/>
                <a:ext cx="120731" cy="152123"/>
              </a:xfrm>
            </p:spPr>
          </p:sp>
        </mc:Fallback>
      </mc:AlternateContent>
      <mc:AlternateContent xmlns:mc="http://schemas.openxmlformats.org/markup-compatibility/2006">
        <mc:Choice xmlns:p14="http://schemas.microsoft.com/office/powerpoint/2010/main" Requires="p14">
          <p:contentPart p14:bwMode="auto" r:id="rId27">
            <p14:nvContentPartPr>
              <p14:cNvPr id="1051926" name=""/>
              <p14:cNvContentPartPr/>
              <p14:nvPr/>
            </p14:nvContentPartPr>
            <p14:xfrm>
              <a:off x="1120677" y="1455533"/>
              <a:ext cx="162306" cy="20607"/>
            </p14:xfrm>
          </p:contentPart>
        </mc:Choice>
        <mc:Fallback>
          <p:sp>
            <p:nvSpPr>
              <p:cNvPr id="1051926" name=""/>
              <p:cNvSpPr/>
              <p:nvPr/>
            </p:nvSpPr>
            <p:spPr>
              <a:xfrm>
                <a:off x="1120677" y="1455533"/>
                <a:ext cx="162306" cy="20607"/>
              </a:xfrm>
            </p:spPr>
          </p:sp>
        </mc:Fallback>
      </mc:AlternateContent>
      <mc:AlternateContent xmlns:mc="http://schemas.openxmlformats.org/markup-compatibility/2006">
        <mc:Choice xmlns:p14="http://schemas.microsoft.com/office/powerpoint/2010/main" Requires="p14">
          <p:contentPart p14:bwMode="auto" r:id="rId28">
            <p14:nvContentPartPr>
              <p14:cNvPr id="1051927" name=""/>
              <p14:cNvContentPartPr/>
              <p14:nvPr/>
            </p14:nvContentPartPr>
            <p14:xfrm>
              <a:off x="1149307" y="1555718"/>
              <a:ext cx="158659" cy="28939"/>
            </p14:xfrm>
          </p:contentPart>
        </mc:Choice>
        <mc:Fallback>
          <p:sp>
            <p:nvSpPr>
              <p:cNvPr id="1051927" name=""/>
              <p:cNvSpPr/>
              <p:nvPr/>
            </p:nvSpPr>
            <p:spPr>
              <a:xfrm>
                <a:off x="1149307" y="1555718"/>
                <a:ext cx="158659" cy="28939"/>
              </a:xfrm>
            </p:spPr>
          </p:sp>
        </mc:Fallback>
      </mc:AlternateContent>
      <mc:AlternateContent xmlns:mc="http://schemas.openxmlformats.org/markup-compatibility/2006">
        <mc:Choice xmlns:p14="http://schemas.microsoft.com/office/powerpoint/2010/main" Requires="p14">
          <p:contentPart p14:bwMode="auto" r:id="rId29">
            <p14:nvContentPartPr>
              <p14:cNvPr id="1051928" name=""/>
              <p14:cNvContentPartPr/>
              <p14:nvPr/>
            </p14:nvContentPartPr>
            <p14:xfrm>
              <a:off x="1413584" y="1400556"/>
              <a:ext cx="126552" cy="208214"/>
            </p14:xfrm>
          </p:contentPart>
        </mc:Choice>
        <mc:Fallback>
          <p:sp>
            <p:nvSpPr>
              <p:cNvPr id="1051928" name=""/>
              <p:cNvSpPr/>
              <p:nvPr/>
            </p:nvSpPr>
            <p:spPr>
              <a:xfrm>
                <a:off x="1413584" y="1400556"/>
                <a:ext cx="126552" cy="208214"/>
              </a:xfrm>
            </p:spPr>
          </p:sp>
        </mc:Fallback>
      </mc:AlternateContent>
      <mc:AlternateContent xmlns:mc="http://schemas.openxmlformats.org/markup-compatibility/2006">
        <mc:Choice xmlns:p14="http://schemas.microsoft.com/office/powerpoint/2010/main" Requires="p14">
          <p:contentPart p14:bwMode="auto" r:id="rId30">
            <p14:nvContentPartPr>
              <p14:cNvPr id="1051929" name=""/>
              <p14:cNvContentPartPr/>
              <p14:nvPr/>
            </p14:nvContentPartPr>
            <p14:xfrm>
              <a:off x="1510138" y="1410979"/>
              <a:ext cx="130122" cy="174769"/>
            </p14:xfrm>
          </p:contentPart>
        </mc:Choice>
        <mc:Fallback>
          <p:sp>
            <p:nvSpPr>
              <p:cNvPr id="1051929" name=""/>
              <p:cNvSpPr/>
              <p:nvPr/>
            </p:nvSpPr>
            <p:spPr>
              <a:xfrm>
                <a:off x="1510138" y="1410979"/>
                <a:ext cx="130122" cy="174769"/>
              </a:xfrm>
            </p:spPr>
          </p:sp>
        </mc:Fallback>
      </mc:AlternateContent>
      <mc:AlternateContent xmlns:mc="http://schemas.openxmlformats.org/markup-compatibility/2006">
        <mc:Choice xmlns:p14="http://schemas.microsoft.com/office/powerpoint/2010/main" Requires="p14">
          <p:contentPart p14:bwMode="auto" r:id="rId31">
            <p14:nvContentPartPr>
              <p14:cNvPr id="1051930" name=""/>
              <p14:cNvContentPartPr/>
              <p14:nvPr/>
            </p14:nvContentPartPr>
            <p14:xfrm>
              <a:off x="1679529" y="1309893"/>
              <a:ext cx="90645" cy="386728"/>
            </p14:xfrm>
          </p:contentPart>
        </mc:Choice>
        <mc:Fallback>
          <p:sp>
            <p:nvSpPr>
              <p:cNvPr id="1051930" name=""/>
              <p:cNvSpPr/>
              <p:nvPr/>
            </p:nvSpPr>
            <p:spPr>
              <a:xfrm>
                <a:off x="1679529" y="1309893"/>
                <a:ext cx="90645" cy="386728"/>
              </a:xfrm>
            </p:spPr>
          </p:sp>
        </mc:Fallback>
      </mc:AlternateContent>
      <mc:AlternateContent xmlns:mc="http://schemas.openxmlformats.org/markup-compatibility/2006">
        <mc:Choice xmlns:p14="http://schemas.microsoft.com/office/powerpoint/2010/main" Requires="p14">
          <p:contentPart p14:bwMode="auto" r:id="rId32">
            <p14:nvContentPartPr>
              <p14:cNvPr id="1051931" name=""/>
              <p14:cNvContentPartPr/>
              <p14:nvPr/>
            </p14:nvContentPartPr>
            <p14:xfrm>
              <a:off x="1833798" y="1331448"/>
              <a:ext cx="129480" cy="248192"/>
            </p14:xfrm>
          </p:contentPart>
        </mc:Choice>
        <mc:Fallback>
          <p:sp>
            <p:nvSpPr>
              <p:cNvPr id="1051931" name=""/>
              <p:cNvSpPr/>
              <p:nvPr/>
            </p:nvSpPr>
            <p:spPr>
              <a:xfrm>
                <a:off x="1833798" y="1331448"/>
                <a:ext cx="129480" cy="248192"/>
              </a:xfrm>
            </p:spPr>
          </p:sp>
        </mc:Fallback>
      </mc:AlternateContent>
      <mc:AlternateContent xmlns:mc="http://schemas.openxmlformats.org/markup-compatibility/2006">
        <mc:Choice xmlns:p14="http://schemas.microsoft.com/office/powerpoint/2010/main" Requires="p14">
          <p:contentPart p14:bwMode="auto" r:id="rId33">
            <p14:nvContentPartPr>
              <p14:cNvPr id="1051932" name=""/>
              <p14:cNvContentPartPr/>
              <p14:nvPr/>
            </p14:nvContentPartPr>
            <p14:xfrm>
              <a:off x="1798986" y="1432922"/>
              <a:ext cx="156021" cy="65268"/>
            </p14:xfrm>
          </p:contentPart>
        </mc:Choice>
        <mc:Fallback>
          <p:sp>
            <p:nvSpPr>
              <p:cNvPr id="1051932" name=""/>
              <p:cNvSpPr/>
              <p:nvPr/>
            </p:nvSpPr>
            <p:spPr>
              <a:xfrm>
                <a:off x="1798986" y="1432922"/>
                <a:ext cx="156021" cy="65268"/>
              </a:xfrm>
            </p:spPr>
          </p:sp>
        </mc:Fallback>
      </mc:AlternateContent>
      <mc:AlternateContent xmlns:mc="http://schemas.openxmlformats.org/markup-compatibility/2006">
        <mc:Choice xmlns:p14="http://schemas.microsoft.com/office/powerpoint/2010/main" Requires="p14">
          <p:contentPart p14:bwMode="auto" r:id="rId34">
            <p14:nvContentPartPr>
              <p14:cNvPr id="1051933" name=""/>
              <p14:cNvContentPartPr/>
              <p14:nvPr/>
            </p14:nvContentPartPr>
            <p14:xfrm>
              <a:off x="1984420" y="1309893"/>
              <a:ext cx="79960" cy="334454"/>
            </p14:xfrm>
          </p:contentPart>
        </mc:Choice>
        <mc:Fallback>
          <p:sp>
            <p:nvSpPr>
              <p:cNvPr id="1051933" name=""/>
              <p:cNvSpPr/>
              <p:nvPr/>
            </p:nvSpPr>
            <p:spPr>
              <a:xfrm>
                <a:off x="1984420" y="1309893"/>
                <a:ext cx="79960" cy="334454"/>
              </a:xfrm>
            </p:spPr>
          </p:sp>
        </mc:Fallback>
      </mc:AlternateContent>
      <mc:AlternateContent xmlns:mc="http://schemas.openxmlformats.org/markup-compatibility/2006">
        <mc:Choice xmlns:p14="http://schemas.microsoft.com/office/powerpoint/2010/main" Requires="p14">
          <p:contentPart p14:bwMode="auto" r:id="rId35">
            <p14:nvContentPartPr>
              <p14:cNvPr id="1051934" name=""/>
              <p14:cNvContentPartPr/>
              <p14:nvPr/>
            </p14:nvContentPartPr>
            <p14:xfrm>
              <a:off x="2205972" y="1495781"/>
              <a:ext cx="191805" cy="5254"/>
            </p14:xfrm>
          </p:contentPart>
        </mc:Choice>
        <mc:Fallback>
          <p:sp>
            <p:nvSpPr>
              <p:cNvPr id="1051934" name=""/>
              <p:cNvSpPr/>
              <p:nvPr/>
            </p:nvSpPr>
            <p:spPr>
              <a:xfrm>
                <a:off x="2205972" y="1495781"/>
                <a:ext cx="191805" cy="5254"/>
              </a:xfrm>
            </p:spPr>
          </p:sp>
        </mc:Fallback>
      </mc:AlternateContent>
      <mc:AlternateContent xmlns:mc="http://schemas.openxmlformats.org/markup-compatibility/2006">
        <mc:Choice xmlns:p14="http://schemas.microsoft.com/office/powerpoint/2010/main" Requires="p14">
          <p:contentPart p14:bwMode="auto" r:id="rId36">
            <p14:nvContentPartPr>
              <p14:cNvPr id="1051935" name=""/>
              <p14:cNvContentPartPr/>
              <p14:nvPr/>
            </p14:nvContentPartPr>
            <p14:xfrm>
              <a:off x="2291421" y="1432782"/>
              <a:ext cx="22953" cy="150482"/>
            </p14:xfrm>
          </p:contentPart>
        </mc:Choice>
        <mc:Fallback>
          <p:sp>
            <p:nvSpPr>
              <p:cNvPr id="1051935" name=""/>
              <p:cNvSpPr/>
              <p:nvPr/>
            </p:nvSpPr>
            <p:spPr>
              <a:xfrm>
                <a:off x="2291421" y="1432782"/>
                <a:ext cx="22953" cy="150482"/>
              </a:xfrm>
            </p:spPr>
          </p:sp>
        </mc:Fallback>
      </mc:AlternateContent>
      <mc:AlternateContent xmlns:mc="http://schemas.openxmlformats.org/markup-compatibility/2006">
        <mc:Choice xmlns:p14="http://schemas.microsoft.com/office/powerpoint/2010/main" Requires="p14">
          <p:contentPart p14:bwMode="auto" r:id="rId37">
            <p14:nvContentPartPr>
              <p14:cNvPr id="1051936" name=""/>
              <p14:cNvContentPartPr/>
              <p14:nvPr/>
            </p14:nvContentPartPr>
            <p14:xfrm>
              <a:off x="2239882" y="1384386"/>
              <a:ext cx="177549" cy="168613"/>
            </p14:xfrm>
          </p:contentPart>
        </mc:Choice>
        <mc:Fallback>
          <p:sp>
            <p:nvSpPr>
              <p:cNvPr id="1051936" name=""/>
              <p:cNvSpPr/>
              <p:nvPr/>
            </p:nvSpPr>
            <p:spPr>
              <a:xfrm>
                <a:off x="2239882" y="1384386"/>
                <a:ext cx="177549" cy="168613"/>
              </a:xfrm>
            </p:spPr>
          </p:sp>
        </mc:Fallback>
      </mc:AlternateContent>
      <mc:AlternateContent xmlns:mc="http://schemas.openxmlformats.org/markup-compatibility/2006">
        <mc:Choice xmlns:p14="http://schemas.microsoft.com/office/powerpoint/2010/main" Requires="p14">
          <p:contentPart p14:bwMode="auto" r:id="rId38">
            <p14:nvContentPartPr>
              <p14:cNvPr id="1051937" name=""/>
              <p14:cNvContentPartPr/>
              <p14:nvPr/>
            </p14:nvContentPartPr>
            <p14:xfrm>
              <a:off x="2406063" y="1541300"/>
              <a:ext cx="64284" cy="149645"/>
            </p14:xfrm>
          </p:contentPart>
        </mc:Choice>
        <mc:Fallback>
          <p:sp>
            <p:nvSpPr>
              <p:cNvPr id="1051937" name=""/>
              <p:cNvSpPr/>
              <p:nvPr/>
            </p:nvSpPr>
            <p:spPr>
              <a:xfrm>
                <a:off x="2406063" y="1541300"/>
                <a:ext cx="64284" cy="149645"/>
              </a:xfrm>
            </p:spPr>
          </p:sp>
        </mc:Fallback>
      </mc:AlternateContent>
      <mc:AlternateContent xmlns:mc="http://schemas.openxmlformats.org/markup-compatibility/2006">
        <mc:Choice xmlns:p14="http://schemas.microsoft.com/office/powerpoint/2010/main" Requires="p14">
          <p:contentPart p14:bwMode="auto" r:id="rId39">
            <p14:nvContentPartPr>
              <p14:cNvPr id="1051938" name=""/>
              <p14:cNvContentPartPr/>
              <p14:nvPr/>
            </p14:nvContentPartPr>
            <p14:xfrm>
              <a:off x="2460852" y="1541300"/>
              <a:ext cx="137570" cy="123161"/>
            </p14:xfrm>
          </p:contentPart>
        </mc:Choice>
        <mc:Fallback>
          <p:sp>
            <p:nvSpPr>
              <p:cNvPr id="1051938" name=""/>
              <p:cNvSpPr/>
              <p:nvPr/>
            </p:nvSpPr>
            <p:spPr>
              <a:xfrm>
                <a:off x="2460852" y="1541300"/>
                <a:ext cx="137570" cy="123161"/>
              </a:xfrm>
            </p:spPr>
          </p:sp>
        </mc:Fallback>
      </mc:AlternateContent>
      <mc:AlternateContent xmlns:mc="http://schemas.openxmlformats.org/markup-compatibility/2006">
        <mc:Choice xmlns:p14="http://schemas.microsoft.com/office/powerpoint/2010/main" Requires="p14">
          <p:contentPart p14:bwMode="auto" r:id="rId40">
            <p14:nvContentPartPr>
              <p14:cNvPr id="1051939" name=""/>
              <p14:cNvContentPartPr/>
              <p14:nvPr/>
            </p14:nvContentPartPr>
            <p14:xfrm>
              <a:off x="2213019" y="1254902"/>
              <a:ext cx="241816" cy="33189"/>
            </p14:xfrm>
          </p:contentPart>
        </mc:Choice>
        <mc:Fallback>
          <p:sp>
            <p:nvSpPr>
              <p:cNvPr id="1051939" name=""/>
              <p:cNvSpPr/>
              <p:nvPr/>
            </p:nvSpPr>
            <p:spPr>
              <a:xfrm>
                <a:off x="2213019" y="1254902"/>
                <a:ext cx="241816" cy="33189"/>
              </a:xfrm>
            </p:spPr>
          </p:sp>
        </mc:Fallback>
      </mc:AlternateContent>
      <mc:AlternateContent xmlns:mc="http://schemas.openxmlformats.org/markup-compatibility/2006">
        <mc:Choice xmlns:p14="http://schemas.microsoft.com/office/powerpoint/2010/main" Requires="p14">
          <p:contentPart p14:bwMode="auto" r:id="rId41">
            <p14:nvContentPartPr>
              <p14:cNvPr id="1051940" name=""/>
              <p14:cNvContentPartPr/>
              <p14:nvPr/>
            </p14:nvContentPartPr>
            <p14:xfrm>
              <a:off x="2362776" y="1223178"/>
              <a:ext cx="110626" cy="118724"/>
            </p14:xfrm>
          </p:contentPart>
        </mc:Choice>
        <mc:Fallback>
          <p:sp>
            <p:nvSpPr>
              <p:cNvPr id="1051940" name=""/>
              <p:cNvSpPr/>
              <p:nvPr/>
            </p:nvSpPr>
            <p:spPr>
              <a:xfrm>
                <a:off x="2362776" y="1223178"/>
                <a:ext cx="110626" cy="118724"/>
              </a:xfrm>
            </p:spPr>
          </p:sp>
        </mc:Fallback>
      </mc:AlternateContent>
      <mc:AlternateContent xmlns:mc="http://schemas.openxmlformats.org/markup-compatibility/2006">
        <mc:Choice xmlns:p14="http://schemas.microsoft.com/office/powerpoint/2010/main" Requires="p14">
          <p:contentPart p14:bwMode="auto" r:id="rId42">
            <p14:nvContentPartPr>
              <p14:cNvPr id="1051941" name=""/>
              <p14:cNvContentPartPr/>
              <p14:nvPr/>
            </p14:nvContentPartPr>
            <p14:xfrm>
              <a:off x="2684312" y="1476140"/>
              <a:ext cx="196004" cy="22050"/>
            </p14:xfrm>
          </p:contentPart>
        </mc:Choice>
        <mc:Fallback>
          <p:sp>
            <p:nvSpPr>
              <p:cNvPr id="1051941" name=""/>
              <p:cNvSpPr/>
              <p:nvPr/>
            </p:nvSpPr>
            <p:spPr>
              <a:xfrm>
                <a:off x="2684312" y="1476140"/>
                <a:ext cx="196004" cy="22050"/>
              </a:xfrm>
            </p:spPr>
          </p:sp>
        </mc:Fallback>
      </mc:AlternateContent>
      <mc:AlternateContent xmlns:mc="http://schemas.openxmlformats.org/markup-compatibility/2006">
        <mc:Choice xmlns:p14="http://schemas.microsoft.com/office/powerpoint/2010/main" Requires="p14">
          <p:contentPart p14:bwMode="auto" r:id="rId43">
            <p14:nvContentPartPr>
              <p14:cNvPr id="1051942" name=""/>
              <p14:cNvContentPartPr/>
              <p14:nvPr/>
            </p14:nvContentPartPr>
            <p14:xfrm>
              <a:off x="2755666" y="1403794"/>
              <a:ext cx="20202" cy="166565"/>
            </p14:xfrm>
          </p:contentPart>
        </mc:Choice>
        <mc:Fallback>
          <p:sp>
            <p:nvSpPr>
              <p:cNvPr id="1051942" name=""/>
              <p:cNvSpPr/>
              <p:nvPr/>
            </p:nvSpPr>
            <p:spPr>
              <a:xfrm>
                <a:off x="2755666" y="1403794"/>
                <a:ext cx="20202" cy="166565"/>
              </a:xfrm>
            </p:spPr>
          </p:sp>
        </mc:Fallback>
      </mc:AlternateContent>
      <mc:AlternateContent xmlns:mc="http://schemas.openxmlformats.org/markup-compatibility/2006">
        <mc:Choice xmlns:p14="http://schemas.microsoft.com/office/powerpoint/2010/main" Requires="p14">
          <p:contentPart p14:bwMode="auto" r:id="rId44">
            <p14:nvContentPartPr>
              <p14:cNvPr id="1051943" name=""/>
              <p14:cNvContentPartPr/>
              <p14:nvPr/>
            </p14:nvContentPartPr>
            <p14:xfrm>
              <a:off x="3034037" y="1319016"/>
              <a:ext cx="192837" cy="387933"/>
            </p14:xfrm>
          </p:contentPart>
        </mc:Choice>
        <mc:Fallback>
          <p:sp>
            <p:nvSpPr>
              <p:cNvPr id="1051943" name=""/>
              <p:cNvSpPr/>
              <p:nvPr/>
            </p:nvSpPr>
            <p:spPr>
              <a:xfrm>
                <a:off x="3034037" y="1319016"/>
                <a:ext cx="192837" cy="387933"/>
              </a:xfrm>
            </p:spPr>
          </p:sp>
        </mc:Fallback>
      </mc:AlternateContent>
      <mc:AlternateContent xmlns:mc="http://schemas.openxmlformats.org/markup-compatibility/2006">
        <mc:Choice xmlns:p14="http://schemas.microsoft.com/office/powerpoint/2010/main" Requires="p14">
          <p:contentPart p14:bwMode="auto" r:id="rId45">
            <p14:nvContentPartPr>
              <p14:cNvPr id="1051944" name=""/>
              <p14:cNvContentPartPr/>
              <p14:nvPr/>
            </p14:nvContentPartPr>
            <p14:xfrm>
              <a:off x="3293999" y="1266783"/>
              <a:ext cx="90795" cy="325336"/>
            </p14:xfrm>
          </p:contentPart>
        </mc:Choice>
        <mc:Fallback>
          <p:sp>
            <p:nvSpPr>
              <p:cNvPr id="1051944" name=""/>
              <p:cNvSpPr/>
              <p:nvPr/>
            </p:nvSpPr>
            <p:spPr>
              <a:xfrm>
                <a:off x="3293999" y="1266783"/>
                <a:ext cx="90795" cy="325336"/>
              </a:xfrm>
            </p:spPr>
          </p:sp>
        </mc:Fallback>
      </mc:AlternateContent>
      <mc:AlternateContent xmlns:mc="http://schemas.openxmlformats.org/markup-compatibility/2006">
        <mc:Choice xmlns:p14="http://schemas.microsoft.com/office/powerpoint/2010/main" Requires="p14">
          <p:contentPart p14:bwMode="auto" r:id="rId46">
            <p14:nvContentPartPr>
              <p14:cNvPr id="1051945" name=""/>
              <p14:cNvContentPartPr/>
              <p14:nvPr/>
            </p14:nvContentPartPr>
            <p14:xfrm>
              <a:off x="3426650" y="1273968"/>
              <a:ext cx="104838" cy="245119"/>
            </p14:xfrm>
          </p:contentPart>
        </mc:Choice>
        <mc:Fallback>
          <p:sp>
            <p:nvSpPr>
              <p:cNvPr id="1051945" name=""/>
              <p:cNvSpPr/>
              <p:nvPr/>
            </p:nvSpPr>
            <p:spPr>
              <a:xfrm>
                <a:off x="3426650" y="1273968"/>
                <a:ext cx="104838" cy="245119"/>
              </a:xfrm>
            </p:spPr>
          </p:sp>
        </mc:Fallback>
      </mc:AlternateContent>
      <mc:AlternateContent xmlns:mc="http://schemas.openxmlformats.org/markup-compatibility/2006">
        <mc:Choice xmlns:p14="http://schemas.microsoft.com/office/powerpoint/2010/main" Requires="p14">
          <p:contentPart p14:bwMode="auto" r:id="rId47">
            <p14:nvContentPartPr>
              <p14:cNvPr id="1051946" name=""/>
              <p14:cNvContentPartPr/>
              <p14:nvPr/>
            </p14:nvContentPartPr>
            <p14:xfrm>
              <a:off x="3369668" y="1353251"/>
              <a:ext cx="185433" cy="72345"/>
            </p14:xfrm>
          </p:contentPart>
        </mc:Choice>
        <mc:Fallback>
          <p:sp>
            <p:nvSpPr>
              <p:cNvPr id="1051946" name=""/>
              <p:cNvSpPr/>
              <p:nvPr/>
            </p:nvSpPr>
            <p:spPr>
              <a:xfrm>
                <a:off x="3369668" y="1353251"/>
                <a:ext cx="185433" cy="72345"/>
              </a:xfrm>
            </p:spPr>
          </p:sp>
        </mc:Fallback>
      </mc:AlternateContent>
      <mc:AlternateContent xmlns:mc="http://schemas.openxmlformats.org/markup-compatibility/2006">
        <mc:Choice xmlns:p14="http://schemas.microsoft.com/office/powerpoint/2010/main" Requires="p14">
          <p:contentPart p14:bwMode="auto" r:id="rId48">
            <p14:nvContentPartPr>
              <p14:cNvPr id="1051947" name=""/>
              <p14:cNvContentPartPr/>
              <p14:nvPr/>
            </p14:nvContentPartPr>
            <p14:xfrm>
              <a:off x="3562149" y="1244733"/>
              <a:ext cx="73181" cy="318661"/>
            </p14:xfrm>
          </p:contentPart>
        </mc:Choice>
        <mc:Fallback>
          <p:sp>
            <p:nvSpPr>
              <p:cNvPr id="1051947" name=""/>
              <p:cNvSpPr/>
              <p:nvPr/>
            </p:nvSpPr>
            <p:spPr>
              <a:xfrm>
                <a:off x="3562149" y="1244733"/>
                <a:ext cx="73181" cy="318661"/>
              </a:xfrm>
            </p:spPr>
          </p:sp>
        </mc:Fallback>
      </mc:AlternateContent>
      <mc:AlternateContent xmlns:mc="http://schemas.openxmlformats.org/markup-compatibility/2006">
        <mc:Choice xmlns:p14="http://schemas.microsoft.com/office/powerpoint/2010/main" Requires="p14">
          <p:contentPart p14:bwMode="auto" r:id="rId49">
            <p14:nvContentPartPr>
              <p14:cNvPr id="1051948" name=""/>
              <p14:cNvContentPartPr/>
              <p14:nvPr/>
            </p14:nvContentPartPr>
            <p14:xfrm>
              <a:off x="3748024" y="1239883"/>
              <a:ext cx="277250" cy="352061"/>
            </p14:xfrm>
          </p:contentPart>
        </mc:Choice>
        <mc:Fallback>
          <p:sp>
            <p:nvSpPr>
              <p:cNvPr id="1051948" name=""/>
              <p:cNvSpPr/>
              <p:nvPr/>
            </p:nvSpPr>
            <p:spPr>
              <a:xfrm>
                <a:off x="3748024" y="1239883"/>
                <a:ext cx="277250" cy="352061"/>
              </a:xfrm>
            </p:spPr>
          </p:sp>
        </mc:Fallback>
      </mc:AlternateContent>
      <mc:AlternateContent xmlns:mc="http://schemas.openxmlformats.org/markup-compatibility/2006">
        <mc:Choice xmlns:p14="http://schemas.microsoft.com/office/powerpoint/2010/main" Requires="p14">
          <p:contentPart p14:bwMode="auto" r:id="rId50">
            <p14:nvContentPartPr>
              <p14:cNvPr id="1051949" name=""/>
              <p14:cNvContentPartPr/>
              <p14:nvPr/>
            </p14:nvContentPartPr>
            <p14:xfrm>
              <a:off x="3748024" y="1128423"/>
              <a:ext cx="209783" cy="22408"/>
            </p14:xfrm>
          </p:contentPart>
        </mc:Choice>
        <mc:Fallback>
          <p:sp>
            <p:nvSpPr>
              <p:cNvPr id="1051949" name=""/>
              <p:cNvSpPr/>
              <p:nvPr/>
            </p:nvSpPr>
            <p:spPr>
              <a:xfrm>
                <a:off x="3748024" y="1128423"/>
                <a:ext cx="209783" cy="22408"/>
              </a:xfrm>
            </p:spPr>
          </p:sp>
        </mc:Fallback>
      </mc:AlternateContent>
      <mc:AlternateContent xmlns:mc="http://schemas.openxmlformats.org/markup-compatibility/2006">
        <mc:Choice xmlns:p14="http://schemas.microsoft.com/office/powerpoint/2010/main" Requires="p14">
          <p:contentPart p14:bwMode="auto" r:id="rId51">
            <p14:nvContentPartPr>
              <p14:cNvPr id="1051950" name=""/>
              <p14:cNvContentPartPr/>
              <p14:nvPr/>
            </p14:nvContentPartPr>
            <p14:xfrm>
              <a:off x="3890732" y="1071549"/>
              <a:ext cx="36446" cy="158813"/>
            </p14:xfrm>
          </p:contentPart>
        </mc:Choice>
        <mc:Fallback>
          <p:sp>
            <p:nvSpPr>
              <p:cNvPr id="1051950" name=""/>
              <p:cNvSpPr/>
              <p:nvPr/>
            </p:nvSpPr>
            <p:spPr>
              <a:xfrm>
                <a:off x="3890732" y="1071549"/>
                <a:ext cx="36446" cy="158813"/>
              </a:xfrm>
            </p:spPr>
          </p:sp>
        </mc:Fallback>
      </mc:AlternateContent>
      <mc:AlternateContent xmlns:mc="http://schemas.openxmlformats.org/markup-compatibility/2006">
        <mc:Choice xmlns:p14="http://schemas.microsoft.com/office/powerpoint/2010/main" Requires="p14">
          <p:contentPart p14:bwMode="auto" r:id="rId52">
            <p14:nvContentPartPr>
              <p14:cNvPr id="1051951" name=""/>
              <p14:cNvContentPartPr/>
              <p14:nvPr/>
            </p14:nvContentPartPr>
            <p14:xfrm>
              <a:off x="4183198" y="1307883"/>
              <a:ext cx="189796" cy="16380"/>
            </p14:xfrm>
          </p:contentPart>
        </mc:Choice>
        <mc:Fallback>
          <p:sp>
            <p:nvSpPr>
              <p:cNvPr id="1051951" name=""/>
              <p:cNvSpPr/>
              <p:nvPr/>
            </p:nvSpPr>
            <p:spPr>
              <a:xfrm>
                <a:off x="4183198" y="1307883"/>
                <a:ext cx="189796" cy="16380"/>
              </a:xfrm>
            </p:spPr>
          </p:sp>
        </mc:Fallback>
      </mc:AlternateContent>
      <mc:AlternateContent xmlns:mc="http://schemas.openxmlformats.org/markup-compatibility/2006">
        <mc:Choice xmlns:p14="http://schemas.microsoft.com/office/powerpoint/2010/main" Requires="p14">
          <p:contentPart p14:bwMode="auto" r:id="rId53">
            <p14:nvContentPartPr>
              <p14:cNvPr id="1051952" name=""/>
              <p14:cNvContentPartPr/>
              <p14:nvPr/>
            </p14:nvContentPartPr>
            <p14:xfrm>
              <a:off x="4247505" y="1223178"/>
              <a:ext cx="12459" cy="188658"/>
            </p14:xfrm>
          </p:contentPart>
        </mc:Choice>
        <mc:Fallback>
          <p:sp>
            <p:nvSpPr>
              <p:cNvPr id="1051952" name=""/>
              <p:cNvSpPr/>
              <p:nvPr/>
            </p:nvSpPr>
            <p:spPr>
              <a:xfrm>
                <a:off x="4247505" y="1223178"/>
                <a:ext cx="12459" cy="188658"/>
              </a:xfrm>
            </p:spPr>
          </p:sp>
        </mc:Fallback>
      </mc:AlternateContent>
      <mc:AlternateContent xmlns:mc="http://schemas.openxmlformats.org/markup-compatibility/2006">
        <mc:Choice xmlns:p14="http://schemas.microsoft.com/office/powerpoint/2010/main" Requires="p14">
          <p:contentPart p14:bwMode="auto" r:id="rId54">
            <p14:nvContentPartPr>
              <p14:cNvPr id="1051953" name=""/>
              <p14:cNvContentPartPr/>
              <p14:nvPr/>
            </p14:nvContentPartPr>
            <p14:xfrm>
              <a:off x="4418844" y="1169700"/>
              <a:ext cx="189176" cy="331098"/>
            </p14:xfrm>
          </p:contentPart>
        </mc:Choice>
        <mc:Fallback>
          <p:sp>
            <p:nvSpPr>
              <p:cNvPr id="1051953" name=""/>
              <p:cNvSpPr/>
              <p:nvPr/>
            </p:nvSpPr>
            <p:spPr>
              <a:xfrm>
                <a:off x="4418844" y="1169700"/>
                <a:ext cx="189176" cy="331098"/>
              </a:xfrm>
            </p:spPr>
          </p:sp>
        </mc:Fallback>
      </mc:AlternateContent>
      <mc:AlternateContent xmlns:mc="http://schemas.openxmlformats.org/markup-compatibility/2006">
        <mc:Choice xmlns:p14="http://schemas.microsoft.com/office/powerpoint/2010/main" Requires="p14">
          <p:contentPart p14:bwMode="auto" r:id="rId55">
            <p14:nvContentPartPr>
              <p14:cNvPr id="1051954" name=""/>
              <p14:cNvContentPartPr/>
              <p14:nvPr/>
            </p14:nvContentPartPr>
            <p14:xfrm>
              <a:off x="4620059" y="1100042"/>
              <a:ext cx="91692" cy="310937"/>
            </p14:xfrm>
          </p:contentPart>
        </mc:Choice>
        <mc:Fallback>
          <p:sp>
            <p:nvSpPr>
              <p:cNvPr id="1051954" name=""/>
              <p:cNvSpPr/>
              <p:nvPr/>
            </p:nvSpPr>
            <p:spPr>
              <a:xfrm>
                <a:off x="4620059" y="1100042"/>
                <a:ext cx="91692" cy="310937"/>
              </a:xfrm>
            </p:spPr>
          </p:sp>
        </mc:Fallback>
      </mc:AlternateContent>
      <mc:AlternateContent xmlns:mc="http://schemas.openxmlformats.org/markup-compatibility/2006">
        <mc:Choice xmlns:p14="http://schemas.microsoft.com/office/powerpoint/2010/main" Requires="p14">
          <p:contentPart p14:bwMode="auto" r:id="rId56">
            <p14:nvContentPartPr>
              <p14:cNvPr id="1051955" name=""/>
              <p14:cNvContentPartPr/>
              <p14:nvPr/>
            </p14:nvContentPartPr>
            <p14:xfrm>
              <a:off x="4746660" y="1121844"/>
              <a:ext cx="86217" cy="190537"/>
            </p14:xfrm>
          </p:contentPart>
        </mc:Choice>
        <mc:Fallback>
          <p:sp>
            <p:nvSpPr>
              <p:cNvPr id="1051955" name=""/>
              <p:cNvSpPr/>
              <p:nvPr/>
            </p:nvSpPr>
            <p:spPr>
              <a:xfrm>
                <a:off x="4746660" y="1121844"/>
                <a:ext cx="86217" cy="190537"/>
              </a:xfrm>
            </p:spPr>
          </p:sp>
        </mc:Fallback>
      </mc:AlternateContent>
      <mc:AlternateContent xmlns:mc="http://schemas.openxmlformats.org/markup-compatibility/2006">
        <mc:Choice xmlns:p14="http://schemas.microsoft.com/office/powerpoint/2010/main" Requires="p14">
          <p:contentPart p14:bwMode="auto" r:id="rId57">
            <p14:nvContentPartPr>
              <p14:cNvPr id="1051956" name=""/>
              <p14:cNvContentPartPr/>
              <p14:nvPr/>
            </p14:nvContentPartPr>
            <p14:xfrm>
              <a:off x="4704263" y="1189423"/>
              <a:ext cx="149228" cy="48124"/>
            </p14:xfrm>
          </p:contentPart>
        </mc:Choice>
        <mc:Fallback>
          <p:sp>
            <p:nvSpPr>
              <p:cNvPr id="1051956" name=""/>
              <p:cNvSpPr/>
              <p:nvPr/>
            </p:nvSpPr>
            <p:spPr>
              <a:xfrm>
                <a:off x="4704263" y="1189423"/>
                <a:ext cx="149228" cy="48124"/>
              </a:xfrm>
            </p:spPr>
          </p:sp>
        </mc:Fallback>
      </mc:AlternateContent>
      <mc:AlternateContent xmlns:mc="http://schemas.openxmlformats.org/markup-compatibility/2006">
        <mc:Choice xmlns:p14="http://schemas.microsoft.com/office/powerpoint/2010/main" Requires="p14">
          <p:contentPart p14:bwMode="auto" r:id="rId58">
            <p14:nvContentPartPr>
              <p14:cNvPr id="1051957" name=""/>
              <p14:cNvContentPartPr/>
              <p14:nvPr/>
            </p14:nvContentPartPr>
            <p14:xfrm>
              <a:off x="4890137" y="1092857"/>
              <a:ext cx="39449" cy="296567"/>
            </p14:xfrm>
          </p:contentPart>
        </mc:Choice>
        <mc:Fallback>
          <p:sp>
            <p:nvSpPr>
              <p:cNvPr id="1051957" name=""/>
              <p:cNvSpPr/>
              <p:nvPr/>
            </p:nvSpPr>
            <p:spPr>
              <a:xfrm>
                <a:off x="4890137" y="1092857"/>
                <a:ext cx="39449" cy="296567"/>
              </a:xfrm>
            </p:spPr>
          </p:sp>
        </mc:Fallback>
      </mc:AlternateContent>
      <mc:AlternateContent xmlns:mc="http://schemas.openxmlformats.org/markup-compatibility/2006">
        <mc:Choice xmlns:p14="http://schemas.microsoft.com/office/powerpoint/2010/main" Requires="p14">
          <p:contentPart p14:bwMode="auto" r:id="rId59">
            <p14:nvContentPartPr>
              <p14:cNvPr id="1051958" name=""/>
              <p14:cNvContentPartPr/>
              <p14:nvPr/>
            </p14:nvContentPartPr>
            <p14:xfrm>
              <a:off x="5068523" y="1121816"/>
              <a:ext cx="241828" cy="422119"/>
            </p14:xfrm>
          </p:contentPart>
        </mc:Choice>
        <mc:Fallback>
          <p:sp>
            <p:nvSpPr>
              <p:cNvPr id="1051958" name=""/>
              <p:cNvSpPr/>
              <p:nvPr/>
            </p:nvSpPr>
            <p:spPr>
              <a:xfrm>
                <a:off x="5068523" y="1121816"/>
                <a:ext cx="241828" cy="422119"/>
              </a:xfrm>
            </p:spPr>
          </p:sp>
        </mc:Fallback>
      </mc:AlternateContent>
      <mc:AlternateContent xmlns:mc="http://schemas.openxmlformats.org/markup-compatibility/2006">
        <mc:Choice xmlns:p14="http://schemas.microsoft.com/office/powerpoint/2010/main" Requires="p14">
          <p:contentPart p14:bwMode="auto" r:id="rId60">
            <p14:nvContentPartPr>
              <p14:cNvPr id="1051959" name=""/>
              <p14:cNvContentPartPr/>
              <p14:nvPr/>
            </p14:nvContentPartPr>
            <p14:xfrm>
              <a:off x="5039893" y="1035129"/>
              <a:ext cx="232123" cy="21555"/>
            </p14:xfrm>
          </p:contentPart>
        </mc:Choice>
        <mc:Fallback>
          <p:sp>
            <p:nvSpPr>
              <p:cNvPr id="1051959" name=""/>
              <p:cNvSpPr/>
              <p:nvPr/>
            </p:nvSpPr>
            <p:spPr>
              <a:xfrm>
                <a:off x="5039893" y="1035129"/>
                <a:ext cx="232123" cy="21555"/>
              </a:xfrm>
            </p:spPr>
          </p:sp>
        </mc:Fallback>
      </mc:AlternateContent>
      <mc:AlternateContent xmlns:mc="http://schemas.openxmlformats.org/markup-compatibility/2006">
        <mc:Choice xmlns:p14="http://schemas.microsoft.com/office/powerpoint/2010/main" Requires="p14">
          <p:contentPart p14:bwMode="auto" r:id="rId61">
            <p14:nvContentPartPr>
              <p14:cNvPr id="1051960" name=""/>
              <p14:cNvContentPartPr/>
              <p14:nvPr/>
            </p14:nvContentPartPr>
            <p14:xfrm>
              <a:off x="5175555" y="992019"/>
              <a:ext cx="119464" cy="129825"/>
            </p14:xfrm>
          </p:contentPart>
        </mc:Choice>
        <mc:Fallback>
          <p:sp>
            <p:nvSpPr>
              <p:cNvPr id="1051960" name=""/>
              <p:cNvSpPr/>
              <p:nvPr/>
            </p:nvSpPr>
            <p:spPr>
              <a:xfrm>
                <a:off x="5175555" y="992019"/>
                <a:ext cx="119464" cy="129825"/>
              </a:xfrm>
            </p:spPr>
          </p:sp>
        </mc:Fallback>
      </mc:AlternateContent>
      <mc:AlternateContent xmlns:mc="http://schemas.openxmlformats.org/markup-compatibility/2006">
        <mc:Choice xmlns:p14="http://schemas.microsoft.com/office/powerpoint/2010/main" Requires="p14">
          <p:contentPart p14:bwMode="auto" r:id="rId62">
            <p14:nvContentPartPr>
              <p14:cNvPr id="1051961" name=""/>
              <p14:cNvContentPartPr/>
              <p14:nvPr/>
            </p14:nvContentPartPr>
            <p14:xfrm>
              <a:off x="557262" y="2242664"/>
              <a:ext cx="181810" cy="351534"/>
            </p14:xfrm>
          </p:contentPart>
        </mc:Choice>
        <mc:Fallback>
          <p:sp>
            <p:nvSpPr>
              <p:cNvPr id="1051961" name=""/>
              <p:cNvSpPr/>
              <p:nvPr/>
            </p:nvSpPr>
            <p:spPr>
              <a:xfrm>
                <a:off x="557262" y="2242664"/>
                <a:ext cx="181810" cy="351534"/>
              </a:xfrm>
            </p:spPr>
          </p:sp>
        </mc:Fallback>
      </mc:AlternateContent>
      <mc:AlternateContent xmlns:mc="http://schemas.openxmlformats.org/markup-compatibility/2006">
        <mc:Choice xmlns:p14="http://schemas.microsoft.com/office/powerpoint/2010/main" Requires="p14">
          <p:contentPart p14:bwMode="auto" r:id="rId63">
            <p14:nvContentPartPr>
              <p14:cNvPr id="1051962" name=""/>
              <p14:cNvContentPartPr/>
              <p14:nvPr/>
            </p14:nvContentPartPr>
            <p14:xfrm>
              <a:off x="835360" y="2324512"/>
              <a:ext cx="208287" cy="346058"/>
            </p14:xfrm>
          </p:contentPart>
        </mc:Choice>
        <mc:Fallback>
          <p:sp>
            <p:nvSpPr>
              <p:cNvPr id="1051962" name=""/>
              <p:cNvSpPr/>
              <p:nvPr/>
            </p:nvSpPr>
            <p:spPr>
              <a:xfrm>
                <a:off x="835360" y="2324512"/>
                <a:ext cx="208287" cy="346058"/>
              </a:xfrm>
            </p:spPr>
          </p:sp>
        </mc:Fallback>
      </mc:AlternateContent>
      <mc:AlternateContent xmlns:mc="http://schemas.openxmlformats.org/markup-compatibility/2006">
        <mc:Choice xmlns:p14="http://schemas.microsoft.com/office/powerpoint/2010/main" Requires="p14">
          <p:contentPart p14:bwMode="auto" r:id="rId64">
            <p14:nvContentPartPr>
              <p14:cNvPr id="1051963" name=""/>
              <p14:cNvContentPartPr/>
              <p14:nvPr/>
            </p14:nvContentPartPr>
            <p14:xfrm>
              <a:off x="663920" y="2156238"/>
              <a:ext cx="282673" cy="1543"/>
            </p14:xfrm>
          </p:contentPart>
        </mc:Choice>
        <mc:Fallback>
          <p:sp>
            <p:nvSpPr>
              <p:cNvPr id="1051963" name=""/>
              <p:cNvSpPr/>
              <p:nvPr/>
            </p:nvSpPr>
            <p:spPr>
              <a:xfrm>
                <a:off x="663920" y="2156238"/>
                <a:ext cx="282673" cy="1543"/>
              </a:xfrm>
            </p:spPr>
          </p:sp>
        </mc:Fallback>
      </mc:AlternateContent>
      <mc:AlternateContent xmlns:mc="http://schemas.openxmlformats.org/markup-compatibility/2006">
        <mc:Choice xmlns:p14="http://schemas.microsoft.com/office/powerpoint/2010/main" Requires="p14">
          <p:contentPart p14:bwMode="auto" r:id="rId65">
            <p14:nvContentPartPr>
              <p14:cNvPr id="1051964" name=""/>
              <p14:cNvContentPartPr/>
              <p14:nvPr/>
            </p14:nvContentPartPr>
            <p14:xfrm>
              <a:off x="942291" y="2054905"/>
              <a:ext cx="89617" cy="173183"/>
            </p14:xfrm>
          </p:contentPart>
        </mc:Choice>
        <mc:Fallback>
          <p:sp>
            <p:nvSpPr>
              <p:cNvPr id="1051964" name=""/>
              <p:cNvSpPr/>
              <p:nvPr/>
            </p:nvSpPr>
            <p:spPr>
              <a:xfrm>
                <a:off x="942291" y="2054905"/>
                <a:ext cx="89617" cy="173183"/>
              </a:xfrm>
            </p:spPr>
          </p:sp>
        </mc:Fallback>
      </mc:AlternateContent>
      <mc:AlternateContent xmlns:mc="http://schemas.openxmlformats.org/markup-compatibility/2006">
        <mc:Choice xmlns:p14="http://schemas.microsoft.com/office/powerpoint/2010/main" Requires="p14">
          <p:contentPart p14:bwMode="auto" r:id="rId66">
            <p14:nvContentPartPr>
              <p14:cNvPr id="1051965" name=""/>
              <p14:cNvContentPartPr/>
              <p14:nvPr/>
            </p14:nvContentPartPr>
            <p14:xfrm>
              <a:off x="1162657" y="2228088"/>
              <a:ext cx="104693" cy="484923"/>
            </p14:xfrm>
          </p:contentPart>
        </mc:Choice>
        <mc:Fallback>
          <p:sp>
            <p:nvSpPr>
              <p:cNvPr id="1051965" name=""/>
              <p:cNvSpPr/>
              <p:nvPr/>
            </p:nvSpPr>
            <p:spPr>
              <a:xfrm>
                <a:off x="1162657" y="2228088"/>
                <a:ext cx="104693" cy="484923"/>
              </a:xfrm>
            </p:spPr>
          </p:sp>
        </mc:Fallback>
      </mc:AlternateContent>
      <mc:AlternateContent xmlns:mc="http://schemas.openxmlformats.org/markup-compatibility/2006">
        <mc:Choice xmlns:p14="http://schemas.microsoft.com/office/powerpoint/2010/main" Requires="p14">
          <p:contentPart p14:bwMode="auto" r:id="rId67">
            <p14:nvContentPartPr>
              <p14:cNvPr id="1051966" name=""/>
              <p14:cNvContentPartPr/>
              <p14:nvPr/>
            </p14:nvContentPartPr>
            <p14:xfrm>
              <a:off x="1329113" y="2315051"/>
              <a:ext cx="20162" cy="296376"/>
            </p14:xfrm>
          </p:contentPart>
        </mc:Choice>
        <mc:Fallback>
          <p:sp>
            <p:nvSpPr>
              <p:cNvPr id="1051966" name=""/>
              <p:cNvSpPr/>
              <p:nvPr/>
            </p:nvSpPr>
            <p:spPr>
              <a:xfrm>
                <a:off x="1329113" y="2315051"/>
                <a:ext cx="20162" cy="296376"/>
              </a:xfrm>
            </p:spPr>
          </p:sp>
        </mc:Fallback>
      </mc:AlternateContent>
      <mc:AlternateContent xmlns:mc="http://schemas.openxmlformats.org/markup-compatibility/2006">
        <mc:Choice xmlns:p14="http://schemas.microsoft.com/office/powerpoint/2010/main" Requires="p14">
          <p:contentPart p14:bwMode="auto" r:id="rId68">
            <p14:nvContentPartPr>
              <p14:cNvPr id="1051967" name=""/>
              <p14:cNvContentPartPr/>
              <p14:nvPr/>
            </p14:nvContentPartPr>
            <p14:xfrm>
              <a:off x="1292016" y="2480754"/>
              <a:ext cx="184021" cy="14913"/>
            </p14:xfrm>
          </p:contentPart>
        </mc:Choice>
        <mc:Fallback>
          <p:sp>
            <p:nvSpPr>
              <p:cNvPr id="1051967" name=""/>
              <p:cNvSpPr/>
              <p:nvPr/>
            </p:nvSpPr>
            <p:spPr>
              <a:xfrm>
                <a:off x="1292016" y="2480754"/>
                <a:ext cx="184021" cy="14913"/>
              </a:xfrm>
            </p:spPr>
          </p:sp>
        </mc:Fallback>
      </mc:AlternateContent>
      <mc:AlternateContent xmlns:mc="http://schemas.openxmlformats.org/markup-compatibility/2006">
        <mc:Choice xmlns:p14="http://schemas.microsoft.com/office/powerpoint/2010/main" Requires="p14">
          <p:contentPart p14:bwMode="auto" r:id="rId69">
            <p14:nvContentPartPr>
              <p14:cNvPr id="1051968" name=""/>
              <p14:cNvContentPartPr/>
              <p14:nvPr/>
            </p14:nvContentPartPr>
            <p14:xfrm>
              <a:off x="1484938" y="2495208"/>
              <a:ext cx="177523" cy="43817"/>
            </p14:xfrm>
          </p:contentPart>
        </mc:Choice>
        <mc:Fallback>
          <p:sp>
            <p:nvSpPr>
              <p:cNvPr id="1051968" name=""/>
              <p:cNvSpPr/>
              <p:nvPr/>
            </p:nvSpPr>
            <p:spPr>
              <a:xfrm>
                <a:off x="1484938" y="2495208"/>
                <a:ext cx="177523" cy="43817"/>
              </a:xfrm>
            </p:spPr>
          </p:sp>
        </mc:Fallback>
      </mc:AlternateContent>
      <mc:AlternateContent xmlns:mc="http://schemas.openxmlformats.org/markup-compatibility/2006">
        <mc:Choice xmlns:p14="http://schemas.microsoft.com/office/powerpoint/2010/main" Requires="p14">
          <p:contentPart p14:bwMode="auto" r:id="rId70">
            <p14:nvContentPartPr>
              <p14:cNvPr id="1051969" name=""/>
              <p14:cNvContentPartPr/>
              <p14:nvPr/>
            </p14:nvContentPartPr>
            <p14:xfrm>
              <a:off x="1519869" y="2452310"/>
              <a:ext cx="4347" cy="191510"/>
            </p14:xfrm>
          </p:contentPart>
        </mc:Choice>
        <mc:Fallback>
          <p:sp>
            <p:nvSpPr>
              <p:cNvPr id="1051969" name=""/>
              <p:cNvSpPr/>
              <p:nvPr/>
            </p:nvSpPr>
            <p:spPr>
              <a:xfrm>
                <a:off x="1519869" y="2452310"/>
                <a:ext cx="4347" cy="191510"/>
              </a:xfrm>
            </p:spPr>
          </p:sp>
        </mc:Fallback>
      </mc:AlternateContent>
      <mc:AlternateContent xmlns:mc="http://schemas.openxmlformats.org/markup-compatibility/2006">
        <mc:Choice xmlns:p14="http://schemas.microsoft.com/office/powerpoint/2010/main" Requires="p14">
          <p:contentPart p14:bwMode="auto" r:id="rId71">
            <p14:nvContentPartPr>
              <p14:cNvPr id="1051970" name=""/>
              <p14:cNvContentPartPr/>
              <p14:nvPr/>
            </p14:nvContentPartPr>
            <p14:xfrm>
              <a:off x="1678561" y="2286377"/>
              <a:ext cx="265821" cy="312357"/>
            </p14:xfrm>
          </p:contentPart>
        </mc:Choice>
        <mc:Fallback>
          <p:sp>
            <p:nvSpPr>
              <p:cNvPr id="1051970" name=""/>
              <p:cNvSpPr/>
              <p:nvPr/>
            </p:nvSpPr>
            <p:spPr>
              <a:xfrm>
                <a:off x="1678561" y="2286377"/>
                <a:ext cx="265821" cy="312357"/>
              </a:xfrm>
            </p:spPr>
          </p:sp>
        </mc:Fallback>
      </mc:AlternateContent>
      <mc:AlternateContent xmlns:mc="http://schemas.openxmlformats.org/markup-compatibility/2006">
        <mc:Choice xmlns:p14="http://schemas.microsoft.com/office/powerpoint/2010/main" Requires="p14">
          <p:contentPart p14:bwMode="auto" r:id="rId72">
            <p14:nvContentPartPr>
              <p14:cNvPr id="1051971" name=""/>
              <p14:cNvContentPartPr/>
              <p14:nvPr/>
            </p14:nvContentPartPr>
            <p14:xfrm>
              <a:off x="1870341" y="2311754"/>
              <a:ext cx="178067" cy="162359"/>
            </p14:xfrm>
          </p:contentPart>
        </mc:Choice>
        <mc:Fallback>
          <p:sp>
            <p:nvSpPr>
              <p:cNvPr id="1051971" name=""/>
              <p:cNvSpPr/>
              <p:nvPr/>
            </p:nvSpPr>
            <p:spPr>
              <a:xfrm>
                <a:off x="1870341" y="2311754"/>
                <a:ext cx="178067" cy="162359"/>
              </a:xfrm>
            </p:spPr>
          </p:sp>
        </mc:Fallback>
      </mc:AlternateContent>
      <mc:AlternateContent xmlns:mc="http://schemas.openxmlformats.org/markup-compatibility/2006">
        <mc:Choice xmlns:p14="http://schemas.microsoft.com/office/powerpoint/2010/main" Requires="p14">
          <p:contentPart p14:bwMode="auto" r:id="rId73">
            <p14:nvContentPartPr>
              <p14:cNvPr id="1051972" name=""/>
              <p14:cNvContentPartPr/>
              <p14:nvPr/>
            </p14:nvContentPartPr>
            <p14:xfrm>
              <a:off x="2020097" y="2257076"/>
              <a:ext cx="87459" cy="394275"/>
            </p14:xfrm>
          </p:contentPart>
        </mc:Choice>
        <mc:Fallback>
          <p:sp>
            <p:nvSpPr>
              <p:cNvPr id="1051972" name=""/>
              <p:cNvSpPr/>
              <p:nvPr/>
            </p:nvSpPr>
            <p:spPr>
              <a:xfrm>
                <a:off x="2020097" y="2257076"/>
                <a:ext cx="87459" cy="394275"/>
              </a:xfrm>
            </p:spPr>
          </p:sp>
        </mc:Fallback>
      </mc:AlternateContent>
      <mc:AlternateContent xmlns:mc="http://schemas.openxmlformats.org/markup-compatibility/2006">
        <mc:Choice xmlns:p14="http://schemas.microsoft.com/office/powerpoint/2010/main" Requires="p14">
          <p:contentPart p14:bwMode="auto" r:id="rId74">
            <p14:nvContentPartPr>
              <p14:cNvPr id="1051973" name=""/>
              <p14:cNvContentPartPr/>
              <p14:nvPr/>
            </p14:nvContentPartPr>
            <p14:xfrm>
              <a:off x="2234602" y="2438226"/>
              <a:ext cx="173142" cy="28949"/>
            </p14:xfrm>
          </p:contentPart>
        </mc:Choice>
        <mc:Fallback>
          <p:sp>
            <p:nvSpPr>
              <p:cNvPr id="1051973" name=""/>
              <p:cNvSpPr/>
              <p:nvPr/>
            </p:nvSpPr>
            <p:spPr>
              <a:xfrm>
                <a:off x="2234602" y="2438226"/>
                <a:ext cx="173142" cy="28949"/>
              </a:xfrm>
            </p:spPr>
          </p:sp>
        </mc:Fallback>
      </mc:AlternateContent>
      <mc:AlternateContent xmlns:mc="http://schemas.openxmlformats.org/markup-compatibility/2006">
        <mc:Choice xmlns:p14="http://schemas.microsoft.com/office/powerpoint/2010/main" Requires="p14">
          <p:contentPart p14:bwMode="auto" r:id="rId75">
            <p14:nvContentPartPr>
              <p14:cNvPr id="1051974" name=""/>
              <p14:cNvContentPartPr/>
              <p14:nvPr/>
            </p14:nvContentPartPr>
            <p14:xfrm>
              <a:off x="2220066" y="2568013"/>
              <a:ext cx="156786" cy="10043"/>
            </p14:xfrm>
          </p:contentPart>
        </mc:Choice>
        <mc:Fallback>
          <p:sp>
            <p:nvSpPr>
              <p:cNvPr id="1051974" name=""/>
              <p:cNvSpPr/>
              <p:nvPr/>
            </p:nvSpPr>
            <p:spPr>
              <a:xfrm>
                <a:off x="2220066" y="2568013"/>
                <a:ext cx="156786" cy="10043"/>
              </a:xfrm>
            </p:spPr>
          </p:sp>
        </mc:Fallback>
      </mc:AlternateContent>
      <mc:AlternateContent xmlns:mc="http://schemas.openxmlformats.org/markup-compatibility/2006">
        <mc:Choice xmlns:p14="http://schemas.microsoft.com/office/powerpoint/2010/main" Requires="p14">
          <p:contentPart p14:bwMode="auto" r:id="rId76">
            <p14:nvContentPartPr>
              <p14:cNvPr id="1051975" name=""/>
              <p14:cNvContentPartPr/>
              <p14:nvPr/>
            </p14:nvContentPartPr>
            <p14:xfrm>
              <a:off x="2555697" y="2379399"/>
              <a:ext cx="181726" cy="260960"/>
            </p14:xfrm>
          </p:contentPart>
        </mc:Choice>
        <mc:Fallback>
          <p:sp>
            <p:nvSpPr>
              <p:cNvPr id="1051975" name=""/>
              <p:cNvSpPr/>
              <p:nvPr/>
            </p:nvSpPr>
            <p:spPr>
              <a:xfrm>
                <a:off x="2555697" y="2379399"/>
                <a:ext cx="181726" cy="260960"/>
              </a:xfrm>
            </p:spPr>
          </p:sp>
        </mc:Fallback>
      </mc:AlternateContent>
      <mc:AlternateContent xmlns:mc="http://schemas.openxmlformats.org/markup-compatibility/2006">
        <mc:Choice xmlns:p14="http://schemas.microsoft.com/office/powerpoint/2010/main" Requires="p14">
          <p:contentPart p14:bwMode="auto" r:id="rId77">
            <p14:nvContentPartPr>
              <p14:cNvPr id="1051976" name=""/>
              <p14:cNvContentPartPr/>
              <p14:nvPr/>
            </p14:nvContentPartPr>
            <p14:xfrm>
              <a:off x="2746758" y="2372779"/>
              <a:ext cx="100811" cy="216430"/>
            </p14:xfrm>
          </p:contentPart>
        </mc:Choice>
        <mc:Fallback>
          <p:sp>
            <p:nvSpPr>
              <p:cNvPr id="1051976" name=""/>
              <p:cNvSpPr/>
              <p:nvPr/>
            </p:nvSpPr>
            <p:spPr>
              <a:xfrm>
                <a:off x="2746758" y="2372779"/>
                <a:ext cx="100811" cy="216430"/>
              </a:xfrm>
            </p:spPr>
          </p:sp>
        </mc:Fallback>
      </mc:AlternateContent>
      <mc:AlternateContent xmlns:mc="http://schemas.openxmlformats.org/markup-compatibility/2006">
        <mc:Choice xmlns:p14="http://schemas.microsoft.com/office/powerpoint/2010/main" Requires="p14">
          <p:contentPart p14:bwMode="auto" r:id="rId78">
            <p14:nvContentPartPr>
              <p14:cNvPr id="1051977" name=""/>
              <p14:cNvContentPartPr/>
              <p14:nvPr/>
            </p14:nvContentPartPr>
            <p14:xfrm>
              <a:off x="2966081" y="2271941"/>
              <a:ext cx="81141" cy="354168"/>
            </p14:xfrm>
          </p:contentPart>
        </mc:Choice>
        <mc:Fallback>
          <p:sp>
            <p:nvSpPr>
              <p:cNvPr id="1051977" name=""/>
              <p:cNvSpPr/>
              <p:nvPr/>
            </p:nvSpPr>
            <p:spPr>
              <a:xfrm>
                <a:off x="2966081" y="2271941"/>
                <a:ext cx="81141" cy="354168"/>
              </a:xfrm>
            </p:spPr>
          </p:sp>
        </mc:Fallback>
      </mc:AlternateContent>
      <mc:AlternateContent xmlns:mc="http://schemas.openxmlformats.org/markup-compatibility/2006">
        <mc:Choice xmlns:p14="http://schemas.microsoft.com/office/powerpoint/2010/main" Requires="p14">
          <p:contentPart p14:bwMode="auto" r:id="rId79">
            <p14:nvContentPartPr>
              <p14:cNvPr id="1051978" name=""/>
              <p14:cNvContentPartPr/>
              <p14:nvPr/>
            </p14:nvContentPartPr>
            <p14:xfrm>
              <a:off x="3095869" y="2293249"/>
              <a:ext cx="92762" cy="259872"/>
            </p14:xfrm>
          </p:contentPart>
        </mc:Choice>
        <mc:Fallback>
          <p:sp>
            <p:nvSpPr>
              <p:cNvPr id="1051978" name=""/>
              <p:cNvSpPr/>
              <p:nvPr/>
            </p:nvSpPr>
            <p:spPr>
              <a:xfrm>
                <a:off x="3095869" y="2293249"/>
                <a:ext cx="92762" cy="259872"/>
              </a:xfrm>
            </p:spPr>
          </p:sp>
        </mc:Fallback>
      </mc:AlternateContent>
      <mc:AlternateContent xmlns:mc="http://schemas.openxmlformats.org/markup-compatibility/2006">
        <mc:Choice xmlns:p14="http://schemas.microsoft.com/office/powerpoint/2010/main" Requires="p14">
          <p:contentPart p14:bwMode="auto" r:id="rId80">
            <p14:nvContentPartPr>
              <p14:cNvPr id="1051979" name=""/>
              <p14:cNvContentPartPr/>
              <p14:nvPr/>
            </p14:nvContentPartPr>
            <p14:xfrm>
              <a:off x="3034037" y="2409028"/>
              <a:ext cx="194260" cy="14294"/>
            </p14:xfrm>
          </p:contentPart>
        </mc:Choice>
        <mc:Fallback>
          <p:sp>
            <p:nvSpPr>
              <p:cNvPr id="1051979" name=""/>
              <p:cNvSpPr/>
              <p:nvPr/>
            </p:nvSpPr>
            <p:spPr>
              <a:xfrm>
                <a:off x="3034037" y="2409028"/>
                <a:ext cx="194260" cy="14294"/>
              </a:xfrm>
            </p:spPr>
          </p:sp>
        </mc:Fallback>
      </mc:AlternateContent>
      <mc:AlternateContent xmlns:mc="http://schemas.openxmlformats.org/markup-compatibility/2006">
        <mc:Choice xmlns:p14="http://schemas.microsoft.com/office/powerpoint/2010/main" Requires="p14">
          <p:contentPart p14:bwMode="auto" r:id="rId81">
            <p14:nvContentPartPr>
              <p14:cNvPr id="1051980" name=""/>
              <p14:cNvContentPartPr/>
              <p14:nvPr/>
            </p14:nvContentPartPr>
            <p14:xfrm>
              <a:off x="3283778" y="2466287"/>
              <a:ext cx="127490" cy="15010"/>
            </p14:xfrm>
          </p:contentPart>
        </mc:Choice>
        <mc:Fallback>
          <p:sp>
            <p:nvSpPr>
              <p:cNvPr id="1051980" name=""/>
              <p:cNvSpPr/>
              <p:nvPr/>
            </p:nvSpPr>
            <p:spPr>
              <a:xfrm>
                <a:off x="3283778" y="2466287"/>
                <a:ext cx="127490" cy="15010"/>
              </a:xfrm>
            </p:spPr>
          </p:sp>
        </mc:Fallback>
      </mc:AlternateContent>
      <mc:AlternateContent xmlns:mc="http://schemas.openxmlformats.org/markup-compatibility/2006">
        <mc:Choice xmlns:p14="http://schemas.microsoft.com/office/powerpoint/2010/main" Requires="p14">
          <p:contentPart p14:bwMode="auto" r:id="rId82">
            <p14:nvContentPartPr>
              <p14:cNvPr id="1051981" name=""/>
              <p14:cNvContentPartPr/>
              <p14:nvPr/>
            </p14:nvContentPartPr>
            <p14:xfrm>
              <a:off x="3333990" y="2401767"/>
              <a:ext cx="7038" cy="185700"/>
            </p14:xfrm>
          </p:contentPart>
        </mc:Choice>
        <mc:Fallback>
          <p:sp>
            <p:nvSpPr>
              <p:cNvPr id="1051981" name=""/>
              <p:cNvSpPr/>
              <p:nvPr/>
            </p:nvSpPr>
            <p:spPr>
              <a:xfrm>
                <a:off x="3333990" y="2401767"/>
                <a:ext cx="7038" cy="185700"/>
              </a:xfrm>
            </p:spPr>
          </p:sp>
        </mc:Fallback>
      </mc:AlternateContent>
      <mc:AlternateContent xmlns:mc="http://schemas.openxmlformats.org/markup-compatibility/2006">
        <mc:Choice xmlns:p14="http://schemas.microsoft.com/office/powerpoint/2010/main" Requires="p14">
          <p:contentPart p14:bwMode="auto" r:id="rId83">
            <p14:nvContentPartPr>
              <p14:cNvPr id="1051982" name=""/>
              <p14:cNvContentPartPr/>
              <p14:nvPr/>
            </p14:nvContentPartPr>
            <p14:xfrm>
              <a:off x="3481689" y="2234277"/>
              <a:ext cx="280482" cy="291926"/>
            </p14:xfrm>
          </p:contentPart>
        </mc:Choice>
        <mc:Fallback>
          <p:sp>
            <p:nvSpPr>
              <p:cNvPr id="1051982" name=""/>
              <p:cNvSpPr/>
              <p:nvPr/>
            </p:nvSpPr>
            <p:spPr>
              <a:xfrm>
                <a:off x="3481689" y="2234277"/>
                <a:ext cx="280482" cy="291926"/>
              </a:xfrm>
            </p:spPr>
          </p:sp>
        </mc:Fallback>
      </mc:AlternateContent>
      <mc:AlternateContent xmlns:mc="http://schemas.openxmlformats.org/markup-compatibility/2006">
        <mc:Choice xmlns:p14="http://schemas.microsoft.com/office/powerpoint/2010/main" Requires="p14">
          <p:contentPart p14:bwMode="auto" r:id="rId84">
            <p14:nvContentPartPr>
              <p14:cNvPr id="1051983" name=""/>
              <p14:cNvContentPartPr/>
              <p14:nvPr/>
            </p14:nvContentPartPr>
            <p14:xfrm>
              <a:off x="3669181" y="2327768"/>
              <a:ext cx="190895" cy="52196"/>
            </p14:xfrm>
          </p:contentPart>
        </mc:Choice>
        <mc:Fallback>
          <p:sp>
            <p:nvSpPr>
              <p:cNvPr id="1051983" name=""/>
              <p:cNvSpPr/>
              <p:nvPr/>
            </p:nvSpPr>
            <p:spPr>
              <a:xfrm>
                <a:off x="3669181" y="2327768"/>
                <a:ext cx="190895" cy="52196"/>
              </a:xfrm>
            </p:spPr>
          </p:sp>
        </mc:Fallback>
      </mc:AlternateContent>
      <mc:AlternateContent xmlns:mc="http://schemas.openxmlformats.org/markup-compatibility/2006">
        <mc:Choice xmlns:p14="http://schemas.microsoft.com/office/powerpoint/2010/main" Requires="p14">
          <p:contentPart p14:bwMode="auto" r:id="rId85">
            <p14:nvContentPartPr>
              <p14:cNvPr id="1051984" name=""/>
              <p14:cNvContentPartPr/>
              <p14:nvPr/>
            </p14:nvContentPartPr>
            <p14:xfrm>
              <a:off x="3848842" y="2199348"/>
              <a:ext cx="72104" cy="411837"/>
            </p14:xfrm>
          </p:contentPart>
        </mc:Choice>
        <mc:Fallback>
          <p:sp>
            <p:nvSpPr>
              <p:cNvPr id="1051984" name=""/>
              <p:cNvSpPr/>
              <p:nvPr/>
            </p:nvSpPr>
            <p:spPr>
              <a:xfrm>
                <a:off x="3848842" y="2199348"/>
                <a:ext cx="72104" cy="411837"/>
              </a:xfrm>
            </p:spPr>
          </p:sp>
        </mc:Fallback>
      </mc:AlternateContent>
      <mc:AlternateContent xmlns:mc="http://schemas.openxmlformats.org/markup-compatibility/2006">
        <mc:Choice xmlns:p14="http://schemas.microsoft.com/office/powerpoint/2010/main" Requires="p14">
          <p:contentPart p14:bwMode="auto" r:id="rId86">
            <p14:nvContentPartPr>
              <p14:cNvPr id="1051985" name=""/>
              <p14:cNvContentPartPr/>
              <p14:nvPr/>
            </p14:nvContentPartPr>
            <p14:xfrm>
              <a:off x="4047536" y="2327548"/>
              <a:ext cx="430018" cy="259759"/>
            </p14:xfrm>
          </p:contentPart>
        </mc:Choice>
        <mc:Fallback>
          <p:sp>
            <p:nvSpPr>
              <p:cNvPr id="1051985" name=""/>
              <p:cNvSpPr/>
              <p:nvPr/>
            </p:nvSpPr>
            <p:spPr>
              <a:xfrm>
                <a:off x="4047536" y="2327548"/>
                <a:ext cx="430018" cy="259759"/>
              </a:xfrm>
            </p:spPr>
          </p:sp>
        </mc:Fallback>
      </mc:AlternateContent>
      <mc:AlternateContent xmlns:mc="http://schemas.openxmlformats.org/markup-compatibility/2006">
        <mc:Choice xmlns:p14="http://schemas.microsoft.com/office/powerpoint/2010/main" Requires="p14">
          <p:contentPart p14:bwMode="auto" r:id="rId87">
            <p14:nvContentPartPr>
              <p14:cNvPr id="1051986" name=""/>
              <p14:cNvContentPartPr/>
              <p14:nvPr/>
            </p14:nvContentPartPr>
            <p14:xfrm>
              <a:off x="4062071" y="2177545"/>
              <a:ext cx="228158" cy="43605"/>
            </p14:xfrm>
          </p:contentPart>
        </mc:Choice>
        <mc:Fallback>
          <p:sp>
            <p:nvSpPr>
              <p:cNvPr id="1051986" name=""/>
              <p:cNvSpPr/>
              <p:nvPr/>
            </p:nvSpPr>
            <p:spPr>
              <a:xfrm>
                <a:off x="4062071" y="2177545"/>
                <a:ext cx="228158" cy="43605"/>
              </a:xfrm>
            </p:spPr>
          </p:sp>
        </mc:Fallback>
      </mc:AlternateContent>
      <mc:AlternateContent xmlns:mc="http://schemas.openxmlformats.org/markup-compatibility/2006">
        <mc:Choice xmlns:p14="http://schemas.microsoft.com/office/powerpoint/2010/main" Requires="p14">
          <p:contentPart p14:bwMode="auto" r:id="rId88">
            <p14:nvContentPartPr>
              <p14:cNvPr id="1051987" name=""/>
              <p14:cNvContentPartPr/>
              <p14:nvPr/>
            </p14:nvContentPartPr>
            <p14:xfrm>
              <a:off x="4204781" y="2134435"/>
              <a:ext cx="109681" cy="153005"/>
            </p14:xfrm>
          </p:contentPart>
        </mc:Choice>
        <mc:Fallback>
          <p:sp>
            <p:nvSpPr>
              <p:cNvPr id="1051987" name=""/>
              <p:cNvSpPr/>
              <p:nvPr/>
            </p:nvSpPr>
            <p:spPr>
              <a:xfrm>
                <a:off x="4204781" y="2134435"/>
                <a:ext cx="109681" cy="153005"/>
              </a:xfrm>
            </p:spPr>
          </p:sp>
        </mc:Fallback>
      </mc:AlternateContent>
      <mc:AlternateContent xmlns:mc="http://schemas.openxmlformats.org/markup-compatibility/2006">
        <mc:Choice xmlns:p14="http://schemas.microsoft.com/office/powerpoint/2010/main" Requires="p14">
          <p:contentPart p14:bwMode="auto" r:id="rId89">
            <p14:nvContentPartPr>
              <p14:cNvPr id="1051988" name=""/>
              <p14:cNvContentPartPr/>
              <p14:nvPr/>
            </p14:nvContentPartPr>
            <p14:xfrm>
              <a:off x="4532924" y="2380433"/>
              <a:ext cx="166457" cy="42889"/>
            </p14:xfrm>
          </p:contentPart>
        </mc:Choice>
        <mc:Fallback>
          <p:sp>
            <p:nvSpPr>
              <p:cNvPr id="1051988" name=""/>
              <p:cNvSpPr/>
              <p:nvPr/>
            </p:nvSpPr>
            <p:spPr>
              <a:xfrm>
                <a:off x="4532924" y="2380433"/>
                <a:ext cx="166457" cy="42889"/>
              </a:xfrm>
            </p:spPr>
          </p:sp>
        </mc:Fallback>
      </mc:AlternateContent>
      <mc:AlternateContent xmlns:mc="http://schemas.openxmlformats.org/markup-compatibility/2006">
        <mc:Choice xmlns:p14="http://schemas.microsoft.com/office/powerpoint/2010/main" Requires="p14">
          <p:contentPart p14:bwMode="auto" r:id="rId90">
            <p14:nvContentPartPr>
              <p14:cNvPr id="1051989" name=""/>
              <p14:cNvContentPartPr/>
              <p14:nvPr/>
            </p14:nvContentPartPr>
            <p14:xfrm>
              <a:off x="4554506" y="2322484"/>
              <a:ext cx="43196" cy="153727"/>
            </p14:xfrm>
          </p:contentPart>
        </mc:Choice>
        <mc:Fallback>
          <p:sp>
            <p:nvSpPr>
              <p:cNvPr id="1051989" name=""/>
              <p:cNvSpPr/>
              <p:nvPr/>
            </p:nvSpPr>
            <p:spPr>
              <a:xfrm>
                <a:off x="4554506" y="2322484"/>
                <a:ext cx="43196" cy="153727"/>
              </a:xfrm>
            </p:spPr>
          </p:sp>
        </mc:Fallback>
      </mc:AlternateContent>
      <mc:AlternateContent xmlns:mc="http://schemas.openxmlformats.org/markup-compatibility/2006">
        <mc:Choice xmlns:p14="http://schemas.microsoft.com/office/powerpoint/2010/main" Requires="p14">
          <p:contentPart p14:bwMode="auto" r:id="rId91">
            <p14:nvContentPartPr>
              <p14:cNvPr id="1051990" name=""/>
              <p14:cNvContentPartPr/>
              <p14:nvPr/>
            </p14:nvContentPartPr>
            <p14:xfrm>
              <a:off x="4768570" y="2265577"/>
              <a:ext cx="172685" cy="410212"/>
            </p14:xfrm>
          </p:contentPart>
        </mc:Choice>
        <mc:Fallback>
          <p:sp>
            <p:nvSpPr>
              <p:cNvPr id="1051990" name=""/>
              <p:cNvSpPr/>
              <p:nvPr/>
            </p:nvSpPr>
            <p:spPr>
              <a:xfrm>
                <a:off x="4768570" y="2265577"/>
                <a:ext cx="172685" cy="410212"/>
              </a:xfrm>
            </p:spPr>
          </p:sp>
        </mc:Fallback>
      </mc:AlternateContent>
      <mc:AlternateContent xmlns:mc="http://schemas.openxmlformats.org/markup-compatibility/2006">
        <mc:Choice xmlns:p14="http://schemas.microsoft.com/office/powerpoint/2010/main" Requires="p14">
          <p:contentPart p14:bwMode="auto" r:id="rId92">
            <p14:nvContentPartPr>
              <p14:cNvPr id="1051991" name=""/>
              <p14:cNvContentPartPr/>
              <p14:nvPr/>
            </p14:nvContentPartPr>
            <p14:xfrm>
              <a:off x="4980727" y="2222390"/>
              <a:ext cx="77381" cy="265209"/>
            </p14:xfrm>
          </p:contentPart>
        </mc:Choice>
        <mc:Fallback>
          <p:sp>
            <p:nvSpPr>
              <p:cNvPr id="1051991" name=""/>
              <p:cNvSpPr/>
              <p:nvPr/>
            </p:nvSpPr>
            <p:spPr>
              <a:xfrm>
                <a:off x="4980727" y="2222390"/>
                <a:ext cx="77381" cy="265209"/>
              </a:xfrm>
            </p:spPr>
          </p:sp>
        </mc:Fallback>
      </mc:AlternateContent>
      <mc:AlternateContent xmlns:mc="http://schemas.openxmlformats.org/markup-compatibility/2006">
        <mc:Choice xmlns:p14="http://schemas.microsoft.com/office/powerpoint/2010/main" Requires="p14">
          <p:contentPart p14:bwMode="auto" r:id="rId93">
            <p14:nvContentPartPr>
              <p14:cNvPr id="1051992" name=""/>
              <p14:cNvContentPartPr/>
              <p14:nvPr/>
            </p14:nvContentPartPr>
            <p14:xfrm>
              <a:off x="5108937" y="2177545"/>
              <a:ext cx="56047" cy="246024"/>
            </p14:xfrm>
          </p:contentPart>
        </mc:Choice>
        <mc:Fallback>
          <p:sp>
            <p:nvSpPr>
              <p:cNvPr id="1051992" name=""/>
              <p:cNvSpPr/>
              <p:nvPr/>
            </p:nvSpPr>
            <p:spPr>
              <a:xfrm>
                <a:off x="5108937" y="2177545"/>
                <a:ext cx="56047" cy="246024"/>
              </a:xfrm>
            </p:spPr>
          </p:sp>
        </mc:Fallback>
      </mc:AlternateContent>
      <mc:AlternateContent xmlns:mc="http://schemas.openxmlformats.org/markup-compatibility/2006">
        <mc:Choice xmlns:p14="http://schemas.microsoft.com/office/powerpoint/2010/main" Requires="p14">
          <p:contentPart p14:bwMode="auto" r:id="rId94">
            <p14:nvContentPartPr>
              <p14:cNvPr id="1051993" name=""/>
              <p14:cNvContentPartPr/>
              <p14:nvPr/>
            </p14:nvContentPartPr>
            <p14:xfrm>
              <a:off x="5061476" y="2286694"/>
              <a:ext cx="125771" cy="6554"/>
            </p14:xfrm>
          </p:contentPart>
        </mc:Choice>
        <mc:Fallback>
          <p:sp>
            <p:nvSpPr>
              <p:cNvPr id="1051993" name=""/>
              <p:cNvSpPr/>
              <p:nvPr/>
            </p:nvSpPr>
            <p:spPr>
              <a:xfrm>
                <a:off x="5061476" y="2286694"/>
                <a:ext cx="125771" cy="6554"/>
              </a:xfrm>
            </p:spPr>
          </p:sp>
        </mc:Fallback>
      </mc:AlternateContent>
      <mc:AlternateContent xmlns:mc="http://schemas.openxmlformats.org/markup-compatibility/2006">
        <mc:Choice xmlns:p14="http://schemas.microsoft.com/office/powerpoint/2010/main" Requires="p14">
          <p:contentPart p14:bwMode="auto" r:id="rId95">
            <p14:nvContentPartPr>
              <p14:cNvPr id="1051994" name=""/>
              <p14:cNvContentPartPr/>
              <p14:nvPr/>
            </p14:nvContentPartPr>
            <p14:xfrm>
              <a:off x="5285670" y="2322681"/>
              <a:ext cx="160763" cy="26485"/>
            </p14:xfrm>
          </p:contentPart>
        </mc:Choice>
        <mc:Fallback>
          <p:sp>
            <p:nvSpPr>
              <p:cNvPr id="1051994" name=""/>
              <p:cNvSpPr/>
              <p:nvPr/>
            </p:nvSpPr>
            <p:spPr>
              <a:xfrm>
                <a:off x="5285670" y="2322681"/>
                <a:ext cx="160763" cy="26485"/>
              </a:xfrm>
            </p:spPr>
          </p:sp>
        </mc:Fallback>
      </mc:AlternateContent>
      <mc:AlternateContent xmlns:mc="http://schemas.openxmlformats.org/markup-compatibility/2006">
        <mc:Choice xmlns:p14="http://schemas.microsoft.com/office/powerpoint/2010/main" Requires="p14">
          <p:contentPart p14:bwMode="auto" r:id="rId96">
            <p14:nvContentPartPr>
              <p14:cNvPr id="1051995" name=""/>
              <p14:cNvContentPartPr/>
              <p14:nvPr/>
            </p14:nvContentPartPr>
            <p14:xfrm>
              <a:off x="5318264" y="2257076"/>
              <a:ext cx="26106" cy="174112"/>
            </p14:xfrm>
          </p:contentPart>
        </mc:Choice>
        <mc:Fallback>
          <p:sp>
            <p:nvSpPr>
              <p:cNvPr id="1051995" name=""/>
              <p:cNvSpPr/>
              <p:nvPr/>
            </p:nvSpPr>
            <p:spPr>
              <a:xfrm>
                <a:off x="5318264" y="2257076"/>
                <a:ext cx="26106" cy="174112"/>
              </a:xfrm>
            </p:spPr>
          </p:sp>
        </mc:Fallback>
      </mc:AlternateContent>
      <mc:AlternateContent xmlns:mc="http://schemas.openxmlformats.org/markup-compatibility/2006">
        <mc:Choice xmlns:p14="http://schemas.microsoft.com/office/powerpoint/2010/main" Requires="p14">
          <p:contentPart p14:bwMode="auto" r:id="rId97">
            <p14:nvContentPartPr>
              <p14:cNvPr id="1051996" name=""/>
              <p14:cNvContentPartPr/>
              <p14:nvPr/>
            </p14:nvContentPartPr>
            <p14:xfrm>
              <a:off x="5493436" y="2107093"/>
              <a:ext cx="264622" cy="312353"/>
            </p14:xfrm>
          </p:contentPart>
        </mc:Choice>
        <mc:Fallback>
          <p:sp>
            <p:nvSpPr>
              <p:cNvPr id="1051996" name=""/>
              <p:cNvSpPr/>
              <p:nvPr/>
            </p:nvSpPr>
            <p:spPr>
              <a:xfrm>
                <a:off x="5493436" y="2107093"/>
                <a:ext cx="264622" cy="312353"/>
              </a:xfrm>
            </p:spPr>
          </p:sp>
        </mc:Fallback>
      </mc:AlternateContent>
      <mc:AlternateContent xmlns:mc="http://schemas.openxmlformats.org/markup-compatibility/2006">
        <mc:Choice xmlns:p14="http://schemas.microsoft.com/office/powerpoint/2010/main" Requires="p14">
          <p:contentPart p14:bwMode="auto" r:id="rId98">
            <p14:nvContentPartPr>
              <p14:cNvPr id="1051997" name=""/>
              <p14:cNvContentPartPr/>
              <p14:nvPr/>
            </p14:nvContentPartPr>
            <p14:xfrm>
              <a:off x="5760927" y="2076212"/>
              <a:ext cx="24868" cy="276808"/>
            </p14:xfrm>
          </p:contentPart>
        </mc:Choice>
        <mc:Fallback>
          <p:sp>
            <p:nvSpPr>
              <p:cNvPr id="1051997" name=""/>
              <p:cNvSpPr/>
              <p:nvPr/>
            </p:nvSpPr>
            <p:spPr>
              <a:xfrm>
                <a:off x="5760927" y="2076212"/>
                <a:ext cx="24868" cy="276808"/>
              </a:xfrm>
            </p:spPr>
          </p:sp>
        </mc:Fallback>
      </mc:AlternateContent>
      <mc:AlternateContent xmlns:mc="http://schemas.openxmlformats.org/markup-compatibility/2006">
        <mc:Choice xmlns:p14="http://schemas.microsoft.com/office/powerpoint/2010/main" Requires="p14">
          <p:contentPart p14:bwMode="auto" r:id="rId99">
            <p14:nvContentPartPr>
              <p14:cNvPr id="1051998" name=""/>
              <p14:cNvContentPartPr/>
              <p14:nvPr/>
            </p14:nvContentPartPr>
            <p14:xfrm>
              <a:off x="5682525" y="2213718"/>
              <a:ext cx="178386" cy="43357"/>
            </p14:xfrm>
          </p:contentPart>
        </mc:Choice>
        <mc:Fallback>
          <p:sp>
            <p:nvSpPr>
              <p:cNvPr id="1051998" name=""/>
              <p:cNvSpPr/>
              <p:nvPr/>
            </p:nvSpPr>
            <p:spPr>
              <a:xfrm>
                <a:off x="5682525" y="2213718"/>
                <a:ext cx="178386" cy="43357"/>
              </a:xfrm>
            </p:spPr>
          </p:sp>
        </mc:Fallback>
      </mc:AlternateContent>
      <mc:AlternateContent xmlns:mc="http://schemas.openxmlformats.org/markup-compatibility/2006">
        <mc:Choice xmlns:p14="http://schemas.microsoft.com/office/powerpoint/2010/main" Requires="p14">
          <p:contentPart p14:bwMode="auto" r:id="rId100">
            <p14:nvContentPartPr>
              <p14:cNvPr id="1051999" name=""/>
              <p14:cNvContentPartPr/>
              <p14:nvPr/>
            </p14:nvContentPartPr>
            <p14:xfrm>
              <a:off x="5833833" y="2032854"/>
              <a:ext cx="72674" cy="471193"/>
            </p14:xfrm>
          </p:contentPart>
        </mc:Choice>
        <mc:Fallback>
          <p:sp>
            <p:nvSpPr>
              <p:cNvPr id="1051999" name=""/>
              <p:cNvSpPr/>
              <p:nvPr/>
            </p:nvSpPr>
            <p:spPr>
              <a:xfrm>
                <a:off x="5833833" y="2032854"/>
                <a:ext cx="72674" cy="471193"/>
              </a:xfrm>
            </p:spPr>
          </p:sp>
        </mc:Fallback>
      </mc:AlternateContent>
      <mc:AlternateContent xmlns:mc="http://schemas.openxmlformats.org/markup-compatibility/2006">
        <mc:Choice xmlns:p14="http://schemas.microsoft.com/office/powerpoint/2010/main" Requires="p14">
          <p:contentPart p14:bwMode="auto" r:id="rId101">
            <p14:nvContentPartPr>
              <p14:cNvPr id="1052000" name=""/>
              <p14:cNvContentPartPr/>
              <p14:nvPr/>
            </p14:nvContentPartPr>
            <p14:xfrm>
              <a:off x="5996573" y="2191665"/>
              <a:ext cx="264443" cy="426336"/>
            </p14:xfrm>
          </p:contentPart>
        </mc:Choice>
        <mc:Fallback>
          <p:sp>
            <p:nvSpPr>
              <p:cNvPr id="1052000" name=""/>
              <p:cNvSpPr/>
              <p:nvPr/>
            </p:nvSpPr>
            <p:spPr>
              <a:xfrm>
                <a:off x="5996573" y="2191665"/>
                <a:ext cx="264443" cy="426336"/>
              </a:xfrm>
            </p:spPr>
          </p:sp>
        </mc:Fallback>
      </mc:AlternateContent>
      <mc:AlternateContent xmlns:mc="http://schemas.openxmlformats.org/markup-compatibility/2006">
        <mc:Choice xmlns:p14="http://schemas.microsoft.com/office/powerpoint/2010/main" Requires="p14">
          <p:contentPart p14:bwMode="auto" r:id="rId102">
            <p14:nvContentPartPr>
              <p14:cNvPr id="1052001" name=""/>
              <p14:cNvContentPartPr/>
              <p14:nvPr/>
            </p14:nvContentPartPr>
            <p14:xfrm>
              <a:off x="5967943" y="1996141"/>
              <a:ext cx="233472" cy="58763"/>
            </p14:xfrm>
          </p:contentPart>
        </mc:Choice>
        <mc:Fallback>
          <p:sp>
            <p:nvSpPr>
              <p:cNvPr id="1052001" name=""/>
              <p:cNvSpPr/>
              <p:nvPr/>
            </p:nvSpPr>
            <p:spPr>
              <a:xfrm>
                <a:off x="5967943" y="1996141"/>
                <a:ext cx="233472" cy="58763"/>
              </a:xfrm>
            </p:spPr>
          </p:sp>
        </mc:Fallback>
      </mc:AlternateContent>
      <mc:AlternateContent xmlns:mc="http://schemas.openxmlformats.org/markup-compatibility/2006">
        <mc:Choice xmlns:p14="http://schemas.microsoft.com/office/powerpoint/2010/main" Requires="p14">
          <p:contentPart p14:bwMode="auto" r:id="rId103">
            <p14:nvContentPartPr>
              <p14:cNvPr id="1052002" name=""/>
              <p14:cNvContentPartPr/>
              <p14:nvPr/>
            </p14:nvContentPartPr>
            <p14:xfrm>
              <a:off x="6110653" y="1939201"/>
              <a:ext cx="122489" cy="203312"/>
            </p14:xfrm>
          </p:contentPart>
        </mc:Choice>
        <mc:Fallback>
          <p:sp>
            <p:nvSpPr>
              <p:cNvPr id="1052002" name=""/>
              <p:cNvSpPr/>
              <p:nvPr/>
            </p:nvSpPr>
            <p:spPr>
              <a:xfrm>
                <a:off x="6110653" y="1939201"/>
                <a:ext cx="122489" cy="203312"/>
              </a:xfrm>
            </p:spPr>
          </p:sp>
        </mc:Fallback>
      </mc:AlternateContent>
      <mc:AlternateContent xmlns:mc="http://schemas.openxmlformats.org/markup-compatibility/2006">
        <mc:Choice xmlns:p14="http://schemas.microsoft.com/office/powerpoint/2010/main" Requires="p14">
          <p:contentPart p14:bwMode="auto" r:id="rId104">
            <p14:nvContentPartPr>
              <p14:cNvPr id="1052003" name=""/>
              <p14:cNvContentPartPr/>
              <p14:nvPr/>
            </p14:nvContentPartPr>
            <p14:xfrm>
              <a:off x="6460818" y="2268614"/>
              <a:ext cx="217071" cy="39005"/>
            </p14:xfrm>
          </p:contentPart>
        </mc:Choice>
        <mc:Fallback>
          <p:sp>
            <p:nvSpPr>
              <p:cNvPr id="1052003" name=""/>
              <p:cNvSpPr/>
              <p:nvPr/>
            </p:nvSpPr>
            <p:spPr>
              <a:xfrm>
                <a:off x="6460818" y="2268614"/>
                <a:ext cx="217071" cy="39005"/>
              </a:xfrm>
            </p:spPr>
          </p:sp>
        </mc:Fallback>
      </mc:AlternateContent>
      <mc:AlternateContent xmlns:mc="http://schemas.openxmlformats.org/markup-compatibility/2006">
        <mc:Choice xmlns:p14="http://schemas.microsoft.com/office/powerpoint/2010/main" Requires="p14">
          <p:contentPart p14:bwMode="auto" r:id="rId105">
            <p14:nvContentPartPr>
              <p14:cNvPr id="1052004" name=""/>
              <p14:cNvContentPartPr/>
              <p14:nvPr/>
            </p14:nvContentPartPr>
            <p14:xfrm>
              <a:off x="6526887" y="2174077"/>
              <a:ext cx="19325" cy="243731"/>
            </p14:xfrm>
          </p:contentPart>
        </mc:Choice>
        <mc:Fallback>
          <p:sp>
            <p:nvSpPr>
              <p:cNvPr id="1052004" name=""/>
              <p:cNvSpPr/>
              <p:nvPr/>
            </p:nvSpPr>
            <p:spPr>
              <a:xfrm>
                <a:off x="6526887" y="2174077"/>
                <a:ext cx="19325" cy="243731"/>
              </a:xfrm>
            </p:spPr>
          </p:sp>
        </mc:Fallback>
      </mc:AlternateContent>
      <mc:AlternateContent xmlns:mc="http://schemas.openxmlformats.org/markup-compatibility/2006">
        <mc:Choice xmlns:p14="http://schemas.microsoft.com/office/powerpoint/2010/main" Requires="p14">
          <p:contentPart p14:bwMode="auto" r:id="rId106">
            <p14:nvContentPartPr>
              <p14:cNvPr id="1052005" name=""/>
              <p14:cNvContentPartPr/>
              <p14:nvPr/>
            </p14:nvContentPartPr>
            <p14:xfrm>
              <a:off x="6803497" y="2150351"/>
              <a:ext cx="234176" cy="370869"/>
            </p14:xfrm>
          </p:contentPart>
        </mc:Choice>
        <mc:Fallback>
          <p:sp>
            <p:nvSpPr>
              <p:cNvPr id="1052005" name=""/>
              <p:cNvSpPr/>
              <p:nvPr/>
            </p:nvSpPr>
            <p:spPr>
              <a:xfrm>
                <a:off x="6803497" y="2150351"/>
                <a:ext cx="234176" cy="370869"/>
              </a:xfrm>
            </p:spPr>
          </p:sp>
        </mc:Fallback>
      </mc:AlternateContent>
      <mc:AlternateContent xmlns:mc="http://schemas.openxmlformats.org/markup-compatibility/2006">
        <mc:Choice xmlns:p14="http://schemas.microsoft.com/office/powerpoint/2010/main" Requires="p14">
          <p:contentPart p14:bwMode="auto" r:id="rId107">
            <p14:nvContentPartPr>
              <p14:cNvPr id="1052006" name=""/>
              <p14:cNvContentPartPr/>
              <p14:nvPr/>
            </p14:nvContentPartPr>
            <p14:xfrm>
              <a:off x="7074421" y="2066797"/>
              <a:ext cx="88274" cy="377437"/>
            </p14:xfrm>
          </p:contentPart>
        </mc:Choice>
        <mc:Fallback>
          <p:sp>
            <p:nvSpPr>
              <p:cNvPr id="1052006" name=""/>
              <p:cNvSpPr/>
              <p:nvPr/>
            </p:nvSpPr>
            <p:spPr>
              <a:xfrm>
                <a:off x="7074421" y="2066797"/>
                <a:ext cx="88274" cy="377437"/>
              </a:xfrm>
            </p:spPr>
          </p:sp>
        </mc:Fallback>
      </mc:AlternateContent>
      <mc:AlternateContent xmlns:mc="http://schemas.openxmlformats.org/markup-compatibility/2006">
        <mc:Choice xmlns:p14="http://schemas.microsoft.com/office/powerpoint/2010/main" Requires="p14">
          <p:contentPart p14:bwMode="auto" r:id="rId108">
            <p14:nvContentPartPr>
              <p14:cNvPr id="1052007" name=""/>
              <p14:cNvContentPartPr/>
              <p14:nvPr/>
            </p14:nvContentPartPr>
            <p14:xfrm>
              <a:off x="7216817" y="2098015"/>
              <a:ext cx="93208" cy="256347"/>
            </p14:xfrm>
          </p:contentPart>
        </mc:Choice>
        <mc:Fallback>
          <p:sp>
            <p:nvSpPr>
              <p:cNvPr id="1052007" name=""/>
              <p:cNvSpPr/>
              <p:nvPr/>
            </p:nvSpPr>
            <p:spPr>
              <a:xfrm>
                <a:off x="7216817" y="2098015"/>
                <a:ext cx="93208" cy="256347"/>
              </a:xfrm>
            </p:spPr>
          </p:sp>
        </mc:Fallback>
      </mc:AlternateContent>
      <mc:AlternateContent xmlns:mc="http://schemas.openxmlformats.org/markup-compatibility/2006">
        <mc:Choice xmlns:p14="http://schemas.microsoft.com/office/powerpoint/2010/main" Requires="p14">
          <p:contentPart p14:bwMode="auto" r:id="rId109">
            <p14:nvContentPartPr>
              <p14:cNvPr id="1052008" name=""/>
              <p14:cNvContentPartPr/>
              <p14:nvPr/>
            </p14:nvContentPartPr>
            <p14:xfrm>
              <a:off x="7131640" y="2213801"/>
              <a:ext cx="171306" cy="21968"/>
            </p14:xfrm>
          </p:contentPart>
        </mc:Choice>
        <mc:Fallback>
          <p:sp>
            <p:nvSpPr>
              <p:cNvPr id="1052008" name=""/>
              <p:cNvSpPr/>
              <p:nvPr/>
            </p:nvSpPr>
            <p:spPr>
              <a:xfrm>
                <a:off x="7131640" y="2213801"/>
                <a:ext cx="171306" cy="21968"/>
              </a:xfrm>
            </p:spPr>
          </p:sp>
        </mc:Fallback>
      </mc:AlternateContent>
      <mc:AlternateContent xmlns:mc="http://schemas.openxmlformats.org/markup-compatibility/2006">
        <mc:Choice xmlns:p14="http://schemas.microsoft.com/office/powerpoint/2010/main" Requires="p14">
          <p:contentPart p14:bwMode="auto" r:id="rId110">
            <p14:nvContentPartPr>
              <p14:cNvPr id="1052009" name=""/>
              <p14:cNvContentPartPr/>
              <p14:nvPr/>
            </p14:nvContentPartPr>
            <p14:xfrm>
              <a:off x="7395916" y="2244115"/>
              <a:ext cx="123967" cy="5775"/>
            </p14:xfrm>
          </p:contentPart>
        </mc:Choice>
        <mc:Fallback>
          <p:sp>
            <p:nvSpPr>
              <p:cNvPr id="1052009" name=""/>
              <p:cNvSpPr/>
              <p:nvPr/>
            </p:nvSpPr>
            <p:spPr>
              <a:xfrm>
                <a:off x="7395916" y="2244115"/>
                <a:ext cx="123967" cy="5775"/>
              </a:xfrm>
            </p:spPr>
          </p:sp>
        </mc:Fallback>
      </mc:AlternateContent>
      <mc:AlternateContent xmlns:mc="http://schemas.openxmlformats.org/markup-compatibility/2006">
        <mc:Choice xmlns:p14="http://schemas.microsoft.com/office/powerpoint/2010/main" Requires="p14">
          <p:contentPart p14:bwMode="auto" r:id="rId111">
            <p14:nvContentPartPr>
              <p14:cNvPr id="1052010" name=""/>
              <p14:cNvContentPartPr/>
              <p14:nvPr/>
            </p14:nvContentPartPr>
            <p14:xfrm>
              <a:off x="7424546" y="2177545"/>
              <a:ext cx="35677" cy="173926"/>
            </p14:xfrm>
          </p:contentPart>
        </mc:Choice>
        <mc:Fallback>
          <p:sp>
            <p:nvSpPr>
              <p:cNvPr id="1052010" name=""/>
              <p:cNvSpPr/>
              <p:nvPr/>
            </p:nvSpPr>
            <p:spPr>
              <a:xfrm>
                <a:off x="7424546" y="2177545"/>
                <a:ext cx="35677" cy="173926"/>
              </a:xfrm>
            </p:spPr>
          </p:sp>
        </mc:Fallback>
      </mc:AlternateContent>
      <mc:AlternateContent xmlns:mc="http://schemas.openxmlformats.org/markup-compatibility/2006">
        <mc:Choice xmlns:p14="http://schemas.microsoft.com/office/powerpoint/2010/main" Requires="p14">
          <p:contentPart p14:bwMode="auto" r:id="rId112">
            <p14:nvContentPartPr>
              <p14:cNvPr id="1052011" name=""/>
              <p14:cNvContentPartPr/>
              <p14:nvPr/>
            </p14:nvContentPartPr>
            <p14:xfrm>
              <a:off x="7588404" y="2008113"/>
              <a:ext cx="265327" cy="299801"/>
            </p14:xfrm>
          </p:contentPart>
        </mc:Choice>
        <mc:Fallback>
          <p:sp>
            <p:nvSpPr>
              <p:cNvPr id="1052011" name=""/>
              <p:cNvSpPr/>
              <p:nvPr/>
            </p:nvSpPr>
            <p:spPr>
              <a:xfrm>
                <a:off x="7588404" y="2008113"/>
                <a:ext cx="265327" cy="299801"/>
              </a:xfrm>
            </p:spPr>
          </p:sp>
        </mc:Fallback>
      </mc:AlternateContent>
      <mc:AlternateContent xmlns:mc="http://schemas.openxmlformats.org/markup-compatibility/2006">
        <mc:Choice xmlns:p14="http://schemas.microsoft.com/office/powerpoint/2010/main" Requires="p14">
          <p:contentPart p14:bwMode="auto" r:id="rId113">
            <p14:nvContentPartPr>
              <p14:cNvPr id="1052012" name=""/>
              <p14:cNvContentPartPr/>
              <p14:nvPr/>
            </p14:nvContentPartPr>
            <p14:xfrm>
              <a:off x="7862919" y="2054905"/>
              <a:ext cx="69134" cy="242430"/>
            </p14:xfrm>
          </p:contentPart>
        </mc:Choice>
        <mc:Fallback>
          <p:sp>
            <p:nvSpPr>
              <p:cNvPr id="1052012" name=""/>
              <p:cNvSpPr/>
              <p:nvPr/>
            </p:nvSpPr>
            <p:spPr>
              <a:xfrm>
                <a:off x="7862919" y="2054905"/>
                <a:ext cx="69134" cy="242430"/>
              </a:xfrm>
            </p:spPr>
          </p:sp>
        </mc:Fallback>
      </mc:AlternateContent>
      <mc:AlternateContent xmlns:mc="http://schemas.openxmlformats.org/markup-compatibility/2006">
        <mc:Choice xmlns:p14="http://schemas.microsoft.com/office/powerpoint/2010/main" Requires="p14">
          <p:contentPart p14:bwMode="auto" r:id="rId114">
            <p14:nvContentPartPr>
              <p14:cNvPr id="1052013" name=""/>
              <p14:cNvContentPartPr/>
              <p14:nvPr/>
            </p14:nvContentPartPr>
            <p14:xfrm>
              <a:off x="7809949" y="2177509"/>
              <a:ext cx="249067" cy="14406"/>
            </p14:xfrm>
          </p:contentPart>
        </mc:Choice>
        <mc:Fallback>
          <p:sp>
            <p:nvSpPr>
              <p:cNvPr id="1052013" name=""/>
              <p:cNvSpPr/>
              <p:nvPr/>
            </p:nvSpPr>
            <p:spPr>
              <a:xfrm>
                <a:off x="7809949" y="2177509"/>
                <a:ext cx="249067" cy="14406"/>
              </a:xfrm>
            </p:spPr>
          </p:sp>
        </mc:Fallback>
      </mc:AlternateContent>
      <mc:AlternateContent xmlns:mc="http://schemas.openxmlformats.org/markup-compatibility/2006">
        <mc:Choice xmlns:p14="http://schemas.microsoft.com/office/powerpoint/2010/main" Requires="p14">
          <p:contentPart p14:bwMode="auto" r:id="rId115">
            <p14:nvContentPartPr>
              <p14:cNvPr id="1052014" name=""/>
              <p14:cNvContentPartPr/>
              <p14:nvPr/>
            </p14:nvContentPartPr>
            <p14:xfrm>
              <a:off x="7997144" y="1913434"/>
              <a:ext cx="136053" cy="517568"/>
            </p14:xfrm>
          </p:contentPart>
        </mc:Choice>
        <mc:Fallback>
          <p:sp>
            <p:nvSpPr>
              <p:cNvPr id="1052014" name=""/>
              <p:cNvSpPr/>
              <p:nvPr/>
            </p:nvSpPr>
            <p:spPr>
              <a:xfrm>
                <a:off x="7997144" y="1913434"/>
                <a:ext cx="136053" cy="517568"/>
              </a:xfrm>
            </p:spPr>
          </p:sp>
        </mc:Fallback>
      </mc:AlternateContent>
      <mc:AlternateContent xmlns:mc="http://schemas.openxmlformats.org/markup-compatibility/2006">
        <mc:Choice xmlns:p14="http://schemas.microsoft.com/office/powerpoint/2010/main" Requires="p14">
          <p:contentPart p14:bwMode="auto" r:id="rId116">
            <p14:nvContentPartPr>
              <p14:cNvPr id="1052015" name=""/>
              <p14:cNvContentPartPr/>
              <p14:nvPr/>
            </p14:nvContentPartPr>
            <p14:xfrm>
              <a:off x="8202399" y="2099201"/>
              <a:ext cx="251963" cy="414115"/>
            </p14:xfrm>
          </p:contentPart>
        </mc:Choice>
        <mc:Fallback>
          <p:sp>
            <p:nvSpPr>
              <p:cNvPr id="1052015" name=""/>
              <p:cNvSpPr/>
              <p:nvPr/>
            </p:nvSpPr>
            <p:spPr>
              <a:xfrm>
                <a:off x="8202399" y="2099201"/>
                <a:ext cx="251963" cy="414115"/>
              </a:xfrm>
            </p:spPr>
          </p:sp>
        </mc:Fallback>
      </mc:AlternateContent>
      <mc:AlternateContent xmlns:mc="http://schemas.openxmlformats.org/markup-compatibility/2006">
        <mc:Choice xmlns:p14="http://schemas.microsoft.com/office/powerpoint/2010/main" Requires="p14">
          <p:contentPart p14:bwMode="auto" r:id="rId117">
            <p14:nvContentPartPr>
              <p14:cNvPr id="1052016" name=""/>
              <p14:cNvContentPartPr/>
              <p14:nvPr/>
            </p14:nvContentPartPr>
            <p14:xfrm>
              <a:off x="8181256" y="1989496"/>
              <a:ext cx="235646" cy="28987"/>
            </p14:xfrm>
          </p:contentPart>
        </mc:Choice>
        <mc:Fallback>
          <p:sp>
            <p:nvSpPr>
              <p:cNvPr id="1052016" name=""/>
              <p:cNvSpPr/>
              <p:nvPr/>
            </p:nvSpPr>
            <p:spPr>
              <a:xfrm>
                <a:off x="8181256" y="1989496"/>
                <a:ext cx="235646" cy="28987"/>
              </a:xfrm>
            </p:spPr>
          </p:sp>
        </mc:Fallback>
      </mc:AlternateContent>
      <mc:AlternateContent xmlns:mc="http://schemas.openxmlformats.org/markup-compatibility/2006">
        <mc:Choice xmlns:p14="http://schemas.microsoft.com/office/powerpoint/2010/main" Requires="p14">
          <p:contentPart p14:bwMode="auto" r:id="rId118">
            <p14:nvContentPartPr>
              <p14:cNvPr id="1052017" name=""/>
              <p14:cNvContentPartPr/>
              <p14:nvPr/>
            </p14:nvContentPartPr>
            <p14:xfrm>
              <a:off x="8352596" y="1931768"/>
              <a:ext cx="87897" cy="101520"/>
            </p14:xfrm>
          </p:contentPart>
        </mc:Choice>
        <mc:Fallback>
          <p:sp>
            <p:nvSpPr>
              <p:cNvPr id="1052017" name=""/>
              <p:cNvSpPr/>
              <p:nvPr/>
            </p:nvSpPr>
            <p:spPr>
              <a:xfrm>
                <a:off x="8352596" y="1931768"/>
                <a:ext cx="87897" cy="101520"/>
              </a:xfrm>
            </p:spPr>
          </p:sp>
        </mc:Fallback>
      </mc:AlternateContent>
      <mc:AlternateContent xmlns:mc="http://schemas.openxmlformats.org/markup-compatibility/2006">
        <mc:Choice xmlns:p14="http://schemas.microsoft.com/office/powerpoint/2010/main" Requires="p14">
          <p:contentPart p14:bwMode="auto" r:id="rId119">
            <p14:nvContentPartPr>
              <p14:cNvPr id="1052018" name=""/>
              <p14:cNvContentPartPr/>
              <p14:nvPr/>
            </p14:nvContentPartPr>
            <p14:xfrm>
              <a:off x="555302" y="3175518"/>
              <a:ext cx="215649" cy="470244"/>
            </p14:xfrm>
          </p:contentPart>
        </mc:Choice>
        <mc:Fallback>
          <p:sp>
            <p:nvSpPr>
              <p:cNvPr id="1052018" name=""/>
              <p:cNvSpPr/>
              <p:nvPr/>
            </p:nvSpPr>
            <p:spPr>
              <a:xfrm>
                <a:off x="555302" y="3175518"/>
                <a:ext cx="215649" cy="470244"/>
              </a:xfrm>
            </p:spPr>
          </p:sp>
        </mc:Fallback>
      </mc:AlternateContent>
      <mc:AlternateContent xmlns:mc="http://schemas.openxmlformats.org/markup-compatibility/2006">
        <mc:Choice xmlns:p14="http://schemas.microsoft.com/office/powerpoint/2010/main" Requires="p14">
          <p:contentPart p14:bwMode="auto" r:id="rId120">
            <p14:nvContentPartPr>
              <p14:cNvPr id="1052019" name=""/>
              <p14:cNvContentPartPr/>
              <p14:nvPr/>
            </p14:nvContentPartPr>
            <p14:xfrm>
              <a:off x="858829" y="3406623"/>
              <a:ext cx="179958" cy="223384"/>
            </p14:xfrm>
          </p:contentPart>
        </mc:Choice>
        <mc:Fallback>
          <p:sp>
            <p:nvSpPr>
              <p:cNvPr id="1052019" name=""/>
              <p:cNvSpPr/>
              <p:nvPr/>
            </p:nvSpPr>
            <p:spPr>
              <a:xfrm>
                <a:off x="858829" y="3406623"/>
                <a:ext cx="179958" cy="223384"/>
              </a:xfrm>
            </p:spPr>
          </p:sp>
        </mc:Fallback>
      </mc:AlternateContent>
      <mc:AlternateContent xmlns:mc="http://schemas.openxmlformats.org/markup-compatibility/2006">
        <mc:Choice xmlns:p14="http://schemas.microsoft.com/office/powerpoint/2010/main" Requires="p14">
          <p:contentPart p14:bwMode="auto" r:id="rId121">
            <p14:nvContentPartPr>
              <p14:cNvPr id="1052020" name=""/>
              <p14:cNvContentPartPr/>
              <p14:nvPr/>
            </p14:nvContentPartPr>
            <p14:xfrm>
              <a:off x="1097042" y="3374063"/>
              <a:ext cx="227125" cy="293793"/>
            </p14:xfrm>
          </p:contentPart>
        </mc:Choice>
        <mc:Fallback>
          <p:sp>
            <p:nvSpPr>
              <p:cNvPr id="1052020" name=""/>
              <p:cNvSpPr/>
              <p:nvPr/>
            </p:nvSpPr>
            <p:spPr>
              <a:xfrm>
                <a:off x="1097042" y="3374063"/>
                <a:ext cx="227125" cy="293793"/>
              </a:xfrm>
            </p:spPr>
          </p:sp>
        </mc:Fallback>
      </mc:AlternateContent>
      <mc:AlternateContent xmlns:mc="http://schemas.openxmlformats.org/markup-compatibility/2006">
        <mc:Choice xmlns:p14="http://schemas.microsoft.com/office/powerpoint/2010/main" Requires="p14">
          <p:contentPart p14:bwMode="auto" r:id="rId122">
            <p14:nvContentPartPr>
              <p14:cNvPr id="1052021" name=""/>
              <p14:cNvContentPartPr/>
              <p14:nvPr/>
            </p14:nvContentPartPr>
            <p14:xfrm>
              <a:off x="913661" y="3197116"/>
              <a:ext cx="323558" cy="43314"/>
            </p14:xfrm>
          </p:contentPart>
        </mc:Choice>
        <mc:Fallback>
          <p:sp>
            <p:nvSpPr>
              <p:cNvPr id="1052021" name=""/>
              <p:cNvSpPr/>
              <p:nvPr/>
            </p:nvSpPr>
            <p:spPr>
              <a:xfrm>
                <a:off x="913661" y="3197116"/>
                <a:ext cx="323558" cy="43314"/>
              </a:xfrm>
            </p:spPr>
          </p:sp>
        </mc:Fallback>
      </mc:AlternateContent>
      <mc:AlternateContent xmlns:mc="http://schemas.openxmlformats.org/markup-compatibility/2006">
        <mc:Choice xmlns:p14="http://schemas.microsoft.com/office/powerpoint/2010/main" Requires="p14">
          <p:contentPart p14:bwMode="auto" r:id="rId123">
            <p14:nvContentPartPr>
              <p14:cNvPr id="1052022" name=""/>
              <p14:cNvContentPartPr/>
              <p14:nvPr/>
            </p14:nvContentPartPr>
            <p14:xfrm>
              <a:off x="1099095" y="3132408"/>
              <a:ext cx="192532" cy="187553"/>
            </p14:xfrm>
          </p:contentPart>
        </mc:Choice>
        <mc:Fallback>
          <p:sp>
            <p:nvSpPr>
              <p:cNvPr id="1052022" name=""/>
              <p:cNvSpPr/>
              <p:nvPr/>
            </p:nvSpPr>
            <p:spPr>
              <a:xfrm>
                <a:off x="1099095" y="3132408"/>
                <a:ext cx="192532" cy="187553"/>
              </a:xfrm>
            </p:spPr>
          </p:sp>
        </mc:Fallback>
      </mc:AlternateContent>
      <mc:AlternateContent xmlns:mc="http://schemas.openxmlformats.org/markup-compatibility/2006">
        <mc:Choice xmlns:p14="http://schemas.microsoft.com/office/powerpoint/2010/main" Requires="p14">
          <p:contentPart p14:bwMode="auto" r:id="rId124">
            <p14:nvContentPartPr>
              <p14:cNvPr id="1052023" name=""/>
              <p14:cNvContentPartPr/>
              <p14:nvPr/>
            </p14:nvContentPartPr>
            <p14:xfrm>
              <a:off x="1452469" y="3334579"/>
              <a:ext cx="89288" cy="340347"/>
            </p14:xfrm>
          </p:contentPart>
        </mc:Choice>
        <mc:Fallback>
          <p:sp>
            <p:nvSpPr>
              <p:cNvPr id="1052023" name=""/>
              <p:cNvSpPr/>
              <p:nvPr/>
            </p:nvSpPr>
            <p:spPr>
              <a:xfrm>
                <a:off x="1452469" y="3334579"/>
                <a:ext cx="89288" cy="340347"/>
              </a:xfrm>
            </p:spPr>
          </p:sp>
        </mc:Fallback>
      </mc:AlternateContent>
      <mc:AlternateContent xmlns:mc="http://schemas.openxmlformats.org/markup-compatibility/2006">
        <mc:Choice xmlns:p14="http://schemas.microsoft.com/office/powerpoint/2010/main" Requires="p14">
          <p:contentPart p14:bwMode="auto" r:id="rId125">
            <p14:nvContentPartPr>
              <p14:cNvPr id="1052024" name=""/>
              <p14:cNvContentPartPr/>
              <p14:nvPr/>
            </p14:nvContentPartPr>
            <p14:xfrm>
              <a:off x="1577427" y="3392307"/>
              <a:ext cx="57268" cy="227938"/>
            </p14:xfrm>
          </p:contentPart>
        </mc:Choice>
        <mc:Fallback>
          <p:sp>
            <p:nvSpPr>
              <p:cNvPr id="1052024" name=""/>
              <p:cNvSpPr/>
              <p:nvPr/>
            </p:nvSpPr>
            <p:spPr>
              <a:xfrm>
                <a:off x="1577427" y="3392307"/>
                <a:ext cx="57268" cy="227938"/>
              </a:xfrm>
            </p:spPr>
          </p:sp>
        </mc:Fallback>
      </mc:AlternateContent>
      <mc:AlternateContent xmlns:mc="http://schemas.openxmlformats.org/markup-compatibility/2006">
        <mc:Choice xmlns:p14="http://schemas.microsoft.com/office/powerpoint/2010/main" Requires="p14">
          <p:contentPart p14:bwMode="auto" r:id="rId126">
            <p14:nvContentPartPr>
              <p14:cNvPr id="1052025" name=""/>
              <p14:cNvContentPartPr/>
              <p14:nvPr/>
            </p14:nvContentPartPr>
            <p14:xfrm>
              <a:off x="1520615" y="3399493"/>
              <a:ext cx="185433" cy="82670"/>
            </p14:xfrm>
          </p:contentPart>
        </mc:Choice>
        <mc:Fallback>
          <p:sp>
            <p:nvSpPr>
              <p:cNvPr id="1052025" name=""/>
              <p:cNvSpPr/>
              <p:nvPr/>
            </p:nvSpPr>
            <p:spPr>
              <a:xfrm>
                <a:off x="1520615" y="3399493"/>
                <a:ext cx="185433" cy="82670"/>
              </a:xfrm>
            </p:spPr>
          </p:sp>
        </mc:Fallback>
      </mc:AlternateContent>
      <mc:AlternateContent xmlns:mc="http://schemas.openxmlformats.org/markup-compatibility/2006">
        <mc:Choice xmlns:p14="http://schemas.microsoft.com/office/powerpoint/2010/main" Requires="p14">
          <p:contentPart p14:bwMode="auto" r:id="rId127">
            <p14:nvContentPartPr>
              <p14:cNvPr id="1052026" name=""/>
              <p14:cNvContentPartPr/>
              <p14:nvPr/>
            </p14:nvContentPartPr>
            <p14:xfrm>
              <a:off x="1710894" y="3298654"/>
              <a:ext cx="94653" cy="383077"/>
            </p14:xfrm>
          </p:contentPart>
        </mc:Choice>
        <mc:Fallback>
          <p:sp>
            <p:nvSpPr>
              <p:cNvPr id="1052026" name=""/>
              <p:cNvSpPr/>
              <p:nvPr/>
            </p:nvSpPr>
            <p:spPr>
              <a:xfrm>
                <a:off x="1710894" y="3298654"/>
                <a:ext cx="94653" cy="383077"/>
              </a:xfrm>
            </p:spPr>
          </p:sp>
        </mc:Fallback>
      </mc:AlternateContent>
      <mc:AlternateContent xmlns:mc="http://schemas.openxmlformats.org/markup-compatibility/2006">
        <mc:Choice xmlns:p14="http://schemas.microsoft.com/office/powerpoint/2010/main" Requires="p14">
          <p:contentPart p14:bwMode="auto" r:id="rId128">
            <p14:nvContentPartPr>
              <p14:cNvPr id="1052027" name=""/>
              <p14:cNvContentPartPr/>
              <p14:nvPr/>
            </p14:nvContentPartPr>
            <p14:xfrm>
              <a:off x="1934648" y="3507594"/>
              <a:ext cx="197707" cy="15282"/>
            </p14:xfrm>
          </p:contentPart>
        </mc:Choice>
        <mc:Fallback>
          <p:sp>
            <p:nvSpPr>
              <p:cNvPr id="1052027" name=""/>
              <p:cNvSpPr/>
              <p:nvPr/>
            </p:nvSpPr>
            <p:spPr>
              <a:xfrm>
                <a:off x="1934648" y="3507594"/>
                <a:ext cx="197707" cy="15282"/>
              </a:xfrm>
            </p:spPr>
          </p:sp>
        </mc:Fallback>
      </mc:AlternateContent>
      <mc:AlternateContent xmlns:mc="http://schemas.openxmlformats.org/markup-compatibility/2006">
        <mc:Choice xmlns:p14="http://schemas.microsoft.com/office/powerpoint/2010/main" Requires="p14">
          <p:contentPart p14:bwMode="auto" r:id="rId129">
            <p14:nvContentPartPr>
              <p14:cNvPr id="1052028" name=""/>
              <p14:cNvContentPartPr/>
              <p14:nvPr/>
            </p14:nvContentPartPr>
            <p14:xfrm>
              <a:off x="1934648" y="3609592"/>
              <a:ext cx="185433" cy="14122"/>
            </p14:xfrm>
          </p:contentPart>
        </mc:Choice>
        <mc:Fallback>
          <p:sp>
            <p:nvSpPr>
              <p:cNvPr id="1052028" name=""/>
              <p:cNvSpPr/>
              <p:nvPr/>
            </p:nvSpPr>
            <p:spPr>
              <a:xfrm>
                <a:off x="1934648" y="3609592"/>
                <a:ext cx="185433" cy="14122"/>
              </a:xfrm>
            </p:spPr>
          </p:sp>
        </mc:Fallback>
      </mc:AlternateContent>
      <mc:AlternateContent xmlns:mc="http://schemas.openxmlformats.org/markup-compatibility/2006">
        <mc:Choice xmlns:p14="http://schemas.microsoft.com/office/powerpoint/2010/main" Requires="p14">
          <p:contentPart p14:bwMode="auto" r:id="rId130">
            <p14:nvContentPartPr>
              <p14:cNvPr id="1052029" name=""/>
              <p14:cNvContentPartPr/>
              <p14:nvPr/>
            </p14:nvContentPartPr>
            <p14:xfrm>
              <a:off x="2331905" y="3308589"/>
              <a:ext cx="264185" cy="326295"/>
            </p14:xfrm>
          </p:contentPart>
        </mc:Choice>
        <mc:Fallback>
          <p:sp>
            <p:nvSpPr>
              <p:cNvPr id="1052029" name=""/>
              <p:cNvSpPr/>
              <p:nvPr/>
            </p:nvSpPr>
            <p:spPr>
              <a:xfrm>
                <a:off x="2331905" y="3308589"/>
                <a:ext cx="264185" cy="326295"/>
              </a:xfrm>
            </p:spPr>
          </p:sp>
        </mc:Fallback>
      </mc:AlternateContent>
      <mc:AlternateContent xmlns:mc="http://schemas.openxmlformats.org/markup-compatibility/2006">
        <mc:Choice xmlns:p14="http://schemas.microsoft.com/office/powerpoint/2010/main" Requires="p14">
          <p:contentPart p14:bwMode="auto" r:id="rId131">
            <p14:nvContentPartPr>
              <p14:cNvPr id="1052030" name=""/>
              <p14:cNvContentPartPr/>
              <p14:nvPr/>
            </p14:nvContentPartPr>
            <p14:xfrm>
              <a:off x="2691324" y="3350071"/>
              <a:ext cx="293016" cy="289345"/>
            </p14:xfrm>
          </p:contentPart>
        </mc:Choice>
        <mc:Fallback>
          <p:sp>
            <p:nvSpPr>
              <p:cNvPr id="1052030" name=""/>
              <p:cNvSpPr/>
              <p:nvPr/>
            </p:nvSpPr>
            <p:spPr>
              <a:xfrm>
                <a:off x="2691324" y="3350071"/>
                <a:ext cx="293016" cy="289345"/>
              </a:xfrm>
            </p:spPr>
          </p:sp>
        </mc:Fallback>
      </mc:AlternateContent>
      <mc:AlternateContent xmlns:mc="http://schemas.openxmlformats.org/markup-compatibility/2006">
        <mc:Choice xmlns:p14="http://schemas.microsoft.com/office/powerpoint/2010/main" Requires="p14">
          <p:contentPart p14:bwMode="auto" r:id="rId132">
            <p14:nvContentPartPr>
              <p14:cNvPr id="1052031" name=""/>
              <p14:cNvContentPartPr/>
              <p14:nvPr/>
            </p14:nvContentPartPr>
            <p14:xfrm>
              <a:off x="2534115" y="3139654"/>
              <a:ext cx="412149" cy="35864"/>
            </p14:xfrm>
          </p:contentPart>
        </mc:Choice>
        <mc:Fallback>
          <p:sp>
            <p:nvSpPr>
              <p:cNvPr id="1052031" name=""/>
              <p:cNvSpPr/>
              <p:nvPr/>
            </p:nvSpPr>
            <p:spPr>
              <a:xfrm>
                <a:off x="2534115" y="3139654"/>
                <a:ext cx="412149" cy="35864"/>
              </a:xfrm>
            </p:spPr>
          </p:sp>
        </mc:Fallback>
      </mc:AlternateContent>
      <mc:AlternateContent xmlns:mc="http://schemas.openxmlformats.org/markup-compatibility/2006">
        <mc:Choice xmlns:p14="http://schemas.microsoft.com/office/powerpoint/2010/main" Requires="p14">
          <p:contentPart p14:bwMode="auto" r:id="rId133">
            <p14:nvContentPartPr>
              <p14:cNvPr id="1052032" name=""/>
              <p14:cNvContentPartPr/>
              <p14:nvPr/>
            </p14:nvContentPartPr>
            <p14:xfrm>
              <a:off x="2791343" y="3067000"/>
              <a:ext cx="188150" cy="181111"/>
            </p14:xfrm>
          </p:contentPart>
        </mc:Choice>
        <mc:Fallback>
          <p:sp>
            <p:nvSpPr>
              <p:cNvPr id="1052032" name=""/>
              <p:cNvSpPr/>
              <p:nvPr/>
            </p:nvSpPr>
            <p:spPr>
              <a:xfrm>
                <a:off x="2791343" y="3067000"/>
                <a:ext cx="188150" cy="181111"/>
              </a:xfrm>
            </p:spPr>
          </p:sp>
        </mc:Fallback>
      </mc:AlternateContent>
      <mc:AlternateContent xmlns:mc="http://schemas.openxmlformats.org/markup-compatibility/2006">
        <mc:Choice xmlns:p14="http://schemas.microsoft.com/office/powerpoint/2010/main" Requires="p14">
          <p:contentPart p14:bwMode="auto" r:id="rId134">
            <p14:nvContentPartPr>
              <p14:cNvPr id="1052033" name=""/>
              <p14:cNvContentPartPr/>
              <p14:nvPr/>
            </p14:nvContentPartPr>
            <p14:xfrm>
              <a:off x="3109385" y="3204258"/>
              <a:ext cx="105775" cy="467309"/>
            </p14:xfrm>
          </p:contentPart>
        </mc:Choice>
        <mc:Fallback>
          <p:sp>
            <p:nvSpPr>
              <p:cNvPr id="1052033" name=""/>
              <p:cNvSpPr/>
              <p:nvPr/>
            </p:nvSpPr>
            <p:spPr>
              <a:xfrm>
                <a:off x="3109385" y="3204258"/>
                <a:ext cx="105775" cy="467309"/>
              </a:xfrm>
            </p:spPr>
          </p:sp>
        </mc:Fallback>
      </mc:AlternateContent>
      <mc:AlternateContent xmlns:mc="http://schemas.openxmlformats.org/markup-compatibility/2006">
        <mc:Choice xmlns:p14="http://schemas.microsoft.com/office/powerpoint/2010/main" Requires="p14">
          <p:contentPart p14:bwMode="auto" r:id="rId135">
            <p14:nvContentPartPr>
              <p14:cNvPr id="1052034" name=""/>
              <p14:cNvContentPartPr/>
              <p14:nvPr/>
            </p14:nvContentPartPr>
            <p14:xfrm>
              <a:off x="3262101" y="3291469"/>
              <a:ext cx="38196" cy="287615"/>
            </p14:xfrm>
          </p:contentPart>
        </mc:Choice>
        <mc:Fallback>
          <p:sp>
            <p:nvSpPr>
              <p:cNvPr id="1052034" name=""/>
              <p:cNvSpPr/>
              <p:nvPr/>
            </p:nvSpPr>
            <p:spPr>
              <a:xfrm>
                <a:off x="3262101" y="3291469"/>
                <a:ext cx="38196" cy="287615"/>
              </a:xfrm>
            </p:spPr>
          </p:sp>
        </mc:Fallback>
      </mc:AlternateContent>
      <mc:AlternateContent xmlns:mc="http://schemas.openxmlformats.org/markup-compatibility/2006">
        <mc:Choice xmlns:p14="http://schemas.microsoft.com/office/powerpoint/2010/main" Requires="p14">
          <p:contentPart p14:bwMode="auto" r:id="rId136">
            <p14:nvContentPartPr>
              <p14:cNvPr id="1052035" name=""/>
              <p14:cNvContentPartPr/>
              <p14:nvPr/>
            </p14:nvContentPartPr>
            <p14:xfrm>
              <a:off x="3176746" y="3450283"/>
              <a:ext cx="194657" cy="14732"/>
            </p14:xfrm>
          </p:contentPart>
        </mc:Choice>
        <mc:Fallback>
          <p:sp>
            <p:nvSpPr>
              <p:cNvPr id="1052035" name=""/>
              <p:cNvSpPr/>
              <p:nvPr/>
            </p:nvSpPr>
            <p:spPr>
              <a:xfrm>
                <a:off x="3176746" y="3450283"/>
                <a:ext cx="194657" cy="14732"/>
              </a:xfrm>
            </p:spPr>
          </p:sp>
        </mc:Fallback>
      </mc:AlternateContent>
      <mc:AlternateContent xmlns:mc="http://schemas.openxmlformats.org/markup-compatibility/2006">
        <mc:Choice xmlns:p14="http://schemas.microsoft.com/office/powerpoint/2010/main" Requires="p14">
          <p:contentPart p14:bwMode="auto" r:id="rId137">
            <p14:nvContentPartPr>
              <p14:cNvPr id="1052036" name=""/>
              <p14:cNvContentPartPr/>
              <p14:nvPr/>
            </p14:nvContentPartPr>
            <p14:xfrm>
              <a:off x="3419440" y="3471922"/>
              <a:ext cx="189404" cy="7348"/>
            </p14:xfrm>
          </p:contentPart>
        </mc:Choice>
        <mc:Fallback>
          <p:sp>
            <p:nvSpPr>
              <p:cNvPr id="1052036" name=""/>
              <p:cNvSpPr/>
              <p:nvPr/>
            </p:nvSpPr>
            <p:spPr>
              <a:xfrm>
                <a:off x="3419440" y="3471922"/>
                <a:ext cx="189404" cy="7348"/>
              </a:xfrm>
            </p:spPr>
          </p:sp>
        </mc:Fallback>
      </mc:AlternateContent>
      <mc:AlternateContent xmlns:mc="http://schemas.openxmlformats.org/markup-compatibility/2006">
        <mc:Choice xmlns:p14="http://schemas.microsoft.com/office/powerpoint/2010/main" Requires="p14">
          <p:contentPart p14:bwMode="auto" r:id="rId138">
            <p14:nvContentPartPr>
              <p14:cNvPr id="1052037" name=""/>
              <p14:cNvContentPartPr/>
              <p14:nvPr/>
            </p14:nvContentPartPr>
            <p14:xfrm>
              <a:off x="3462165" y="3399493"/>
              <a:ext cx="13416" cy="173504"/>
            </p14:xfrm>
          </p:contentPart>
        </mc:Choice>
        <mc:Fallback>
          <p:sp>
            <p:nvSpPr>
              <p:cNvPr id="1052037" name=""/>
              <p:cNvSpPr/>
              <p:nvPr/>
            </p:nvSpPr>
            <p:spPr>
              <a:xfrm>
                <a:off x="3462165" y="3399493"/>
                <a:ext cx="13416" cy="173504"/>
              </a:xfrm>
            </p:spPr>
          </p:sp>
        </mc:Fallback>
      </mc:AlternateContent>
      <mc:AlternateContent xmlns:mc="http://schemas.openxmlformats.org/markup-compatibility/2006">
        <mc:Choice xmlns:p14="http://schemas.microsoft.com/office/powerpoint/2010/main" Requires="p14">
          <p:contentPart p14:bwMode="auto" r:id="rId139">
            <p14:nvContentPartPr>
              <p14:cNvPr id="1052038" name=""/>
              <p14:cNvContentPartPr/>
              <p14:nvPr/>
            </p14:nvContentPartPr>
            <p14:xfrm>
              <a:off x="3659060" y="3256685"/>
              <a:ext cx="201611" cy="288203"/>
            </p14:xfrm>
          </p:contentPart>
        </mc:Choice>
        <mc:Fallback>
          <p:sp>
            <p:nvSpPr>
              <p:cNvPr id="1052038" name=""/>
              <p:cNvSpPr/>
              <p:nvPr/>
            </p:nvSpPr>
            <p:spPr>
              <a:xfrm>
                <a:off x="3659060" y="3256685"/>
                <a:ext cx="201611" cy="288203"/>
              </a:xfrm>
            </p:spPr>
          </p:sp>
        </mc:Fallback>
      </mc:AlternateContent>
      <mc:AlternateContent xmlns:mc="http://schemas.openxmlformats.org/markup-compatibility/2006">
        <mc:Choice xmlns:p14="http://schemas.microsoft.com/office/powerpoint/2010/main" Requires="p14">
          <p:contentPart p14:bwMode="auto" r:id="rId140">
            <p14:nvContentPartPr>
              <p14:cNvPr id="1052039" name=""/>
              <p14:cNvContentPartPr/>
              <p14:nvPr/>
            </p14:nvContentPartPr>
            <p14:xfrm>
              <a:off x="3904827" y="3262234"/>
              <a:ext cx="19841" cy="258325"/>
            </p14:xfrm>
          </p:contentPart>
        </mc:Choice>
        <mc:Fallback>
          <p:sp>
            <p:nvSpPr>
              <p:cNvPr id="1052039" name=""/>
              <p:cNvSpPr/>
              <p:nvPr/>
            </p:nvSpPr>
            <p:spPr>
              <a:xfrm>
                <a:off x="3904827" y="3262234"/>
                <a:ext cx="19841" cy="258325"/>
              </a:xfrm>
            </p:spPr>
          </p:sp>
        </mc:Fallback>
      </mc:AlternateContent>
      <mc:AlternateContent xmlns:mc="http://schemas.openxmlformats.org/markup-compatibility/2006">
        <mc:Choice xmlns:p14="http://schemas.microsoft.com/office/powerpoint/2010/main" Requires="p14">
          <p:contentPart p14:bwMode="auto" r:id="rId141">
            <p14:nvContentPartPr>
              <p14:cNvPr id="1052040" name=""/>
              <p14:cNvContentPartPr/>
              <p14:nvPr/>
            </p14:nvContentPartPr>
            <p14:xfrm>
              <a:off x="3833473" y="3399493"/>
              <a:ext cx="112228" cy="0"/>
            </p14:xfrm>
          </p:contentPart>
        </mc:Choice>
        <mc:Fallback>
          <p:sp>
            <p:nvSpPr>
              <p:cNvPr id="1052040" name=""/>
              <p:cNvSpPr/>
              <p:nvPr/>
            </p:nvSpPr>
            <p:spPr>
              <a:xfrm>
                <a:off x="3833473" y="3399493"/>
                <a:ext cx="112228" cy="0"/>
              </a:xfrm>
            </p:spPr>
          </p:sp>
        </mc:Fallback>
      </mc:AlternateContent>
      <mc:AlternateContent xmlns:mc="http://schemas.openxmlformats.org/markup-compatibility/2006">
        <mc:Choice xmlns:p14="http://schemas.microsoft.com/office/powerpoint/2010/main" Requires="p14">
          <p:contentPart p14:bwMode="auto" r:id="rId142">
            <p14:nvContentPartPr>
              <p14:cNvPr id="1052041" name=""/>
              <p14:cNvContentPartPr/>
              <p14:nvPr/>
            </p14:nvContentPartPr>
            <p14:xfrm>
              <a:off x="4011859" y="3175518"/>
              <a:ext cx="81907" cy="466194"/>
            </p14:xfrm>
          </p:contentPart>
        </mc:Choice>
        <mc:Fallback>
          <p:sp>
            <p:nvSpPr>
              <p:cNvPr id="1052041" name=""/>
              <p:cNvSpPr/>
              <p:nvPr/>
            </p:nvSpPr>
            <p:spPr>
              <a:xfrm>
                <a:off x="4011859" y="3175518"/>
                <a:ext cx="81907" cy="466194"/>
              </a:xfrm>
            </p:spPr>
          </p:sp>
        </mc:Fallback>
      </mc:AlternateContent>
      <mc:AlternateContent xmlns:mc="http://schemas.openxmlformats.org/markup-compatibility/2006">
        <mc:Choice xmlns:p14="http://schemas.microsoft.com/office/powerpoint/2010/main" Requires="p14">
          <p:contentPart p14:bwMode="auto" r:id="rId143">
            <p14:nvContentPartPr>
              <p14:cNvPr id="1052042" name=""/>
              <p14:cNvContentPartPr/>
              <p14:nvPr/>
            </p14:nvContentPartPr>
            <p14:xfrm>
              <a:off x="4276135" y="3515196"/>
              <a:ext cx="235646" cy="14617"/>
            </p14:xfrm>
          </p:contentPart>
        </mc:Choice>
        <mc:Fallback>
          <p:sp>
            <p:nvSpPr>
              <p:cNvPr id="1052042" name=""/>
              <p:cNvSpPr/>
              <p:nvPr/>
            </p:nvSpPr>
            <p:spPr>
              <a:xfrm>
                <a:off x="4276135" y="3515196"/>
                <a:ext cx="235646" cy="14617"/>
              </a:xfrm>
            </p:spPr>
          </p:sp>
        </mc:Fallback>
      </mc:AlternateContent>
      <mc:AlternateContent xmlns:mc="http://schemas.openxmlformats.org/markup-compatibility/2006">
        <mc:Choice xmlns:p14="http://schemas.microsoft.com/office/powerpoint/2010/main" Requires="p14">
          <p:contentPart p14:bwMode="auto" r:id="rId144">
            <p14:nvContentPartPr>
              <p14:cNvPr id="1052043" name=""/>
              <p14:cNvContentPartPr/>
              <p14:nvPr/>
            </p14:nvContentPartPr>
            <p14:xfrm>
              <a:off x="4633411" y="3291408"/>
              <a:ext cx="130838" cy="282207"/>
            </p14:xfrm>
          </p:contentPart>
        </mc:Choice>
        <mc:Fallback>
          <p:sp>
            <p:nvSpPr>
              <p:cNvPr id="1052043" name=""/>
              <p:cNvSpPr/>
              <p:nvPr/>
            </p:nvSpPr>
            <p:spPr>
              <a:xfrm>
                <a:off x="4633411" y="3291408"/>
                <a:ext cx="130838" cy="282207"/>
              </a:xfrm>
            </p:spPr>
          </p:sp>
        </mc:Fallback>
      </mc:AlternateContent>
      <mc:AlternateContent xmlns:mc="http://schemas.openxmlformats.org/markup-compatibility/2006">
        <mc:Choice xmlns:p14="http://schemas.microsoft.com/office/powerpoint/2010/main" Requires="p14">
          <p:contentPart p14:bwMode="auto" r:id="rId145">
            <p14:nvContentPartPr>
              <p14:cNvPr id="1052044" name=""/>
              <p14:cNvContentPartPr/>
              <p14:nvPr/>
            </p14:nvContentPartPr>
            <p14:xfrm>
              <a:off x="4846091" y="3356134"/>
              <a:ext cx="6104" cy="240244"/>
            </p14:xfrm>
          </p:contentPart>
        </mc:Choice>
        <mc:Fallback>
          <p:sp>
            <p:nvSpPr>
              <p:cNvPr id="1052044" name=""/>
              <p:cNvSpPr/>
              <p:nvPr/>
            </p:nvSpPr>
            <p:spPr>
              <a:xfrm>
                <a:off x="4846091" y="3356134"/>
                <a:ext cx="6104" cy="240244"/>
              </a:xfrm>
            </p:spPr>
          </p:sp>
        </mc:Fallback>
      </mc:AlternateContent>
      <mc:AlternateContent xmlns:mc="http://schemas.openxmlformats.org/markup-compatibility/2006">
        <mc:Choice xmlns:p14="http://schemas.microsoft.com/office/powerpoint/2010/main" Requires="p14">
          <p:contentPart p14:bwMode="auto" r:id="rId146">
            <p14:nvContentPartPr>
              <p14:cNvPr id="1052045" name=""/>
              <p14:cNvContentPartPr/>
              <p14:nvPr/>
            </p14:nvContentPartPr>
            <p14:xfrm>
              <a:off x="4861507" y="3312776"/>
              <a:ext cx="220168" cy="326104"/>
            </p14:xfrm>
          </p:contentPart>
        </mc:Choice>
        <mc:Fallback>
          <p:sp>
            <p:nvSpPr>
              <p:cNvPr id="1052045" name=""/>
              <p:cNvSpPr/>
              <p:nvPr/>
            </p:nvSpPr>
            <p:spPr>
              <a:xfrm>
                <a:off x="4861507" y="3312776"/>
                <a:ext cx="220168" cy="326104"/>
              </a:xfrm>
            </p:spPr>
          </p:sp>
        </mc:Fallback>
      </mc:AlternateContent>
      <mc:AlternateContent xmlns:mc="http://schemas.openxmlformats.org/markup-compatibility/2006">
        <mc:Choice xmlns:p14="http://schemas.microsoft.com/office/powerpoint/2010/main" Requires="p14">
          <p:contentPart p14:bwMode="auto" r:id="rId147">
            <p14:nvContentPartPr>
              <p14:cNvPr id="1052046" name=""/>
              <p14:cNvContentPartPr/>
              <p14:nvPr/>
            </p14:nvContentPartPr>
            <p14:xfrm>
              <a:off x="4711751" y="3139345"/>
              <a:ext cx="290713" cy="12677"/>
            </p14:xfrm>
          </p:contentPart>
        </mc:Choice>
        <mc:Fallback>
          <p:sp>
            <p:nvSpPr>
              <p:cNvPr id="1052046" name=""/>
              <p:cNvSpPr/>
              <p:nvPr/>
            </p:nvSpPr>
            <p:spPr>
              <a:xfrm>
                <a:off x="4711751" y="3139345"/>
                <a:ext cx="290713" cy="12677"/>
              </a:xfrm>
            </p:spPr>
          </p:sp>
        </mc:Fallback>
      </mc:AlternateContent>
      <mc:AlternateContent xmlns:mc="http://schemas.openxmlformats.org/markup-compatibility/2006">
        <mc:Choice xmlns:p14="http://schemas.microsoft.com/office/powerpoint/2010/main" Requires="p14">
          <p:contentPart p14:bwMode="auto" r:id="rId148">
            <p14:nvContentPartPr>
              <p14:cNvPr id="1052047" name=""/>
              <p14:cNvContentPartPr/>
              <p14:nvPr/>
            </p14:nvContentPartPr>
            <p14:xfrm>
              <a:off x="4947397" y="3067000"/>
              <a:ext cx="92023" cy="151056"/>
            </p14:xfrm>
          </p:contentPart>
        </mc:Choice>
        <mc:Fallback>
          <p:sp>
            <p:nvSpPr>
              <p:cNvPr id="1052047" name=""/>
              <p:cNvSpPr/>
              <p:nvPr/>
            </p:nvSpPr>
            <p:spPr>
              <a:xfrm>
                <a:off x="4947397" y="3067000"/>
                <a:ext cx="92023" cy="151056"/>
              </a:xfrm>
            </p:spPr>
          </p:sp>
        </mc:Fallback>
      </mc:AlternateContent>
      <mc:AlternateContent xmlns:mc="http://schemas.openxmlformats.org/markup-compatibility/2006">
        <mc:Choice xmlns:p14="http://schemas.microsoft.com/office/powerpoint/2010/main" Requires="p14">
          <p:contentPart p14:bwMode="auto" r:id="rId149">
            <p14:nvContentPartPr>
              <p14:cNvPr id="1052048" name=""/>
              <p14:cNvContentPartPr/>
              <p14:nvPr/>
            </p14:nvContentPartPr>
            <p14:xfrm>
              <a:off x="5234380" y="3219124"/>
              <a:ext cx="76837" cy="402480"/>
            </p14:xfrm>
          </p:contentPart>
        </mc:Choice>
        <mc:Fallback>
          <p:sp>
            <p:nvSpPr>
              <p:cNvPr id="1052048" name=""/>
              <p:cNvSpPr/>
              <p:nvPr/>
            </p:nvSpPr>
            <p:spPr>
              <a:xfrm>
                <a:off x="5234380" y="3219124"/>
                <a:ext cx="76837" cy="402480"/>
              </a:xfrm>
            </p:spPr>
          </p:sp>
        </mc:Fallback>
      </mc:AlternateContent>
      <mc:AlternateContent xmlns:mc="http://schemas.openxmlformats.org/markup-compatibility/2006">
        <mc:Choice xmlns:p14="http://schemas.microsoft.com/office/powerpoint/2010/main" Requires="p14">
          <p:contentPart p14:bwMode="auto" r:id="rId150">
            <p14:nvContentPartPr>
              <p14:cNvPr id="1052049" name=""/>
              <p14:cNvContentPartPr/>
              <p14:nvPr/>
            </p14:nvContentPartPr>
            <p14:xfrm>
              <a:off x="5405552" y="3291469"/>
              <a:ext cx="92929" cy="293326"/>
            </p14:xfrm>
          </p:contentPart>
        </mc:Choice>
        <mc:Fallback>
          <p:sp>
            <p:nvSpPr>
              <p:cNvPr id="1052049" name=""/>
              <p:cNvSpPr/>
              <p:nvPr/>
            </p:nvSpPr>
            <p:spPr>
              <a:xfrm>
                <a:off x="5405552" y="3291469"/>
                <a:ext cx="92929" cy="293326"/>
              </a:xfrm>
            </p:spPr>
          </p:sp>
        </mc:Fallback>
      </mc:AlternateContent>
      <mc:AlternateContent xmlns:mc="http://schemas.openxmlformats.org/markup-compatibility/2006">
        <mc:Choice xmlns:p14="http://schemas.microsoft.com/office/powerpoint/2010/main" Requires="p14">
          <p:contentPart p14:bwMode="auto" r:id="rId151">
            <p14:nvContentPartPr>
              <p14:cNvPr id="1052050" name=""/>
              <p14:cNvContentPartPr/>
              <p14:nvPr/>
            </p14:nvContentPartPr>
            <p14:xfrm>
              <a:off x="5361430" y="3390411"/>
              <a:ext cx="197371" cy="38069"/>
            </p14:xfrm>
          </p:contentPart>
        </mc:Choice>
        <mc:Fallback>
          <p:sp>
            <p:nvSpPr>
              <p:cNvPr id="1052050" name=""/>
              <p:cNvSpPr/>
              <p:nvPr/>
            </p:nvSpPr>
            <p:spPr>
              <a:xfrm>
                <a:off x="5361430" y="3390411"/>
                <a:ext cx="197371" cy="38069"/>
              </a:xfrm>
            </p:spPr>
          </p:sp>
        </mc:Fallback>
      </mc:AlternateContent>
      <mc:AlternateContent xmlns:mc="http://schemas.openxmlformats.org/markup-compatibility/2006">
        <mc:Choice xmlns:p14="http://schemas.microsoft.com/office/powerpoint/2010/main" Requires="p14">
          <p:contentPart p14:bwMode="auto" r:id="rId152">
            <p14:nvContentPartPr>
              <p14:cNvPr id="1052051" name=""/>
              <p14:cNvContentPartPr/>
              <p14:nvPr/>
            </p14:nvContentPartPr>
            <p14:xfrm>
              <a:off x="5618218" y="3243900"/>
              <a:ext cx="81896" cy="442373"/>
            </p14:xfrm>
          </p:contentPart>
        </mc:Choice>
        <mc:Fallback>
          <p:sp>
            <p:nvSpPr>
              <p:cNvPr id="1052051" name=""/>
              <p:cNvSpPr/>
              <p:nvPr/>
            </p:nvSpPr>
            <p:spPr>
              <a:xfrm>
                <a:off x="5618218" y="3243900"/>
                <a:ext cx="81896" cy="442373"/>
              </a:xfrm>
            </p:spPr>
          </p:sp>
        </mc:Fallback>
      </mc:AlternateContent>
      <mc:AlternateContent xmlns:mc="http://schemas.openxmlformats.org/markup-compatibility/2006">
        <mc:Choice xmlns:p14="http://schemas.microsoft.com/office/powerpoint/2010/main" Requires="p14">
          <p:contentPart p14:bwMode="auto" r:id="rId153">
            <p14:nvContentPartPr>
              <p14:cNvPr id="1052052" name=""/>
              <p14:cNvContentPartPr/>
              <p14:nvPr/>
            </p14:nvContentPartPr>
            <p14:xfrm>
              <a:off x="1970325" y="4178132"/>
              <a:ext cx="176052" cy="16914"/>
            </p14:xfrm>
          </p:contentPart>
        </mc:Choice>
        <mc:Fallback>
          <p:sp>
            <p:nvSpPr>
              <p:cNvPr id="1052052" name=""/>
              <p:cNvSpPr/>
              <p:nvPr/>
            </p:nvSpPr>
            <p:spPr>
              <a:xfrm>
                <a:off x="1970325" y="4178132"/>
                <a:ext cx="176052" cy="16914"/>
              </a:xfrm>
            </p:spPr>
          </p:sp>
        </mc:Fallback>
      </mc:AlternateContent>
      <mc:AlternateContent xmlns:mc="http://schemas.openxmlformats.org/markup-compatibility/2006">
        <mc:Choice xmlns:p14="http://schemas.microsoft.com/office/powerpoint/2010/main" Requires="p14">
          <p:contentPart p14:bwMode="auto" r:id="rId154">
            <p14:nvContentPartPr>
              <p14:cNvPr id="1052053" name=""/>
              <p14:cNvContentPartPr/>
              <p14:nvPr/>
            </p14:nvContentPartPr>
            <p14:xfrm>
              <a:off x="2013050" y="4313991"/>
              <a:ext cx="169029" cy="11129"/>
            </p14:xfrm>
          </p:contentPart>
        </mc:Choice>
        <mc:Fallback>
          <p:sp>
            <p:nvSpPr>
              <p:cNvPr id="1052053" name=""/>
              <p:cNvSpPr/>
              <p:nvPr/>
            </p:nvSpPr>
            <p:spPr>
              <a:xfrm>
                <a:off x="2013050" y="4313991"/>
                <a:ext cx="169029" cy="11129"/>
              </a:xfrm>
            </p:spPr>
          </p:sp>
        </mc:Fallback>
      </mc:AlternateContent>
      <mc:AlternateContent xmlns:mc="http://schemas.openxmlformats.org/markup-compatibility/2006">
        <mc:Choice xmlns:p14="http://schemas.microsoft.com/office/powerpoint/2010/main" Requires="p14">
          <p:contentPart p14:bwMode="auto" r:id="rId155">
            <p14:nvContentPartPr>
              <p14:cNvPr id="1052054" name=""/>
              <p14:cNvContentPartPr/>
              <p14:nvPr/>
            </p14:nvContentPartPr>
            <p14:xfrm>
              <a:off x="2306157" y="3945553"/>
              <a:ext cx="168901" cy="768842"/>
            </p14:xfrm>
          </p:contentPart>
        </mc:Choice>
        <mc:Fallback>
          <p:sp>
            <p:nvSpPr>
              <p:cNvPr id="1052054" name=""/>
              <p:cNvSpPr/>
              <p:nvPr/>
            </p:nvSpPr>
            <p:spPr>
              <a:xfrm>
                <a:off x="2306157" y="3945553"/>
                <a:ext cx="168901" cy="768842"/>
              </a:xfrm>
            </p:spPr>
          </p:sp>
        </mc:Fallback>
      </mc:AlternateContent>
      <mc:AlternateContent xmlns:mc="http://schemas.openxmlformats.org/markup-compatibility/2006">
        <mc:Choice xmlns:p14="http://schemas.microsoft.com/office/powerpoint/2010/main" Requires="p14">
          <p:contentPart p14:bwMode="auto" r:id="rId156">
            <p14:nvContentPartPr>
              <p14:cNvPr id="1052055" name=""/>
              <p14:cNvContentPartPr/>
              <p14:nvPr/>
            </p14:nvContentPartPr>
            <p14:xfrm>
              <a:off x="2473355" y="4209417"/>
              <a:ext cx="145204" cy="210834"/>
            </p14:xfrm>
          </p:contentPart>
        </mc:Choice>
        <mc:Fallback>
          <p:sp>
            <p:nvSpPr>
              <p:cNvPr id="1052055" name=""/>
              <p:cNvSpPr/>
              <p:nvPr/>
            </p:nvSpPr>
            <p:spPr>
              <a:xfrm>
                <a:off x="2473355" y="4209417"/>
                <a:ext cx="145204" cy="210834"/>
              </a:xfrm>
            </p:spPr>
          </p:sp>
        </mc:Fallback>
      </mc:AlternateContent>
      <mc:AlternateContent xmlns:mc="http://schemas.openxmlformats.org/markup-compatibility/2006">
        <mc:Choice xmlns:p14="http://schemas.microsoft.com/office/powerpoint/2010/main" Requires="p14">
          <p:contentPart p14:bwMode="auto" r:id="rId157">
            <p14:nvContentPartPr>
              <p14:cNvPr id="1052056" name=""/>
              <p14:cNvContentPartPr/>
              <p14:nvPr/>
            </p14:nvContentPartPr>
            <p14:xfrm>
              <a:off x="2618096" y="4224034"/>
              <a:ext cx="83951" cy="203381"/>
            </p14:xfrm>
          </p:contentPart>
        </mc:Choice>
        <mc:Fallback>
          <p:sp>
            <p:nvSpPr>
              <p:cNvPr id="1052056" name=""/>
              <p:cNvSpPr/>
              <p:nvPr/>
            </p:nvSpPr>
            <p:spPr>
              <a:xfrm>
                <a:off x="2618096" y="4224034"/>
                <a:ext cx="83951" cy="203381"/>
              </a:xfrm>
            </p:spPr>
          </p:sp>
        </mc:Fallback>
      </mc:AlternateContent>
      <mc:AlternateContent xmlns:mc="http://schemas.openxmlformats.org/markup-compatibility/2006">
        <mc:Choice xmlns:p14="http://schemas.microsoft.com/office/powerpoint/2010/main" Requires="p14">
          <p:contentPart p14:bwMode="auto" r:id="rId158">
            <p14:nvContentPartPr>
              <p14:cNvPr id="1052057" name=""/>
              <p14:cNvContentPartPr/>
              <p14:nvPr/>
            </p14:nvContentPartPr>
            <p14:xfrm>
              <a:off x="2809882" y="4195047"/>
              <a:ext cx="77921" cy="220753"/>
            </p14:xfrm>
          </p:contentPart>
        </mc:Choice>
        <mc:Fallback>
          <p:sp>
            <p:nvSpPr>
              <p:cNvPr id="1052057" name=""/>
              <p:cNvSpPr/>
              <p:nvPr/>
            </p:nvSpPr>
            <p:spPr>
              <a:xfrm>
                <a:off x="2809882" y="4195047"/>
                <a:ext cx="77921" cy="220753"/>
              </a:xfrm>
            </p:spPr>
          </p:sp>
        </mc:Fallback>
      </mc:AlternateContent>
      <mc:AlternateContent xmlns:mc="http://schemas.openxmlformats.org/markup-compatibility/2006">
        <mc:Choice xmlns:p14="http://schemas.microsoft.com/office/powerpoint/2010/main" Requires="p14">
          <p:contentPart p14:bwMode="auto" r:id="rId159">
            <p14:nvContentPartPr>
              <p14:cNvPr id="1052058" name=""/>
              <p14:cNvContentPartPr/>
              <p14:nvPr/>
            </p14:nvContentPartPr>
            <p14:xfrm>
              <a:off x="2927026" y="4188109"/>
              <a:ext cx="81947" cy="211974"/>
            </p14:xfrm>
          </p:contentPart>
        </mc:Choice>
        <mc:Fallback>
          <p:sp>
            <p:nvSpPr>
              <p:cNvPr id="1052058" name=""/>
              <p:cNvSpPr/>
              <p:nvPr/>
            </p:nvSpPr>
            <p:spPr>
              <a:xfrm>
                <a:off x="2927026" y="4188109"/>
                <a:ext cx="81947" cy="211974"/>
              </a:xfrm>
            </p:spPr>
          </p:sp>
        </mc:Fallback>
      </mc:AlternateContent>
      <mc:AlternateContent xmlns:mc="http://schemas.openxmlformats.org/markup-compatibility/2006">
        <mc:Choice xmlns:p14="http://schemas.microsoft.com/office/powerpoint/2010/main" Requires="p14">
          <p:contentPart p14:bwMode="auto" r:id="rId160">
            <p14:nvContentPartPr>
              <p14:cNvPr id="1052059" name=""/>
              <p14:cNvContentPartPr/>
              <p14:nvPr/>
            </p14:nvContentPartPr>
            <p14:xfrm>
              <a:off x="2891328" y="4281762"/>
              <a:ext cx="153152" cy="31800"/>
            </p14:xfrm>
          </p:contentPart>
        </mc:Choice>
        <mc:Fallback>
          <p:sp>
            <p:nvSpPr>
              <p:cNvPr id="1052059" name=""/>
              <p:cNvSpPr/>
              <p:nvPr/>
            </p:nvSpPr>
            <p:spPr>
              <a:xfrm>
                <a:off x="2891328" y="4281762"/>
                <a:ext cx="153152" cy="31800"/>
              </a:xfrm>
            </p:spPr>
          </p:sp>
        </mc:Fallback>
      </mc:AlternateContent>
      <mc:AlternateContent xmlns:mc="http://schemas.openxmlformats.org/markup-compatibility/2006">
        <mc:Choice xmlns:p14="http://schemas.microsoft.com/office/powerpoint/2010/main" Requires="p14">
          <p:contentPart p14:bwMode="auto" r:id="rId161">
            <p14:nvContentPartPr>
              <p14:cNvPr id="1052060" name=""/>
              <p14:cNvContentPartPr/>
              <p14:nvPr/>
            </p14:nvContentPartPr>
            <p14:xfrm>
              <a:off x="3076762" y="4316039"/>
              <a:ext cx="160928" cy="13033"/>
            </p14:xfrm>
          </p:contentPart>
        </mc:Choice>
        <mc:Fallback>
          <p:sp>
            <p:nvSpPr>
              <p:cNvPr id="1052060" name=""/>
              <p:cNvSpPr/>
              <p:nvPr/>
            </p:nvSpPr>
            <p:spPr>
              <a:xfrm>
                <a:off x="3076762" y="4316039"/>
                <a:ext cx="160928" cy="13033"/>
              </a:xfrm>
            </p:spPr>
          </p:sp>
        </mc:Fallback>
      </mc:AlternateContent>
      <mc:AlternateContent xmlns:mc="http://schemas.openxmlformats.org/markup-compatibility/2006">
        <mc:Choice xmlns:p14="http://schemas.microsoft.com/office/powerpoint/2010/main" Requires="p14">
          <p:contentPart p14:bwMode="auto" r:id="rId162">
            <p14:nvContentPartPr>
              <p14:cNvPr id="1052061" name=""/>
              <p14:cNvContentPartPr/>
              <p14:nvPr/>
            </p14:nvContentPartPr>
            <p14:xfrm>
              <a:off x="3126974" y="4260455"/>
              <a:ext cx="64312" cy="152217"/>
            </p14:xfrm>
          </p:contentPart>
        </mc:Choice>
        <mc:Fallback>
          <p:sp>
            <p:nvSpPr>
              <p:cNvPr id="1052061" name=""/>
              <p:cNvSpPr/>
              <p:nvPr/>
            </p:nvSpPr>
            <p:spPr>
              <a:xfrm>
                <a:off x="3126974" y="4260455"/>
                <a:ext cx="64312" cy="152217"/>
              </a:xfrm>
            </p:spPr>
          </p:sp>
        </mc:Fallback>
      </mc:AlternateContent>
      <mc:AlternateContent xmlns:mc="http://schemas.openxmlformats.org/markup-compatibility/2006">
        <mc:Choice xmlns:p14="http://schemas.microsoft.com/office/powerpoint/2010/main" Requires="p14">
          <p:contentPart p14:bwMode="auto" r:id="rId163">
            <p14:nvContentPartPr>
              <p14:cNvPr id="1052062" name=""/>
              <p14:cNvContentPartPr/>
              <p14:nvPr/>
            </p14:nvContentPartPr>
            <p14:xfrm>
              <a:off x="3286140" y="4114858"/>
              <a:ext cx="236966" cy="298073"/>
            </p14:xfrm>
          </p:contentPart>
        </mc:Choice>
        <mc:Fallback>
          <p:sp>
            <p:nvSpPr>
              <p:cNvPr id="1052062" name=""/>
              <p:cNvSpPr/>
              <p:nvPr/>
            </p:nvSpPr>
            <p:spPr>
              <a:xfrm>
                <a:off x="3286140" y="4114858"/>
                <a:ext cx="236966" cy="298073"/>
              </a:xfrm>
            </p:spPr>
          </p:sp>
        </mc:Fallback>
      </mc:AlternateContent>
      <mc:AlternateContent xmlns:mc="http://schemas.openxmlformats.org/markup-compatibility/2006">
        <mc:Choice xmlns:p14="http://schemas.microsoft.com/office/powerpoint/2010/main" Requires="p14">
          <p:contentPart p14:bwMode="auto" r:id="rId164">
            <p14:nvContentPartPr>
              <p14:cNvPr id="1052063" name=""/>
              <p14:cNvContentPartPr/>
              <p14:nvPr/>
            </p14:nvContentPartPr>
            <p14:xfrm>
              <a:off x="3441023" y="4238404"/>
              <a:ext cx="138937" cy="24831"/>
            </p14:xfrm>
          </p:contentPart>
        </mc:Choice>
        <mc:Fallback>
          <p:sp>
            <p:nvSpPr>
              <p:cNvPr id="1052063" name=""/>
              <p:cNvSpPr/>
              <p:nvPr/>
            </p:nvSpPr>
            <p:spPr>
              <a:xfrm>
                <a:off x="3441023" y="4238404"/>
                <a:ext cx="138937" cy="24831"/>
              </a:xfrm>
            </p:spPr>
          </p:sp>
        </mc:Fallback>
      </mc:AlternateContent>
      <mc:AlternateContent xmlns:mc="http://schemas.openxmlformats.org/markup-compatibility/2006">
        <mc:Choice xmlns:p14="http://schemas.microsoft.com/office/powerpoint/2010/main" Requires="p14">
          <p:contentPart p14:bwMode="auto" r:id="rId165">
            <p14:nvContentPartPr>
              <p14:cNvPr id="1052064" name=""/>
              <p14:cNvContentPartPr/>
              <p14:nvPr/>
            </p14:nvContentPartPr>
            <p14:xfrm>
              <a:off x="3548054" y="4079591"/>
              <a:ext cx="91926" cy="404034"/>
            </p14:xfrm>
          </p:contentPart>
        </mc:Choice>
        <mc:Fallback>
          <p:sp>
            <p:nvSpPr>
              <p:cNvPr id="1052064" name=""/>
              <p:cNvSpPr/>
              <p:nvPr/>
            </p:nvSpPr>
            <p:spPr>
              <a:xfrm>
                <a:off x="3548054" y="4079591"/>
                <a:ext cx="91926" cy="404034"/>
              </a:xfrm>
            </p:spPr>
          </p:sp>
        </mc:Fallback>
      </mc:AlternateContent>
      <mc:AlternateContent xmlns:mc="http://schemas.openxmlformats.org/markup-compatibility/2006">
        <mc:Choice xmlns:p14="http://schemas.microsoft.com/office/powerpoint/2010/main" Requires="p14">
          <p:contentPart p14:bwMode="auto" r:id="rId166">
            <p14:nvContentPartPr>
              <p14:cNvPr id="1052065" name=""/>
              <p14:cNvContentPartPr/>
              <p14:nvPr/>
            </p14:nvContentPartPr>
            <p14:xfrm>
              <a:off x="3733488" y="4347154"/>
              <a:ext cx="178909" cy="29004"/>
            </p14:xfrm>
          </p:contentPart>
        </mc:Choice>
        <mc:Fallback>
          <p:sp>
            <p:nvSpPr>
              <p:cNvPr id="1052065" name=""/>
              <p:cNvSpPr/>
              <p:nvPr/>
            </p:nvSpPr>
            <p:spPr>
              <a:xfrm>
                <a:off x="3733488" y="4347154"/>
                <a:ext cx="178909" cy="29004"/>
              </a:xfrm>
            </p:spPr>
          </p:sp>
        </mc:Fallback>
      </mc:AlternateContent>
      <mc:AlternateContent xmlns:mc="http://schemas.openxmlformats.org/markup-compatibility/2006">
        <mc:Choice xmlns:p14="http://schemas.microsoft.com/office/powerpoint/2010/main" Requires="p14">
          <p:contentPart p14:bwMode="auto" r:id="rId167">
            <p14:nvContentPartPr>
              <p14:cNvPr id="1052066" name=""/>
              <p14:cNvContentPartPr/>
              <p14:nvPr/>
            </p14:nvContentPartPr>
            <p14:xfrm>
              <a:off x="3926410" y="4210061"/>
              <a:ext cx="171562" cy="224290"/>
            </p14:xfrm>
          </p:contentPart>
        </mc:Choice>
        <mc:Fallback>
          <p:sp>
            <p:nvSpPr>
              <p:cNvPr id="1052066" name=""/>
              <p:cNvSpPr/>
              <p:nvPr/>
            </p:nvSpPr>
            <p:spPr>
              <a:xfrm>
                <a:off x="3926410" y="4210061"/>
                <a:ext cx="171562" cy="224290"/>
              </a:xfrm>
            </p:spPr>
          </p:sp>
        </mc:Fallback>
      </mc:AlternateContent>
      <mc:AlternateContent xmlns:mc="http://schemas.openxmlformats.org/markup-compatibility/2006">
        <mc:Choice xmlns:p14="http://schemas.microsoft.com/office/powerpoint/2010/main" Requires="p14">
          <p:contentPart p14:bwMode="auto" r:id="rId168">
            <p14:nvContentPartPr>
              <p14:cNvPr id="1052067" name=""/>
              <p14:cNvContentPartPr/>
              <p14:nvPr/>
            </p14:nvContentPartPr>
            <p14:xfrm>
              <a:off x="4073021" y="4216602"/>
              <a:ext cx="82829" cy="213938"/>
            </p14:xfrm>
          </p:contentPart>
        </mc:Choice>
        <mc:Fallback>
          <p:sp>
            <p:nvSpPr>
              <p:cNvPr id="1052067" name=""/>
              <p:cNvSpPr/>
              <p:nvPr/>
            </p:nvSpPr>
            <p:spPr>
              <a:xfrm>
                <a:off x="4073021" y="4216602"/>
                <a:ext cx="82829" cy="213938"/>
              </a:xfrm>
            </p:spPr>
          </p:sp>
        </mc:Fallback>
      </mc:AlternateContent>
      <mc:AlternateContent xmlns:mc="http://schemas.openxmlformats.org/markup-compatibility/2006">
        <mc:Choice xmlns:p14="http://schemas.microsoft.com/office/powerpoint/2010/main" Requires="p14">
          <p:contentPart p14:bwMode="auto" r:id="rId169">
            <p14:nvContentPartPr>
              <p14:cNvPr id="1052068" name=""/>
              <p14:cNvContentPartPr/>
              <p14:nvPr/>
            </p14:nvContentPartPr>
            <p14:xfrm>
              <a:off x="4239389" y="4137319"/>
              <a:ext cx="82994" cy="307220"/>
            </p14:xfrm>
          </p:contentPart>
        </mc:Choice>
        <mc:Fallback>
          <p:sp>
            <p:nvSpPr>
              <p:cNvPr id="1052068" name=""/>
              <p:cNvSpPr/>
              <p:nvPr/>
            </p:nvSpPr>
            <p:spPr>
              <a:xfrm>
                <a:off x="4239389" y="4137319"/>
                <a:ext cx="82994" cy="307220"/>
              </a:xfrm>
            </p:spPr>
          </p:sp>
        </mc:Fallback>
      </mc:AlternateContent>
      <mc:AlternateContent xmlns:mc="http://schemas.openxmlformats.org/markup-compatibility/2006">
        <mc:Choice xmlns:p14="http://schemas.microsoft.com/office/powerpoint/2010/main" Requires="p14">
          <p:contentPart p14:bwMode="auto" r:id="rId170">
            <p14:nvContentPartPr>
              <p14:cNvPr id="1052069" name=""/>
              <p14:cNvContentPartPr/>
              <p14:nvPr/>
            </p14:nvContentPartPr>
            <p14:xfrm>
              <a:off x="4354860" y="4195047"/>
              <a:ext cx="64945" cy="176633"/>
            </p14:xfrm>
          </p:contentPart>
        </mc:Choice>
        <mc:Fallback>
          <p:sp>
            <p:nvSpPr>
              <p:cNvPr id="1052069" name=""/>
              <p:cNvSpPr/>
              <p:nvPr/>
            </p:nvSpPr>
            <p:spPr>
              <a:xfrm>
                <a:off x="4354860" y="4195047"/>
                <a:ext cx="64945" cy="176633"/>
              </a:xfrm>
            </p:spPr>
          </p:sp>
        </mc:Fallback>
      </mc:AlternateContent>
      <mc:AlternateContent xmlns:mc="http://schemas.openxmlformats.org/markup-compatibility/2006">
        <mc:Choice xmlns:p14="http://schemas.microsoft.com/office/powerpoint/2010/main" Requires="p14">
          <p:contentPart p14:bwMode="auto" r:id="rId171">
            <p14:nvContentPartPr>
              <p14:cNvPr id="1052070" name=""/>
              <p14:cNvContentPartPr/>
              <p14:nvPr/>
            </p14:nvContentPartPr>
            <p14:xfrm>
              <a:off x="4297718" y="4188402"/>
              <a:ext cx="152607" cy="76778"/>
            </p14:xfrm>
          </p:contentPart>
        </mc:Choice>
        <mc:Fallback>
          <p:sp>
            <p:nvSpPr>
              <p:cNvPr id="1052070" name=""/>
              <p:cNvSpPr/>
              <p:nvPr/>
            </p:nvSpPr>
            <p:spPr>
              <a:xfrm>
                <a:off x="4297718" y="4188402"/>
                <a:ext cx="152607" cy="76778"/>
              </a:xfrm>
            </p:spPr>
          </p:sp>
        </mc:Fallback>
      </mc:AlternateContent>
      <mc:AlternateContent xmlns:mc="http://schemas.openxmlformats.org/markup-compatibility/2006">
        <mc:Choice xmlns:p14="http://schemas.microsoft.com/office/powerpoint/2010/main" Requires="p14">
          <p:contentPart p14:bwMode="auto" r:id="rId172">
            <p14:nvContentPartPr>
              <p14:cNvPr id="1052071" name=""/>
              <p14:cNvContentPartPr/>
              <p14:nvPr/>
            </p14:nvContentPartPr>
            <p14:xfrm>
              <a:off x="4440427" y="4115516"/>
              <a:ext cx="57813" cy="294140"/>
            </p14:xfrm>
          </p:contentPart>
        </mc:Choice>
        <mc:Fallback>
          <p:sp>
            <p:nvSpPr>
              <p:cNvPr id="1052071" name=""/>
              <p:cNvSpPr/>
              <p:nvPr/>
            </p:nvSpPr>
            <p:spPr>
              <a:xfrm>
                <a:off x="4440427" y="4115516"/>
                <a:ext cx="57813" cy="294140"/>
              </a:xfrm>
            </p:spPr>
          </p:sp>
        </mc:Fallback>
      </mc:AlternateContent>
      <mc:AlternateContent xmlns:mc="http://schemas.openxmlformats.org/markup-compatibility/2006">
        <mc:Choice xmlns:p14="http://schemas.microsoft.com/office/powerpoint/2010/main" Requires="p14">
          <p:contentPart p14:bwMode="auto" r:id="rId173">
            <p14:nvContentPartPr>
              <p14:cNvPr id="1052072" name=""/>
              <p14:cNvContentPartPr/>
              <p14:nvPr/>
            </p14:nvContentPartPr>
            <p14:xfrm>
              <a:off x="4369072" y="3898479"/>
              <a:ext cx="296867" cy="770015"/>
            </p14:xfrm>
          </p:contentPart>
        </mc:Choice>
        <mc:Fallback>
          <p:sp>
            <p:nvSpPr>
              <p:cNvPr id="1052072" name=""/>
              <p:cNvSpPr/>
              <p:nvPr/>
            </p:nvSpPr>
            <p:spPr>
              <a:xfrm>
                <a:off x="4369072" y="3898479"/>
                <a:ext cx="296867" cy="770015"/>
              </a:xfrm>
            </p:spPr>
          </p:sp>
        </mc:Fallback>
      </mc:AlternateContent>
      <mc:AlternateContent xmlns:mc="http://schemas.openxmlformats.org/markup-compatibility/2006">
        <mc:Choice xmlns:p14="http://schemas.microsoft.com/office/powerpoint/2010/main" Requires="p14">
          <p:contentPart p14:bwMode="auto" r:id="rId174">
            <p14:nvContentPartPr>
              <p14:cNvPr id="1052073" name=""/>
              <p14:cNvContentPartPr/>
              <p14:nvPr/>
            </p14:nvContentPartPr>
            <p14:xfrm>
              <a:off x="4783105" y="4235002"/>
              <a:ext cx="153280" cy="191451"/>
            </p14:xfrm>
          </p:contentPart>
        </mc:Choice>
        <mc:Fallback>
          <p:sp>
            <p:nvSpPr>
              <p:cNvPr id="1052073" name=""/>
              <p:cNvSpPr/>
              <p:nvPr/>
            </p:nvSpPr>
            <p:spPr>
              <a:xfrm>
                <a:off x="4783105" y="4235002"/>
                <a:ext cx="153280" cy="191451"/>
              </a:xfrm>
            </p:spPr>
          </p:sp>
        </mc:Fallback>
      </mc:AlternateContent>
      <mc:AlternateContent xmlns:mc="http://schemas.openxmlformats.org/markup-compatibility/2006">
        <mc:Choice xmlns:p14="http://schemas.microsoft.com/office/powerpoint/2010/main" Requires="p14">
          <p:contentPart p14:bwMode="auto" r:id="rId175">
            <p14:nvContentPartPr>
              <p14:cNvPr id="1052074" name=""/>
              <p14:cNvContentPartPr/>
              <p14:nvPr/>
            </p14:nvContentPartPr>
            <p14:xfrm>
              <a:off x="4956225" y="4375663"/>
              <a:ext cx="103771" cy="193335"/>
            </p14:xfrm>
          </p:contentPart>
        </mc:Choice>
        <mc:Fallback>
          <p:sp>
            <p:nvSpPr>
              <p:cNvPr id="1052074" name=""/>
              <p:cNvSpPr/>
              <p:nvPr/>
            </p:nvSpPr>
            <p:spPr>
              <a:xfrm>
                <a:off x="4956225" y="4375663"/>
                <a:ext cx="103771" cy="193335"/>
              </a:xfrm>
            </p:spPr>
          </p:sp>
        </mc:Fallback>
      </mc:AlternateContent>
      <mc:AlternateContent xmlns:mc="http://schemas.openxmlformats.org/markup-compatibility/2006">
        <mc:Choice xmlns:p14="http://schemas.microsoft.com/office/powerpoint/2010/main" Requires="p14">
          <p:contentPart p14:bwMode="auto" r:id="rId176">
            <p14:nvContentPartPr>
              <p14:cNvPr id="1052075" name=""/>
              <p14:cNvContentPartPr/>
              <p14:nvPr/>
            </p14:nvContentPartPr>
            <p14:xfrm>
              <a:off x="5022920" y="4404651"/>
              <a:ext cx="157968" cy="144571"/>
            </p14:xfrm>
          </p:contentPart>
        </mc:Choice>
        <mc:Fallback>
          <p:sp>
            <p:nvSpPr>
              <p:cNvPr id="1052075" name=""/>
              <p:cNvSpPr/>
              <p:nvPr/>
            </p:nvSpPr>
            <p:spPr>
              <a:xfrm>
                <a:off x="5022920" y="4404651"/>
                <a:ext cx="157968" cy="144571"/>
              </a:xfrm>
            </p:spPr>
          </p:sp>
        </mc:Fallback>
      </mc:AlternateContent>
      <mc:AlternateContent xmlns:mc="http://schemas.openxmlformats.org/markup-compatibility/2006">
        <mc:Choice xmlns:p14="http://schemas.microsoft.com/office/powerpoint/2010/main" Requires="p14">
          <p:contentPart p14:bwMode="auto" r:id="rId177">
            <p14:nvContentPartPr>
              <p14:cNvPr id="1052076" name=""/>
              <p14:cNvContentPartPr/>
              <p14:nvPr/>
            </p14:nvContentPartPr>
            <p14:xfrm>
              <a:off x="4761523" y="4102798"/>
              <a:ext cx="232823" cy="34520"/>
            </p14:xfrm>
          </p:contentPart>
        </mc:Choice>
        <mc:Fallback>
          <p:sp>
            <p:nvSpPr>
              <p:cNvPr id="1052076" name=""/>
              <p:cNvSpPr/>
              <p:nvPr/>
            </p:nvSpPr>
            <p:spPr>
              <a:xfrm>
                <a:off x="4761523" y="4102798"/>
                <a:ext cx="232823" cy="34520"/>
              </a:xfrm>
            </p:spPr>
          </p:sp>
        </mc:Fallback>
      </mc:AlternateContent>
      <mc:AlternateContent xmlns:mc="http://schemas.openxmlformats.org/markup-compatibility/2006">
        <mc:Choice xmlns:p14="http://schemas.microsoft.com/office/powerpoint/2010/main" Requires="p14">
          <p:contentPart p14:bwMode="auto" r:id="rId178">
            <p14:nvContentPartPr>
              <p14:cNvPr id="1052077" name=""/>
              <p14:cNvContentPartPr/>
              <p14:nvPr/>
            </p14:nvContentPartPr>
            <p14:xfrm>
              <a:off x="4911720" y="4050603"/>
              <a:ext cx="129842" cy="158813"/>
            </p14:xfrm>
          </p:contentPart>
        </mc:Choice>
        <mc:Fallback>
          <p:sp>
            <p:nvSpPr>
              <p:cNvPr id="1052077" name=""/>
              <p:cNvSpPr/>
              <p:nvPr/>
            </p:nvSpPr>
            <p:spPr>
              <a:xfrm>
                <a:off x="4911720" y="4050603"/>
                <a:ext cx="129842" cy="158813"/>
              </a:xfrm>
            </p:spPr>
          </p:sp>
        </mc:Fallback>
      </mc:AlternateContent>
      <mc:AlternateContent xmlns:mc="http://schemas.openxmlformats.org/markup-compatibility/2006">
        <mc:Choice xmlns:p14="http://schemas.microsoft.com/office/powerpoint/2010/main" Requires="p14">
          <p:contentPart p14:bwMode="auto" r:id="rId179">
            <p14:nvContentPartPr>
              <p14:cNvPr id="1052078" name=""/>
              <p14:cNvContentPartPr/>
              <p14:nvPr/>
            </p14:nvContentPartPr>
            <p14:xfrm>
              <a:off x="5268492" y="4331968"/>
              <a:ext cx="224375" cy="6618"/>
            </p14:xfrm>
          </p:contentPart>
        </mc:Choice>
        <mc:Fallback>
          <p:sp>
            <p:nvSpPr>
              <p:cNvPr id="1052078" name=""/>
              <p:cNvSpPr/>
              <p:nvPr/>
            </p:nvSpPr>
            <p:spPr>
              <a:xfrm>
                <a:off x="5268492" y="4331968"/>
                <a:ext cx="224375" cy="6618"/>
              </a:xfrm>
            </p:spPr>
          </p:sp>
        </mc:Fallback>
      </mc:AlternateContent>
      <mc:AlternateContent xmlns:mc="http://schemas.openxmlformats.org/markup-compatibility/2006">
        <mc:Choice xmlns:p14="http://schemas.microsoft.com/office/powerpoint/2010/main" Requires="p14">
          <p:contentPart p14:bwMode="auto" r:id="rId180">
            <p14:nvContentPartPr>
              <p14:cNvPr id="1052079" name=""/>
              <p14:cNvContentPartPr/>
              <p14:nvPr/>
            </p14:nvContentPartPr>
            <p14:xfrm>
              <a:off x="5368477" y="4216602"/>
              <a:ext cx="38771" cy="216827"/>
            </p14:xfrm>
          </p:contentPart>
        </mc:Choice>
        <mc:Fallback>
          <p:sp>
            <p:nvSpPr>
              <p:cNvPr id="1052079" name=""/>
              <p:cNvSpPr/>
              <p:nvPr/>
            </p:nvSpPr>
            <p:spPr>
              <a:xfrm>
                <a:off x="5368477" y="4216602"/>
                <a:ext cx="38771" cy="216827"/>
              </a:xfrm>
            </p:spPr>
          </p:sp>
        </mc:Fallback>
      </mc:AlternateContent>
      <mc:AlternateContent xmlns:mc="http://schemas.openxmlformats.org/markup-compatibility/2006">
        <mc:Choice xmlns:p14="http://schemas.microsoft.com/office/powerpoint/2010/main" Requires="p14">
          <p:contentPart p14:bwMode="auto" r:id="rId181">
            <p14:nvContentPartPr>
              <p14:cNvPr id="1052080" name=""/>
              <p14:cNvContentPartPr/>
              <p14:nvPr/>
            </p14:nvContentPartPr>
            <p14:xfrm>
              <a:off x="5527443" y="3962250"/>
              <a:ext cx="283481" cy="874830"/>
            </p14:xfrm>
          </p:contentPart>
        </mc:Choice>
        <mc:Fallback>
          <p:sp>
            <p:nvSpPr>
              <p:cNvPr id="1052080" name=""/>
              <p:cNvSpPr/>
              <p:nvPr/>
            </p:nvSpPr>
            <p:spPr>
              <a:xfrm>
                <a:off x="5527443" y="3962250"/>
                <a:ext cx="283481" cy="874830"/>
              </a:xfrm>
            </p:spPr>
          </p:sp>
        </mc:Fallback>
      </mc:AlternateContent>
      <mc:AlternateContent xmlns:mc="http://schemas.openxmlformats.org/markup-compatibility/2006">
        <mc:Choice xmlns:p14="http://schemas.microsoft.com/office/powerpoint/2010/main" Requires="p14">
          <p:contentPart p14:bwMode="auto" r:id="rId182">
            <p14:nvContentPartPr>
              <p14:cNvPr id="1052081" name=""/>
              <p14:cNvContentPartPr/>
              <p14:nvPr/>
            </p14:nvContentPartPr>
            <p14:xfrm>
              <a:off x="5750104" y="4195047"/>
              <a:ext cx="181431" cy="402094"/>
            </p14:xfrm>
          </p:contentPart>
        </mc:Choice>
        <mc:Fallback>
          <p:sp>
            <p:nvSpPr>
              <p:cNvPr id="1052081" name=""/>
              <p:cNvSpPr/>
              <p:nvPr/>
            </p:nvSpPr>
            <p:spPr>
              <a:xfrm>
                <a:off x="5750104" y="4195047"/>
                <a:ext cx="181431" cy="402094"/>
              </a:xfrm>
            </p:spPr>
          </p:sp>
        </mc:Fallback>
      </mc:AlternateContent>
      <mc:AlternateContent xmlns:mc="http://schemas.openxmlformats.org/markup-compatibility/2006">
        <mc:Choice xmlns:p14="http://schemas.microsoft.com/office/powerpoint/2010/main" Requires="p14">
          <p:contentPart p14:bwMode="auto" r:id="rId183">
            <p14:nvContentPartPr>
              <p14:cNvPr id="1052082" name=""/>
              <p14:cNvContentPartPr/>
              <p14:nvPr/>
            </p14:nvContentPartPr>
            <p14:xfrm>
              <a:off x="6019680" y="4168041"/>
              <a:ext cx="98460" cy="363462"/>
            </p14:xfrm>
          </p:contentPart>
        </mc:Choice>
        <mc:Fallback>
          <p:sp>
            <p:nvSpPr>
              <p:cNvPr id="1052082" name=""/>
              <p:cNvSpPr/>
              <p:nvPr/>
            </p:nvSpPr>
            <p:spPr>
              <a:xfrm>
                <a:off x="6019680" y="4168041"/>
                <a:ext cx="98460" cy="363462"/>
              </a:xfrm>
            </p:spPr>
          </p:sp>
        </mc:Fallback>
      </mc:AlternateContent>
      <mc:AlternateContent xmlns:mc="http://schemas.openxmlformats.org/markup-compatibility/2006">
        <mc:Choice xmlns:p14="http://schemas.microsoft.com/office/powerpoint/2010/main" Requires="p14">
          <p:contentPart p14:bwMode="auto" r:id="rId184">
            <p14:nvContentPartPr>
              <p14:cNvPr id="1052083" name=""/>
              <p14:cNvContentPartPr/>
              <p14:nvPr/>
            </p14:nvContentPartPr>
            <p14:xfrm>
              <a:off x="6142554" y="4202232"/>
              <a:ext cx="83386" cy="288060"/>
            </p14:xfrm>
          </p:contentPart>
        </mc:Choice>
        <mc:Fallback>
          <p:sp>
            <p:nvSpPr>
              <p:cNvPr id="1052083" name=""/>
              <p:cNvSpPr/>
              <p:nvPr/>
            </p:nvSpPr>
            <p:spPr>
              <a:xfrm>
                <a:off x="6142554" y="4202232"/>
                <a:ext cx="83386" cy="288060"/>
              </a:xfrm>
            </p:spPr>
          </p:sp>
        </mc:Fallback>
      </mc:AlternateContent>
      <mc:AlternateContent xmlns:mc="http://schemas.openxmlformats.org/markup-compatibility/2006">
        <mc:Choice xmlns:p14="http://schemas.microsoft.com/office/powerpoint/2010/main" Requires="p14">
          <p:contentPart p14:bwMode="auto" r:id="rId185">
            <p14:nvContentPartPr>
              <p14:cNvPr id="1052084" name=""/>
              <p14:cNvContentPartPr/>
              <p14:nvPr/>
            </p14:nvContentPartPr>
            <p14:xfrm>
              <a:off x="6118140" y="4339162"/>
              <a:ext cx="146546" cy="7838"/>
            </p14:xfrm>
          </p:contentPart>
        </mc:Choice>
        <mc:Fallback>
          <p:sp>
            <p:nvSpPr>
              <p:cNvPr id="1052084" name=""/>
              <p:cNvSpPr/>
              <p:nvPr/>
            </p:nvSpPr>
            <p:spPr>
              <a:xfrm>
                <a:off x="6118140" y="4339162"/>
                <a:ext cx="146546" cy="7838"/>
              </a:xfrm>
            </p:spPr>
          </p:sp>
        </mc:Fallback>
      </mc:AlternateContent>
      <mc:AlternateContent xmlns:mc="http://schemas.openxmlformats.org/markup-compatibility/2006">
        <mc:Choice xmlns:p14="http://schemas.microsoft.com/office/powerpoint/2010/main" Requires="p14">
          <p:contentPart p14:bwMode="auto" r:id="rId186">
            <p14:nvContentPartPr>
              <p14:cNvPr id="1052085" name=""/>
              <p14:cNvContentPartPr/>
              <p14:nvPr/>
            </p14:nvContentPartPr>
            <p14:xfrm>
              <a:off x="6339251" y="4383617"/>
              <a:ext cx="120780" cy="15186"/>
            </p14:xfrm>
          </p:contentPart>
        </mc:Choice>
        <mc:Fallback>
          <p:sp>
            <p:nvSpPr>
              <p:cNvPr id="1052085" name=""/>
              <p:cNvSpPr/>
              <p:nvPr/>
            </p:nvSpPr>
            <p:spPr>
              <a:xfrm>
                <a:off x="6339251" y="4383617"/>
                <a:ext cx="120780" cy="15186"/>
              </a:xfrm>
            </p:spPr>
          </p:sp>
        </mc:Fallback>
      </mc:AlternateContent>
      <mc:AlternateContent xmlns:mc="http://schemas.openxmlformats.org/markup-compatibility/2006">
        <mc:Choice xmlns:p14="http://schemas.microsoft.com/office/powerpoint/2010/main" Requires="p14">
          <p:contentPart p14:bwMode="auto" r:id="rId187">
            <p14:nvContentPartPr>
              <p14:cNvPr id="1052086" name=""/>
              <p14:cNvContentPartPr/>
              <p14:nvPr/>
            </p14:nvContentPartPr>
            <p14:xfrm>
              <a:off x="6374929" y="4303813"/>
              <a:ext cx="33892" cy="177811"/>
            </p14:xfrm>
          </p:contentPart>
        </mc:Choice>
        <mc:Fallback>
          <p:sp>
            <p:nvSpPr>
              <p:cNvPr id="1052086" name=""/>
              <p:cNvSpPr/>
              <p:nvPr/>
            </p:nvSpPr>
            <p:spPr>
              <a:xfrm>
                <a:off x="6374929" y="4303813"/>
                <a:ext cx="33892" cy="177811"/>
              </a:xfrm>
            </p:spPr>
          </p:sp>
        </mc:Fallback>
      </mc:AlternateContent>
      <mc:AlternateContent xmlns:mc="http://schemas.openxmlformats.org/markup-compatibility/2006">
        <mc:Choice xmlns:p14="http://schemas.microsoft.com/office/powerpoint/2010/main" Requires="p14">
          <p:contentPart p14:bwMode="auto" r:id="rId188">
            <p14:nvContentPartPr>
              <p14:cNvPr id="1052087" name=""/>
              <p14:cNvContentPartPr/>
              <p14:nvPr/>
            </p14:nvContentPartPr>
            <p14:xfrm>
              <a:off x="6529068" y="4150671"/>
              <a:ext cx="195586" cy="323037"/>
            </p14:xfrm>
          </p:contentPart>
        </mc:Choice>
        <mc:Fallback>
          <p:sp>
            <p:nvSpPr>
              <p:cNvPr id="1052087" name=""/>
              <p:cNvSpPr/>
              <p:nvPr/>
            </p:nvSpPr>
            <p:spPr>
              <a:xfrm>
                <a:off x="6529068" y="4150671"/>
                <a:ext cx="195586" cy="323037"/>
              </a:xfrm>
            </p:spPr>
          </p:sp>
        </mc:Fallback>
      </mc:AlternateContent>
      <mc:AlternateContent xmlns:mc="http://schemas.openxmlformats.org/markup-compatibility/2006">
        <mc:Choice xmlns:p14="http://schemas.microsoft.com/office/powerpoint/2010/main" Requires="p14">
          <p:contentPart p14:bwMode="auto" r:id="rId189">
            <p14:nvContentPartPr>
              <p14:cNvPr id="1052088" name=""/>
              <p14:cNvContentPartPr/>
              <p14:nvPr/>
            </p14:nvContentPartPr>
            <p14:xfrm>
              <a:off x="6699988" y="4183897"/>
              <a:ext cx="46927" cy="308572"/>
            </p14:xfrm>
          </p:contentPart>
        </mc:Choice>
        <mc:Fallback>
          <p:sp>
            <p:nvSpPr>
              <p:cNvPr id="1052088" name=""/>
              <p:cNvSpPr/>
              <p:nvPr/>
            </p:nvSpPr>
            <p:spPr>
              <a:xfrm>
                <a:off x="6699988" y="4183897"/>
                <a:ext cx="46927" cy="308572"/>
              </a:xfrm>
            </p:spPr>
          </p:sp>
        </mc:Fallback>
      </mc:AlternateContent>
      <mc:AlternateContent xmlns:mc="http://schemas.openxmlformats.org/markup-compatibility/2006">
        <mc:Choice xmlns:p14="http://schemas.microsoft.com/office/powerpoint/2010/main" Requires="p14">
          <p:contentPart p14:bwMode="auto" r:id="rId190">
            <p14:nvContentPartPr>
              <p14:cNvPr id="1052089" name=""/>
              <p14:cNvContentPartPr/>
              <p14:nvPr/>
            </p14:nvContentPartPr>
            <p14:xfrm>
              <a:off x="6674882" y="4286893"/>
              <a:ext cx="167120" cy="32155"/>
            </p14:xfrm>
          </p:contentPart>
        </mc:Choice>
        <mc:Fallback>
          <p:sp>
            <p:nvSpPr>
              <p:cNvPr id="1052089" name=""/>
              <p:cNvSpPr/>
              <p:nvPr/>
            </p:nvSpPr>
            <p:spPr>
              <a:xfrm>
                <a:off x="6674882" y="4286893"/>
                <a:ext cx="167120" cy="32155"/>
              </a:xfrm>
            </p:spPr>
          </p:sp>
        </mc:Fallback>
      </mc:AlternateContent>
      <mc:AlternateContent xmlns:mc="http://schemas.openxmlformats.org/markup-compatibility/2006">
        <mc:Choice xmlns:p14="http://schemas.microsoft.com/office/powerpoint/2010/main" Requires="p14">
          <p:contentPart p14:bwMode="auto" r:id="rId191">
            <p14:nvContentPartPr>
              <p14:cNvPr id="1052090" name=""/>
              <p14:cNvContentPartPr/>
              <p14:nvPr/>
            </p14:nvContentPartPr>
            <p14:xfrm>
              <a:off x="6787199" y="4111552"/>
              <a:ext cx="77594" cy="388840"/>
            </p14:xfrm>
          </p:contentPart>
        </mc:Choice>
        <mc:Fallback>
          <p:sp>
            <p:nvSpPr>
              <p:cNvPr id="1052090" name=""/>
              <p:cNvSpPr/>
              <p:nvPr/>
            </p:nvSpPr>
            <p:spPr>
              <a:xfrm>
                <a:off x="6787199" y="4111552"/>
                <a:ext cx="77594" cy="388840"/>
              </a:xfrm>
            </p:spPr>
          </p:sp>
        </mc:Fallback>
      </mc:AlternateContent>
      <mc:AlternateContent xmlns:mc="http://schemas.openxmlformats.org/markup-compatibility/2006">
        <mc:Choice xmlns:p14="http://schemas.microsoft.com/office/powerpoint/2010/main" Requires="p14">
          <p:contentPart p14:bwMode="auto" r:id="rId192">
            <p14:nvContentPartPr>
              <p14:cNvPr id="1052091" name=""/>
              <p14:cNvContentPartPr/>
              <p14:nvPr/>
            </p14:nvContentPartPr>
            <p14:xfrm>
              <a:off x="6960300" y="4354356"/>
              <a:ext cx="162645" cy="9342"/>
            </p14:xfrm>
          </p:contentPart>
        </mc:Choice>
        <mc:Fallback>
          <p:sp>
            <p:nvSpPr>
              <p:cNvPr id="1052091" name=""/>
              <p:cNvSpPr/>
              <p:nvPr/>
            </p:nvSpPr>
            <p:spPr>
              <a:xfrm>
                <a:off x="6960300" y="4354356"/>
                <a:ext cx="162645" cy="9342"/>
              </a:xfrm>
            </p:spPr>
          </p:sp>
        </mc:Fallback>
      </mc:AlternateContent>
      <mc:AlternateContent xmlns:mc="http://schemas.openxmlformats.org/markup-compatibility/2006">
        <mc:Choice xmlns:p14="http://schemas.microsoft.com/office/powerpoint/2010/main" Requires="p14">
          <p:contentPart p14:bwMode="auto" r:id="rId193">
            <p14:nvContentPartPr>
              <p14:cNvPr id="1052092" name=""/>
              <p14:cNvContentPartPr/>
              <p14:nvPr/>
            </p14:nvContentPartPr>
            <p14:xfrm>
              <a:off x="7131640" y="4231219"/>
              <a:ext cx="168442" cy="326379"/>
            </p14:xfrm>
          </p:contentPart>
        </mc:Choice>
        <mc:Fallback>
          <p:sp>
            <p:nvSpPr>
              <p:cNvPr id="1052092" name=""/>
              <p:cNvSpPr/>
              <p:nvPr/>
            </p:nvSpPr>
            <p:spPr>
              <a:xfrm>
                <a:off x="7131640" y="4231219"/>
                <a:ext cx="168442" cy="326379"/>
              </a:xfrm>
            </p:spPr>
          </p:sp>
        </mc:Fallback>
      </mc:AlternateContent>
      <mc:AlternateContent xmlns:mc="http://schemas.openxmlformats.org/markup-compatibility/2006">
        <mc:Choice xmlns:p14="http://schemas.microsoft.com/office/powerpoint/2010/main" Requires="p14">
          <p:contentPart p14:bwMode="auto" r:id="rId194">
            <p14:nvContentPartPr>
              <p14:cNvPr id="1052093" name=""/>
              <p14:cNvContentPartPr/>
              <p14:nvPr/>
            </p14:nvContentPartPr>
            <p14:xfrm>
              <a:off x="7388363" y="4151937"/>
              <a:ext cx="58198" cy="322703"/>
            </p14:xfrm>
          </p:contentPart>
        </mc:Choice>
        <mc:Fallback>
          <p:sp>
            <p:nvSpPr>
              <p:cNvPr id="1052093" name=""/>
              <p:cNvSpPr/>
              <p:nvPr/>
            </p:nvSpPr>
            <p:spPr>
              <a:xfrm>
                <a:off x="7388363" y="4151937"/>
                <a:ext cx="58198" cy="322703"/>
              </a:xfrm>
            </p:spPr>
          </p:sp>
        </mc:Fallback>
      </mc:AlternateContent>
      <mc:AlternateContent xmlns:mc="http://schemas.openxmlformats.org/markup-compatibility/2006">
        <mc:Choice xmlns:p14="http://schemas.microsoft.com/office/powerpoint/2010/main" Requires="p14">
          <p:contentPart p14:bwMode="auto" r:id="rId195">
            <p14:nvContentPartPr>
              <p14:cNvPr id="1052094" name=""/>
              <p14:cNvContentPartPr/>
              <p14:nvPr/>
            </p14:nvContentPartPr>
            <p14:xfrm>
              <a:off x="7460223" y="4195047"/>
              <a:ext cx="78817" cy="238932"/>
            </p14:xfrm>
          </p:contentPart>
        </mc:Choice>
        <mc:Fallback>
          <p:sp>
            <p:nvSpPr>
              <p:cNvPr id="1052094" name=""/>
              <p:cNvSpPr/>
              <p:nvPr/>
            </p:nvSpPr>
            <p:spPr>
              <a:xfrm>
                <a:off x="7460223" y="4195047"/>
                <a:ext cx="78817" cy="238932"/>
              </a:xfrm>
            </p:spPr>
          </p:sp>
        </mc:Fallback>
      </mc:AlternateContent>
      <mc:AlternateContent xmlns:mc="http://schemas.openxmlformats.org/markup-compatibility/2006">
        <mc:Choice xmlns:p14="http://schemas.microsoft.com/office/powerpoint/2010/main" Requires="p14">
          <p:contentPart p14:bwMode="auto" r:id="rId196">
            <p14:nvContentPartPr>
              <p14:cNvPr id="1052095" name=""/>
              <p14:cNvContentPartPr/>
              <p14:nvPr/>
            </p14:nvContentPartPr>
            <p14:xfrm>
              <a:off x="7445688" y="4265758"/>
              <a:ext cx="138390" cy="38055"/>
            </p14:xfrm>
          </p:contentPart>
        </mc:Choice>
        <mc:Fallback>
          <p:sp>
            <p:nvSpPr>
              <p:cNvPr id="1052095" name=""/>
              <p:cNvSpPr/>
              <p:nvPr/>
            </p:nvSpPr>
            <p:spPr>
              <a:xfrm>
                <a:off x="7445688" y="4265758"/>
                <a:ext cx="138390" cy="38055"/>
              </a:xfrm>
            </p:spPr>
          </p:sp>
        </mc:Fallback>
      </mc:AlternateContent>
      <mc:AlternateContent xmlns:mc="http://schemas.openxmlformats.org/markup-compatibility/2006">
        <mc:Choice xmlns:p14="http://schemas.microsoft.com/office/powerpoint/2010/main" Requires="p14">
          <p:contentPart p14:bwMode="auto" r:id="rId197">
            <p14:nvContentPartPr>
              <p14:cNvPr id="1052096" name=""/>
              <p14:cNvContentPartPr/>
              <p14:nvPr/>
            </p14:nvContentPartPr>
            <p14:xfrm>
              <a:off x="7567255" y="4151937"/>
              <a:ext cx="69602" cy="310937"/>
            </p14:xfrm>
          </p:contentPart>
        </mc:Choice>
        <mc:Fallback>
          <p:sp>
            <p:nvSpPr>
              <p:cNvPr id="1052096" name=""/>
              <p:cNvSpPr/>
              <p:nvPr/>
            </p:nvSpPr>
            <p:spPr>
              <a:xfrm>
                <a:off x="7567255" y="4151937"/>
                <a:ext cx="69602" cy="310937"/>
              </a:xfrm>
            </p:spPr>
          </p:sp>
        </mc:Fallback>
      </mc:AlternateContent>
      <mc:AlternateContent xmlns:mc="http://schemas.openxmlformats.org/markup-compatibility/2006">
        <mc:Choice xmlns:p14="http://schemas.microsoft.com/office/powerpoint/2010/main" Requires="p14">
          <p:contentPart p14:bwMode="auto" r:id="rId198">
            <p14:nvContentPartPr>
              <p14:cNvPr id="1052097" name=""/>
              <p14:cNvContentPartPr/>
              <p14:nvPr/>
            </p14:nvContentPartPr>
            <p14:xfrm>
              <a:off x="7488853" y="4010327"/>
              <a:ext cx="299963" cy="770813"/>
            </p14:xfrm>
          </p:contentPart>
        </mc:Choice>
        <mc:Fallback>
          <p:sp>
            <p:nvSpPr>
              <p:cNvPr id="1052097" name=""/>
              <p:cNvSpPr/>
              <p:nvPr/>
            </p:nvSpPr>
            <p:spPr>
              <a:xfrm>
                <a:off x="7488853" y="4010327"/>
                <a:ext cx="299963" cy="770813"/>
              </a:xfrm>
            </p:spPr>
          </p:sp>
        </mc:Fallback>
      </mc:AlternateContent>
      <mc:AlternateContent xmlns:mc="http://schemas.openxmlformats.org/markup-compatibility/2006">
        <mc:Choice xmlns:p14="http://schemas.microsoft.com/office/powerpoint/2010/main" Requires="p14">
          <p:contentPart p14:bwMode="auto" r:id="rId199">
            <p14:nvContentPartPr>
              <p14:cNvPr id="1052098" name=""/>
              <p14:cNvContentPartPr/>
              <p14:nvPr/>
            </p14:nvContentPartPr>
            <p14:xfrm>
              <a:off x="7859720" y="4295428"/>
              <a:ext cx="325538" cy="429435"/>
            </p14:xfrm>
          </p:contentPart>
        </mc:Choice>
        <mc:Fallback>
          <p:sp>
            <p:nvSpPr>
              <p:cNvPr id="1052098" name=""/>
              <p:cNvSpPr/>
              <p:nvPr/>
            </p:nvSpPr>
            <p:spPr>
              <a:xfrm>
                <a:off x="7859720" y="4295428"/>
                <a:ext cx="325538" cy="429435"/>
              </a:xfrm>
            </p:spPr>
          </p:sp>
        </mc:Fallback>
      </mc:AlternateContent>
      <mc:AlternateContent xmlns:mc="http://schemas.openxmlformats.org/markup-compatibility/2006">
        <mc:Choice xmlns:p14="http://schemas.microsoft.com/office/powerpoint/2010/main" Requires="p14">
          <p:contentPart p14:bwMode="auto" r:id="rId200">
            <p14:nvContentPartPr>
              <p14:cNvPr id="1052099" name=""/>
              <p14:cNvContentPartPr/>
              <p14:nvPr/>
            </p14:nvContentPartPr>
            <p14:xfrm>
              <a:off x="7902886" y="4154887"/>
              <a:ext cx="223346" cy="47345"/>
            </p14:xfrm>
          </p:contentPart>
        </mc:Choice>
        <mc:Fallback>
          <p:sp>
            <p:nvSpPr>
              <p:cNvPr id="1052099" name=""/>
              <p:cNvSpPr/>
              <p:nvPr/>
            </p:nvSpPr>
            <p:spPr>
              <a:xfrm>
                <a:off x="7902886" y="4154887"/>
                <a:ext cx="223346" cy="47345"/>
              </a:xfrm>
            </p:spPr>
          </p:sp>
        </mc:Fallback>
      </mc:AlternateContent>
      <mc:AlternateContent xmlns:mc="http://schemas.openxmlformats.org/markup-compatibility/2006">
        <mc:Choice xmlns:p14="http://schemas.microsoft.com/office/powerpoint/2010/main" Requires="p14">
          <p:contentPart p14:bwMode="auto" r:id="rId201">
            <p14:nvContentPartPr>
              <p14:cNvPr id="1052100" name=""/>
              <p14:cNvContentPartPr/>
              <p14:nvPr/>
            </p14:nvContentPartPr>
            <p14:xfrm>
              <a:off x="8052642" y="4086528"/>
              <a:ext cx="75890" cy="158585"/>
            </p14:xfrm>
          </p:contentPart>
        </mc:Choice>
        <mc:Fallback>
          <p:sp>
            <p:nvSpPr>
              <p:cNvPr id="1052100" name=""/>
              <p:cNvSpPr/>
              <p:nvPr/>
            </p:nvSpPr>
            <p:spPr>
              <a:xfrm>
                <a:off x="8052642" y="4086528"/>
                <a:ext cx="75890" cy="158585"/>
              </a:xfrm>
            </p:spPr>
          </p:sp>
        </mc:Fallback>
      </mc:AlternateContent>
      <mc:AlternateContent xmlns:mc="http://schemas.openxmlformats.org/markup-compatibility/2006">
        <mc:Choice xmlns:p14="http://schemas.microsoft.com/office/powerpoint/2010/main" Requires="p14">
          <p:contentPart p14:bwMode="auto" r:id="rId202">
            <p14:nvContentPartPr>
              <p14:cNvPr id="1052101" name=""/>
              <p14:cNvContentPartPr/>
              <p14:nvPr/>
            </p14:nvContentPartPr>
            <p14:xfrm>
              <a:off x="8381225" y="4404020"/>
              <a:ext cx="174830" cy="8578"/>
            </p14:xfrm>
          </p:contentPart>
        </mc:Choice>
        <mc:Fallback>
          <p:sp>
            <p:nvSpPr>
              <p:cNvPr id="1052101" name=""/>
              <p:cNvSpPr/>
              <p:nvPr/>
            </p:nvSpPr>
            <p:spPr>
              <a:xfrm>
                <a:off x="8381225" y="4404020"/>
                <a:ext cx="174830" cy="8578"/>
              </a:xfrm>
            </p:spPr>
          </p:sp>
        </mc:Fallback>
      </mc:AlternateContent>
      <mc:AlternateContent xmlns:mc="http://schemas.openxmlformats.org/markup-compatibility/2006">
        <mc:Choice xmlns:p14="http://schemas.microsoft.com/office/powerpoint/2010/main" Requires="p14">
          <p:contentPart p14:bwMode="auto" r:id="rId203">
            <p14:nvContentPartPr>
              <p14:cNvPr id="1052102" name=""/>
              <p14:cNvContentPartPr/>
              <p14:nvPr/>
            </p14:nvContentPartPr>
            <p14:xfrm>
              <a:off x="8438045" y="4296628"/>
              <a:ext cx="53848" cy="224500"/>
            </p14:xfrm>
          </p:contentPart>
        </mc:Choice>
        <mc:Fallback>
          <p:sp>
            <p:nvSpPr>
              <p:cNvPr id="1052102" name=""/>
              <p:cNvSpPr/>
              <p:nvPr/>
            </p:nvSpPr>
            <p:spPr>
              <a:xfrm>
                <a:off x="8438045" y="4296628"/>
                <a:ext cx="53848" cy="224500"/>
              </a:xfrm>
            </p:spPr>
          </p:sp>
        </mc:Fallback>
      </mc:AlternateContent>
      <mc:AlternateContent xmlns:mc="http://schemas.openxmlformats.org/markup-compatibility/2006">
        <mc:Choice xmlns:p14="http://schemas.microsoft.com/office/powerpoint/2010/main" Requires="p14">
          <p:contentPart p14:bwMode="auto" r:id="rId204">
            <p14:nvContentPartPr>
              <p14:cNvPr id="1052103" name=""/>
              <p14:cNvContentPartPr/>
              <p14:nvPr/>
            </p14:nvContentPartPr>
            <p14:xfrm>
              <a:off x="8604998" y="4004850"/>
              <a:ext cx="161630" cy="793248"/>
            </p14:xfrm>
          </p:contentPart>
        </mc:Choice>
        <mc:Fallback>
          <p:sp>
            <p:nvSpPr>
              <p:cNvPr id="1052103" name=""/>
              <p:cNvSpPr/>
              <p:nvPr/>
            </p:nvSpPr>
            <p:spPr>
              <a:xfrm>
                <a:off x="8604998" y="4004850"/>
                <a:ext cx="161630" cy="793248"/>
              </a:xfrm>
            </p:spPr>
          </p:sp>
        </mc:Fallback>
      </mc:AlternateContent>
      <mc:AlternateContent xmlns:mc="http://schemas.openxmlformats.org/markup-compatibility/2006">
        <mc:Choice xmlns:p14="http://schemas.microsoft.com/office/powerpoint/2010/main" Requires="p14">
          <p:contentPart p14:bwMode="auto" r:id="rId205">
            <p14:nvContentPartPr>
              <p14:cNvPr id="1052104" name=""/>
              <p14:cNvContentPartPr/>
              <p14:nvPr/>
            </p14:nvContentPartPr>
            <p14:xfrm>
              <a:off x="8830936" y="4297053"/>
              <a:ext cx="226567" cy="393910"/>
            </p14:xfrm>
          </p:contentPart>
        </mc:Choice>
        <mc:Fallback>
          <p:sp>
            <p:nvSpPr>
              <p:cNvPr id="1052104" name=""/>
              <p:cNvSpPr/>
              <p:nvPr/>
            </p:nvSpPr>
            <p:spPr>
              <a:xfrm>
                <a:off x="8830936" y="4297053"/>
                <a:ext cx="226567" cy="393910"/>
              </a:xfrm>
            </p:spPr>
          </p:sp>
        </mc:Fallback>
      </mc:AlternateContent>
      <mc:AlternateContent xmlns:mc="http://schemas.openxmlformats.org/markup-compatibility/2006">
        <mc:Choice xmlns:p14="http://schemas.microsoft.com/office/powerpoint/2010/main" Requires="p14">
          <p:contentPart p14:bwMode="auto" r:id="rId206">
            <p14:nvContentPartPr>
              <p14:cNvPr id="1052105" name=""/>
              <p14:cNvContentPartPr/>
              <p14:nvPr/>
            </p14:nvContentPartPr>
            <p14:xfrm>
              <a:off x="9075837" y="4231219"/>
              <a:ext cx="56590" cy="415286"/>
            </p14:xfrm>
          </p:contentPart>
        </mc:Choice>
        <mc:Fallback>
          <p:sp>
            <p:nvSpPr>
              <p:cNvPr id="1052105" name=""/>
              <p:cNvSpPr/>
              <p:nvPr/>
            </p:nvSpPr>
            <p:spPr>
              <a:xfrm>
                <a:off x="9075837" y="4231219"/>
                <a:ext cx="56590" cy="415286"/>
              </a:xfrm>
            </p:spPr>
          </p:sp>
        </mc:Fallback>
      </mc:AlternateContent>
      <mc:AlternateContent xmlns:mc="http://schemas.openxmlformats.org/markup-compatibility/2006">
        <mc:Choice xmlns:p14="http://schemas.microsoft.com/office/powerpoint/2010/main" Requires="p14">
          <p:contentPart p14:bwMode="auto" r:id="rId207">
            <p14:nvContentPartPr>
              <p14:cNvPr id="1052106" name=""/>
              <p14:cNvContentPartPr/>
              <p14:nvPr/>
            </p14:nvContentPartPr>
            <p14:xfrm>
              <a:off x="9172202" y="4260455"/>
              <a:ext cx="40953" cy="275122"/>
            </p14:xfrm>
          </p:contentPart>
        </mc:Choice>
        <mc:Fallback>
          <p:sp>
            <p:nvSpPr>
              <p:cNvPr id="1052106" name=""/>
              <p:cNvSpPr/>
              <p:nvPr/>
            </p:nvSpPr>
            <p:spPr>
              <a:xfrm>
                <a:off x="9172202" y="4260455"/>
                <a:ext cx="40953" cy="275122"/>
              </a:xfrm>
            </p:spPr>
          </p:sp>
        </mc:Fallback>
      </mc:AlternateContent>
      <mc:AlternateContent xmlns:mc="http://schemas.openxmlformats.org/markup-compatibility/2006">
        <mc:Choice xmlns:p14="http://schemas.microsoft.com/office/powerpoint/2010/main" Requires="p14">
          <p:contentPart p14:bwMode="auto" r:id="rId208">
            <p14:nvContentPartPr>
              <p14:cNvPr id="1052107" name=""/>
              <p14:cNvContentPartPr/>
              <p14:nvPr/>
            </p14:nvContentPartPr>
            <p14:xfrm>
              <a:off x="9123401" y="4397466"/>
              <a:ext cx="151387" cy="24319"/>
            </p14:xfrm>
          </p:contentPart>
        </mc:Choice>
        <mc:Fallback>
          <p:sp>
            <p:nvSpPr>
              <p:cNvPr id="1052107" name=""/>
              <p:cNvSpPr/>
              <p:nvPr/>
            </p:nvSpPr>
            <p:spPr>
              <a:xfrm>
                <a:off x="9123401" y="4397466"/>
                <a:ext cx="151387" cy="24319"/>
              </a:xfrm>
            </p:spPr>
          </p:sp>
        </mc:Fallback>
      </mc:AlternateContent>
      <mc:AlternateContent xmlns:mc="http://schemas.openxmlformats.org/markup-compatibility/2006">
        <mc:Choice xmlns:p14="http://schemas.microsoft.com/office/powerpoint/2010/main" Requires="p14">
          <p:contentPart p14:bwMode="auto" r:id="rId209">
            <p14:nvContentPartPr>
              <p14:cNvPr id="1052108" name=""/>
              <p14:cNvContentPartPr/>
              <p14:nvPr/>
            </p14:nvContentPartPr>
            <p14:xfrm>
              <a:off x="9323370" y="4442605"/>
              <a:ext cx="156735" cy="26220"/>
            </p14:xfrm>
          </p:contentPart>
        </mc:Choice>
        <mc:Fallback>
          <p:sp>
            <p:nvSpPr>
              <p:cNvPr id="1052108" name=""/>
              <p:cNvSpPr/>
              <p:nvPr/>
            </p:nvSpPr>
            <p:spPr>
              <a:xfrm>
                <a:off x="9323370" y="4442605"/>
                <a:ext cx="156735" cy="26220"/>
              </a:xfrm>
            </p:spPr>
          </p:sp>
        </mc:Fallback>
      </mc:AlternateContent>
      <mc:AlternateContent xmlns:mc="http://schemas.openxmlformats.org/markup-compatibility/2006">
        <mc:Choice xmlns:p14="http://schemas.microsoft.com/office/powerpoint/2010/main" Requires="p14">
          <p:contentPart p14:bwMode="auto" r:id="rId210">
            <p14:nvContentPartPr>
              <p14:cNvPr id="1052109" name=""/>
              <p14:cNvContentPartPr/>
              <p14:nvPr/>
            </p14:nvContentPartPr>
            <p14:xfrm>
              <a:off x="9366095" y="4354356"/>
              <a:ext cx="14056" cy="218214"/>
            </p14:xfrm>
          </p:contentPart>
        </mc:Choice>
        <mc:Fallback>
          <p:sp>
            <p:nvSpPr>
              <p:cNvPr id="1052109" name=""/>
              <p:cNvSpPr/>
              <p:nvPr/>
            </p:nvSpPr>
            <p:spPr>
              <a:xfrm>
                <a:off x="9366095" y="4354356"/>
                <a:ext cx="14056" cy="218214"/>
              </a:xfrm>
            </p:spPr>
          </p:sp>
        </mc:Fallback>
      </mc:AlternateContent>
      <mc:AlternateContent xmlns:mc="http://schemas.openxmlformats.org/markup-compatibility/2006">
        <mc:Choice xmlns:p14="http://schemas.microsoft.com/office/powerpoint/2010/main" Requires="p14">
          <p:contentPart p14:bwMode="auto" r:id="rId211">
            <p14:nvContentPartPr>
              <p14:cNvPr id="1052110" name=""/>
              <p14:cNvContentPartPr/>
              <p14:nvPr/>
            </p14:nvContentPartPr>
            <p14:xfrm>
              <a:off x="9488181" y="4231221"/>
              <a:ext cx="285010" cy="356796"/>
            </p14:xfrm>
          </p:contentPart>
        </mc:Choice>
        <mc:Fallback>
          <p:sp>
            <p:nvSpPr>
              <p:cNvPr id="1052110" name=""/>
              <p:cNvSpPr/>
              <p:nvPr/>
            </p:nvSpPr>
            <p:spPr>
              <a:xfrm>
                <a:off x="9488181" y="4231221"/>
                <a:ext cx="285010" cy="356796"/>
              </a:xfrm>
            </p:spPr>
          </p:sp>
        </mc:Fallback>
      </mc:AlternateContent>
      <mc:AlternateContent xmlns:mc="http://schemas.openxmlformats.org/markup-compatibility/2006">
        <mc:Choice xmlns:p14="http://schemas.microsoft.com/office/powerpoint/2010/main" Requires="p14">
          <p:contentPart p14:bwMode="auto" r:id="rId212">
            <p14:nvContentPartPr>
              <p14:cNvPr id="1052111" name=""/>
              <p14:cNvContentPartPr/>
              <p14:nvPr/>
            </p14:nvContentPartPr>
            <p14:xfrm>
              <a:off x="9687631" y="4394980"/>
              <a:ext cx="165308" cy="38906"/>
            </p14:xfrm>
          </p:contentPart>
        </mc:Choice>
        <mc:Fallback>
          <p:sp>
            <p:nvSpPr>
              <p:cNvPr id="1052111" name=""/>
              <p:cNvSpPr/>
              <p:nvPr/>
            </p:nvSpPr>
            <p:spPr>
              <a:xfrm>
                <a:off x="9687631" y="4394980"/>
                <a:ext cx="165308" cy="38906"/>
              </a:xfrm>
            </p:spPr>
          </p:sp>
        </mc:Fallback>
      </mc:AlternateContent>
      <mc:AlternateContent xmlns:mc="http://schemas.openxmlformats.org/markup-compatibility/2006">
        <mc:Choice xmlns:p14="http://schemas.microsoft.com/office/powerpoint/2010/main" Requires="p14">
          <p:contentPart p14:bwMode="auto" r:id="rId213">
            <p14:nvContentPartPr>
              <p14:cNvPr id="1052112" name=""/>
              <p14:cNvContentPartPr/>
              <p14:nvPr/>
            </p14:nvContentPartPr>
            <p14:xfrm>
              <a:off x="9773080" y="4180924"/>
              <a:ext cx="119247" cy="440762"/>
            </p14:xfrm>
          </p:contentPart>
        </mc:Choice>
        <mc:Fallback>
          <p:sp>
            <p:nvSpPr>
              <p:cNvPr id="1052112" name=""/>
              <p:cNvSpPr/>
              <p:nvPr/>
            </p:nvSpPr>
            <p:spPr>
              <a:xfrm>
                <a:off x="9773080" y="4180924"/>
                <a:ext cx="119247" cy="440762"/>
              </a:xfrm>
            </p:spPr>
          </p:sp>
        </mc:Fallback>
      </mc:AlternateContent>
      <mc:AlternateContent xmlns:mc="http://schemas.openxmlformats.org/markup-compatibility/2006">
        <mc:Choice xmlns:p14="http://schemas.microsoft.com/office/powerpoint/2010/main" Requires="p14">
          <p:contentPart p14:bwMode="auto" r:id="rId214">
            <p14:nvContentPartPr>
              <p14:cNvPr id="1052113" name=""/>
              <p14:cNvContentPartPr/>
              <p14:nvPr/>
            </p14:nvContentPartPr>
            <p14:xfrm>
              <a:off x="9966002" y="4439865"/>
              <a:ext cx="165534" cy="44316"/>
            </p14:xfrm>
          </p:contentPart>
        </mc:Choice>
        <mc:Fallback>
          <p:sp>
            <p:nvSpPr>
              <p:cNvPr id="1052113" name=""/>
              <p:cNvSpPr/>
              <p:nvPr/>
            </p:nvSpPr>
            <p:spPr>
              <a:xfrm>
                <a:off x="9966002" y="4439865"/>
                <a:ext cx="165534" cy="44316"/>
              </a:xfrm>
            </p:spPr>
          </p:sp>
        </mc:Fallback>
      </mc:AlternateContent>
      <mc:AlternateContent xmlns:mc="http://schemas.openxmlformats.org/markup-compatibility/2006">
        <mc:Choice xmlns:p14="http://schemas.microsoft.com/office/powerpoint/2010/main" Requires="p14">
          <p:contentPart p14:bwMode="auto" r:id="rId215">
            <p14:nvContentPartPr>
              <p14:cNvPr id="1052114" name=""/>
              <p14:cNvContentPartPr/>
              <p14:nvPr/>
            </p14:nvContentPartPr>
            <p14:xfrm>
              <a:off x="10101664" y="4282823"/>
              <a:ext cx="260182" cy="453273"/>
            </p14:xfrm>
          </p:contentPart>
        </mc:Choice>
        <mc:Fallback>
          <p:sp>
            <p:nvSpPr>
              <p:cNvPr id="1052114" name=""/>
              <p:cNvSpPr/>
              <p:nvPr/>
            </p:nvSpPr>
            <p:spPr>
              <a:xfrm>
                <a:off x="10101664" y="4282823"/>
                <a:ext cx="260182" cy="453273"/>
              </a:xfrm>
            </p:spPr>
          </p:sp>
        </mc:Fallback>
      </mc:AlternateContent>
      <mc:AlternateContent xmlns:mc="http://schemas.openxmlformats.org/markup-compatibility/2006">
        <mc:Choice xmlns:p14="http://schemas.microsoft.com/office/powerpoint/2010/main" Requires="p14">
          <p:contentPart p14:bwMode="auto" r:id="rId216">
            <p14:nvContentPartPr>
              <p14:cNvPr id="1052115" name=""/>
              <p14:cNvContentPartPr/>
              <p14:nvPr/>
            </p14:nvContentPartPr>
            <p14:xfrm>
              <a:off x="10356760" y="4260455"/>
              <a:ext cx="83367" cy="361020"/>
            </p14:xfrm>
          </p:contentPart>
        </mc:Choice>
        <mc:Fallback>
          <p:sp>
            <p:nvSpPr>
              <p:cNvPr id="1052115" name=""/>
              <p:cNvSpPr/>
              <p:nvPr/>
            </p:nvSpPr>
            <p:spPr>
              <a:xfrm>
                <a:off x="10356760" y="4260455"/>
                <a:ext cx="83367" cy="361020"/>
              </a:xfrm>
            </p:spPr>
          </p:sp>
        </mc:Fallback>
      </mc:AlternateContent>
      <mc:AlternateContent xmlns:mc="http://schemas.openxmlformats.org/markup-compatibility/2006">
        <mc:Choice xmlns:p14="http://schemas.microsoft.com/office/powerpoint/2010/main" Requires="p14">
          <p:contentPart p14:bwMode="auto" r:id="rId217">
            <p14:nvContentPartPr>
              <p14:cNvPr id="1052116" name=""/>
              <p14:cNvContentPartPr/>
              <p14:nvPr/>
            </p14:nvContentPartPr>
            <p14:xfrm>
              <a:off x="10451389" y="4296628"/>
              <a:ext cx="29328" cy="230966"/>
            </p14:xfrm>
          </p:contentPart>
        </mc:Choice>
        <mc:Fallback>
          <p:sp>
            <p:nvSpPr>
              <p:cNvPr id="1052116" name=""/>
              <p:cNvSpPr/>
              <p:nvPr/>
            </p:nvSpPr>
            <p:spPr>
              <a:xfrm>
                <a:off x="10451389" y="4296628"/>
                <a:ext cx="29328" cy="230966"/>
              </a:xfrm>
            </p:spPr>
          </p:sp>
        </mc:Fallback>
      </mc:AlternateContent>
      <mc:AlternateContent xmlns:mc="http://schemas.openxmlformats.org/markup-compatibility/2006">
        <mc:Choice xmlns:p14="http://schemas.microsoft.com/office/powerpoint/2010/main" Requires="p14">
          <p:contentPart p14:bwMode="auto" r:id="rId218">
            <p14:nvContentPartPr>
              <p14:cNvPr id="1052117" name=""/>
              <p14:cNvContentPartPr/>
              <p14:nvPr/>
            </p14:nvContentPartPr>
            <p14:xfrm>
              <a:off x="10415712" y="4339737"/>
              <a:ext cx="121126" cy="50544"/>
            </p14:xfrm>
          </p:contentPart>
        </mc:Choice>
        <mc:Fallback>
          <p:sp>
            <p:nvSpPr>
              <p:cNvPr id="1052117" name=""/>
              <p:cNvSpPr/>
              <p:nvPr/>
            </p:nvSpPr>
            <p:spPr>
              <a:xfrm>
                <a:off x="10415712" y="4339737"/>
                <a:ext cx="121126" cy="50544"/>
              </a:xfrm>
            </p:spPr>
          </p:sp>
        </mc:Fallback>
      </mc:AlternateContent>
      <mc:AlternateContent xmlns:mc="http://schemas.openxmlformats.org/markup-compatibility/2006">
        <mc:Choice xmlns:p14="http://schemas.microsoft.com/office/powerpoint/2010/main" Requires="p14">
          <p:contentPart p14:bwMode="auto" r:id="rId219">
            <p14:nvContentPartPr>
              <p14:cNvPr id="1052118" name=""/>
              <p14:cNvContentPartPr/>
              <p14:nvPr/>
            </p14:nvContentPartPr>
            <p14:xfrm>
              <a:off x="10536838" y="4245837"/>
              <a:ext cx="46193" cy="260147"/>
            </p14:xfrm>
          </p:contentPart>
        </mc:Choice>
        <mc:Fallback>
          <p:sp>
            <p:nvSpPr>
              <p:cNvPr id="1052118" name=""/>
              <p:cNvSpPr/>
              <p:nvPr/>
            </p:nvSpPr>
            <p:spPr>
              <a:xfrm>
                <a:off x="10536838" y="4245837"/>
                <a:ext cx="46193" cy="260147"/>
              </a:xfrm>
            </p:spPr>
          </p:sp>
        </mc:Fallback>
      </mc:AlternateContent>
      <mc:AlternateContent xmlns:mc="http://schemas.openxmlformats.org/markup-compatibility/2006">
        <mc:Choice xmlns:p14="http://schemas.microsoft.com/office/powerpoint/2010/main" Requires="p14">
          <p:contentPart p14:bwMode="auto" r:id="rId220">
            <p14:nvContentPartPr>
              <p14:cNvPr id="1052119" name=""/>
              <p14:cNvContentPartPr/>
              <p14:nvPr/>
            </p14:nvContentPartPr>
            <p14:xfrm>
              <a:off x="10437294" y="4056458"/>
              <a:ext cx="318229" cy="657790"/>
            </p14:xfrm>
          </p:contentPart>
        </mc:Choice>
        <mc:Fallback>
          <p:sp>
            <p:nvSpPr>
              <p:cNvPr id="1052119" name=""/>
              <p:cNvSpPr/>
              <p:nvPr/>
            </p:nvSpPr>
            <p:spPr>
              <a:xfrm>
                <a:off x="10437294" y="4056458"/>
                <a:ext cx="318229" cy="657790"/>
              </a:xfrm>
            </p:spPr>
          </p:sp>
        </mc:Fallback>
      </mc:AlternateContent>
      <mc:AlternateContent xmlns:mc="http://schemas.openxmlformats.org/markup-compatibility/2006">
        <mc:Choice xmlns:p14="http://schemas.microsoft.com/office/powerpoint/2010/main" Requires="p14">
          <p:contentPart p14:bwMode="auto" r:id="rId221">
            <p14:nvContentPartPr>
              <p14:cNvPr id="1052120" name=""/>
              <p14:cNvContentPartPr/>
              <p14:nvPr/>
            </p14:nvContentPartPr>
            <p14:xfrm>
              <a:off x="10801115" y="4351562"/>
              <a:ext cx="288618" cy="424867"/>
            </p14:xfrm>
          </p:contentPart>
        </mc:Choice>
        <mc:Fallback>
          <p:sp>
            <p:nvSpPr>
              <p:cNvPr id="1052120" name=""/>
              <p:cNvSpPr/>
              <p:nvPr/>
            </p:nvSpPr>
            <p:spPr>
              <a:xfrm>
                <a:off x="10801115" y="4351562"/>
                <a:ext cx="288618" cy="424867"/>
              </a:xfrm>
            </p:spPr>
          </p:sp>
        </mc:Fallback>
      </mc:AlternateContent>
      <mc:AlternateContent xmlns:mc="http://schemas.openxmlformats.org/markup-compatibility/2006">
        <mc:Choice xmlns:p14="http://schemas.microsoft.com/office/powerpoint/2010/main" Requires="p14">
          <p:contentPart p14:bwMode="auto" r:id="rId222">
            <p14:nvContentPartPr>
              <p14:cNvPr id="1052121" name=""/>
              <p14:cNvContentPartPr/>
              <p14:nvPr/>
            </p14:nvContentPartPr>
            <p14:xfrm>
              <a:off x="10751343" y="4205947"/>
              <a:ext cx="207016" cy="6320"/>
            </p14:xfrm>
          </p:contentPart>
        </mc:Choice>
        <mc:Fallback>
          <p:sp>
            <p:nvSpPr>
              <p:cNvPr id="1052121" name=""/>
              <p:cNvSpPr/>
              <p:nvPr/>
            </p:nvSpPr>
            <p:spPr>
              <a:xfrm>
                <a:off x="10751343" y="4205947"/>
                <a:ext cx="207016" cy="6320"/>
              </a:xfrm>
            </p:spPr>
          </p:sp>
        </mc:Fallback>
      </mc:AlternateContent>
      <mc:AlternateContent xmlns:mc="http://schemas.openxmlformats.org/markup-compatibility/2006">
        <mc:Choice xmlns:p14="http://schemas.microsoft.com/office/powerpoint/2010/main" Requires="p14">
          <p:contentPart p14:bwMode="auto" r:id="rId223">
            <p14:nvContentPartPr>
              <p14:cNvPr id="1052122" name=""/>
              <p14:cNvContentPartPr/>
              <p14:nvPr/>
            </p14:nvContentPartPr>
            <p14:xfrm>
              <a:off x="10929729" y="4129886"/>
              <a:ext cx="96606" cy="173926"/>
            </p14:xfrm>
          </p:contentPart>
        </mc:Choice>
        <mc:Fallback>
          <p:sp>
            <p:nvSpPr>
              <p:cNvPr id="1052122" name=""/>
              <p:cNvSpPr/>
              <p:nvPr/>
            </p:nvSpPr>
            <p:spPr>
              <a:xfrm>
                <a:off x="10929729" y="4129886"/>
                <a:ext cx="96606" cy="173926"/>
              </a:xfrm>
            </p:spPr>
          </p:sp>
        </mc:Fallback>
      </mc:AlternateContent>
      <mc:AlternateContent xmlns:mc="http://schemas.openxmlformats.org/markup-compatibility/2006">
        <mc:Choice xmlns:p14="http://schemas.microsoft.com/office/powerpoint/2010/main" Requires="p14">
          <p:contentPart p14:bwMode="auto" r:id="rId224">
            <p14:nvContentPartPr>
              <p14:cNvPr id="1052123" name=""/>
              <p14:cNvContentPartPr/>
              <p14:nvPr/>
            </p14:nvContentPartPr>
            <p14:xfrm>
              <a:off x="2162807" y="5135292"/>
              <a:ext cx="198828" cy="4836"/>
            </p14:xfrm>
          </p:contentPart>
        </mc:Choice>
        <mc:Fallback>
          <p:sp>
            <p:nvSpPr>
              <p:cNvPr id="1052123" name=""/>
              <p:cNvSpPr/>
              <p:nvPr/>
            </p:nvSpPr>
            <p:spPr>
              <a:xfrm>
                <a:off x="2162807" y="5135292"/>
                <a:ext cx="198828" cy="4836"/>
              </a:xfrm>
            </p:spPr>
          </p:sp>
        </mc:Fallback>
      </mc:AlternateContent>
      <mc:AlternateContent xmlns:mc="http://schemas.openxmlformats.org/markup-compatibility/2006">
        <mc:Choice xmlns:p14="http://schemas.microsoft.com/office/powerpoint/2010/main" Requires="p14">
          <p:contentPart p14:bwMode="auto" r:id="rId225">
            <p14:nvContentPartPr>
              <p14:cNvPr id="1052124" name=""/>
              <p14:cNvContentPartPr/>
              <p14:nvPr/>
            </p14:nvContentPartPr>
            <p14:xfrm>
              <a:off x="2298468" y="5220928"/>
              <a:ext cx="182347" cy="29819"/>
            </p14:xfrm>
          </p:contentPart>
        </mc:Choice>
        <mc:Fallback>
          <p:sp>
            <p:nvSpPr>
              <p:cNvPr id="1052124" name=""/>
              <p:cNvSpPr/>
              <p:nvPr/>
            </p:nvSpPr>
            <p:spPr>
              <a:xfrm>
                <a:off x="2298468" y="5220928"/>
                <a:ext cx="182347" cy="29819"/>
              </a:xfrm>
            </p:spPr>
          </p:sp>
        </mc:Fallback>
      </mc:AlternateContent>
      <mc:AlternateContent xmlns:mc="http://schemas.openxmlformats.org/markup-compatibility/2006">
        <mc:Choice xmlns:p14="http://schemas.microsoft.com/office/powerpoint/2010/main" Requires="p14">
          <p:contentPart p14:bwMode="auto" r:id="rId226">
            <p14:nvContentPartPr>
              <p14:cNvPr id="1052125" name=""/>
              <p14:cNvContentPartPr/>
              <p14:nvPr/>
            </p14:nvContentPartPr>
            <p14:xfrm>
              <a:off x="2782428" y="4780749"/>
              <a:ext cx="277251" cy="549147"/>
            </p14:xfrm>
          </p:contentPart>
        </mc:Choice>
        <mc:Fallback>
          <p:sp>
            <p:nvSpPr>
              <p:cNvPr id="1052125" name=""/>
              <p:cNvSpPr/>
              <p:nvPr/>
            </p:nvSpPr>
            <p:spPr>
              <a:xfrm>
                <a:off x="2782428" y="4780749"/>
                <a:ext cx="277251" cy="549147"/>
              </a:xfrm>
            </p:spPr>
          </p:sp>
        </mc:Fallback>
      </mc:AlternateContent>
      <mc:AlternateContent xmlns:mc="http://schemas.openxmlformats.org/markup-compatibility/2006">
        <mc:Choice xmlns:p14="http://schemas.microsoft.com/office/powerpoint/2010/main" Requires="p14">
          <p:contentPart p14:bwMode="auto" r:id="rId227">
            <p14:nvContentPartPr>
              <p14:cNvPr id="1052126" name=""/>
              <p14:cNvContentPartPr/>
              <p14:nvPr/>
            </p14:nvContentPartPr>
            <p14:xfrm>
              <a:off x="3055060" y="5077564"/>
              <a:ext cx="142137" cy="229267"/>
            </p14:xfrm>
          </p:contentPart>
        </mc:Choice>
        <mc:Fallback>
          <p:sp>
            <p:nvSpPr>
              <p:cNvPr id="1052126" name=""/>
              <p:cNvSpPr/>
              <p:nvPr/>
            </p:nvSpPr>
            <p:spPr>
              <a:xfrm>
                <a:off x="3055060" y="5077564"/>
                <a:ext cx="142137" cy="229267"/>
              </a:xfrm>
            </p:spPr>
          </p:sp>
        </mc:Fallback>
      </mc:AlternateContent>
      <mc:AlternateContent xmlns:mc="http://schemas.openxmlformats.org/markup-compatibility/2006">
        <mc:Choice xmlns:p14="http://schemas.microsoft.com/office/powerpoint/2010/main" Requires="p14">
          <p:contentPart p14:bwMode="auto" r:id="rId228">
            <p14:nvContentPartPr>
              <p14:cNvPr id="1052127" name=""/>
              <p14:cNvContentPartPr/>
              <p14:nvPr/>
            </p14:nvContentPartPr>
            <p14:xfrm>
              <a:off x="3164557" y="5113241"/>
              <a:ext cx="113996" cy="195013"/>
            </p14:xfrm>
          </p:contentPart>
        </mc:Choice>
        <mc:Fallback>
          <p:sp>
            <p:nvSpPr>
              <p:cNvPr id="1052127" name=""/>
              <p:cNvSpPr/>
              <p:nvPr/>
            </p:nvSpPr>
            <p:spPr>
              <a:xfrm>
                <a:off x="3164557" y="5113241"/>
                <a:ext cx="113996" cy="195013"/>
              </a:xfrm>
            </p:spPr>
          </p:sp>
        </mc:Fallback>
      </mc:AlternateContent>
      <mc:AlternateContent xmlns:mc="http://schemas.openxmlformats.org/markup-compatibility/2006">
        <mc:Choice xmlns:p14="http://schemas.microsoft.com/office/powerpoint/2010/main" Requires="p14">
          <p:contentPart p14:bwMode="auto" r:id="rId229">
            <p14:nvContentPartPr>
              <p14:cNvPr id="1052128" name=""/>
              <p14:cNvContentPartPr/>
              <p14:nvPr/>
            </p14:nvContentPartPr>
            <p14:xfrm>
              <a:off x="3619409" y="5141565"/>
              <a:ext cx="124306" cy="251995"/>
            </p14:xfrm>
          </p:contentPart>
        </mc:Choice>
        <mc:Fallback>
          <p:sp>
            <p:nvSpPr>
              <p:cNvPr id="1052128" name=""/>
              <p:cNvSpPr/>
              <p:nvPr/>
            </p:nvSpPr>
            <p:spPr>
              <a:xfrm>
                <a:off x="3619409" y="5141565"/>
                <a:ext cx="124306" cy="251995"/>
              </a:xfrm>
            </p:spPr>
          </p:sp>
        </mc:Fallback>
      </mc:AlternateContent>
      <mc:AlternateContent xmlns:mc="http://schemas.openxmlformats.org/markup-compatibility/2006">
        <mc:Choice xmlns:p14="http://schemas.microsoft.com/office/powerpoint/2010/main" Requires="p14">
          <p:contentPart p14:bwMode="auto" r:id="rId230">
            <p14:nvContentPartPr>
              <p14:cNvPr id="1052129" name=""/>
              <p14:cNvContentPartPr/>
              <p14:nvPr/>
            </p14:nvContentPartPr>
            <p14:xfrm>
              <a:off x="3798220" y="5294105"/>
              <a:ext cx="85334" cy="226369"/>
            </p14:xfrm>
          </p:contentPart>
        </mc:Choice>
        <mc:Fallback>
          <p:sp>
            <p:nvSpPr>
              <p:cNvPr id="1052129" name=""/>
              <p:cNvSpPr/>
              <p:nvPr/>
            </p:nvSpPr>
            <p:spPr>
              <a:xfrm>
                <a:off x="3798220" y="5294105"/>
                <a:ext cx="85334" cy="226369"/>
              </a:xfrm>
            </p:spPr>
          </p:sp>
        </mc:Fallback>
      </mc:AlternateContent>
      <mc:AlternateContent xmlns:mc="http://schemas.openxmlformats.org/markup-compatibility/2006">
        <mc:Choice xmlns:p14="http://schemas.microsoft.com/office/powerpoint/2010/main" Requires="p14">
          <p:contentPart p14:bwMode="auto" r:id="rId231">
            <p14:nvContentPartPr>
              <p14:cNvPr id="1052130" name=""/>
              <p14:cNvContentPartPr/>
              <p14:nvPr/>
            </p14:nvContentPartPr>
            <p14:xfrm>
              <a:off x="3872219" y="5373636"/>
              <a:ext cx="167408" cy="170308"/>
            </p14:xfrm>
          </p:contentPart>
        </mc:Choice>
        <mc:Fallback>
          <p:sp>
            <p:nvSpPr>
              <p:cNvPr id="1052130" name=""/>
              <p:cNvSpPr/>
              <p:nvPr/>
            </p:nvSpPr>
            <p:spPr>
              <a:xfrm>
                <a:off x="3872219" y="5373636"/>
                <a:ext cx="167408" cy="170308"/>
              </a:xfrm>
            </p:spPr>
          </p:sp>
        </mc:Fallback>
      </mc:AlternateContent>
      <mc:AlternateContent xmlns:mc="http://schemas.openxmlformats.org/markup-compatibility/2006">
        <mc:Choice xmlns:p14="http://schemas.microsoft.com/office/powerpoint/2010/main" Requires="p14">
          <p:contentPart p14:bwMode="auto" r:id="rId232">
            <p14:nvContentPartPr>
              <p14:cNvPr id="1052131" name=""/>
              <p14:cNvContentPartPr/>
              <p14:nvPr/>
            </p14:nvContentPartPr>
            <p14:xfrm>
              <a:off x="3576684" y="5018947"/>
              <a:ext cx="236804" cy="12528"/>
            </p14:xfrm>
          </p:contentPart>
        </mc:Choice>
        <mc:Fallback>
          <p:sp>
            <p:nvSpPr>
              <p:cNvPr id="1052131" name=""/>
              <p:cNvSpPr/>
              <p:nvPr/>
            </p:nvSpPr>
            <p:spPr>
              <a:xfrm>
                <a:off x="3576684" y="5018947"/>
                <a:ext cx="236804" cy="12528"/>
              </a:xfrm>
            </p:spPr>
          </p:sp>
        </mc:Fallback>
      </mc:AlternateContent>
      <mc:AlternateContent xmlns:mc="http://schemas.openxmlformats.org/markup-compatibility/2006">
        <mc:Choice xmlns:p14="http://schemas.microsoft.com/office/powerpoint/2010/main" Requires="p14">
          <p:contentPart p14:bwMode="auto" r:id="rId233">
            <p14:nvContentPartPr>
              <p14:cNvPr id="1052132" name=""/>
              <p14:cNvContentPartPr/>
              <p14:nvPr/>
            </p14:nvContentPartPr>
            <p14:xfrm>
              <a:off x="3740535" y="4954180"/>
              <a:ext cx="122004" cy="157542"/>
            </p14:xfrm>
          </p:contentPart>
        </mc:Choice>
        <mc:Fallback>
          <p:sp>
            <p:nvSpPr>
              <p:cNvPr id="1052132" name=""/>
              <p:cNvSpPr/>
              <p:nvPr/>
            </p:nvSpPr>
            <p:spPr>
              <a:xfrm>
                <a:off x="3740535" y="4954180"/>
                <a:ext cx="122004" cy="157542"/>
              </a:xfrm>
            </p:spPr>
          </p:sp>
        </mc:Fallback>
      </mc:AlternateContent>
      <mc:AlternateContent xmlns:mc="http://schemas.openxmlformats.org/markup-compatibility/2006">
        <mc:Choice xmlns:p14="http://schemas.microsoft.com/office/powerpoint/2010/main" Requires="p14">
          <p:contentPart p14:bwMode="auto" r:id="rId234">
            <p14:nvContentPartPr>
              <p14:cNvPr id="1052133" name=""/>
              <p14:cNvContentPartPr/>
              <p14:nvPr/>
            </p14:nvContentPartPr>
            <p14:xfrm>
              <a:off x="4183198" y="5304362"/>
              <a:ext cx="199556" cy="18305"/>
            </p14:xfrm>
          </p:contentPart>
        </mc:Choice>
        <mc:Fallback>
          <p:sp>
            <p:nvSpPr>
              <p:cNvPr id="1052133" name=""/>
              <p:cNvSpPr/>
              <p:nvPr/>
            </p:nvSpPr>
            <p:spPr>
              <a:xfrm>
                <a:off x="4183198" y="5304362"/>
                <a:ext cx="199556" cy="18305"/>
              </a:xfrm>
            </p:spPr>
          </p:sp>
        </mc:Fallback>
      </mc:AlternateContent>
      <mc:AlternateContent xmlns:mc="http://schemas.openxmlformats.org/markup-compatibility/2006">
        <mc:Choice xmlns:p14="http://schemas.microsoft.com/office/powerpoint/2010/main" Requires="p14">
          <p:contentPart p14:bwMode="auto" r:id="rId235">
            <p14:nvContentPartPr>
              <p14:cNvPr id="1052134" name=""/>
              <p14:cNvContentPartPr/>
              <p14:nvPr/>
            </p14:nvContentPartPr>
            <p14:xfrm>
              <a:off x="4240458" y="5193267"/>
              <a:ext cx="65178" cy="259293"/>
            </p14:xfrm>
          </p:contentPart>
        </mc:Choice>
        <mc:Fallback>
          <p:sp>
            <p:nvSpPr>
              <p:cNvPr id="1052134" name=""/>
              <p:cNvSpPr/>
              <p:nvPr/>
            </p:nvSpPr>
            <p:spPr>
              <a:xfrm>
                <a:off x="4240458" y="5193267"/>
                <a:ext cx="65178" cy="259293"/>
              </a:xfrm>
            </p:spPr>
          </p:sp>
        </mc:Fallback>
      </mc:AlternateContent>
      <mc:AlternateContent xmlns:mc="http://schemas.openxmlformats.org/markup-compatibility/2006">
        <mc:Choice xmlns:p14="http://schemas.microsoft.com/office/powerpoint/2010/main" Requires="p14">
          <p:contentPart p14:bwMode="auto" r:id="rId236">
            <p14:nvContentPartPr>
              <p14:cNvPr id="1052135" name=""/>
              <p14:cNvContentPartPr/>
              <p14:nvPr/>
            </p14:nvContentPartPr>
            <p14:xfrm>
              <a:off x="4554328" y="4889267"/>
              <a:ext cx="374019" cy="725401"/>
            </p14:xfrm>
          </p:contentPart>
        </mc:Choice>
        <mc:Fallback>
          <p:sp>
            <p:nvSpPr>
              <p:cNvPr id="1052135" name=""/>
              <p:cNvSpPr/>
              <p:nvPr/>
            </p:nvSpPr>
            <p:spPr>
              <a:xfrm>
                <a:off x="4554328" y="4889267"/>
                <a:ext cx="374019" cy="725401"/>
              </a:xfrm>
            </p:spPr>
          </p:sp>
        </mc:Fallback>
      </mc:AlternateContent>
      <mc:AlternateContent xmlns:mc="http://schemas.openxmlformats.org/markup-compatibility/2006">
        <mc:Choice xmlns:p14="http://schemas.microsoft.com/office/powerpoint/2010/main" Requires="p14">
          <p:contentPart p14:bwMode="auto" r:id="rId237">
            <p14:nvContentPartPr>
              <p14:cNvPr id="1052136" name=""/>
              <p14:cNvContentPartPr/>
              <p14:nvPr/>
            </p14:nvContentPartPr>
            <p14:xfrm>
              <a:off x="5111248" y="5126482"/>
              <a:ext cx="337413" cy="480099"/>
            </p14:xfrm>
          </p:contentPart>
        </mc:Choice>
        <mc:Fallback>
          <p:sp>
            <p:nvSpPr>
              <p:cNvPr id="1052136" name=""/>
              <p:cNvSpPr/>
              <p:nvPr/>
            </p:nvSpPr>
            <p:spPr>
              <a:xfrm>
                <a:off x="5111248" y="5126482"/>
                <a:ext cx="337413" cy="480099"/>
              </a:xfrm>
            </p:spPr>
          </p:sp>
        </mc:Fallback>
      </mc:AlternateContent>
      <mc:AlternateContent xmlns:mc="http://schemas.openxmlformats.org/markup-compatibility/2006">
        <mc:Choice xmlns:p14="http://schemas.microsoft.com/office/powerpoint/2010/main" Requires="p14">
          <p:contentPart p14:bwMode="auto" r:id="rId238">
            <p14:nvContentPartPr>
              <p14:cNvPr id="1052137" name=""/>
              <p14:cNvContentPartPr/>
              <p14:nvPr/>
            </p14:nvContentPartPr>
            <p14:xfrm>
              <a:off x="5105480" y="5008026"/>
              <a:ext cx="184595" cy="4129"/>
            </p14:xfrm>
          </p:contentPart>
        </mc:Choice>
        <mc:Fallback>
          <p:sp>
            <p:nvSpPr>
              <p:cNvPr id="1052137" name=""/>
              <p:cNvSpPr/>
              <p:nvPr/>
            </p:nvSpPr>
            <p:spPr>
              <a:xfrm>
                <a:off x="5105480" y="5008026"/>
                <a:ext cx="184595" cy="4129"/>
              </a:xfrm>
            </p:spPr>
          </p:sp>
        </mc:Fallback>
      </mc:AlternateContent>
      <mc:AlternateContent xmlns:mc="http://schemas.openxmlformats.org/markup-compatibility/2006">
        <mc:Choice xmlns:p14="http://schemas.microsoft.com/office/powerpoint/2010/main" Requires="p14">
          <p:contentPart p14:bwMode="auto" r:id="rId239">
            <p14:nvContentPartPr>
              <p14:cNvPr id="1052138" name=""/>
              <p14:cNvContentPartPr/>
              <p14:nvPr/>
            </p14:nvContentPartPr>
            <p14:xfrm>
              <a:off x="5232815" y="4925688"/>
              <a:ext cx="130042" cy="161360"/>
            </p14:xfrm>
          </p:contentPart>
        </mc:Choice>
        <mc:Fallback>
          <p:sp>
            <p:nvSpPr>
              <p:cNvPr id="1052138" name=""/>
              <p:cNvSpPr/>
              <p:nvPr/>
            </p:nvSpPr>
            <p:spPr>
              <a:xfrm>
                <a:off x="5232815" y="4925688"/>
                <a:ext cx="130042" cy="161360"/>
              </a:xfrm>
            </p:spPr>
          </p:sp>
        </mc:Fallback>
      </mc:AlternateContent>
      <mc:AlternateContent xmlns:mc="http://schemas.openxmlformats.org/markup-compatibility/2006">
        <mc:Choice xmlns:p14="http://schemas.microsoft.com/office/powerpoint/2010/main" Requires="p14">
          <p:contentPart p14:bwMode="auto" r:id="rId240">
            <p14:nvContentPartPr>
              <p14:cNvPr id="1052139" name=""/>
              <p14:cNvContentPartPr/>
              <p14:nvPr/>
            </p14:nvContentPartPr>
            <p14:xfrm>
              <a:off x="5618218" y="5266720"/>
              <a:ext cx="245857" cy="63805"/>
            </p14:xfrm>
          </p:contentPart>
        </mc:Choice>
        <mc:Fallback>
          <p:sp>
            <p:nvSpPr>
              <p:cNvPr id="1052139" name=""/>
              <p:cNvSpPr/>
              <p:nvPr/>
            </p:nvSpPr>
            <p:spPr>
              <a:xfrm>
                <a:off x="5618218" y="5266720"/>
                <a:ext cx="245857" cy="63805"/>
              </a:xfrm>
            </p:spPr>
          </p:sp>
        </mc:Fallback>
      </mc:AlternateContent>
      <mc:AlternateContent xmlns:mc="http://schemas.openxmlformats.org/markup-compatibility/2006">
        <mc:Choice xmlns:p14="http://schemas.microsoft.com/office/powerpoint/2010/main" Requires="p14">
          <p:contentPart p14:bwMode="auto" r:id="rId241">
            <p14:nvContentPartPr>
              <p14:cNvPr id="1052140" name=""/>
              <p14:cNvContentPartPr/>
              <p14:nvPr/>
            </p14:nvContentPartPr>
            <p14:xfrm>
              <a:off x="5711155" y="5178402"/>
              <a:ext cx="78401" cy="303752"/>
            </p14:xfrm>
          </p:contentPart>
        </mc:Choice>
        <mc:Fallback>
          <p:sp>
            <p:nvSpPr>
              <p:cNvPr id="1052140" name=""/>
              <p:cNvSpPr/>
              <p:nvPr/>
            </p:nvSpPr>
            <p:spPr>
              <a:xfrm>
                <a:off x="5711155" y="5178402"/>
                <a:ext cx="78401" cy="303752"/>
              </a:xfrm>
            </p:spPr>
          </p:sp>
        </mc:Fallback>
      </mc:AlternateContent>
      <mc:AlternateContent xmlns:mc="http://schemas.openxmlformats.org/markup-compatibility/2006">
        <mc:Choice xmlns:p14="http://schemas.microsoft.com/office/powerpoint/2010/main" Requires="p14">
          <p:contentPart p14:bwMode="auto" r:id="rId242">
            <p14:nvContentPartPr>
              <p14:cNvPr id="1052141" name=""/>
              <p14:cNvContentPartPr/>
              <p14:nvPr/>
            </p14:nvContentPartPr>
            <p14:xfrm>
              <a:off x="5949627" y="4932991"/>
              <a:ext cx="212031" cy="443062"/>
            </p14:xfrm>
          </p:contentPart>
        </mc:Choice>
        <mc:Fallback>
          <p:sp>
            <p:nvSpPr>
              <p:cNvPr id="1052141" name=""/>
              <p:cNvSpPr/>
              <p:nvPr/>
            </p:nvSpPr>
            <p:spPr>
              <a:xfrm>
                <a:off x="5949627" y="4932991"/>
                <a:ext cx="212031" cy="443062"/>
              </a:xfrm>
            </p:spPr>
          </p:sp>
        </mc:Fallback>
      </mc:AlternateContent>
      <mc:AlternateContent xmlns:mc="http://schemas.openxmlformats.org/markup-compatibility/2006">
        <mc:Choice xmlns:p14="http://schemas.microsoft.com/office/powerpoint/2010/main" Requires="p14">
          <p:contentPart p14:bwMode="auto" r:id="rId243">
            <p14:nvContentPartPr>
              <p14:cNvPr id="1052142" name=""/>
              <p14:cNvContentPartPr/>
              <p14:nvPr/>
            </p14:nvContentPartPr>
            <p14:xfrm>
              <a:off x="6196542" y="5173665"/>
              <a:ext cx="230068" cy="427199"/>
            </p14:xfrm>
          </p:contentPart>
        </mc:Choice>
        <mc:Fallback>
          <p:sp>
            <p:nvSpPr>
              <p:cNvPr id="1052142" name=""/>
              <p:cNvSpPr/>
              <p:nvPr/>
            </p:nvSpPr>
            <p:spPr>
              <a:xfrm>
                <a:off x="6196542" y="5173665"/>
                <a:ext cx="230068" cy="427199"/>
              </a:xfrm>
            </p:spPr>
          </p:sp>
        </mc:Fallback>
      </mc:AlternateContent>
      <mc:AlternateContent xmlns:mc="http://schemas.openxmlformats.org/markup-compatibility/2006">
        <mc:Choice xmlns:p14="http://schemas.microsoft.com/office/powerpoint/2010/main" Requires="p14">
          <p:contentPart p14:bwMode="auto" r:id="rId244">
            <p14:nvContentPartPr>
              <p14:cNvPr id="1052143" name=""/>
              <p14:cNvContentPartPr/>
              <p14:nvPr/>
            </p14:nvContentPartPr>
            <p14:xfrm>
              <a:off x="6500555" y="5128420"/>
              <a:ext cx="357471" cy="593713"/>
            </p14:xfrm>
          </p:contentPart>
        </mc:Choice>
        <mc:Fallback>
          <p:sp>
            <p:nvSpPr>
              <p:cNvPr id="1052143" name=""/>
              <p:cNvSpPr/>
              <p:nvPr/>
            </p:nvSpPr>
            <p:spPr>
              <a:xfrm>
                <a:off x="6500555" y="5128420"/>
                <a:ext cx="357471" cy="593713"/>
              </a:xfrm>
            </p:spPr>
          </p:sp>
        </mc:Fallback>
      </mc:AlternateContent>
      <mc:AlternateContent xmlns:mc="http://schemas.openxmlformats.org/markup-compatibility/2006">
        <mc:Choice xmlns:p14="http://schemas.microsoft.com/office/powerpoint/2010/main" Requires="p14">
          <p:contentPart p14:bwMode="auto" r:id="rId245">
            <p14:nvContentPartPr>
              <p14:cNvPr id="1052144" name=""/>
              <p14:cNvContentPartPr/>
              <p14:nvPr/>
            </p14:nvContentPartPr>
            <p14:xfrm>
              <a:off x="6410606" y="4994317"/>
              <a:ext cx="218027" cy="12181"/>
            </p14:xfrm>
          </p:contentPart>
        </mc:Choice>
        <mc:Fallback>
          <p:sp>
            <p:nvSpPr>
              <p:cNvPr id="1052144" name=""/>
              <p:cNvSpPr/>
              <p:nvPr/>
            </p:nvSpPr>
            <p:spPr>
              <a:xfrm>
                <a:off x="6410606" y="4994317"/>
                <a:ext cx="218027" cy="12181"/>
              </a:xfrm>
            </p:spPr>
          </p:sp>
        </mc:Fallback>
      </mc:AlternateContent>
      <mc:AlternateContent xmlns:mc="http://schemas.openxmlformats.org/markup-compatibility/2006">
        <mc:Choice xmlns:p14="http://schemas.microsoft.com/office/powerpoint/2010/main" Requires="p14">
          <p:contentPart p14:bwMode="auto" r:id="rId246">
            <p14:nvContentPartPr>
              <p14:cNvPr id="1052145" name=""/>
              <p14:cNvContentPartPr/>
              <p14:nvPr/>
            </p14:nvContentPartPr>
            <p14:xfrm>
              <a:off x="6546268" y="4882330"/>
              <a:ext cx="120416" cy="190834"/>
            </p14:xfrm>
          </p:contentPart>
        </mc:Choice>
        <mc:Fallback>
          <p:sp>
            <p:nvSpPr>
              <p:cNvPr id="1052145" name=""/>
              <p:cNvSpPr/>
              <p:nvPr/>
            </p:nvSpPr>
            <p:spPr>
              <a:xfrm>
                <a:off x="6546268" y="4882330"/>
                <a:ext cx="120416" cy="190834"/>
              </a:xfrm>
            </p:spPr>
          </p:sp>
        </mc:Fallback>
      </mc:AlternateContent>
      <mc:AlternateContent xmlns:mc="http://schemas.openxmlformats.org/markup-compatibility/2006">
        <mc:Choice xmlns:p14="http://schemas.microsoft.com/office/powerpoint/2010/main" Requires="p14">
          <p:contentPart p14:bwMode="auto" r:id="rId247">
            <p14:nvContentPartPr>
              <p14:cNvPr id="1052146" name=""/>
              <p14:cNvContentPartPr/>
              <p14:nvPr/>
            </p14:nvContentPartPr>
            <p14:xfrm>
              <a:off x="756908" y="4758946"/>
              <a:ext cx="300863" cy="511417"/>
            </p14:xfrm>
          </p:contentPart>
        </mc:Choice>
        <mc:Fallback>
          <p:sp>
            <p:nvSpPr>
              <p:cNvPr id="1052146" name=""/>
              <p:cNvSpPr/>
              <p:nvPr/>
            </p:nvSpPr>
            <p:spPr>
              <a:xfrm>
                <a:off x="756908" y="4758946"/>
                <a:ext cx="300863" cy="511417"/>
              </a:xfrm>
            </p:spPr>
          </p:sp>
        </mc:Fallback>
      </mc:AlternateContent>
      <mc:AlternateContent xmlns:mc="http://schemas.openxmlformats.org/markup-compatibility/2006">
        <mc:Choice xmlns:p14="http://schemas.microsoft.com/office/powerpoint/2010/main" Requires="p14">
          <p:contentPart p14:bwMode="auto" r:id="rId248">
            <p14:nvContentPartPr>
              <p14:cNvPr id="1052147" name=""/>
              <p14:cNvContentPartPr/>
              <p14:nvPr/>
            </p14:nvContentPartPr>
            <p14:xfrm>
              <a:off x="1106174" y="5027293"/>
              <a:ext cx="154916" cy="240747"/>
            </p14:xfrm>
          </p:contentPart>
        </mc:Choice>
        <mc:Fallback>
          <p:sp>
            <p:nvSpPr>
              <p:cNvPr id="1052147" name=""/>
              <p:cNvSpPr/>
              <p:nvPr/>
            </p:nvSpPr>
            <p:spPr>
              <a:xfrm>
                <a:off x="1106174" y="5027293"/>
                <a:ext cx="154916" cy="240747"/>
              </a:xfrm>
            </p:spPr>
          </p:sp>
        </mc:Fallback>
      </mc:AlternateContent>
      <mc:AlternateContent xmlns:mc="http://schemas.openxmlformats.org/markup-compatibility/2006">
        <mc:Choice xmlns:p14="http://schemas.microsoft.com/office/powerpoint/2010/main" Requires="p14">
          <p:contentPart p14:bwMode="auto" r:id="rId249">
            <p14:nvContentPartPr>
              <p14:cNvPr id="1052148" name=""/>
              <p14:cNvContentPartPr/>
              <p14:nvPr/>
            </p14:nvContentPartPr>
            <p14:xfrm>
              <a:off x="1318511" y="5030641"/>
              <a:ext cx="244043" cy="271991"/>
            </p14:xfrm>
          </p:contentPart>
        </mc:Choice>
        <mc:Fallback>
          <p:sp>
            <p:nvSpPr>
              <p:cNvPr id="1052148" name=""/>
              <p:cNvSpPr/>
              <p:nvPr/>
            </p:nvSpPr>
            <p:spPr>
              <a:xfrm>
                <a:off x="1318511" y="5030641"/>
                <a:ext cx="244043" cy="271991"/>
              </a:xfrm>
            </p:spPr>
          </p:sp>
        </mc:Fallback>
      </mc:AlternateContent>
      <mc:AlternateContent xmlns:mc="http://schemas.openxmlformats.org/markup-compatibility/2006">
        <mc:Choice xmlns:p14="http://schemas.microsoft.com/office/powerpoint/2010/main" Requires="p14">
          <p:contentPart p14:bwMode="auto" r:id="rId250">
            <p14:nvContentPartPr>
              <p14:cNvPr id="1052149" name=""/>
              <p14:cNvContentPartPr/>
              <p14:nvPr/>
            </p14:nvContentPartPr>
            <p14:xfrm>
              <a:off x="1199079" y="4857685"/>
              <a:ext cx="291918" cy="33909"/>
            </p14:xfrm>
          </p:contentPart>
        </mc:Choice>
        <mc:Fallback>
          <p:sp>
            <p:nvSpPr>
              <p:cNvPr id="1052149" name=""/>
              <p:cNvSpPr/>
              <p:nvPr/>
            </p:nvSpPr>
            <p:spPr>
              <a:xfrm>
                <a:off x="1199079" y="4857685"/>
                <a:ext cx="291918" cy="33909"/>
              </a:xfrm>
            </p:spPr>
          </p:sp>
        </mc:Fallback>
      </mc:AlternateContent>
      <mc:AlternateContent xmlns:mc="http://schemas.openxmlformats.org/markup-compatibility/2006">
        <mc:Choice xmlns:p14="http://schemas.microsoft.com/office/powerpoint/2010/main" Requires="p14">
          <p:contentPart p14:bwMode="auto" r:id="rId251">
            <p14:nvContentPartPr>
              <p14:cNvPr id="1052150" name=""/>
              <p14:cNvContentPartPr/>
              <p14:nvPr/>
            </p14:nvContentPartPr>
            <p14:xfrm>
              <a:off x="1427678" y="4773811"/>
              <a:ext cx="117131" cy="164880"/>
            </p14:xfrm>
          </p:contentPart>
        </mc:Choice>
        <mc:Fallback>
          <p:sp>
            <p:nvSpPr>
              <p:cNvPr id="1052150" name=""/>
              <p:cNvSpPr/>
              <p:nvPr/>
            </p:nvSpPr>
            <p:spPr>
              <a:xfrm>
                <a:off x="1427678" y="4773811"/>
                <a:ext cx="117131" cy="164880"/>
              </a:xfrm>
            </p:spPr>
          </p:sp>
        </mc:Fallback>
      </mc:AlternateContent>
      <mc:AlternateContent xmlns:mc="http://schemas.openxmlformats.org/markup-compatibility/2006">
        <mc:Choice xmlns:p14="http://schemas.microsoft.com/office/powerpoint/2010/main" Requires="p14">
          <p:contentPart p14:bwMode="auto" r:id="rId252">
            <p14:nvContentPartPr>
              <p14:cNvPr id="1052151" name=""/>
              <p14:cNvContentPartPr/>
              <p14:nvPr/>
            </p14:nvContentPartPr>
            <p14:xfrm>
              <a:off x="1696515" y="4940058"/>
              <a:ext cx="56670" cy="433089"/>
            </p14:xfrm>
          </p:contentPart>
        </mc:Choice>
        <mc:Fallback>
          <p:sp>
            <p:nvSpPr>
              <p:cNvPr id="1052151" name=""/>
              <p:cNvSpPr/>
              <p:nvPr/>
            </p:nvSpPr>
            <p:spPr>
              <a:xfrm>
                <a:off x="1696515" y="4940058"/>
                <a:ext cx="56670" cy="433089"/>
              </a:xfrm>
            </p:spPr>
          </p:sp>
        </mc:Fallback>
      </mc:AlternateContent>
      <mc:AlternateContent xmlns:mc="http://schemas.openxmlformats.org/markup-compatibility/2006">
        <mc:Choice xmlns:p14="http://schemas.microsoft.com/office/powerpoint/2010/main" Requires="p14">
          <p:contentPart p14:bwMode="auto" r:id="rId253">
            <p14:nvContentPartPr>
              <p14:cNvPr id="1052152" name=""/>
              <p14:cNvContentPartPr/>
              <p14:nvPr/>
            </p14:nvContentPartPr>
            <p14:xfrm>
              <a:off x="1793302" y="5033711"/>
              <a:ext cx="81124" cy="215806"/>
            </p14:xfrm>
          </p:contentPart>
        </mc:Choice>
        <mc:Fallback>
          <p:sp>
            <p:nvSpPr>
              <p:cNvPr id="1052152" name=""/>
              <p:cNvSpPr/>
              <p:nvPr/>
            </p:nvSpPr>
            <p:spPr>
              <a:xfrm>
                <a:off x="1793302" y="5033711"/>
                <a:ext cx="81124" cy="215806"/>
              </a:xfrm>
            </p:spPr>
          </p:sp>
        </mc:Fallback>
      </mc:AlternateContent>
      <mc:AlternateContent xmlns:mc="http://schemas.openxmlformats.org/markup-compatibility/2006">
        <mc:Choice xmlns:p14="http://schemas.microsoft.com/office/powerpoint/2010/main" Requires="p14">
          <p:contentPart p14:bwMode="auto" r:id="rId254">
            <p14:nvContentPartPr>
              <p14:cNvPr id="1052153" name=""/>
              <p14:cNvContentPartPr/>
              <p14:nvPr/>
            </p14:nvContentPartPr>
            <p14:xfrm>
              <a:off x="1770356" y="5008157"/>
              <a:ext cx="217010" cy="256473"/>
            </p14:xfrm>
          </p:contentPart>
        </mc:Choice>
        <mc:Fallback>
          <p:sp>
            <p:nvSpPr>
              <p:cNvPr id="1052153" name=""/>
              <p:cNvSpPr/>
              <p:nvPr/>
            </p:nvSpPr>
            <p:spPr>
              <a:xfrm>
                <a:off x="1770356" y="5008157"/>
                <a:ext cx="217010" cy="256473"/>
              </a:xfrm>
            </p:spPr>
          </p:sp>
        </mc:Fallback>
      </mc:AlternateContent>
      <mc:AlternateContent xmlns:mc="http://schemas.openxmlformats.org/markup-compatibility/2006">
        <mc:Choice xmlns:p14="http://schemas.microsoft.com/office/powerpoint/2010/main" Requires="p14">
          <p:contentPart p14:bwMode="auto" r:id="rId255">
            <p14:nvContentPartPr>
              <p14:cNvPr id="1052154" name=""/>
              <p14:cNvContentPartPr/>
              <p14:nvPr/>
            </p14:nvContentPartPr>
            <p14:xfrm>
              <a:off x="639352" y="4561482"/>
              <a:ext cx="28111" cy="1040367"/>
            </p14:xfrm>
          </p:contentPart>
        </mc:Choice>
        <mc:Fallback>
          <p:sp>
            <p:nvSpPr>
              <p:cNvPr id="1052154" name=""/>
              <p:cNvSpPr/>
              <p:nvPr/>
            </p:nvSpPr>
            <p:spPr>
              <a:xfrm>
                <a:off x="639352" y="4561482"/>
                <a:ext cx="28111" cy="1040367"/>
              </a:xfrm>
            </p:spPr>
          </p:sp>
        </mc:Fallback>
      </mc:AlternateContent>
      <mc:AlternateContent xmlns:mc="http://schemas.openxmlformats.org/markup-compatibility/2006">
        <mc:Choice xmlns:p14="http://schemas.microsoft.com/office/powerpoint/2010/main" Requires="p14">
          <p:contentPart p14:bwMode="auto" r:id="rId256">
            <p14:nvContentPartPr>
              <p14:cNvPr id="1052155" name=""/>
              <p14:cNvContentPartPr/>
              <p14:nvPr/>
            </p14:nvContentPartPr>
            <p14:xfrm>
              <a:off x="570983" y="4643242"/>
              <a:ext cx="6472386" cy="1302594"/>
            </p14:xfrm>
          </p:contentPart>
        </mc:Choice>
        <mc:Fallback>
          <p:sp>
            <p:nvSpPr>
              <p:cNvPr id="1052155" name=""/>
              <p:cNvSpPr/>
              <p:nvPr/>
            </p:nvSpPr>
            <p:spPr>
              <a:xfrm>
                <a:off x="570983" y="4643242"/>
                <a:ext cx="6472386" cy="1302594"/>
              </a:xfrm>
            </p:spPr>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947" name=""/>
              <p14:cNvContentPartPr/>
              <p14:nvPr/>
            </p14:nvContentPartPr>
            <p14:xfrm>
              <a:off x="469708" y="291124"/>
              <a:ext cx="736859" cy="396635"/>
            </p14:xfrm>
          </p:contentPart>
        </mc:Choice>
        <mc:Fallback>
          <p:sp>
            <p:nvSpPr>
              <p:cNvPr id="1049947" name=""/>
              <p:cNvSpPr/>
              <p:nvPr/>
            </p:nvSpPr>
            <p:spPr>
              <a:xfrm>
                <a:off x="469708" y="291124"/>
                <a:ext cx="736859" cy="396635"/>
              </a:xfrm>
            </p:spPr>
          </p:sp>
        </mc:Fallback>
      </mc:AlternateContent>
      <mc:AlternateContent xmlns:mc="http://schemas.openxmlformats.org/markup-compatibility/2006">
        <mc:Choice xmlns:p14="http://schemas.microsoft.com/office/powerpoint/2010/main" Requires="p14">
          <p:contentPart p14:bwMode="auto" r:id="rId2">
            <p14:nvContentPartPr>
              <p14:cNvPr id="1049948" name=""/>
              <p14:cNvContentPartPr/>
              <p14:nvPr/>
            </p14:nvContentPartPr>
            <p14:xfrm>
              <a:off x="1213741" y="355564"/>
              <a:ext cx="163968" cy="280584"/>
            </p14:xfrm>
          </p:contentPart>
        </mc:Choice>
        <mc:Fallback>
          <p:sp>
            <p:nvSpPr>
              <p:cNvPr id="1049948" name=""/>
              <p:cNvSpPr/>
              <p:nvPr/>
            </p:nvSpPr>
            <p:spPr>
              <a:xfrm>
                <a:off x="1213741" y="355564"/>
                <a:ext cx="163968" cy="280584"/>
              </a:xfrm>
            </p:spPr>
          </p:sp>
        </mc:Fallback>
      </mc:AlternateContent>
      <mc:AlternateContent xmlns:mc="http://schemas.openxmlformats.org/markup-compatibility/2006">
        <mc:Choice xmlns:p14="http://schemas.microsoft.com/office/powerpoint/2010/main" Requires="p14">
          <p:contentPart p14:bwMode="auto" r:id="rId3">
            <p14:nvContentPartPr>
              <p14:cNvPr id="1049949" name=""/>
              <p14:cNvContentPartPr/>
              <p14:nvPr/>
            </p14:nvContentPartPr>
            <p14:xfrm>
              <a:off x="1618391" y="404087"/>
              <a:ext cx="345921" cy="602054"/>
            </p14:xfrm>
          </p:contentPart>
        </mc:Choice>
        <mc:Fallback>
          <p:sp>
            <p:nvSpPr>
              <p:cNvPr id="1049949" name=""/>
              <p:cNvSpPr/>
              <p:nvPr/>
            </p:nvSpPr>
            <p:spPr>
              <a:xfrm>
                <a:off x="1618391" y="404087"/>
                <a:ext cx="345921" cy="602054"/>
              </a:xfrm>
            </p:spPr>
          </p:sp>
        </mc:Fallback>
      </mc:AlternateContent>
      <mc:AlternateContent xmlns:mc="http://schemas.openxmlformats.org/markup-compatibility/2006">
        <mc:Choice xmlns:p14="http://schemas.microsoft.com/office/powerpoint/2010/main" Requires="p14">
          <p:contentPart p14:bwMode="auto" r:id="rId4">
            <p14:nvContentPartPr>
              <p14:cNvPr id="1049950" name=""/>
              <p14:cNvContentPartPr/>
              <p14:nvPr/>
            </p14:nvContentPartPr>
            <p14:xfrm>
              <a:off x="2082673" y="218268"/>
              <a:ext cx="13957" cy="435452"/>
            </p14:xfrm>
          </p:contentPart>
        </mc:Choice>
        <mc:Fallback>
          <p:sp>
            <p:nvSpPr>
              <p:cNvPr id="1049950" name=""/>
              <p:cNvSpPr/>
              <p:nvPr/>
            </p:nvSpPr>
            <p:spPr>
              <a:xfrm>
                <a:off x="2082673" y="218268"/>
                <a:ext cx="13957" cy="435452"/>
              </a:xfrm>
            </p:spPr>
          </p:sp>
        </mc:Fallback>
      </mc:AlternateContent>
      <mc:AlternateContent xmlns:mc="http://schemas.openxmlformats.org/markup-compatibility/2006">
        <mc:Choice xmlns:p14="http://schemas.microsoft.com/office/powerpoint/2010/main" Requires="p14">
          <p:contentPart p14:bwMode="auto" r:id="rId5">
            <p14:nvContentPartPr>
              <p14:cNvPr id="1049951" name=""/>
              <p14:cNvContentPartPr/>
              <p14:nvPr/>
            </p14:nvContentPartPr>
            <p14:xfrm>
              <a:off x="2226495" y="470982"/>
              <a:ext cx="22201" cy="248904"/>
            </p14:xfrm>
          </p:contentPart>
        </mc:Choice>
        <mc:Fallback>
          <p:sp>
            <p:nvSpPr>
              <p:cNvPr id="1049951" name=""/>
              <p:cNvSpPr/>
              <p:nvPr/>
            </p:nvSpPr>
            <p:spPr>
              <a:xfrm>
                <a:off x="2226495" y="470982"/>
                <a:ext cx="22201" cy="248904"/>
              </a:xfrm>
            </p:spPr>
          </p:sp>
        </mc:Fallback>
      </mc:AlternateContent>
      <mc:AlternateContent xmlns:mc="http://schemas.openxmlformats.org/markup-compatibility/2006">
        <mc:Choice xmlns:p14="http://schemas.microsoft.com/office/powerpoint/2010/main" Requires="p14">
          <p:contentPart p14:bwMode="auto" r:id="rId6">
            <p14:nvContentPartPr>
              <p14:cNvPr id="1049952" name=""/>
              <p14:cNvContentPartPr/>
              <p14:nvPr/>
            </p14:nvContentPartPr>
            <p14:xfrm>
              <a:off x="2334261" y="468610"/>
              <a:ext cx="161960" cy="224161"/>
            </p14:xfrm>
          </p:contentPart>
        </mc:Choice>
        <mc:Fallback>
          <p:sp>
            <p:nvSpPr>
              <p:cNvPr id="1049952" name=""/>
              <p:cNvSpPr/>
              <p:nvPr/>
            </p:nvSpPr>
            <p:spPr>
              <a:xfrm>
                <a:off x="2334261" y="468610"/>
                <a:ext cx="161960" cy="224161"/>
              </a:xfrm>
            </p:spPr>
          </p:sp>
        </mc:Fallback>
      </mc:AlternateContent>
      <mc:AlternateContent xmlns:mc="http://schemas.openxmlformats.org/markup-compatibility/2006">
        <mc:Choice xmlns:p14="http://schemas.microsoft.com/office/powerpoint/2010/main" Requires="p14">
          <p:contentPart p14:bwMode="auto" r:id="rId7">
            <p14:nvContentPartPr>
              <p14:cNvPr id="1049953" name=""/>
              <p14:cNvContentPartPr/>
              <p14:nvPr/>
            </p14:nvContentPartPr>
            <p14:xfrm>
              <a:off x="2298468" y="377081"/>
              <a:ext cx="7487" cy="79530"/>
            </p14:xfrm>
          </p:contentPart>
        </mc:Choice>
        <mc:Fallback>
          <p:sp>
            <p:nvSpPr>
              <p:cNvPr id="1049953" name=""/>
              <p:cNvSpPr/>
              <p:nvPr/>
            </p:nvSpPr>
            <p:spPr>
              <a:xfrm>
                <a:off x="2298468" y="377081"/>
                <a:ext cx="7487" cy="79530"/>
              </a:xfrm>
            </p:spPr>
          </p:sp>
        </mc:Fallback>
      </mc:AlternateContent>
      <mc:AlternateContent xmlns:mc="http://schemas.openxmlformats.org/markup-compatibility/2006">
        <mc:Choice xmlns:p14="http://schemas.microsoft.com/office/powerpoint/2010/main" Requires="p14">
          <p:contentPart p14:bwMode="auto" r:id="rId8">
            <p14:nvContentPartPr>
              <p14:cNvPr id="1049954" name=""/>
              <p14:cNvContentPartPr/>
              <p14:nvPr/>
            </p14:nvContentPartPr>
            <p14:xfrm>
              <a:off x="2698928" y="225205"/>
              <a:ext cx="26943" cy="398924"/>
            </p14:xfrm>
          </p:contentPart>
        </mc:Choice>
        <mc:Fallback>
          <p:sp>
            <p:nvSpPr>
              <p:cNvPr id="1049954" name=""/>
              <p:cNvSpPr/>
              <p:nvPr/>
            </p:nvSpPr>
            <p:spPr>
              <a:xfrm>
                <a:off x="2698928" y="225205"/>
                <a:ext cx="26943" cy="398924"/>
              </a:xfrm>
            </p:spPr>
          </p:sp>
        </mc:Fallback>
      </mc:AlternateContent>
      <mc:AlternateContent xmlns:mc="http://schemas.openxmlformats.org/markup-compatibility/2006">
        <mc:Choice xmlns:p14="http://schemas.microsoft.com/office/powerpoint/2010/main" Requires="p14">
          <p:contentPart p14:bwMode="auto" r:id="rId9">
            <p14:nvContentPartPr>
              <p14:cNvPr id="1049955" name=""/>
              <p14:cNvContentPartPr/>
              <p14:nvPr/>
            </p14:nvContentPartPr>
            <p14:xfrm>
              <a:off x="2595367" y="456612"/>
              <a:ext cx="197683" cy="205369"/>
            </p14:xfrm>
          </p:contentPart>
        </mc:Choice>
        <mc:Fallback>
          <p:sp>
            <p:nvSpPr>
              <p:cNvPr id="1049955" name=""/>
              <p:cNvSpPr/>
              <p:nvPr/>
            </p:nvSpPr>
            <p:spPr>
              <a:xfrm>
                <a:off x="2595367" y="456612"/>
                <a:ext cx="197683" cy="205369"/>
              </a:xfrm>
            </p:spPr>
          </p:sp>
        </mc:Fallback>
      </mc:AlternateContent>
      <mc:AlternateContent xmlns:mc="http://schemas.openxmlformats.org/markup-compatibility/2006">
        <mc:Choice xmlns:p14="http://schemas.microsoft.com/office/powerpoint/2010/main" Requires="p14">
          <p:contentPart p14:bwMode="auto" r:id="rId10">
            <p14:nvContentPartPr>
              <p14:cNvPr id="1049956" name=""/>
              <p14:cNvContentPartPr/>
              <p14:nvPr/>
            </p14:nvContentPartPr>
            <p14:xfrm>
              <a:off x="2812486" y="377081"/>
              <a:ext cx="164291" cy="271126"/>
            </p14:xfrm>
          </p:contentPart>
        </mc:Choice>
        <mc:Fallback>
          <p:sp>
            <p:nvSpPr>
              <p:cNvPr id="1049956" name=""/>
              <p:cNvSpPr/>
              <p:nvPr/>
            </p:nvSpPr>
            <p:spPr>
              <a:xfrm>
                <a:off x="2812486" y="377081"/>
                <a:ext cx="164291" cy="271126"/>
              </a:xfrm>
            </p:spPr>
          </p:sp>
        </mc:Fallback>
      </mc:AlternateContent>
      <mc:AlternateContent xmlns:mc="http://schemas.openxmlformats.org/markup-compatibility/2006">
        <mc:Choice xmlns:p14="http://schemas.microsoft.com/office/powerpoint/2010/main" Requires="p14">
          <p:contentPart p14:bwMode="auto" r:id="rId11">
            <p14:nvContentPartPr>
              <p14:cNvPr id="1049957" name=""/>
              <p14:cNvContentPartPr/>
              <p14:nvPr/>
            </p14:nvContentPartPr>
            <p14:xfrm>
              <a:off x="2994588" y="449427"/>
              <a:ext cx="43655" cy="118213"/>
            </p14:xfrm>
          </p:contentPart>
        </mc:Choice>
        <mc:Fallback>
          <p:sp>
            <p:nvSpPr>
              <p:cNvPr id="1049957" name=""/>
              <p:cNvSpPr/>
              <p:nvPr/>
            </p:nvSpPr>
            <p:spPr>
              <a:xfrm>
                <a:off x="2994588" y="449427"/>
                <a:ext cx="43655" cy="118213"/>
              </a:xfrm>
            </p:spPr>
          </p:sp>
        </mc:Fallback>
      </mc:AlternateContent>
      <mc:AlternateContent xmlns:mc="http://schemas.openxmlformats.org/markup-compatibility/2006">
        <mc:Choice xmlns:p14="http://schemas.microsoft.com/office/powerpoint/2010/main" Requires="p14">
          <p:contentPart p14:bwMode="auto" r:id="rId12">
            <p14:nvContentPartPr>
              <p14:cNvPr id="1049958" name=""/>
              <p14:cNvContentPartPr/>
              <p14:nvPr/>
            </p14:nvContentPartPr>
            <p14:xfrm>
              <a:off x="3019502" y="304983"/>
              <a:ext cx="7475" cy="62935"/>
            </p14:xfrm>
          </p:contentPart>
        </mc:Choice>
        <mc:Fallback>
          <p:sp>
            <p:nvSpPr>
              <p:cNvPr id="1049958" name=""/>
              <p:cNvSpPr/>
              <p:nvPr/>
            </p:nvSpPr>
            <p:spPr>
              <a:xfrm>
                <a:off x="3019502" y="304983"/>
                <a:ext cx="7475" cy="62935"/>
              </a:xfrm>
            </p:spPr>
          </p:sp>
        </mc:Fallback>
      </mc:AlternateContent>
      <mc:AlternateContent xmlns:mc="http://schemas.openxmlformats.org/markup-compatibility/2006">
        <mc:Choice xmlns:p14="http://schemas.microsoft.com/office/powerpoint/2010/main" Requires="p14">
          <p:contentPart p14:bwMode="auto" r:id="rId13">
            <p14:nvContentPartPr>
              <p14:cNvPr id="1049959" name=""/>
              <p14:cNvContentPartPr/>
              <p14:nvPr/>
            </p14:nvContentPartPr>
            <p14:xfrm>
              <a:off x="3105392" y="368213"/>
              <a:ext cx="155310" cy="478763"/>
            </p14:xfrm>
          </p:contentPart>
        </mc:Choice>
        <mc:Fallback>
          <p:sp>
            <p:nvSpPr>
              <p:cNvPr id="1049959" name=""/>
              <p:cNvSpPr/>
              <p:nvPr/>
            </p:nvSpPr>
            <p:spPr>
              <a:xfrm>
                <a:off x="3105392" y="368213"/>
                <a:ext cx="155310" cy="478763"/>
              </a:xfrm>
            </p:spPr>
          </p:sp>
        </mc:Fallback>
      </mc:AlternateContent>
      <mc:AlternateContent xmlns:mc="http://schemas.openxmlformats.org/markup-compatibility/2006">
        <mc:Choice xmlns:p14="http://schemas.microsoft.com/office/powerpoint/2010/main" Requires="p14">
          <p:contentPart p14:bwMode="auto" r:id="rId14">
            <p14:nvContentPartPr>
              <p14:cNvPr id="1049960" name=""/>
              <p14:cNvContentPartPr/>
              <p14:nvPr/>
            </p14:nvContentPartPr>
            <p14:xfrm>
              <a:off x="3283778" y="404516"/>
              <a:ext cx="452982" cy="194761"/>
            </p14:xfrm>
          </p:contentPart>
        </mc:Choice>
        <mc:Fallback>
          <p:sp>
            <p:nvSpPr>
              <p:cNvPr id="1049960" name=""/>
              <p:cNvSpPr/>
              <p:nvPr/>
            </p:nvSpPr>
            <p:spPr>
              <a:xfrm>
                <a:off x="3283778" y="404516"/>
                <a:ext cx="452982" cy="194761"/>
              </a:xfrm>
            </p:spPr>
          </p:sp>
        </mc:Fallback>
      </mc:AlternateContent>
      <mc:AlternateContent xmlns:mc="http://schemas.openxmlformats.org/markup-compatibility/2006">
        <mc:Choice xmlns:p14="http://schemas.microsoft.com/office/powerpoint/2010/main" Requires="p14">
          <p:contentPart p14:bwMode="auto" r:id="rId15">
            <p14:nvContentPartPr>
              <p14:cNvPr id="1049961" name=""/>
              <p14:cNvContentPartPr/>
              <p14:nvPr/>
            </p14:nvContentPartPr>
            <p14:xfrm>
              <a:off x="521211" y="760364"/>
              <a:ext cx="3169552" cy="100838"/>
            </p14:xfrm>
          </p:contentPart>
        </mc:Choice>
        <mc:Fallback>
          <p:sp>
            <p:nvSpPr>
              <p:cNvPr id="1049961" name=""/>
              <p:cNvSpPr/>
              <p:nvPr/>
            </p:nvSpPr>
            <p:spPr>
              <a:xfrm>
                <a:off x="521211" y="760364"/>
                <a:ext cx="3169552" cy="100838"/>
              </a:xfrm>
            </p:spPr>
          </p:sp>
        </mc:Fallback>
      </mc:AlternateContent>
      <mc:AlternateContent xmlns:mc="http://schemas.openxmlformats.org/markup-compatibility/2006">
        <mc:Choice xmlns:p14="http://schemas.microsoft.com/office/powerpoint/2010/main" Requires="p14">
          <p:contentPart p14:bwMode="auto" r:id="rId16">
            <p14:nvContentPartPr>
              <p14:cNvPr id="1049962" name=""/>
              <p14:cNvContentPartPr/>
              <p14:nvPr/>
            </p14:nvContentPartPr>
            <p14:xfrm>
              <a:off x="3839583" y="427624"/>
              <a:ext cx="22519" cy="74241"/>
            </p14:xfrm>
          </p:contentPart>
        </mc:Choice>
        <mc:Fallback>
          <p:sp>
            <p:nvSpPr>
              <p:cNvPr id="1049962" name=""/>
              <p:cNvSpPr/>
              <p:nvPr/>
            </p:nvSpPr>
            <p:spPr>
              <a:xfrm>
                <a:off x="3839583" y="427624"/>
                <a:ext cx="22519" cy="74241"/>
              </a:xfrm>
            </p:spPr>
          </p:sp>
        </mc:Fallback>
      </mc:AlternateContent>
      <mc:AlternateContent xmlns:mc="http://schemas.openxmlformats.org/markup-compatibility/2006">
        <mc:Choice xmlns:p14="http://schemas.microsoft.com/office/powerpoint/2010/main" Requires="p14">
          <p:contentPart p14:bwMode="auto" r:id="rId17">
            <p14:nvContentPartPr>
              <p14:cNvPr id="1049963" name=""/>
              <p14:cNvContentPartPr/>
              <p14:nvPr/>
            </p14:nvContentPartPr>
            <p14:xfrm>
              <a:off x="3830558" y="569830"/>
              <a:ext cx="17449" cy="31720"/>
            </p14:xfrm>
          </p:contentPart>
        </mc:Choice>
        <mc:Fallback>
          <p:sp>
            <p:nvSpPr>
              <p:cNvPr id="1049963" name=""/>
              <p:cNvSpPr/>
              <p:nvPr/>
            </p:nvSpPr>
            <p:spPr>
              <a:xfrm>
                <a:off x="3830558" y="569830"/>
                <a:ext cx="17449" cy="31720"/>
              </a:xfrm>
            </p:spPr>
          </p:sp>
        </mc:Fallback>
      </mc:AlternateContent>
      <mc:AlternateContent xmlns:mc="http://schemas.openxmlformats.org/markup-compatibility/2006">
        <mc:Choice xmlns:p14="http://schemas.microsoft.com/office/powerpoint/2010/main" Requires="p14">
          <p:contentPart p14:bwMode="auto" r:id="rId18">
            <p14:nvContentPartPr>
              <p14:cNvPr id="1049964" name=""/>
              <p14:cNvContentPartPr/>
              <p14:nvPr/>
            </p14:nvContentPartPr>
            <p14:xfrm>
              <a:off x="904280" y="1452258"/>
              <a:ext cx="166765" cy="311045"/>
            </p14:xfrm>
          </p:contentPart>
        </mc:Choice>
        <mc:Fallback>
          <p:sp>
            <p:nvSpPr>
              <p:cNvPr id="1049964" name=""/>
              <p:cNvSpPr/>
              <p:nvPr/>
            </p:nvSpPr>
            <p:spPr>
              <a:xfrm>
                <a:off x="904280" y="1452258"/>
                <a:ext cx="166765" cy="311045"/>
              </a:xfrm>
            </p:spPr>
          </p:sp>
        </mc:Fallback>
      </mc:AlternateContent>
      <mc:AlternateContent xmlns:mc="http://schemas.openxmlformats.org/markup-compatibility/2006">
        <mc:Choice xmlns:p14="http://schemas.microsoft.com/office/powerpoint/2010/main" Requires="p14">
          <p:contentPart p14:bwMode="auto" r:id="rId19">
            <p14:nvContentPartPr>
              <p14:cNvPr id="1049965" name=""/>
              <p14:cNvContentPartPr/>
              <p14:nvPr/>
            </p14:nvContentPartPr>
            <p14:xfrm>
              <a:off x="1147054" y="1566076"/>
              <a:ext cx="29561" cy="247640"/>
            </p14:xfrm>
          </p:contentPart>
        </mc:Choice>
        <mc:Fallback>
          <p:sp>
            <p:nvSpPr>
              <p:cNvPr id="1049965" name=""/>
              <p:cNvSpPr/>
              <p:nvPr/>
            </p:nvSpPr>
            <p:spPr>
              <a:xfrm>
                <a:off x="1147054" y="1566076"/>
                <a:ext cx="29561" cy="247640"/>
              </a:xfrm>
            </p:spPr>
          </p:sp>
        </mc:Fallback>
      </mc:AlternateContent>
      <mc:AlternateContent xmlns:mc="http://schemas.openxmlformats.org/markup-compatibility/2006">
        <mc:Choice xmlns:p14="http://schemas.microsoft.com/office/powerpoint/2010/main" Requires="p14">
          <p:contentPart p14:bwMode="auto" r:id="rId20">
            <p14:nvContentPartPr>
              <p14:cNvPr id="1049966" name=""/>
              <p14:cNvContentPartPr/>
              <p14:nvPr/>
            </p14:nvContentPartPr>
            <p14:xfrm>
              <a:off x="1163402" y="1476640"/>
              <a:ext cx="203692" cy="313647"/>
            </p14:xfrm>
          </p:contentPart>
        </mc:Choice>
        <mc:Fallback>
          <p:sp>
            <p:nvSpPr>
              <p:cNvPr id="1049966" name=""/>
              <p:cNvSpPr/>
              <p:nvPr/>
            </p:nvSpPr>
            <p:spPr>
              <a:xfrm>
                <a:off x="1163402" y="1476640"/>
                <a:ext cx="203692" cy="313647"/>
              </a:xfrm>
            </p:spPr>
          </p:sp>
        </mc:Fallback>
      </mc:AlternateContent>
      <mc:AlternateContent xmlns:mc="http://schemas.openxmlformats.org/markup-compatibility/2006">
        <mc:Choice xmlns:p14="http://schemas.microsoft.com/office/powerpoint/2010/main" Requires="p14">
          <p:contentPart p14:bwMode="auto" r:id="rId21">
            <p14:nvContentPartPr>
              <p14:cNvPr id="1049967" name=""/>
              <p14:cNvContentPartPr/>
              <p14:nvPr/>
            </p14:nvContentPartPr>
            <p14:xfrm>
              <a:off x="1035228" y="1310597"/>
              <a:ext cx="271361" cy="35469"/>
            </p14:xfrm>
          </p:contentPart>
        </mc:Choice>
        <mc:Fallback>
          <p:sp>
            <p:nvSpPr>
              <p:cNvPr id="1049967" name=""/>
              <p:cNvSpPr/>
              <p:nvPr/>
            </p:nvSpPr>
            <p:spPr>
              <a:xfrm>
                <a:off x="1035228" y="1310597"/>
                <a:ext cx="271361" cy="35469"/>
              </a:xfrm>
            </p:spPr>
          </p:sp>
        </mc:Fallback>
      </mc:AlternateContent>
      <mc:AlternateContent xmlns:mc="http://schemas.openxmlformats.org/markup-compatibility/2006">
        <mc:Choice xmlns:p14="http://schemas.microsoft.com/office/powerpoint/2010/main" Requires="p14">
          <p:contentPart p14:bwMode="auto" r:id="rId22">
            <p14:nvContentPartPr>
              <p14:cNvPr id="1049968" name=""/>
              <p14:cNvContentPartPr/>
              <p14:nvPr/>
            </p14:nvContentPartPr>
            <p14:xfrm>
              <a:off x="1263387" y="1244733"/>
              <a:ext cx="110940" cy="135895"/>
            </p14:xfrm>
          </p:contentPart>
        </mc:Choice>
        <mc:Fallback>
          <p:sp>
            <p:nvSpPr>
              <p:cNvPr id="1049968" name=""/>
              <p:cNvSpPr/>
              <p:nvPr/>
            </p:nvSpPr>
            <p:spPr>
              <a:xfrm>
                <a:off x="1263387" y="1244733"/>
                <a:ext cx="110940" cy="135895"/>
              </a:xfrm>
            </p:spPr>
          </p:sp>
        </mc:Fallback>
      </mc:AlternateContent>
      <mc:AlternateContent xmlns:mc="http://schemas.openxmlformats.org/markup-compatibility/2006">
        <mc:Choice xmlns:p14="http://schemas.microsoft.com/office/powerpoint/2010/main" Requires="p14">
          <p:contentPart p14:bwMode="auto" r:id="rId23">
            <p14:nvContentPartPr>
              <p14:cNvPr id="1049969" name=""/>
              <p14:cNvContentPartPr/>
              <p14:nvPr/>
            </p14:nvContentPartPr>
            <p14:xfrm>
              <a:off x="1525509" y="1381991"/>
              <a:ext cx="82757" cy="385581"/>
            </p14:xfrm>
          </p:contentPart>
        </mc:Choice>
        <mc:Fallback>
          <p:sp>
            <p:nvSpPr>
              <p:cNvPr id="1049969" name=""/>
              <p:cNvSpPr/>
              <p:nvPr/>
            </p:nvSpPr>
            <p:spPr>
              <a:xfrm>
                <a:off x="1525509" y="1381991"/>
                <a:ext cx="82757" cy="385581"/>
              </a:xfrm>
            </p:spPr>
          </p:sp>
        </mc:Fallback>
      </mc:AlternateContent>
      <mc:AlternateContent xmlns:mc="http://schemas.openxmlformats.org/markup-compatibility/2006">
        <mc:Choice xmlns:p14="http://schemas.microsoft.com/office/powerpoint/2010/main" Requires="p14">
          <p:contentPart p14:bwMode="auto" r:id="rId24">
            <p14:nvContentPartPr>
              <p14:cNvPr id="1049970" name=""/>
              <p14:cNvContentPartPr/>
              <p14:nvPr/>
            </p14:nvContentPartPr>
            <p14:xfrm>
              <a:off x="1669587" y="1476140"/>
              <a:ext cx="84345" cy="229355"/>
            </p14:xfrm>
          </p:contentPart>
        </mc:Choice>
        <mc:Fallback>
          <p:sp>
            <p:nvSpPr>
              <p:cNvPr id="1049970" name=""/>
              <p:cNvSpPr/>
              <p:nvPr/>
            </p:nvSpPr>
            <p:spPr>
              <a:xfrm>
                <a:off x="1669587" y="1476140"/>
                <a:ext cx="84345" cy="229355"/>
              </a:xfrm>
            </p:spPr>
          </p:sp>
        </mc:Fallback>
      </mc:AlternateContent>
      <mc:AlternateContent xmlns:mc="http://schemas.openxmlformats.org/markup-compatibility/2006">
        <mc:Choice xmlns:p14="http://schemas.microsoft.com/office/powerpoint/2010/main" Requires="p14">
          <p:contentPart p14:bwMode="auto" r:id="rId25">
            <p14:nvContentPartPr>
              <p14:cNvPr id="1049971" name=""/>
              <p14:cNvContentPartPr/>
              <p14:nvPr/>
            </p14:nvContentPartPr>
            <p14:xfrm>
              <a:off x="1613112" y="1434621"/>
              <a:ext cx="273959" cy="332174"/>
            </p14:xfrm>
          </p:contentPart>
        </mc:Choice>
        <mc:Fallback>
          <p:sp>
            <p:nvSpPr>
              <p:cNvPr id="1049971" name=""/>
              <p:cNvSpPr/>
              <p:nvPr/>
            </p:nvSpPr>
            <p:spPr>
              <a:xfrm>
                <a:off x="1613112" y="1434621"/>
                <a:ext cx="273959" cy="332174"/>
              </a:xfrm>
            </p:spPr>
          </p:sp>
        </mc:Fallback>
      </mc:AlternateContent>
      <mc:AlternateContent xmlns:mc="http://schemas.openxmlformats.org/markup-compatibility/2006">
        <mc:Choice xmlns:p14="http://schemas.microsoft.com/office/powerpoint/2010/main" Requires="p14">
          <p:contentPart p14:bwMode="auto" r:id="rId26">
            <p14:nvContentPartPr>
              <p14:cNvPr id="1049972" name=""/>
              <p14:cNvContentPartPr/>
              <p14:nvPr/>
            </p14:nvContentPartPr>
            <p14:xfrm>
              <a:off x="2070310" y="1534748"/>
              <a:ext cx="173113" cy="20922"/>
            </p14:xfrm>
          </p:contentPart>
        </mc:Choice>
        <mc:Fallback>
          <p:sp>
            <p:nvSpPr>
              <p:cNvPr id="1049972" name=""/>
              <p:cNvSpPr/>
              <p:nvPr/>
            </p:nvSpPr>
            <p:spPr>
              <a:xfrm>
                <a:off x="2070310" y="1534748"/>
                <a:ext cx="173113" cy="20922"/>
              </a:xfrm>
            </p:spPr>
          </p:sp>
        </mc:Fallback>
      </mc:AlternateContent>
      <mc:AlternateContent xmlns:mc="http://schemas.openxmlformats.org/markup-compatibility/2006">
        <mc:Choice xmlns:p14="http://schemas.microsoft.com/office/powerpoint/2010/main" Requires="p14">
          <p:contentPart p14:bwMode="auto" r:id="rId27">
            <p14:nvContentPartPr>
              <p14:cNvPr id="1049973" name=""/>
              <p14:cNvContentPartPr/>
              <p14:nvPr/>
            </p14:nvContentPartPr>
            <p14:xfrm>
              <a:off x="2055775" y="1649819"/>
              <a:ext cx="192921" cy="14617"/>
            </p14:xfrm>
          </p:contentPart>
        </mc:Choice>
        <mc:Fallback>
          <p:sp>
            <p:nvSpPr>
              <p:cNvPr id="1049973" name=""/>
              <p:cNvSpPr/>
              <p:nvPr/>
            </p:nvSpPr>
            <p:spPr>
              <a:xfrm>
                <a:off x="2055775" y="1649819"/>
                <a:ext cx="192921" cy="14617"/>
              </a:xfrm>
            </p:spPr>
          </p:sp>
        </mc:Fallback>
      </mc:AlternateContent>
      <mc:AlternateContent xmlns:mc="http://schemas.openxmlformats.org/markup-compatibility/2006">
        <mc:Choice xmlns:p14="http://schemas.microsoft.com/office/powerpoint/2010/main" Requires="p14">
          <p:contentPart p14:bwMode="auto" r:id="rId28">
            <p14:nvContentPartPr>
              <p14:cNvPr id="1049974" name=""/>
              <p14:cNvContentPartPr/>
              <p14:nvPr/>
            </p14:nvContentPartPr>
            <p14:xfrm>
              <a:off x="2520020" y="1410576"/>
              <a:ext cx="195403" cy="223520"/>
            </p14:xfrm>
          </p:contentPart>
        </mc:Choice>
        <mc:Fallback>
          <p:sp>
            <p:nvSpPr>
              <p:cNvPr id="1049974" name=""/>
              <p:cNvSpPr/>
              <p:nvPr/>
            </p:nvSpPr>
            <p:spPr>
              <a:xfrm>
                <a:off x="2520020" y="1410576"/>
                <a:ext cx="195403" cy="223520"/>
              </a:xfrm>
            </p:spPr>
          </p:sp>
        </mc:Fallback>
      </mc:AlternateContent>
      <mc:AlternateContent xmlns:mc="http://schemas.openxmlformats.org/markup-compatibility/2006">
        <mc:Choice xmlns:p14="http://schemas.microsoft.com/office/powerpoint/2010/main" Requires="p14">
          <p:contentPart p14:bwMode="auto" r:id="rId29">
            <p14:nvContentPartPr>
              <p14:cNvPr id="1049975" name=""/>
              <p14:cNvContentPartPr/>
              <p14:nvPr/>
            </p14:nvContentPartPr>
            <p14:xfrm>
              <a:off x="2750506" y="1331448"/>
              <a:ext cx="90609" cy="388088"/>
            </p14:xfrm>
          </p:contentPart>
        </mc:Choice>
        <mc:Fallback>
          <p:sp>
            <p:nvSpPr>
              <p:cNvPr id="1049975" name=""/>
              <p:cNvSpPr/>
              <p:nvPr/>
            </p:nvSpPr>
            <p:spPr>
              <a:xfrm>
                <a:off x="2750506" y="1331448"/>
                <a:ext cx="90609" cy="388088"/>
              </a:xfrm>
            </p:spPr>
          </p:sp>
        </mc:Fallback>
      </mc:AlternateContent>
      <mc:AlternateContent xmlns:mc="http://schemas.openxmlformats.org/markup-compatibility/2006">
        <mc:Choice xmlns:p14="http://schemas.microsoft.com/office/powerpoint/2010/main" Requires="p14">
          <p:contentPart p14:bwMode="auto" r:id="rId30">
            <p14:nvContentPartPr>
              <p14:cNvPr id="1049976" name=""/>
              <p14:cNvContentPartPr/>
              <p14:nvPr/>
            </p14:nvContentPartPr>
            <p14:xfrm>
              <a:off x="2907469" y="1360684"/>
              <a:ext cx="69308" cy="240019"/>
            </p14:xfrm>
          </p:contentPart>
        </mc:Choice>
        <mc:Fallback>
          <p:sp>
            <p:nvSpPr>
              <p:cNvPr id="1049976" name=""/>
              <p:cNvSpPr/>
              <p:nvPr/>
            </p:nvSpPr>
            <p:spPr>
              <a:xfrm>
                <a:off x="2907469" y="1360684"/>
                <a:ext cx="69308" cy="240019"/>
              </a:xfrm>
            </p:spPr>
          </p:sp>
        </mc:Fallback>
      </mc:AlternateContent>
      <mc:AlternateContent xmlns:mc="http://schemas.openxmlformats.org/markup-compatibility/2006">
        <mc:Choice xmlns:p14="http://schemas.microsoft.com/office/powerpoint/2010/main" Requires="p14">
          <p:contentPart p14:bwMode="auto" r:id="rId31">
            <p14:nvContentPartPr>
              <p14:cNvPr id="1049977" name=""/>
              <p14:cNvContentPartPr/>
              <p14:nvPr/>
            </p14:nvContentPartPr>
            <p14:xfrm>
              <a:off x="2855651" y="1462017"/>
              <a:ext cx="171339" cy="50295"/>
            </p14:xfrm>
          </p:contentPart>
        </mc:Choice>
        <mc:Fallback>
          <p:sp>
            <p:nvSpPr>
              <p:cNvPr id="1049977" name=""/>
              <p:cNvSpPr/>
              <p:nvPr/>
            </p:nvSpPr>
            <p:spPr>
              <a:xfrm>
                <a:off x="2855651" y="1462017"/>
                <a:ext cx="171339" cy="50295"/>
              </a:xfrm>
            </p:spPr>
          </p:sp>
        </mc:Fallback>
      </mc:AlternateContent>
      <mc:AlternateContent xmlns:mc="http://schemas.openxmlformats.org/markup-compatibility/2006">
        <mc:Choice xmlns:p14="http://schemas.microsoft.com/office/powerpoint/2010/main" Requires="p14">
          <p:contentPart p14:bwMode="auto" r:id="rId32">
            <p14:nvContentPartPr>
              <p14:cNvPr id="1049978" name=""/>
              <p14:cNvContentPartPr/>
              <p14:nvPr/>
            </p14:nvContentPartPr>
            <p14:xfrm>
              <a:off x="3054455" y="1338881"/>
              <a:ext cx="78732" cy="386106"/>
            </p14:xfrm>
          </p:contentPart>
        </mc:Choice>
        <mc:Fallback>
          <p:sp>
            <p:nvSpPr>
              <p:cNvPr id="1049978" name=""/>
              <p:cNvSpPr/>
              <p:nvPr/>
            </p:nvSpPr>
            <p:spPr>
              <a:xfrm>
                <a:off x="3054455" y="1338881"/>
                <a:ext cx="78732" cy="386106"/>
              </a:xfrm>
            </p:spPr>
          </p:sp>
        </mc:Fallback>
      </mc:AlternateContent>
      <mc:AlternateContent xmlns:mc="http://schemas.openxmlformats.org/markup-compatibility/2006">
        <mc:Choice xmlns:p14="http://schemas.microsoft.com/office/powerpoint/2010/main" Requires="p14">
          <p:contentPart p14:bwMode="auto" r:id="rId33">
            <p14:nvContentPartPr>
              <p14:cNvPr id="1049979" name=""/>
              <p14:cNvContentPartPr/>
              <p14:nvPr/>
            </p14:nvContentPartPr>
            <p14:xfrm>
              <a:off x="3317731" y="1358268"/>
              <a:ext cx="295184" cy="368103"/>
            </p14:xfrm>
          </p:contentPart>
        </mc:Choice>
        <mc:Fallback>
          <p:sp>
            <p:nvSpPr>
              <p:cNvPr id="1049979" name=""/>
              <p:cNvSpPr/>
              <p:nvPr/>
            </p:nvSpPr>
            <p:spPr>
              <a:xfrm>
                <a:off x="3317731" y="1358268"/>
                <a:ext cx="295184" cy="368103"/>
              </a:xfrm>
            </p:spPr>
          </p:sp>
        </mc:Fallback>
      </mc:AlternateContent>
      <mc:AlternateContent xmlns:mc="http://schemas.openxmlformats.org/markup-compatibility/2006">
        <mc:Choice xmlns:p14="http://schemas.microsoft.com/office/powerpoint/2010/main" Requires="p14">
          <p:contentPart p14:bwMode="auto" r:id="rId34">
            <p14:nvContentPartPr>
              <p14:cNvPr id="1049980" name=""/>
              <p14:cNvContentPartPr/>
              <p14:nvPr/>
            </p14:nvContentPartPr>
            <p14:xfrm>
              <a:off x="3333991" y="1249571"/>
              <a:ext cx="195649" cy="17212"/>
            </p14:xfrm>
          </p:contentPart>
        </mc:Choice>
        <mc:Fallback>
          <p:sp>
            <p:nvSpPr>
              <p:cNvPr id="1049980" name=""/>
              <p:cNvSpPr/>
              <p:nvPr/>
            </p:nvSpPr>
            <p:spPr>
              <a:xfrm>
                <a:off x="3333991" y="1249571"/>
                <a:ext cx="195649" cy="17212"/>
              </a:xfrm>
            </p:spPr>
          </p:sp>
        </mc:Fallback>
      </mc:AlternateContent>
      <mc:AlternateContent xmlns:mc="http://schemas.openxmlformats.org/markup-compatibility/2006">
        <mc:Choice xmlns:p14="http://schemas.microsoft.com/office/powerpoint/2010/main" Requires="p14">
          <p:contentPart p14:bwMode="auto" r:id="rId35">
            <p14:nvContentPartPr>
              <p14:cNvPr id="1049981" name=""/>
              <p14:cNvContentPartPr/>
              <p14:nvPr/>
            </p14:nvContentPartPr>
            <p14:xfrm>
              <a:off x="3476700" y="1208560"/>
              <a:ext cx="87276" cy="109332"/>
            </p14:xfrm>
          </p:contentPart>
        </mc:Choice>
        <mc:Fallback>
          <p:sp>
            <p:nvSpPr>
              <p:cNvPr id="1049981" name=""/>
              <p:cNvSpPr/>
              <p:nvPr/>
            </p:nvSpPr>
            <p:spPr>
              <a:xfrm>
                <a:off x="3476700" y="1208560"/>
                <a:ext cx="87276" cy="109332"/>
              </a:xfrm>
            </p:spPr>
          </p:sp>
        </mc:Fallback>
      </mc:AlternateContent>
      <mc:AlternateContent xmlns:mc="http://schemas.openxmlformats.org/markup-compatibility/2006">
        <mc:Choice xmlns:p14="http://schemas.microsoft.com/office/powerpoint/2010/main" Requires="p14">
          <p:contentPart p14:bwMode="auto" r:id="rId36">
            <p14:nvContentPartPr>
              <p14:cNvPr id="1049982" name=""/>
              <p14:cNvContentPartPr/>
              <p14:nvPr/>
            </p14:nvContentPartPr>
            <p14:xfrm>
              <a:off x="3717853" y="1266783"/>
              <a:ext cx="115619" cy="468890"/>
            </p14:xfrm>
          </p:contentPart>
        </mc:Choice>
        <mc:Fallback>
          <p:sp>
            <p:nvSpPr>
              <p:cNvPr id="1049982" name=""/>
              <p:cNvSpPr/>
              <p:nvPr/>
            </p:nvSpPr>
            <p:spPr>
              <a:xfrm>
                <a:off x="3717853" y="1266783"/>
                <a:ext cx="115619" cy="468890"/>
              </a:xfrm>
            </p:spPr>
          </p:sp>
        </mc:Fallback>
      </mc:AlternateContent>
      <mc:AlternateContent xmlns:mc="http://schemas.openxmlformats.org/markup-compatibility/2006">
        <mc:Choice xmlns:p14="http://schemas.microsoft.com/office/powerpoint/2010/main" Requires="p14">
          <p:contentPart p14:bwMode="auto" r:id="rId37">
            <p14:nvContentPartPr>
              <p14:cNvPr id="1049983" name=""/>
              <p14:cNvContentPartPr/>
              <p14:nvPr/>
            </p14:nvContentPartPr>
            <p14:xfrm>
              <a:off x="3885347" y="1384946"/>
              <a:ext cx="158420" cy="250548"/>
            </p14:xfrm>
          </p:contentPart>
        </mc:Choice>
        <mc:Fallback>
          <p:sp>
            <p:nvSpPr>
              <p:cNvPr id="1049983" name=""/>
              <p:cNvSpPr/>
              <p:nvPr/>
            </p:nvSpPr>
            <p:spPr>
              <a:xfrm>
                <a:off x="3885347" y="1384946"/>
                <a:ext cx="158420" cy="250548"/>
              </a:xfrm>
            </p:spPr>
          </p:sp>
        </mc:Fallback>
      </mc:AlternateContent>
      <mc:AlternateContent xmlns:mc="http://schemas.openxmlformats.org/markup-compatibility/2006">
        <mc:Choice xmlns:p14="http://schemas.microsoft.com/office/powerpoint/2010/main" Requires="p14">
          <p:contentPart p14:bwMode="auto" r:id="rId38">
            <p14:nvContentPartPr>
              <p14:cNvPr id="1049984" name=""/>
              <p14:cNvContentPartPr/>
              <p14:nvPr/>
            </p14:nvContentPartPr>
            <p14:xfrm>
              <a:off x="4104450" y="1346066"/>
              <a:ext cx="73865" cy="277332"/>
            </p14:xfrm>
          </p:contentPart>
        </mc:Choice>
        <mc:Fallback>
          <p:sp>
            <p:nvSpPr>
              <p:cNvPr id="1049984" name=""/>
              <p:cNvSpPr/>
              <p:nvPr/>
            </p:nvSpPr>
            <p:spPr>
              <a:xfrm>
                <a:off x="4104450" y="1346066"/>
                <a:ext cx="73865" cy="277332"/>
              </a:xfrm>
            </p:spPr>
          </p:sp>
        </mc:Fallback>
      </mc:AlternateContent>
      <mc:AlternateContent xmlns:mc="http://schemas.openxmlformats.org/markup-compatibility/2006">
        <mc:Choice xmlns:p14="http://schemas.microsoft.com/office/powerpoint/2010/main" Requires="p14">
          <p:contentPart p14:bwMode="auto" r:id="rId39">
            <p14:nvContentPartPr>
              <p14:cNvPr id="1049985" name=""/>
              <p14:cNvContentPartPr/>
              <p14:nvPr/>
            </p14:nvContentPartPr>
            <p14:xfrm>
              <a:off x="4219026" y="1374806"/>
              <a:ext cx="114369" cy="218043"/>
            </p14:xfrm>
          </p:contentPart>
        </mc:Choice>
        <mc:Fallback>
          <p:sp>
            <p:nvSpPr>
              <p:cNvPr id="1049985" name=""/>
              <p:cNvSpPr/>
              <p:nvPr/>
            </p:nvSpPr>
            <p:spPr>
              <a:xfrm>
                <a:off x="4219026" y="1374806"/>
                <a:ext cx="114369" cy="218043"/>
              </a:xfrm>
            </p:spPr>
          </p:sp>
        </mc:Fallback>
      </mc:AlternateContent>
      <mc:AlternateContent xmlns:mc="http://schemas.openxmlformats.org/markup-compatibility/2006">
        <mc:Choice xmlns:p14="http://schemas.microsoft.com/office/powerpoint/2010/main" Requires="p14">
          <p:contentPart p14:bwMode="auto" r:id="rId40">
            <p14:nvContentPartPr>
              <p14:cNvPr id="1049986" name=""/>
              <p14:cNvContentPartPr/>
              <p14:nvPr/>
            </p14:nvContentPartPr>
            <p14:xfrm>
              <a:off x="4176151" y="1474895"/>
              <a:ext cx="169614" cy="17910"/>
            </p14:xfrm>
          </p:contentPart>
        </mc:Choice>
        <mc:Fallback>
          <p:sp>
            <p:nvSpPr>
              <p:cNvPr id="1049986" name=""/>
              <p:cNvSpPr/>
              <p:nvPr/>
            </p:nvSpPr>
            <p:spPr>
              <a:xfrm>
                <a:off x="4176151" y="1474895"/>
                <a:ext cx="169614" cy="17910"/>
              </a:xfrm>
            </p:spPr>
          </p:sp>
        </mc:Fallback>
      </mc:AlternateContent>
      <mc:AlternateContent xmlns:mc="http://schemas.openxmlformats.org/markup-compatibility/2006">
        <mc:Choice xmlns:p14="http://schemas.microsoft.com/office/powerpoint/2010/main" Requires="p14">
          <p:contentPart p14:bwMode="auto" r:id="rId41">
            <p14:nvContentPartPr>
              <p14:cNvPr id="1049987" name=""/>
              <p14:cNvContentPartPr/>
              <p14:nvPr/>
            </p14:nvContentPartPr>
            <p14:xfrm>
              <a:off x="4347490" y="1382487"/>
              <a:ext cx="66966" cy="196507"/>
            </p14:xfrm>
          </p:contentPart>
        </mc:Choice>
        <mc:Fallback>
          <p:sp>
            <p:nvSpPr>
              <p:cNvPr id="1049987" name=""/>
              <p:cNvSpPr/>
              <p:nvPr/>
            </p:nvSpPr>
            <p:spPr>
              <a:xfrm>
                <a:off x="4347490" y="1382487"/>
                <a:ext cx="66966" cy="196507"/>
              </a:xfrm>
            </p:spPr>
          </p:sp>
        </mc:Fallback>
      </mc:AlternateContent>
      <mc:AlternateContent xmlns:mc="http://schemas.openxmlformats.org/markup-compatibility/2006">
        <mc:Choice xmlns:p14="http://schemas.microsoft.com/office/powerpoint/2010/main" Requires="p14">
          <p:contentPart p14:bwMode="auto" r:id="rId42">
            <p14:nvContentPartPr>
              <p14:cNvPr id="1049988" name=""/>
              <p14:cNvContentPartPr/>
              <p14:nvPr/>
            </p14:nvContentPartPr>
            <p14:xfrm>
              <a:off x="4366064" y="1244733"/>
              <a:ext cx="152748" cy="536627"/>
            </p14:xfrm>
          </p:contentPart>
        </mc:Choice>
        <mc:Fallback>
          <p:sp>
            <p:nvSpPr>
              <p:cNvPr id="1049988" name=""/>
              <p:cNvSpPr/>
              <p:nvPr/>
            </p:nvSpPr>
            <p:spPr>
              <a:xfrm>
                <a:off x="4366064" y="1244733"/>
                <a:ext cx="152748" cy="536627"/>
              </a:xfrm>
            </p:spPr>
          </p:sp>
        </mc:Fallback>
      </mc:AlternateContent>
      <mc:AlternateContent xmlns:mc="http://schemas.openxmlformats.org/markup-compatibility/2006">
        <mc:Choice xmlns:p14="http://schemas.microsoft.com/office/powerpoint/2010/main" Requires="p14">
          <p:contentPart p14:bwMode="auto" r:id="rId43">
            <p14:nvContentPartPr>
              <p14:cNvPr id="1049989" name=""/>
              <p14:cNvContentPartPr/>
              <p14:nvPr/>
            </p14:nvContentPartPr>
            <p14:xfrm>
              <a:off x="4740380" y="1584658"/>
              <a:ext cx="299513" cy="7185"/>
            </p14:xfrm>
          </p:contentPart>
        </mc:Choice>
        <mc:Fallback>
          <p:sp>
            <p:nvSpPr>
              <p:cNvPr id="1049989" name=""/>
              <p:cNvSpPr/>
              <p:nvPr/>
            </p:nvSpPr>
            <p:spPr>
              <a:xfrm>
                <a:off x="4740380" y="1584658"/>
                <a:ext cx="299513" cy="7185"/>
              </a:xfrm>
            </p:spPr>
          </p:sp>
        </mc:Fallback>
      </mc:AlternateContent>
      <mc:AlternateContent xmlns:mc="http://schemas.openxmlformats.org/markup-compatibility/2006">
        <mc:Choice xmlns:p14="http://schemas.microsoft.com/office/powerpoint/2010/main" Requires="p14">
          <p:contentPart p14:bwMode="auto" r:id="rId44">
            <p14:nvContentPartPr>
              <p14:cNvPr id="1049990" name=""/>
              <p14:cNvContentPartPr/>
              <p14:nvPr/>
            </p14:nvContentPartPr>
            <p14:xfrm>
              <a:off x="4825830" y="1526683"/>
              <a:ext cx="13165" cy="190095"/>
            </p14:xfrm>
          </p:contentPart>
        </mc:Choice>
        <mc:Fallback>
          <p:sp>
            <p:nvSpPr>
              <p:cNvPr id="1049990" name=""/>
              <p:cNvSpPr/>
              <p:nvPr/>
            </p:nvSpPr>
            <p:spPr>
              <a:xfrm>
                <a:off x="4825830" y="1526683"/>
                <a:ext cx="13165" cy="190095"/>
              </a:xfrm>
            </p:spPr>
          </p:sp>
        </mc:Fallback>
      </mc:AlternateContent>
      <mc:AlternateContent xmlns:mc="http://schemas.openxmlformats.org/markup-compatibility/2006">
        <mc:Choice xmlns:p14="http://schemas.microsoft.com/office/powerpoint/2010/main" Requires="p14">
          <p:contentPart p14:bwMode="auto" r:id="rId45">
            <p14:nvContentPartPr>
              <p14:cNvPr id="1049991" name=""/>
              <p14:cNvContentPartPr/>
              <p14:nvPr/>
            </p14:nvContentPartPr>
            <p14:xfrm>
              <a:off x="5197138" y="1366549"/>
              <a:ext cx="245966" cy="406087"/>
            </p14:xfrm>
          </p:contentPart>
        </mc:Choice>
        <mc:Fallback>
          <p:sp>
            <p:nvSpPr>
              <p:cNvPr id="1049991" name=""/>
              <p:cNvSpPr/>
              <p:nvPr/>
            </p:nvSpPr>
            <p:spPr>
              <a:xfrm>
                <a:off x="5197138" y="1366549"/>
                <a:ext cx="245966" cy="406087"/>
              </a:xfrm>
            </p:spPr>
          </p:sp>
        </mc:Fallback>
      </mc:AlternateContent>
      <mc:AlternateContent xmlns:mc="http://schemas.openxmlformats.org/markup-compatibility/2006">
        <mc:Choice xmlns:p14="http://schemas.microsoft.com/office/powerpoint/2010/main" Requires="p14">
          <p:contentPart p14:bwMode="auto" r:id="rId46">
            <p14:nvContentPartPr>
              <p14:cNvPr id="1049992" name=""/>
              <p14:cNvContentPartPr/>
              <p14:nvPr/>
            </p14:nvContentPartPr>
            <p14:xfrm>
              <a:off x="5514689" y="1295276"/>
              <a:ext cx="53032" cy="349815"/>
            </p14:xfrm>
          </p:contentPart>
        </mc:Choice>
        <mc:Fallback>
          <p:sp>
            <p:nvSpPr>
              <p:cNvPr id="1049992" name=""/>
              <p:cNvSpPr/>
              <p:nvPr/>
            </p:nvSpPr>
            <p:spPr>
              <a:xfrm>
                <a:off x="5514689" y="1295276"/>
                <a:ext cx="53032" cy="349815"/>
              </a:xfrm>
            </p:spPr>
          </p:sp>
        </mc:Fallback>
      </mc:AlternateContent>
      <mc:AlternateContent xmlns:mc="http://schemas.openxmlformats.org/markup-compatibility/2006">
        <mc:Choice xmlns:p14="http://schemas.microsoft.com/office/powerpoint/2010/main" Requires="p14">
          <p:contentPart p14:bwMode="auto" r:id="rId47">
            <p14:nvContentPartPr>
              <p14:cNvPr id="1049993" name=""/>
              <p14:cNvContentPartPr/>
              <p14:nvPr/>
            </p14:nvContentPartPr>
            <p14:xfrm>
              <a:off x="5614039" y="1331448"/>
              <a:ext cx="114512" cy="234616"/>
            </p14:xfrm>
          </p:contentPart>
        </mc:Choice>
        <mc:Fallback>
          <p:sp>
            <p:nvSpPr>
              <p:cNvPr id="1049993" name=""/>
              <p:cNvSpPr/>
              <p:nvPr/>
            </p:nvSpPr>
            <p:spPr>
              <a:xfrm>
                <a:off x="5614039" y="1331448"/>
                <a:ext cx="114512" cy="234616"/>
              </a:xfrm>
            </p:spPr>
          </p:sp>
        </mc:Fallback>
      </mc:AlternateContent>
      <mc:AlternateContent xmlns:mc="http://schemas.openxmlformats.org/markup-compatibility/2006">
        <mc:Choice xmlns:p14="http://schemas.microsoft.com/office/powerpoint/2010/main" Requires="p14">
          <p:contentPart p14:bwMode="auto" r:id="rId48">
            <p14:nvContentPartPr>
              <p14:cNvPr id="1049994" name=""/>
              <p14:cNvContentPartPr/>
              <p14:nvPr/>
            </p14:nvContentPartPr>
            <p14:xfrm>
              <a:off x="5575493" y="1374880"/>
              <a:ext cx="171871" cy="101259"/>
            </p14:xfrm>
          </p:contentPart>
        </mc:Choice>
        <mc:Fallback>
          <p:sp>
            <p:nvSpPr>
              <p:cNvPr id="1049994" name=""/>
              <p:cNvSpPr/>
              <p:nvPr/>
            </p:nvSpPr>
            <p:spPr>
              <a:xfrm>
                <a:off x="5575493" y="1374880"/>
                <a:ext cx="171871" cy="101259"/>
              </a:xfrm>
            </p:spPr>
          </p:sp>
        </mc:Fallback>
      </mc:AlternateContent>
      <mc:AlternateContent xmlns:mc="http://schemas.openxmlformats.org/markup-compatibility/2006">
        <mc:Choice xmlns:p14="http://schemas.microsoft.com/office/powerpoint/2010/main" Requires="p14">
          <p:contentPart p14:bwMode="auto" r:id="rId49">
            <p14:nvContentPartPr>
              <p14:cNvPr id="1049995" name=""/>
              <p14:cNvContentPartPr/>
              <p14:nvPr/>
            </p14:nvContentPartPr>
            <p14:xfrm>
              <a:off x="5732297" y="1295276"/>
              <a:ext cx="97932" cy="333989"/>
            </p14:xfrm>
          </p:contentPart>
        </mc:Choice>
        <mc:Fallback>
          <p:sp>
            <p:nvSpPr>
              <p:cNvPr id="1049995" name=""/>
              <p:cNvSpPr/>
              <p:nvPr/>
            </p:nvSpPr>
            <p:spPr>
              <a:xfrm>
                <a:off x="5732297" y="1295276"/>
                <a:ext cx="97932" cy="333989"/>
              </a:xfrm>
            </p:spPr>
          </p:sp>
        </mc:Fallback>
      </mc:AlternateContent>
      <mc:AlternateContent xmlns:mc="http://schemas.openxmlformats.org/markup-compatibility/2006">
        <mc:Choice xmlns:p14="http://schemas.microsoft.com/office/powerpoint/2010/main" Requires="p14">
          <p:contentPart p14:bwMode="auto" r:id="rId50">
            <p14:nvContentPartPr>
              <p14:cNvPr id="1049996" name=""/>
              <p14:cNvContentPartPr/>
              <p14:nvPr/>
            </p14:nvContentPartPr>
            <p14:xfrm>
              <a:off x="5953849" y="1356096"/>
              <a:ext cx="345777" cy="467508"/>
            </p14:xfrm>
          </p:contentPart>
        </mc:Choice>
        <mc:Fallback>
          <p:sp>
            <p:nvSpPr>
              <p:cNvPr id="1049996" name=""/>
              <p:cNvSpPr/>
              <p:nvPr/>
            </p:nvSpPr>
            <p:spPr>
              <a:xfrm>
                <a:off x="5953849" y="1356096"/>
                <a:ext cx="345777" cy="467508"/>
              </a:xfrm>
            </p:spPr>
          </p:sp>
        </mc:Fallback>
      </mc:AlternateContent>
      <mc:AlternateContent xmlns:mc="http://schemas.openxmlformats.org/markup-compatibility/2006">
        <mc:Choice xmlns:p14="http://schemas.microsoft.com/office/powerpoint/2010/main" Requires="p14">
          <p:contentPart p14:bwMode="auto" r:id="rId51">
            <p14:nvContentPartPr>
              <p14:cNvPr id="1049997" name=""/>
              <p14:cNvContentPartPr/>
              <p14:nvPr/>
            </p14:nvContentPartPr>
            <p14:xfrm>
              <a:off x="5953849" y="1210833"/>
              <a:ext cx="239191" cy="41085"/>
            </p14:xfrm>
          </p:contentPart>
        </mc:Choice>
        <mc:Fallback>
          <p:sp>
            <p:nvSpPr>
              <p:cNvPr id="1049997" name=""/>
              <p:cNvSpPr/>
              <p:nvPr/>
            </p:nvSpPr>
            <p:spPr>
              <a:xfrm>
                <a:off x="5953849" y="1210833"/>
                <a:ext cx="239191" cy="41085"/>
              </a:xfrm>
            </p:spPr>
          </p:sp>
        </mc:Fallback>
      </mc:AlternateContent>
      <mc:AlternateContent xmlns:mc="http://schemas.openxmlformats.org/markup-compatibility/2006">
        <mc:Choice xmlns:p14="http://schemas.microsoft.com/office/powerpoint/2010/main" Requires="p14">
          <p:contentPart p14:bwMode="auto" r:id="rId52">
            <p14:nvContentPartPr>
              <p14:cNvPr id="1049998" name=""/>
              <p14:cNvContentPartPr/>
              <p14:nvPr/>
            </p14:nvContentPartPr>
            <p14:xfrm>
              <a:off x="6110653" y="1143647"/>
              <a:ext cx="120275" cy="173431"/>
            </p14:xfrm>
          </p:contentPart>
        </mc:Choice>
        <mc:Fallback>
          <p:sp>
            <p:nvSpPr>
              <p:cNvPr id="1049998" name=""/>
              <p:cNvSpPr/>
              <p:nvPr/>
            </p:nvSpPr>
            <p:spPr>
              <a:xfrm>
                <a:off x="6110653" y="1143647"/>
                <a:ext cx="120275" cy="173431"/>
              </a:xfrm>
            </p:spPr>
          </p:sp>
        </mc:Fallback>
      </mc:AlternateContent>
      <mc:AlternateContent xmlns:mc="http://schemas.openxmlformats.org/markup-compatibility/2006">
        <mc:Choice xmlns:p14="http://schemas.microsoft.com/office/powerpoint/2010/main" Requires="p14">
          <p:contentPart p14:bwMode="auto" r:id="rId53">
            <p14:nvContentPartPr>
              <p14:cNvPr id="1049999" name=""/>
              <p14:cNvContentPartPr/>
              <p14:nvPr/>
            </p14:nvContentPartPr>
            <p14:xfrm>
              <a:off x="745018" y="2451559"/>
              <a:ext cx="211367" cy="433913"/>
            </p14:xfrm>
          </p:contentPart>
        </mc:Choice>
        <mc:Fallback>
          <p:sp>
            <p:nvSpPr>
              <p:cNvPr id="1049999" name=""/>
              <p:cNvSpPr/>
              <p:nvPr/>
            </p:nvSpPr>
            <p:spPr>
              <a:xfrm>
                <a:off x="745018" y="2451559"/>
                <a:ext cx="211367" cy="433913"/>
              </a:xfrm>
            </p:spPr>
          </p:sp>
        </mc:Fallback>
      </mc:AlternateContent>
      <mc:AlternateContent xmlns:mc="http://schemas.openxmlformats.org/markup-compatibility/2006">
        <mc:Choice xmlns:p14="http://schemas.microsoft.com/office/powerpoint/2010/main" Requires="p14">
          <p:contentPart p14:bwMode="auto" r:id="rId54">
            <p14:nvContentPartPr>
              <p14:cNvPr id="1050000" name=""/>
              <p14:cNvContentPartPr/>
              <p14:nvPr/>
            </p14:nvContentPartPr>
            <p14:xfrm>
              <a:off x="1022399" y="2628329"/>
              <a:ext cx="216650" cy="260108"/>
            </p14:xfrm>
          </p:contentPart>
        </mc:Choice>
        <mc:Fallback>
          <p:sp>
            <p:nvSpPr>
              <p:cNvPr id="1050000" name=""/>
              <p:cNvSpPr/>
              <p:nvPr/>
            </p:nvSpPr>
            <p:spPr>
              <a:xfrm>
                <a:off x="1022399" y="2628329"/>
                <a:ext cx="216650" cy="260108"/>
              </a:xfrm>
            </p:spPr>
          </p:sp>
        </mc:Fallback>
      </mc:AlternateContent>
      <mc:AlternateContent xmlns:mc="http://schemas.openxmlformats.org/markup-compatibility/2006">
        <mc:Choice xmlns:p14="http://schemas.microsoft.com/office/powerpoint/2010/main" Requires="p14">
          <p:contentPart p14:bwMode="auto" r:id="rId55">
            <p14:nvContentPartPr>
              <p14:cNvPr id="1050001" name=""/>
              <p14:cNvContentPartPr/>
              <p14:nvPr/>
            </p14:nvContentPartPr>
            <p14:xfrm>
              <a:off x="1288829" y="2591358"/>
              <a:ext cx="267143" cy="256356"/>
            </p14:xfrm>
          </p:contentPart>
        </mc:Choice>
        <mc:Fallback>
          <p:sp>
            <p:nvSpPr>
              <p:cNvPr id="1050001" name=""/>
              <p:cNvSpPr/>
              <p:nvPr/>
            </p:nvSpPr>
            <p:spPr>
              <a:xfrm>
                <a:off x="1288829" y="2591358"/>
                <a:ext cx="267143" cy="256356"/>
              </a:xfrm>
            </p:spPr>
          </p:sp>
        </mc:Fallback>
      </mc:AlternateContent>
      <mc:AlternateContent xmlns:mc="http://schemas.openxmlformats.org/markup-compatibility/2006">
        <mc:Choice xmlns:p14="http://schemas.microsoft.com/office/powerpoint/2010/main" Requires="p14">
          <p:contentPart p14:bwMode="auto" r:id="rId56">
            <p14:nvContentPartPr>
              <p14:cNvPr id="1050002" name=""/>
              <p14:cNvContentPartPr/>
              <p14:nvPr/>
            </p14:nvContentPartPr>
            <p14:xfrm>
              <a:off x="1163402" y="2458576"/>
              <a:ext cx="240919" cy="51709"/>
            </p14:xfrm>
          </p:contentPart>
        </mc:Choice>
        <mc:Fallback>
          <p:sp>
            <p:nvSpPr>
              <p:cNvPr id="1050002" name=""/>
              <p:cNvSpPr/>
              <p:nvPr/>
            </p:nvSpPr>
            <p:spPr>
              <a:xfrm>
                <a:off x="1163402" y="2458576"/>
                <a:ext cx="240919" cy="51709"/>
              </a:xfrm>
            </p:spPr>
          </p:sp>
        </mc:Fallback>
      </mc:AlternateContent>
      <mc:AlternateContent xmlns:mc="http://schemas.openxmlformats.org/markup-compatibility/2006">
        <mc:Choice xmlns:p14="http://schemas.microsoft.com/office/powerpoint/2010/main" Requires="p14">
          <p:contentPart p14:bwMode="auto" r:id="rId57">
            <p14:nvContentPartPr>
              <p14:cNvPr id="1050003" name=""/>
              <p14:cNvContentPartPr/>
              <p14:nvPr/>
            </p14:nvContentPartPr>
            <p14:xfrm>
              <a:off x="1356324" y="2394582"/>
              <a:ext cx="138931" cy="124420"/>
            </p14:xfrm>
          </p:contentPart>
        </mc:Choice>
        <mc:Fallback>
          <p:sp>
            <p:nvSpPr>
              <p:cNvPr id="1050003" name=""/>
              <p:cNvSpPr/>
              <p:nvPr/>
            </p:nvSpPr>
            <p:spPr>
              <a:xfrm>
                <a:off x="1356324" y="2394582"/>
                <a:ext cx="138931" cy="124420"/>
              </a:xfrm>
            </p:spPr>
          </p:sp>
        </mc:Fallback>
      </mc:AlternateContent>
      <mc:AlternateContent xmlns:mc="http://schemas.openxmlformats.org/markup-compatibility/2006">
        <mc:Choice xmlns:p14="http://schemas.microsoft.com/office/powerpoint/2010/main" Requires="p14">
          <p:contentPart p14:bwMode="auto" r:id="rId58">
            <p14:nvContentPartPr>
              <p14:cNvPr id="1050004" name=""/>
              <p14:cNvContentPartPr/>
              <p14:nvPr/>
            </p14:nvContentPartPr>
            <p14:xfrm>
              <a:off x="1663087" y="2452310"/>
              <a:ext cx="114316" cy="464080"/>
            </p14:xfrm>
          </p:contentPart>
        </mc:Choice>
        <mc:Fallback>
          <p:sp>
            <p:nvSpPr>
              <p:cNvPr id="1050004" name=""/>
              <p:cNvSpPr/>
              <p:nvPr/>
            </p:nvSpPr>
            <p:spPr>
              <a:xfrm>
                <a:off x="1663087" y="2452310"/>
                <a:ext cx="114316" cy="464080"/>
              </a:xfrm>
            </p:spPr>
          </p:sp>
        </mc:Fallback>
      </mc:AlternateContent>
      <mc:AlternateContent xmlns:mc="http://schemas.openxmlformats.org/markup-compatibility/2006">
        <mc:Choice xmlns:p14="http://schemas.microsoft.com/office/powerpoint/2010/main" Requires="p14">
          <p:contentPart p14:bwMode="auto" r:id="rId59">
            <p14:nvContentPartPr>
              <p14:cNvPr id="1050005" name=""/>
              <p14:cNvContentPartPr/>
              <p14:nvPr/>
            </p14:nvContentPartPr>
            <p14:xfrm>
              <a:off x="1800617" y="2560828"/>
              <a:ext cx="96378" cy="260237"/>
            </p14:xfrm>
          </p:contentPart>
        </mc:Choice>
        <mc:Fallback>
          <p:sp>
            <p:nvSpPr>
              <p:cNvPr id="1050005" name=""/>
              <p:cNvSpPr/>
              <p:nvPr/>
            </p:nvSpPr>
            <p:spPr>
              <a:xfrm>
                <a:off x="1800617" y="2560828"/>
                <a:ext cx="96378" cy="260237"/>
              </a:xfrm>
            </p:spPr>
          </p:sp>
        </mc:Fallback>
      </mc:AlternateContent>
      <mc:AlternateContent xmlns:mc="http://schemas.openxmlformats.org/markup-compatibility/2006">
        <mc:Choice xmlns:p14="http://schemas.microsoft.com/office/powerpoint/2010/main" Requires="p14">
          <p:contentPart p14:bwMode="auto" r:id="rId60">
            <p14:nvContentPartPr>
              <p14:cNvPr id="1050006" name=""/>
              <p14:cNvContentPartPr/>
              <p14:nvPr/>
            </p14:nvContentPartPr>
            <p14:xfrm>
              <a:off x="1777404" y="2519490"/>
              <a:ext cx="278516" cy="417684"/>
            </p14:xfrm>
          </p:contentPart>
        </mc:Choice>
        <mc:Fallback>
          <p:sp>
            <p:nvSpPr>
              <p:cNvPr id="1050006" name=""/>
              <p:cNvSpPr/>
              <p:nvPr/>
            </p:nvSpPr>
            <p:spPr>
              <a:xfrm>
                <a:off x="1777404" y="2519490"/>
                <a:ext cx="278516" cy="417684"/>
              </a:xfrm>
            </p:spPr>
          </p:sp>
        </mc:Fallback>
      </mc:AlternateContent>
      <mc:AlternateContent xmlns:mc="http://schemas.openxmlformats.org/markup-compatibility/2006">
        <mc:Choice xmlns:p14="http://schemas.microsoft.com/office/powerpoint/2010/main" Requires="p14">
          <p:contentPart p14:bwMode="auto" r:id="rId61">
            <p14:nvContentPartPr>
              <p14:cNvPr id="1050007" name=""/>
              <p14:cNvContentPartPr/>
              <p14:nvPr/>
            </p14:nvContentPartPr>
            <p14:xfrm>
              <a:off x="2227114" y="2713061"/>
              <a:ext cx="196447" cy="7076"/>
            </p14:xfrm>
          </p:contentPart>
        </mc:Choice>
        <mc:Fallback>
          <p:sp>
            <p:nvSpPr>
              <p:cNvPr id="1050007" name=""/>
              <p:cNvSpPr/>
              <p:nvPr/>
            </p:nvSpPr>
            <p:spPr>
              <a:xfrm>
                <a:off x="2227114" y="2713061"/>
                <a:ext cx="196447" cy="7076"/>
              </a:xfrm>
            </p:spPr>
          </p:sp>
        </mc:Fallback>
      </mc:AlternateContent>
      <mc:AlternateContent xmlns:mc="http://schemas.openxmlformats.org/markup-compatibility/2006">
        <mc:Choice xmlns:p14="http://schemas.microsoft.com/office/powerpoint/2010/main" Requires="p14">
          <p:contentPart p14:bwMode="auto" r:id="rId62">
            <p14:nvContentPartPr>
              <p14:cNvPr id="1050008" name=""/>
              <p14:cNvContentPartPr/>
              <p14:nvPr/>
            </p14:nvContentPartPr>
            <p14:xfrm>
              <a:off x="2213019" y="2806605"/>
              <a:ext cx="199969" cy="14865"/>
            </p14:xfrm>
          </p:contentPart>
        </mc:Choice>
        <mc:Fallback>
          <p:sp>
            <p:nvSpPr>
              <p:cNvPr id="1050008" name=""/>
              <p:cNvSpPr/>
              <p:nvPr/>
            </p:nvSpPr>
            <p:spPr>
              <a:xfrm>
                <a:off x="2213019" y="2806605"/>
                <a:ext cx="199969" cy="14865"/>
              </a:xfrm>
            </p:spPr>
          </p:sp>
        </mc:Fallback>
      </mc:AlternateContent>
      <mc:AlternateContent xmlns:mc="http://schemas.openxmlformats.org/markup-compatibility/2006">
        <mc:Choice xmlns:p14="http://schemas.microsoft.com/office/powerpoint/2010/main" Requires="p14">
          <p:contentPart p14:bwMode="auto" r:id="rId63">
            <p14:nvContentPartPr>
              <p14:cNvPr id="1050009" name=""/>
              <p14:cNvContentPartPr/>
              <p14:nvPr/>
            </p14:nvContentPartPr>
            <p14:xfrm>
              <a:off x="2679511" y="2469564"/>
              <a:ext cx="225911" cy="409827"/>
            </p14:xfrm>
          </p:contentPart>
        </mc:Choice>
        <mc:Fallback>
          <p:sp>
            <p:nvSpPr>
              <p:cNvPr id="1050009" name=""/>
              <p:cNvSpPr/>
              <p:nvPr/>
            </p:nvSpPr>
            <p:spPr>
              <a:xfrm>
                <a:off x="2679511" y="2469564"/>
                <a:ext cx="225911" cy="409827"/>
              </a:xfrm>
            </p:spPr>
          </p:sp>
        </mc:Fallback>
      </mc:AlternateContent>
      <mc:AlternateContent xmlns:mc="http://schemas.openxmlformats.org/markup-compatibility/2006">
        <mc:Choice xmlns:p14="http://schemas.microsoft.com/office/powerpoint/2010/main" Requires="p14">
          <p:contentPart p14:bwMode="auto" r:id="rId64">
            <p14:nvContentPartPr>
              <p14:cNvPr id="1050010" name=""/>
              <p14:cNvContentPartPr/>
              <p14:nvPr/>
            </p14:nvContentPartPr>
            <p14:xfrm>
              <a:off x="2955635" y="2608485"/>
              <a:ext cx="151696" cy="202000"/>
            </p14:xfrm>
          </p:contentPart>
        </mc:Choice>
        <mc:Fallback>
          <p:sp>
            <p:nvSpPr>
              <p:cNvPr id="1050010" name=""/>
              <p:cNvSpPr/>
              <p:nvPr/>
            </p:nvSpPr>
            <p:spPr>
              <a:xfrm>
                <a:off x="2955635" y="2608485"/>
                <a:ext cx="151696" cy="202000"/>
              </a:xfrm>
            </p:spPr>
          </p:sp>
        </mc:Fallback>
      </mc:AlternateContent>
      <mc:AlternateContent xmlns:mc="http://schemas.openxmlformats.org/markup-compatibility/2006">
        <mc:Choice xmlns:p14="http://schemas.microsoft.com/office/powerpoint/2010/main" Requires="p14">
          <p:contentPart p14:bwMode="auto" r:id="rId65">
            <p14:nvContentPartPr>
              <p14:cNvPr id="1050011" name=""/>
              <p14:cNvContentPartPr/>
              <p14:nvPr/>
            </p14:nvContentPartPr>
            <p14:xfrm>
              <a:off x="2843014" y="2467175"/>
              <a:ext cx="13569" cy="330663"/>
            </p14:xfrm>
          </p:contentPart>
        </mc:Choice>
        <mc:Fallback>
          <p:sp>
            <p:nvSpPr>
              <p:cNvPr id="1050011" name=""/>
              <p:cNvSpPr/>
              <p:nvPr/>
            </p:nvSpPr>
            <p:spPr>
              <a:xfrm>
                <a:off x="2843014" y="2467175"/>
                <a:ext cx="13569" cy="330663"/>
              </a:xfrm>
            </p:spPr>
          </p:sp>
        </mc:Fallback>
      </mc:AlternateContent>
      <mc:AlternateContent xmlns:mc="http://schemas.openxmlformats.org/markup-compatibility/2006">
        <mc:Choice xmlns:p14="http://schemas.microsoft.com/office/powerpoint/2010/main" Requires="p14">
          <p:contentPart p14:bwMode="auto" r:id="rId66">
            <p14:nvContentPartPr>
              <p14:cNvPr id="1050012" name=""/>
              <p14:cNvContentPartPr/>
              <p14:nvPr/>
            </p14:nvContentPartPr>
            <p14:xfrm>
              <a:off x="3308289" y="2595436"/>
              <a:ext cx="359669" cy="423388"/>
            </p14:xfrm>
          </p:contentPart>
        </mc:Choice>
        <mc:Fallback>
          <p:sp>
            <p:nvSpPr>
              <p:cNvPr id="1050012" name=""/>
              <p:cNvSpPr/>
              <p:nvPr/>
            </p:nvSpPr>
            <p:spPr>
              <a:xfrm>
                <a:off x="3308289" y="2595436"/>
                <a:ext cx="359669" cy="423388"/>
              </a:xfrm>
            </p:spPr>
          </p:sp>
        </mc:Fallback>
      </mc:AlternateContent>
      <mc:AlternateContent xmlns:mc="http://schemas.openxmlformats.org/markup-compatibility/2006">
        <mc:Choice xmlns:p14="http://schemas.microsoft.com/office/powerpoint/2010/main" Requires="p14">
          <p:contentPart p14:bwMode="auto" r:id="rId67">
            <p14:nvContentPartPr>
              <p14:cNvPr id="1050013" name=""/>
              <p14:cNvContentPartPr/>
              <p14:nvPr/>
            </p14:nvContentPartPr>
            <p14:xfrm>
              <a:off x="3348085" y="2518510"/>
              <a:ext cx="188161" cy="6393"/>
            </p14:xfrm>
          </p:contentPart>
        </mc:Choice>
        <mc:Fallback>
          <p:sp>
            <p:nvSpPr>
              <p:cNvPr id="1050013" name=""/>
              <p:cNvSpPr/>
              <p:nvPr/>
            </p:nvSpPr>
            <p:spPr>
              <a:xfrm>
                <a:off x="3348085" y="2518510"/>
                <a:ext cx="188161" cy="6393"/>
              </a:xfrm>
            </p:spPr>
          </p:sp>
        </mc:Fallback>
      </mc:AlternateContent>
      <mc:AlternateContent xmlns:mc="http://schemas.openxmlformats.org/markup-compatibility/2006">
        <mc:Choice xmlns:p14="http://schemas.microsoft.com/office/powerpoint/2010/main" Requires="p14">
          <p:contentPart p14:bwMode="auto" r:id="rId68">
            <p14:nvContentPartPr>
              <p14:cNvPr id="1050014" name=""/>
              <p14:cNvContentPartPr/>
              <p14:nvPr/>
            </p14:nvContentPartPr>
            <p14:xfrm>
              <a:off x="3483747" y="2474113"/>
              <a:ext cx="65700" cy="101108"/>
            </p14:xfrm>
          </p:contentPart>
        </mc:Choice>
        <mc:Fallback>
          <p:sp>
            <p:nvSpPr>
              <p:cNvPr id="1050014" name=""/>
              <p:cNvSpPr/>
              <p:nvPr/>
            </p:nvSpPr>
            <p:spPr>
              <a:xfrm>
                <a:off x="3483747" y="2474113"/>
                <a:ext cx="65700" cy="101108"/>
              </a:xfrm>
            </p:spPr>
          </p:sp>
        </mc:Fallback>
      </mc:AlternateContent>
      <mc:AlternateContent xmlns:mc="http://schemas.openxmlformats.org/markup-compatibility/2006">
        <mc:Choice xmlns:p14="http://schemas.microsoft.com/office/powerpoint/2010/main" Requires="p14">
          <p:contentPart p14:bwMode="auto" r:id="rId69">
            <p14:nvContentPartPr>
              <p14:cNvPr id="1050015" name=""/>
              <p14:cNvContentPartPr/>
              <p14:nvPr/>
            </p14:nvContentPartPr>
            <p14:xfrm>
              <a:off x="3904827" y="2878951"/>
              <a:ext cx="262701" cy="12060"/>
            </p14:xfrm>
          </p:contentPart>
        </mc:Choice>
        <mc:Fallback>
          <p:sp>
            <p:nvSpPr>
              <p:cNvPr id="1050015" name=""/>
              <p:cNvSpPr/>
              <p:nvPr/>
            </p:nvSpPr>
            <p:spPr>
              <a:xfrm>
                <a:off x="3904827" y="2878951"/>
                <a:ext cx="262701" cy="12060"/>
              </a:xfrm>
            </p:spPr>
          </p:sp>
        </mc:Fallback>
      </mc:AlternateContent>
      <mc:AlternateContent xmlns:mc="http://schemas.openxmlformats.org/markup-compatibility/2006">
        <mc:Choice xmlns:p14="http://schemas.microsoft.com/office/powerpoint/2010/main" Requires="p14">
          <p:contentPart p14:bwMode="auto" r:id="rId70">
            <p14:nvContentPartPr>
              <p14:cNvPr id="1050016" name=""/>
              <p14:cNvContentPartPr/>
              <p14:nvPr/>
            </p14:nvContentPartPr>
            <p14:xfrm>
              <a:off x="4011859" y="2799668"/>
              <a:ext cx="57259" cy="217037"/>
            </p14:xfrm>
          </p:contentPart>
        </mc:Choice>
        <mc:Fallback>
          <p:sp>
            <p:nvSpPr>
              <p:cNvPr id="1050016" name=""/>
              <p:cNvSpPr/>
              <p:nvPr/>
            </p:nvSpPr>
            <p:spPr>
              <a:xfrm>
                <a:off x="4011859" y="2799668"/>
                <a:ext cx="57259" cy="217037"/>
              </a:xfrm>
            </p:spPr>
          </p:sp>
        </mc:Fallback>
      </mc:AlternateContent>
      <mc:AlternateContent xmlns:mc="http://schemas.openxmlformats.org/markup-compatibility/2006">
        <mc:Choice xmlns:p14="http://schemas.microsoft.com/office/powerpoint/2010/main" Requires="p14">
          <p:contentPart p14:bwMode="auto" r:id="rId71">
            <p14:nvContentPartPr>
              <p14:cNvPr id="1050017" name=""/>
              <p14:cNvContentPartPr/>
              <p14:nvPr/>
            </p14:nvContentPartPr>
            <p14:xfrm>
              <a:off x="4340443" y="2711431"/>
              <a:ext cx="183050" cy="202087"/>
            </p14:xfrm>
          </p:contentPart>
        </mc:Choice>
        <mc:Fallback>
          <p:sp>
            <p:nvSpPr>
              <p:cNvPr id="1050017" name=""/>
              <p:cNvSpPr/>
              <p:nvPr/>
            </p:nvSpPr>
            <p:spPr>
              <a:xfrm>
                <a:off x="4340443" y="2711431"/>
                <a:ext cx="183050" cy="202087"/>
              </a:xfrm>
            </p:spPr>
          </p:sp>
        </mc:Fallback>
      </mc:AlternateContent>
      <mc:AlternateContent xmlns:mc="http://schemas.openxmlformats.org/markup-compatibility/2006">
        <mc:Choice xmlns:p14="http://schemas.microsoft.com/office/powerpoint/2010/main" Requires="p14">
          <p:contentPart p14:bwMode="auto" r:id="rId72">
            <p14:nvContentPartPr>
              <p14:cNvPr id="1050018" name=""/>
              <p14:cNvContentPartPr/>
              <p14:nvPr/>
            </p14:nvContentPartPr>
            <p14:xfrm>
              <a:off x="4708578" y="2571889"/>
              <a:ext cx="174511" cy="304388"/>
            </p14:xfrm>
          </p:contentPart>
        </mc:Choice>
        <mc:Fallback>
          <p:sp>
            <p:nvSpPr>
              <p:cNvPr id="1050018" name=""/>
              <p:cNvSpPr/>
              <p:nvPr/>
            </p:nvSpPr>
            <p:spPr>
              <a:xfrm>
                <a:off x="4708578" y="2571889"/>
                <a:ext cx="174511" cy="304388"/>
              </a:xfrm>
            </p:spPr>
          </p:sp>
        </mc:Fallback>
      </mc:AlternateContent>
      <mc:AlternateContent xmlns:mc="http://schemas.openxmlformats.org/markup-compatibility/2006">
        <mc:Choice xmlns:p14="http://schemas.microsoft.com/office/powerpoint/2010/main" Requires="p14">
          <p:contentPart p14:bwMode="auto" r:id="rId73">
            <p14:nvContentPartPr>
              <p14:cNvPr id="1050019" name=""/>
              <p14:cNvContentPartPr/>
              <p14:nvPr/>
            </p14:nvContentPartPr>
            <p14:xfrm>
              <a:off x="4987208" y="2597788"/>
              <a:ext cx="372174" cy="412588"/>
            </p14:xfrm>
          </p:contentPart>
        </mc:Choice>
        <mc:Fallback>
          <p:sp>
            <p:nvSpPr>
              <p:cNvPr id="1050019" name=""/>
              <p:cNvSpPr/>
              <p:nvPr/>
            </p:nvSpPr>
            <p:spPr>
              <a:xfrm>
                <a:off x="4987208" y="2597788"/>
                <a:ext cx="372174" cy="412588"/>
              </a:xfrm>
            </p:spPr>
          </p:sp>
        </mc:Fallback>
      </mc:AlternateContent>
      <mc:AlternateContent xmlns:mc="http://schemas.openxmlformats.org/markup-compatibility/2006">
        <mc:Choice xmlns:p14="http://schemas.microsoft.com/office/powerpoint/2010/main" Requires="p14">
          <p:contentPart p14:bwMode="auto" r:id="rId74">
            <p14:nvContentPartPr>
              <p14:cNvPr id="1050020" name=""/>
              <p14:cNvContentPartPr/>
              <p14:nvPr/>
            </p14:nvContentPartPr>
            <p14:xfrm>
              <a:off x="4997169" y="2485544"/>
              <a:ext cx="265490" cy="4580"/>
            </p14:xfrm>
          </p:contentPart>
        </mc:Choice>
        <mc:Fallback>
          <p:sp>
            <p:nvSpPr>
              <p:cNvPr id="1050020" name=""/>
              <p:cNvSpPr/>
              <p:nvPr/>
            </p:nvSpPr>
            <p:spPr>
              <a:xfrm>
                <a:off x="4997169" y="2485544"/>
                <a:ext cx="265490" cy="4580"/>
              </a:xfrm>
            </p:spPr>
          </p:sp>
        </mc:Fallback>
      </mc:AlternateContent>
      <mc:AlternateContent xmlns:mc="http://schemas.openxmlformats.org/markup-compatibility/2006">
        <mc:Choice xmlns:p14="http://schemas.microsoft.com/office/powerpoint/2010/main" Requires="p14">
          <p:contentPart p14:bwMode="auto" r:id="rId75">
            <p14:nvContentPartPr>
              <p14:cNvPr id="1050021" name=""/>
              <p14:cNvContentPartPr/>
              <p14:nvPr/>
            </p14:nvContentPartPr>
            <p14:xfrm>
              <a:off x="5132831" y="2416385"/>
              <a:ext cx="168952" cy="168986"/>
            </p14:xfrm>
          </p:contentPart>
        </mc:Choice>
        <mc:Fallback>
          <p:sp>
            <p:nvSpPr>
              <p:cNvPr id="1050021" name=""/>
              <p:cNvSpPr/>
              <p:nvPr/>
            </p:nvSpPr>
            <p:spPr>
              <a:xfrm>
                <a:off x="5132831" y="2416385"/>
                <a:ext cx="168952" cy="168986"/>
              </a:xfrm>
            </p:spPr>
          </p:sp>
        </mc:Fallback>
      </mc:AlternateContent>
      <mc:AlternateContent xmlns:mc="http://schemas.openxmlformats.org/markup-compatibility/2006">
        <mc:Choice xmlns:p14="http://schemas.microsoft.com/office/powerpoint/2010/main" Requires="p14">
          <p:contentPart p14:bwMode="auto" r:id="rId76">
            <p14:nvContentPartPr>
              <p14:cNvPr id="1050022" name=""/>
              <p14:cNvContentPartPr/>
              <p14:nvPr/>
            </p14:nvContentPartPr>
            <p14:xfrm>
              <a:off x="5568446" y="2734830"/>
              <a:ext cx="207312" cy="14294"/>
            </p14:xfrm>
          </p:contentPart>
        </mc:Choice>
        <mc:Fallback>
          <p:sp>
            <p:nvSpPr>
              <p:cNvPr id="1050022" name=""/>
              <p:cNvSpPr/>
              <p:nvPr/>
            </p:nvSpPr>
            <p:spPr>
              <a:xfrm>
                <a:off x="5568446" y="2734830"/>
                <a:ext cx="207312" cy="14294"/>
              </a:xfrm>
            </p:spPr>
          </p:sp>
        </mc:Fallback>
      </mc:AlternateContent>
      <mc:AlternateContent xmlns:mc="http://schemas.openxmlformats.org/markup-compatibility/2006">
        <mc:Choice xmlns:p14="http://schemas.microsoft.com/office/powerpoint/2010/main" Requires="p14">
          <p:contentPart p14:bwMode="auto" r:id="rId77">
            <p14:nvContentPartPr>
              <p14:cNvPr id="1050023" name=""/>
              <p14:cNvContentPartPr/>
              <p14:nvPr/>
            </p14:nvContentPartPr>
            <p14:xfrm>
              <a:off x="5646848" y="2654729"/>
              <a:ext cx="21320" cy="196523"/>
            </p14:xfrm>
          </p:contentPart>
        </mc:Choice>
        <mc:Fallback>
          <p:sp>
            <p:nvSpPr>
              <p:cNvPr id="1050023" name=""/>
              <p:cNvSpPr/>
              <p:nvPr/>
            </p:nvSpPr>
            <p:spPr>
              <a:xfrm>
                <a:off x="5646848" y="2654729"/>
                <a:ext cx="21320" cy="196523"/>
              </a:xfrm>
            </p:spPr>
          </p:sp>
        </mc:Fallback>
      </mc:AlternateContent>
      <mc:AlternateContent xmlns:mc="http://schemas.openxmlformats.org/markup-compatibility/2006">
        <mc:Choice xmlns:p14="http://schemas.microsoft.com/office/powerpoint/2010/main" Requires="p14">
          <p:contentPart p14:bwMode="auto" r:id="rId78">
            <p14:nvContentPartPr>
              <p14:cNvPr id="1050024" name=""/>
              <p14:cNvContentPartPr/>
              <p14:nvPr/>
            </p14:nvContentPartPr>
            <p14:xfrm>
              <a:off x="5947121" y="2480788"/>
              <a:ext cx="185114" cy="323691"/>
            </p14:xfrm>
          </p:contentPart>
        </mc:Choice>
        <mc:Fallback>
          <p:sp>
            <p:nvSpPr>
              <p:cNvPr id="1050024" name=""/>
              <p:cNvSpPr/>
              <p:nvPr/>
            </p:nvSpPr>
            <p:spPr>
              <a:xfrm>
                <a:off x="5947121" y="2480788"/>
                <a:ext cx="185114" cy="323691"/>
              </a:xfrm>
            </p:spPr>
          </p:sp>
        </mc:Fallback>
      </mc:AlternateContent>
      <mc:AlternateContent xmlns:mc="http://schemas.openxmlformats.org/markup-compatibility/2006">
        <mc:Choice xmlns:p14="http://schemas.microsoft.com/office/powerpoint/2010/main" Requires="p14">
          <p:contentPart p14:bwMode="auto" r:id="rId79">
            <p14:nvContentPartPr>
              <p14:cNvPr id="1050025" name=""/>
              <p14:cNvContentPartPr/>
              <p14:nvPr/>
            </p14:nvContentPartPr>
            <p14:xfrm>
              <a:off x="6167912" y="2626668"/>
              <a:ext cx="224792" cy="421181"/>
            </p14:xfrm>
          </p:contentPart>
        </mc:Choice>
        <mc:Fallback>
          <p:sp>
            <p:nvSpPr>
              <p:cNvPr id="1050025" name=""/>
              <p:cNvSpPr/>
              <p:nvPr/>
            </p:nvSpPr>
            <p:spPr>
              <a:xfrm>
                <a:off x="6167912" y="2626668"/>
                <a:ext cx="224792" cy="421181"/>
              </a:xfrm>
            </p:spPr>
          </p:sp>
        </mc:Fallback>
      </mc:AlternateContent>
      <mc:AlternateContent xmlns:mc="http://schemas.openxmlformats.org/markup-compatibility/2006">
        <mc:Choice xmlns:p14="http://schemas.microsoft.com/office/powerpoint/2010/main" Requires="p14">
          <p:contentPart p14:bwMode="auto" r:id="rId80">
            <p14:nvContentPartPr>
              <p14:cNvPr id="1050026" name=""/>
              <p14:cNvContentPartPr/>
              <p14:nvPr/>
            </p14:nvContentPartPr>
            <p14:xfrm>
              <a:off x="6534301" y="2566974"/>
              <a:ext cx="410381" cy="483034"/>
            </p14:xfrm>
          </p:contentPart>
        </mc:Choice>
        <mc:Fallback>
          <p:sp>
            <p:nvSpPr>
              <p:cNvPr id="1050026" name=""/>
              <p:cNvSpPr/>
              <p:nvPr/>
            </p:nvSpPr>
            <p:spPr>
              <a:xfrm>
                <a:off x="6534301" y="2566974"/>
                <a:ext cx="410381" cy="483034"/>
              </a:xfrm>
            </p:spPr>
          </p:sp>
        </mc:Fallback>
      </mc:AlternateContent>
      <mc:AlternateContent xmlns:mc="http://schemas.openxmlformats.org/markup-compatibility/2006">
        <mc:Choice xmlns:p14="http://schemas.microsoft.com/office/powerpoint/2010/main" Requires="p14">
          <p:contentPart p14:bwMode="auto" r:id="rId81">
            <p14:nvContentPartPr>
              <p14:cNvPr id="1050027" name=""/>
              <p14:cNvContentPartPr/>
              <p14:nvPr/>
            </p14:nvContentPartPr>
            <p14:xfrm>
              <a:off x="6489008" y="2440460"/>
              <a:ext cx="329434" cy="19034"/>
            </p14:xfrm>
          </p:contentPart>
        </mc:Choice>
        <mc:Fallback>
          <p:sp>
            <p:nvSpPr>
              <p:cNvPr id="1050027" name=""/>
              <p:cNvSpPr/>
              <p:nvPr/>
            </p:nvSpPr>
            <p:spPr>
              <a:xfrm>
                <a:off x="6489008" y="2440460"/>
                <a:ext cx="329434" cy="19034"/>
              </a:xfrm>
            </p:spPr>
          </p:sp>
        </mc:Fallback>
      </mc:AlternateContent>
      <mc:AlternateContent xmlns:mc="http://schemas.openxmlformats.org/markup-compatibility/2006">
        <mc:Choice xmlns:p14="http://schemas.microsoft.com/office/powerpoint/2010/main" Requires="p14">
          <p:contentPart p14:bwMode="auto" r:id="rId82">
            <p14:nvContentPartPr>
              <p14:cNvPr id="1050028" name=""/>
              <p14:cNvContentPartPr/>
              <p14:nvPr/>
            </p14:nvContentPartPr>
            <p14:xfrm>
              <a:off x="6681930" y="2365594"/>
              <a:ext cx="165472" cy="185973"/>
            </p14:xfrm>
          </p:contentPart>
        </mc:Choice>
        <mc:Fallback>
          <p:sp>
            <p:nvSpPr>
              <p:cNvPr id="1050028" name=""/>
              <p:cNvSpPr/>
              <p:nvPr/>
            </p:nvSpPr>
            <p:spPr>
              <a:xfrm>
                <a:off x="6681930" y="2365594"/>
                <a:ext cx="165472" cy="185973"/>
              </a:xfrm>
            </p:spPr>
          </p:sp>
        </mc:Fallback>
      </mc:AlternateContent>
      <mc:AlternateContent xmlns:mc="http://schemas.openxmlformats.org/markup-compatibility/2006">
        <mc:Choice xmlns:p14="http://schemas.microsoft.com/office/powerpoint/2010/main" Requires="p14">
          <p:contentPart p14:bwMode="auto" r:id="rId83">
            <p14:nvContentPartPr>
              <p14:cNvPr id="1050029" name=""/>
              <p14:cNvContentPartPr/>
              <p14:nvPr/>
            </p14:nvContentPartPr>
            <p14:xfrm>
              <a:off x="849354" y="3414550"/>
              <a:ext cx="356365" cy="423070"/>
            </p14:xfrm>
          </p:contentPart>
        </mc:Choice>
        <mc:Fallback>
          <p:sp>
            <p:nvSpPr>
              <p:cNvPr id="1050029" name=""/>
              <p:cNvSpPr/>
              <p:nvPr/>
            </p:nvSpPr>
            <p:spPr>
              <a:xfrm>
                <a:off x="849354" y="3414550"/>
                <a:ext cx="356365" cy="423070"/>
              </a:xfrm>
            </p:spPr>
          </p:sp>
        </mc:Fallback>
      </mc:AlternateContent>
      <mc:AlternateContent xmlns:mc="http://schemas.openxmlformats.org/markup-compatibility/2006">
        <mc:Choice xmlns:p14="http://schemas.microsoft.com/office/powerpoint/2010/main" Requires="p14">
          <p:contentPart p14:bwMode="auto" r:id="rId84">
            <p14:nvContentPartPr>
              <p14:cNvPr id="1050030" name=""/>
              <p14:cNvContentPartPr/>
              <p14:nvPr/>
            </p14:nvContentPartPr>
            <p14:xfrm>
              <a:off x="868870" y="3309692"/>
              <a:ext cx="230224" cy="18444"/>
            </p14:xfrm>
          </p:contentPart>
        </mc:Choice>
        <mc:Fallback>
          <p:sp>
            <p:nvSpPr>
              <p:cNvPr id="1050030" name=""/>
              <p:cNvSpPr/>
              <p:nvPr/>
            </p:nvSpPr>
            <p:spPr>
              <a:xfrm>
                <a:off x="868870" y="3309692"/>
                <a:ext cx="230224" cy="18444"/>
              </a:xfrm>
            </p:spPr>
          </p:sp>
        </mc:Fallback>
      </mc:AlternateContent>
      <mc:AlternateContent xmlns:mc="http://schemas.openxmlformats.org/markup-compatibility/2006">
        <mc:Choice xmlns:p14="http://schemas.microsoft.com/office/powerpoint/2010/main" Requires="p14">
          <p:contentPart p14:bwMode="auto" r:id="rId85">
            <p14:nvContentPartPr>
              <p14:cNvPr id="1050031" name=""/>
              <p14:cNvContentPartPr/>
              <p14:nvPr/>
            </p14:nvContentPartPr>
            <p14:xfrm>
              <a:off x="985016" y="3262234"/>
              <a:ext cx="207920" cy="168227"/>
            </p14:xfrm>
          </p:contentPart>
        </mc:Choice>
        <mc:Fallback>
          <p:sp>
            <p:nvSpPr>
              <p:cNvPr id="1050031" name=""/>
              <p:cNvSpPr/>
              <p:nvPr/>
            </p:nvSpPr>
            <p:spPr>
              <a:xfrm>
                <a:off x="985016" y="3262234"/>
                <a:ext cx="207920" cy="168227"/>
              </a:xfrm>
            </p:spPr>
          </p:sp>
        </mc:Fallback>
      </mc:AlternateContent>
      <mc:AlternateContent xmlns:mc="http://schemas.openxmlformats.org/markup-compatibility/2006">
        <mc:Choice xmlns:p14="http://schemas.microsoft.com/office/powerpoint/2010/main" Requires="p14">
          <p:contentPart p14:bwMode="auto" r:id="rId86">
            <p14:nvContentPartPr>
              <p14:cNvPr id="1050032" name=""/>
              <p14:cNvContentPartPr/>
              <p14:nvPr/>
            </p14:nvContentPartPr>
            <p14:xfrm>
              <a:off x="1356324" y="3578350"/>
              <a:ext cx="175090" cy="2253"/>
            </p14:xfrm>
          </p:contentPart>
        </mc:Choice>
        <mc:Fallback>
          <p:sp>
            <p:nvSpPr>
              <p:cNvPr id="1050032" name=""/>
              <p:cNvSpPr/>
              <p:nvPr/>
            </p:nvSpPr>
            <p:spPr>
              <a:xfrm>
                <a:off x="1356324" y="3578350"/>
                <a:ext cx="175090" cy="2253"/>
              </a:xfrm>
            </p:spPr>
          </p:sp>
        </mc:Fallback>
      </mc:AlternateContent>
      <mc:AlternateContent xmlns:mc="http://schemas.openxmlformats.org/markup-compatibility/2006">
        <mc:Choice xmlns:p14="http://schemas.microsoft.com/office/powerpoint/2010/main" Requires="p14">
          <p:contentPart p14:bwMode="auto" r:id="rId87">
            <p14:nvContentPartPr>
              <p14:cNvPr id="1050033" name=""/>
              <p14:cNvContentPartPr/>
              <p14:nvPr/>
            </p14:nvContentPartPr>
            <p14:xfrm>
              <a:off x="1363371" y="3681937"/>
              <a:ext cx="235646" cy="28008"/>
            </p14:xfrm>
          </p:contentPart>
        </mc:Choice>
        <mc:Fallback>
          <p:sp>
            <p:nvSpPr>
              <p:cNvPr id="1050033" name=""/>
              <p:cNvSpPr/>
              <p:nvPr/>
            </p:nvSpPr>
            <p:spPr>
              <a:xfrm>
                <a:off x="1363371" y="3681937"/>
                <a:ext cx="235646" cy="28008"/>
              </a:xfrm>
            </p:spPr>
          </p:sp>
        </mc:Fallback>
      </mc:AlternateContent>
      <mc:AlternateContent xmlns:mc="http://schemas.openxmlformats.org/markup-compatibility/2006">
        <mc:Choice xmlns:p14="http://schemas.microsoft.com/office/powerpoint/2010/main" Requires="p14">
          <p:contentPart p14:bwMode="auto" r:id="rId88">
            <p14:nvContentPartPr>
              <p14:cNvPr id="1050034" name=""/>
              <p14:cNvContentPartPr/>
              <p14:nvPr/>
            </p14:nvContentPartPr>
            <p14:xfrm>
              <a:off x="1719423" y="3464653"/>
              <a:ext cx="571137" cy="277183"/>
            </p14:xfrm>
          </p:contentPart>
        </mc:Choice>
        <mc:Fallback>
          <p:sp>
            <p:nvSpPr>
              <p:cNvPr id="1050034" name=""/>
              <p:cNvSpPr/>
              <p:nvPr/>
            </p:nvSpPr>
            <p:spPr>
              <a:xfrm>
                <a:off x="1719423" y="3464653"/>
                <a:ext cx="571137" cy="277183"/>
              </a:xfrm>
            </p:spPr>
          </p:sp>
        </mc:Fallback>
      </mc:AlternateContent>
      <mc:AlternateContent xmlns:mc="http://schemas.openxmlformats.org/markup-compatibility/2006">
        <mc:Choice xmlns:p14="http://schemas.microsoft.com/office/powerpoint/2010/main" Requires="p14">
          <p:contentPart p14:bwMode="auto" r:id="rId89">
            <p14:nvContentPartPr>
              <p14:cNvPr id="1050035" name=""/>
              <p14:cNvContentPartPr/>
              <p14:nvPr/>
            </p14:nvContentPartPr>
            <p14:xfrm>
              <a:off x="2339738" y="3433924"/>
              <a:ext cx="215078" cy="322462"/>
            </p14:xfrm>
          </p:contentPart>
        </mc:Choice>
        <mc:Fallback>
          <p:sp>
            <p:nvSpPr>
              <p:cNvPr id="1050035" name=""/>
              <p:cNvSpPr/>
              <p:nvPr/>
            </p:nvSpPr>
            <p:spPr>
              <a:xfrm>
                <a:off x="2339738" y="3433924"/>
                <a:ext cx="215078" cy="322462"/>
              </a:xfrm>
            </p:spPr>
          </p:sp>
        </mc:Fallback>
      </mc:AlternateContent>
      <mc:AlternateContent xmlns:mc="http://schemas.openxmlformats.org/markup-compatibility/2006">
        <mc:Choice xmlns:p14="http://schemas.microsoft.com/office/powerpoint/2010/main" Requires="p14">
          <p:contentPart p14:bwMode="auto" r:id="rId90">
            <p14:nvContentPartPr>
              <p14:cNvPr id="1050036" name=""/>
              <p14:cNvContentPartPr/>
              <p14:nvPr/>
            </p14:nvContentPartPr>
            <p14:xfrm>
              <a:off x="2737098" y="3521644"/>
              <a:ext cx="433642" cy="324552"/>
            </p14:xfrm>
          </p:contentPart>
        </mc:Choice>
        <mc:Fallback>
          <p:sp>
            <p:nvSpPr>
              <p:cNvPr id="1050036" name=""/>
              <p:cNvSpPr/>
              <p:nvPr/>
            </p:nvSpPr>
            <p:spPr>
              <a:xfrm>
                <a:off x="2737098" y="3521644"/>
                <a:ext cx="433642" cy="324552"/>
              </a:xfrm>
            </p:spPr>
          </p:sp>
        </mc:Fallback>
      </mc:AlternateContent>
      <mc:AlternateContent xmlns:mc="http://schemas.openxmlformats.org/markup-compatibility/2006">
        <mc:Choice xmlns:p14="http://schemas.microsoft.com/office/powerpoint/2010/main" Requires="p14">
          <p:contentPart p14:bwMode="auto" r:id="rId91">
            <p14:nvContentPartPr>
              <p14:cNvPr id="1050037" name=""/>
              <p14:cNvContentPartPr/>
              <p14:nvPr/>
            </p14:nvContentPartPr>
            <p14:xfrm>
              <a:off x="2741131" y="3397396"/>
              <a:ext cx="244870" cy="38269"/>
            </p14:xfrm>
          </p:contentPart>
        </mc:Choice>
        <mc:Fallback>
          <p:sp>
            <p:nvSpPr>
              <p:cNvPr id="1050037" name=""/>
              <p:cNvSpPr/>
              <p:nvPr/>
            </p:nvSpPr>
            <p:spPr>
              <a:xfrm>
                <a:off x="2741131" y="3397396"/>
                <a:ext cx="244870" cy="38269"/>
              </a:xfrm>
            </p:spPr>
          </p:sp>
        </mc:Fallback>
      </mc:AlternateContent>
      <mc:AlternateContent xmlns:mc="http://schemas.openxmlformats.org/markup-compatibility/2006">
        <mc:Choice xmlns:p14="http://schemas.microsoft.com/office/powerpoint/2010/main" Requires="p14">
          <p:contentPart p14:bwMode="auto" r:id="rId92">
            <p14:nvContentPartPr>
              <p14:cNvPr id="1050038" name=""/>
              <p14:cNvContentPartPr/>
              <p14:nvPr/>
            </p14:nvContentPartPr>
            <p14:xfrm>
              <a:off x="2927005" y="3312776"/>
              <a:ext cx="79323" cy="181112"/>
            </p14:xfrm>
          </p:contentPart>
        </mc:Choice>
        <mc:Fallback>
          <p:sp>
            <p:nvSpPr>
              <p:cNvPr id="1050038" name=""/>
              <p:cNvSpPr/>
              <p:nvPr/>
            </p:nvSpPr>
            <p:spPr>
              <a:xfrm>
                <a:off x="2927005" y="3312776"/>
                <a:ext cx="79323" cy="181112"/>
              </a:xfrm>
            </p:spPr>
          </p:sp>
        </mc:Fallback>
      </mc:AlternateContent>
      <mc:AlternateContent xmlns:mc="http://schemas.openxmlformats.org/markup-compatibility/2006">
        <mc:Choice xmlns:p14="http://schemas.microsoft.com/office/powerpoint/2010/main" Requires="p14">
          <p:contentPart p14:bwMode="auto" r:id="rId93">
            <p14:nvContentPartPr>
              <p14:cNvPr id="1050039" name=""/>
              <p14:cNvContentPartPr/>
              <p14:nvPr/>
            </p14:nvContentPartPr>
            <p14:xfrm>
              <a:off x="3362180" y="3689203"/>
              <a:ext cx="210665" cy="14041"/>
            </p14:xfrm>
          </p:contentPart>
        </mc:Choice>
        <mc:Fallback>
          <p:sp>
            <p:nvSpPr>
              <p:cNvPr id="1050039" name=""/>
              <p:cNvSpPr/>
              <p:nvPr/>
            </p:nvSpPr>
            <p:spPr>
              <a:xfrm>
                <a:off x="3362180" y="3689203"/>
                <a:ext cx="210665" cy="14041"/>
              </a:xfrm>
            </p:spPr>
          </p:sp>
        </mc:Fallback>
      </mc:AlternateContent>
      <mc:AlternateContent xmlns:mc="http://schemas.openxmlformats.org/markup-compatibility/2006">
        <mc:Choice xmlns:p14="http://schemas.microsoft.com/office/powerpoint/2010/main" Requires="p14">
          <p:contentPart p14:bwMode="auto" r:id="rId94">
            <p14:nvContentPartPr>
              <p14:cNvPr id="1050040" name=""/>
              <p14:cNvContentPartPr/>
              <p14:nvPr/>
            </p14:nvContentPartPr>
            <p14:xfrm>
              <a:off x="3433535" y="3594726"/>
              <a:ext cx="17711" cy="184033"/>
            </p14:xfrm>
          </p:contentPart>
        </mc:Choice>
        <mc:Fallback>
          <p:sp>
            <p:nvSpPr>
              <p:cNvPr id="1050040" name=""/>
              <p:cNvSpPr/>
              <p:nvPr/>
            </p:nvSpPr>
            <p:spPr>
              <a:xfrm>
                <a:off x="3433535" y="3594726"/>
                <a:ext cx="17711" cy="184033"/>
              </a:xfrm>
            </p:spPr>
          </p:sp>
        </mc:Fallback>
      </mc:AlternateContent>
      <mc:AlternateContent xmlns:mc="http://schemas.openxmlformats.org/markup-compatibility/2006">
        <mc:Choice xmlns:p14="http://schemas.microsoft.com/office/powerpoint/2010/main" Requires="p14">
          <p:contentPart p14:bwMode="auto" r:id="rId95">
            <p14:nvContentPartPr>
              <p14:cNvPr id="1050041" name=""/>
              <p14:cNvContentPartPr/>
              <p14:nvPr/>
            </p14:nvContentPartPr>
            <p14:xfrm>
              <a:off x="3744033" y="3515196"/>
              <a:ext cx="150937" cy="245800"/>
            </p14:xfrm>
          </p:contentPart>
        </mc:Choice>
        <mc:Fallback>
          <p:sp>
            <p:nvSpPr>
              <p:cNvPr id="1050041" name=""/>
              <p:cNvSpPr/>
              <p:nvPr/>
            </p:nvSpPr>
            <p:spPr>
              <a:xfrm>
                <a:off x="3744033" y="3515196"/>
                <a:ext cx="150937" cy="245800"/>
              </a:xfrm>
            </p:spPr>
          </p:sp>
        </mc:Fallback>
      </mc:AlternateContent>
      <mc:AlternateContent xmlns:mc="http://schemas.openxmlformats.org/markup-compatibility/2006">
        <mc:Choice xmlns:p14="http://schemas.microsoft.com/office/powerpoint/2010/main" Requires="p14">
          <p:contentPart p14:bwMode="auto" r:id="rId96">
            <p14:nvContentPartPr>
              <p14:cNvPr id="1050042" name=""/>
              <p14:cNvContentPartPr/>
              <p14:nvPr/>
            </p14:nvContentPartPr>
            <p14:xfrm>
              <a:off x="3947552" y="3580604"/>
              <a:ext cx="7488" cy="137506"/>
            </p14:xfrm>
          </p:contentPart>
        </mc:Choice>
        <mc:Fallback>
          <p:sp>
            <p:nvSpPr>
              <p:cNvPr id="1050042" name=""/>
              <p:cNvSpPr/>
              <p:nvPr/>
            </p:nvSpPr>
            <p:spPr>
              <a:xfrm>
                <a:off x="3947552" y="3580604"/>
                <a:ext cx="7488" cy="137506"/>
              </a:xfrm>
            </p:spPr>
          </p:sp>
        </mc:Fallback>
      </mc:AlternateContent>
      <mc:AlternateContent xmlns:mc="http://schemas.openxmlformats.org/markup-compatibility/2006">
        <mc:Choice xmlns:p14="http://schemas.microsoft.com/office/powerpoint/2010/main" Requires="p14">
          <p:contentPart p14:bwMode="auto" r:id="rId97">
            <p14:nvContentPartPr>
              <p14:cNvPr id="1050043" name=""/>
              <p14:cNvContentPartPr/>
              <p14:nvPr/>
            </p14:nvContentPartPr>
            <p14:xfrm>
              <a:off x="4055024" y="3575219"/>
              <a:ext cx="139538" cy="158434"/>
            </p14:xfrm>
          </p:contentPart>
        </mc:Choice>
        <mc:Fallback>
          <p:sp>
            <p:nvSpPr>
              <p:cNvPr id="1050043" name=""/>
              <p:cNvSpPr/>
              <p:nvPr/>
            </p:nvSpPr>
            <p:spPr>
              <a:xfrm>
                <a:off x="4055024" y="3575219"/>
                <a:ext cx="139538" cy="158434"/>
              </a:xfrm>
            </p:spPr>
          </p:sp>
        </mc:Fallback>
      </mc:AlternateContent>
      <mc:AlternateContent xmlns:mc="http://schemas.openxmlformats.org/markup-compatibility/2006">
        <mc:Choice xmlns:p14="http://schemas.microsoft.com/office/powerpoint/2010/main" Requires="p14">
          <p:contentPart p14:bwMode="auto" r:id="rId98">
            <p14:nvContentPartPr>
              <p14:cNvPr id="1050044" name=""/>
              <p14:cNvContentPartPr/>
              <p14:nvPr/>
            </p14:nvContentPartPr>
            <p14:xfrm>
              <a:off x="3933457" y="3435665"/>
              <a:ext cx="62221" cy="38880"/>
            </p14:xfrm>
          </p:contentPart>
        </mc:Choice>
        <mc:Fallback>
          <p:sp>
            <p:nvSpPr>
              <p:cNvPr id="1050044" name=""/>
              <p:cNvSpPr/>
              <p:nvPr/>
            </p:nvSpPr>
            <p:spPr>
              <a:xfrm>
                <a:off x="3933457" y="3435665"/>
                <a:ext cx="62221" cy="38880"/>
              </a:xfrm>
            </p:spPr>
          </p:sp>
        </mc:Fallback>
      </mc:AlternateContent>
      <mc:AlternateContent xmlns:mc="http://schemas.openxmlformats.org/markup-compatibility/2006">
        <mc:Choice xmlns:p14="http://schemas.microsoft.com/office/powerpoint/2010/main" Requires="p14">
          <p:contentPart p14:bwMode="auto" r:id="rId99">
            <p14:nvContentPartPr>
              <p14:cNvPr id="1050045" name=""/>
              <p14:cNvContentPartPr/>
              <p14:nvPr/>
            </p14:nvContentPartPr>
            <p14:xfrm>
              <a:off x="4251080" y="3495901"/>
              <a:ext cx="167764" cy="243972"/>
            </p14:xfrm>
          </p:contentPart>
        </mc:Choice>
        <mc:Fallback>
          <p:sp>
            <p:nvSpPr>
              <p:cNvPr id="1050045" name=""/>
              <p:cNvSpPr/>
              <p:nvPr/>
            </p:nvSpPr>
            <p:spPr>
              <a:xfrm>
                <a:off x="4251080" y="3495901"/>
                <a:ext cx="167764" cy="243972"/>
              </a:xfrm>
            </p:spPr>
          </p:sp>
        </mc:Fallback>
      </mc:AlternateContent>
      <mc:AlternateContent xmlns:mc="http://schemas.openxmlformats.org/markup-compatibility/2006">
        <mc:Choice xmlns:p14="http://schemas.microsoft.com/office/powerpoint/2010/main" Requires="p14">
          <p:contentPart p14:bwMode="auto" r:id="rId100">
            <p14:nvContentPartPr>
              <p14:cNvPr id="1050046" name=""/>
              <p14:cNvContentPartPr/>
              <p14:nvPr/>
            </p14:nvContentPartPr>
            <p14:xfrm>
              <a:off x="4560024" y="3490167"/>
              <a:ext cx="338135" cy="425630"/>
            </p14:xfrm>
          </p:contentPart>
        </mc:Choice>
        <mc:Fallback>
          <p:sp>
            <p:nvSpPr>
              <p:cNvPr id="1050046" name=""/>
              <p:cNvSpPr/>
              <p:nvPr/>
            </p:nvSpPr>
            <p:spPr>
              <a:xfrm>
                <a:off x="4560024" y="3490167"/>
                <a:ext cx="338135" cy="425630"/>
              </a:xfrm>
            </p:spPr>
          </p:sp>
        </mc:Fallback>
      </mc:AlternateContent>
      <mc:AlternateContent xmlns:mc="http://schemas.openxmlformats.org/markup-compatibility/2006">
        <mc:Choice xmlns:p14="http://schemas.microsoft.com/office/powerpoint/2010/main" Requires="p14">
          <p:contentPart p14:bwMode="auto" r:id="rId101">
            <p14:nvContentPartPr>
              <p14:cNvPr id="1050047" name=""/>
              <p14:cNvContentPartPr/>
              <p14:nvPr/>
            </p14:nvContentPartPr>
            <p14:xfrm>
              <a:off x="4532924" y="3334624"/>
              <a:ext cx="226642" cy="14325"/>
            </p14:xfrm>
          </p:contentPart>
        </mc:Choice>
        <mc:Fallback>
          <p:sp>
            <p:nvSpPr>
              <p:cNvPr id="1050047" name=""/>
              <p:cNvSpPr/>
              <p:nvPr/>
            </p:nvSpPr>
            <p:spPr>
              <a:xfrm>
                <a:off x="4532924" y="3334624"/>
                <a:ext cx="226642" cy="14325"/>
              </a:xfrm>
            </p:spPr>
          </p:sp>
        </mc:Fallback>
      </mc:AlternateContent>
      <mc:AlternateContent xmlns:mc="http://schemas.openxmlformats.org/markup-compatibility/2006">
        <mc:Choice xmlns:p14="http://schemas.microsoft.com/office/powerpoint/2010/main" Requires="p14">
          <p:contentPart p14:bwMode="auto" r:id="rId102">
            <p14:nvContentPartPr>
              <p14:cNvPr id="1050048" name=""/>
              <p14:cNvContentPartPr/>
              <p14:nvPr/>
            </p14:nvContentPartPr>
            <p14:xfrm>
              <a:off x="4668585" y="3248112"/>
              <a:ext cx="112424" cy="163657"/>
            </p14:xfrm>
          </p:contentPart>
        </mc:Choice>
        <mc:Fallback>
          <p:sp>
            <p:nvSpPr>
              <p:cNvPr id="1050048" name=""/>
              <p:cNvSpPr/>
              <p:nvPr/>
            </p:nvSpPr>
            <p:spPr>
              <a:xfrm>
                <a:off x="4668585" y="3248112"/>
                <a:ext cx="112424" cy="163657"/>
              </a:xfrm>
            </p:spPr>
          </p:sp>
        </mc:Fallback>
      </mc:AlternateContent>
      <mc:AlternateContent xmlns:mc="http://schemas.openxmlformats.org/markup-compatibility/2006">
        <mc:Choice xmlns:p14="http://schemas.microsoft.com/office/powerpoint/2010/main" Requires="p14">
          <p:contentPart p14:bwMode="auto" r:id="rId103">
            <p14:nvContentPartPr>
              <p14:cNvPr id="1050049" name=""/>
              <p14:cNvContentPartPr/>
              <p14:nvPr/>
            </p14:nvContentPartPr>
            <p14:xfrm>
              <a:off x="833319" y="4151937"/>
              <a:ext cx="185588" cy="388715"/>
            </p14:xfrm>
          </p:contentPart>
        </mc:Choice>
        <mc:Fallback>
          <p:sp>
            <p:nvSpPr>
              <p:cNvPr id="1050049" name=""/>
              <p:cNvSpPr/>
              <p:nvPr/>
            </p:nvSpPr>
            <p:spPr>
              <a:xfrm>
                <a:off x="833319" y="4151937"/>
                <a:ext cx="185588" cy="388715"/>
              </a:xfrm>
            </p:spPr>
          </p:sp>
        </mc:Fallback>
      </mc:AlternateContent>
      <mc:AlternateContent xmlns:mc="http://schemas.openxmlformats.org/markup-compatibility/2006">
        <mc:Choice xmlns:p14="http://schemas.microsoft.com/office/powerpoint/2010/main" Requires="p14">
          <p:contentPart p14:bwMode="auto" r:id="rId104">
            <p14:nvContentPartPr>
              <p14:cNvPr id="1050050" name=""/>
              <p14:cNvContentPartPr/>
              <p14:nvPr/>
            </p14:nvContentPartPr>
            <p14:xfrm>
              <a:off x="1099095" y="4340422"/>
              <a:ext cx="337823" cy="371889"/>
            </p14:xfrm>
          </p:contentPart>
        </mc:Choice>
        <mc:Fallback>
          <p:sp>
            <p:nvSpPr>
              <p:cNvPr id="1050050" name=""/>
              <p:cNvSpPr/>
              <p:nvPr/>
            </p:nvSpPr>
            <p:spPr>
              <a:xfrm>
                <a:off x="1099095" y="4340422"/>
                <a:ext cx="337823" cy="371889"/>
              </a:xfrm>
            </p:spPr>
          </p:sp>
        </mc:Fallback>
      </mc:AlternateContent>
      <mc:AlternateContent xmlns:mc="http://schemas.openxmlformats.org/markup-compatibility/2006">
        <mc:Choice xmlns:p14="http://schemas.microsoft.com/office/powerpoint/2010/main" Requires="p14">
          <p:contentPart p14:bwMode="auto" r:id="rId105">
            <p14:nvContentPartPr>
              <p14:cNvPr id="1050051" name=""/>
              <p14:cNvContentPartPr/>
              <p14:nvPr/>
            </p14:nvContentPartPr>
            <p14:xfrm>
              <a:off x="1142260" y="4238404"/>
              <a:ext cx="178386" cy="6995"/>
            </p14:xfrm>
          </p:contentPart>
        </mc:Choice>
        <mc:Fallback>
          <p:sp>
            <p:nvSpPr>
              <p:cNvPr id="1050051" name=""/>
              <p:cNvSpPr/>
              <p:nvPr/>
            </p:nvSpPr>
            <p:spPr>
              <a:xfrm>
                <a:off x="1142260" y="4238404"/>
                <a:ext cx="178386" cy="6995"/>
              </a:xfrm>
            </p:spPr>
          </p:sp>
        </mc:Fallback>
      </mc:AlternateContent>
      <mc:AlternateContent xmlns:mc="http://schemas.openxmlformats.org/markup-compatibility/2006">
        <mc:Choice xmlns:p14="http://schemas.microsoft.com/office/powerpoint/2010/main" Requires="p14">
          <p:contentPart p14:bwMode="auto" r:id="rId106">
            <p14:nvContentPartPr>
              <p14:cNvPr id="1050052" name=""/>
              <p14:cNvContentPartPr/>
              <p14:nvPr/>
            </p14:nvContentPartPr>
            <p14:xfrm>
              <a:off x="1242244" y="4180924"/>
              <a:ext cx="92511" cy="161595"/>
            </p14:xfrm>
          </p:contentPart>
        </mc:Choice>
        <mc:Fallback>
          <p:sp>
            <p:nvSpPr>
              <p:cNvPr id="1050052" name=""/>
              <p:cNvSpPr/>
              <p:nvPr/>
            </p:nvSpPr>
            <p:spPr>
              <a:xfrm>
                <a:off x="1242244" y="4180924"/>
                <a:ext cx="92511" cy="161595"/>
              </a:xfrm>
            </p:spPr>
          </p:sp>
        </mc:Fallback>
      </mc:AlternateContent>
      <mc:AlternateContent xmlns:mc="http://schemas.openxmlformats.org/markup-compatibility/2006">
        <mc:Choice xmlns:p14="http://schemas.microsoft.com/office/powerpoint/2010/main" Requires="p14">
          <p:contentPart p14:bwMode="auto" r:id="rId107">
            <p14:nvContentPartPr>
              <p14:cNvPr id="1050053" name=""/>
              <p14:cNvContentPartPr/>
              <p14:nvPr/>
            </p14:nvContentPartPr>
            <p14:xfrm>
              <a:off x="1584923" y="4455689"/>
              <a:ext cx="144189" cy="13763"/>
            </p14:xfrm>
          </p:contentPart>
        </mc:Choice>
        <mc:Fallback>
          <p:sp>
            <p:nvSpPr>
              <p:cNvPr id="1050053" name=""/>
              <p:cNvSpPr/>
              <p:nvPr/>
            </p:nvSpPr>
            <p:spPr>
              <a:xfrm>
                <a:off x="1584923" y="4455689"/>
                <a:ext cx="144189" cy="13763"/>
              </a:xfrm>
            </p:spPr>
          </p:sp>
        </mc:Fallback>
      </mc:AlternateContent>
      <mc:AlternateContent xmlns:mc="http://schemas.openxmlformats.org/markup-compatibility/2006">
        <mc:Choice xmlns:p14="http://schemas.microsoft.com/office/powerpoint/2010/main" Requires="p14">
          <p:contentPart p14:bwMode="auto" r:id="rId108">
            <p14:nvContentPartPr>
              <p14:cNvPr id="1050054" name=""/>
              <p14:cNvContentPartPr/>
              <p14:nvPr/>
            </p14:nvContentPartPr>
            <p14:xfrm>
              <a:off x="1620600" y="4549590"/>
              <a:ext cx="118207" cy="26967"/>
            </p14:xfrm>
          </p:contentPart>
        </mc:Choice>
        <mc:Fallback>
          <p:sp>
            <p:nvSpPr>
              <p:cNvPr id="1050054" name=""/>
              <p:cNvSpPr/>
              <p:nvPr/>
            </p:nvSpPr>
            <p:spPr>
              <a:xfrm>
                <a:off x="1620600" y="4549590"/>
                <a:ext cx="118207" cy="26967"/>
              </a:xfrm>
            </p:spPr>
          </p:sp>
        </mc:Fallback>
      </mc:AlternateContent>
      <mc:AlternateContent xmlns:mc="http://schemas.openxmlformats.org/markup-compatibility/2006">
        <mc:Choice xmlns:p14="http://schemas.microsoft.com/office/powerpoint/2010/main" Requires="p14">
          <p:contentPart p14:bwMode="auto" r:id="rId109">
            <p14:nvContentPartPr>
              <p14:cNvPr id="1050055" name=""/>
              <p14:cNvContentPartPr/>
              <p14:nvPr/>
            </p14:nvContentPartPr>
            <p14:xfrm>
              <a:off x="1877388" y="4540195"/>
              <a:ext cx="194521" cy="2742"/>
            </p14:xfrm>
          </p:contentPart>
        </mc:Choice>
        <mc:Fallback>
          <p:sp>
            <p:nvSpPr>
              <p:cNvPr id="1050055" name=""/>
              <p:cNvSpPr/>
              <p:nvPr/>
            </p:nvSpPr>
            <p:spPr>
              <a:xfrm>
                <a:off x="1877388" y="4540195"/>
                <a:ext cx="194521" cy="2742"/>
              </a:xfrm>
            </p:spPr>
          </p:sp>
        </mc:Fallback>
      </mc:AlternateContent>
      <mc:AlternateContent xmlns:mc="http://schemas.openxmlformats.org/markup-compatibility/2006">
        <mc:Choice xmlns:p14="http://schemas.microsoft.com/office/powerpoint/2010/main" Requires="p14">
          <p:contentPart p14:bwMode="auto" r:id="rId110">
            <p14:nvContentPartPr>
              <p14:cNvPr id="1050056" name=""/>
              <p14:cNvContentPartPr/>
              <p14:nvPr/>
            </p14:nvContentPartPr>
            <p14:xfrm>
              <a:off x="2088798" y="4361293"/>
              <a:ext cx="182693" cy="318618"/>
            </p14:xfrm>
          </p:contentPart>
        </mc:Choice>
        <mc:Fallback>
          <p:sp>
            <p:nvSpPr>
              <p:cNvPr id="1050056" name=""/>
              <p:cNvSpPr/>
              <p:nvPr/>
            </p:nvSpPr>
            <p:spPr>
              <a:xfrm>
                <a:off x="2088798" y="4361293"/>
                <a:ext cx="182693" cy="318618"/>
              </a:xfrm>
            </p:spPr>
          </p:sp>
        </mc:Fallback>
      </mc:AlternateContent>
      <mc:AlternateContent xmlns:mc="http://schemas.openxmlformats.org/markup-compatibility/2006">
        <mc:Choice xmlns:p14="http://schemas.microsoft.com/office/powerpoint/2010/main" Requires="p14">
          <p:contentPart p14:bwMode="auto" r:id="rId111">
            <p14:nvContentPartPr>
              <p14:cNvPr id="1050057" name=""/>
              <p14:cNvContentPartPr/>
              <p14:nvPr/>
            </p14:nvContentPartPr>
            <p14:xfrm>
              <a:off x="2320051" y="4455689"/>
              <a:ext cx="18819" cy="181890"/>
            </p14:xfrm>
          </p:contentPart>
        </mc:Choice>
        <mc:Fallback>
          <p:sp>
            <p:nvSpPr>
              <p:cNvPr id="1050057" name=""/>
              <p:cNvSpPr/>
              <p:nvPr/>
            </p:nvSpPr>
            <p:spPr>
              <a:xfrm>
                <a:off x="2320051" y="4455689"/>
                <a:ext cx="18819" cy="181890"/>
              </a:xfrm>
            </p:spPr>
          </p:sp>
        </mc:Fallback>
      </mc:AlternateContent>
      <mc:AlternateContent xmlns:mc="http://schemas.openxmlformats.org/markup-compatibility/2006">
        <mc:Choice xmlns:p14="http://schemas.microsoft.com/office/powerpoint/2010/main" Requires="p14">
          <p:contentPart p14:bwMode="auto" r:id="rId112">
            <p14:nvContentPartPr>
              <p14:cNvPr id="1050058" name=""/>
              <p14:cNvContentPartPr/>
              <p14:nvPr/>
            </p14:nvContentPartPr>
            <p14:xfrm>
              <a:off x="2405941" y="4448227"/>
              <a:ext cx="161073" cy="183245"/>
            </p14:xfrm>
          </p:contentPart>
        </mc:Choice>
        <mc:Fallback>
          <p:sp>
            <p:nvSpPr>
              <p:cNvPr id="1050058" name=""/>
              <p:cNvSpPr/>
              <p:nvPr/>
            </p:nvSpPr>
            <p:spPr>
              <a:xfrm>
                <a:off x="2405941" y="4448227"/>
                <a:ext cx="161073" cy="183245"/>
              </a:xfrm>
            </p:spPr>
          </p:sp>
        </mc:Fallback>
      </mc:AlternateContent>
      <mc:AlternateContent xmlns:mc="http://schemas.openxmlformats.org/markup-compatibility/2006">
        <mc:Choice xmlns:p14="http://schemas.microsoft.com/office/powerpoint/2010/main" Requires="p14">
          <p:contentPart p14:bwMode="auto" r:id="rId113">
            <p14:nvContentPartPr>
              <p14:cNvPr id="1050059" name=""/>
              <p14:cNvContentPartPr/>
              <p14:nvPr/>
            </p14:nvContentPartPr>
            <p14:xfrm>
              <a:off x="2298468" y="4281762"/>
              <a:ext cx="11921" cy="30846"/>
            </p14:xfrm>
          </p:contentPart>
        </mc:Choice>
        <mc:Fallback>
          <p:sp>
            <p:nvSpPr>
              <p:cNvPr id="1050059" name=""/>
              <p:cNvSpPr/>
              <p:nvPr/>
            </p:nvSpPr>
            <p:spPr>
              <a:xfrm>
                <a:off x="2298468" y="4281762"/>
                <a:ext cx="11921" cy="30846"/>
              </a:xfrm>
            </p:spPr>
          </p:sp>
        </mc:Fallback>
      </mc:AlternateContent>
      <mc:AlternateContent xmlns:mc="http://schemas.openxmlformats.org/markup-compatibility/2006">
        <mc:Choice xmlns:p14="http://schemas.microsoft.com/office/powerpoint/2010/main" Requires="p14">
          <p:contentPart p14:bwMode="auto" r:id="rId114">
            <p14:nvContentPartPr>
              <p14:cNvPr id="1050060" name=""/>
              <p14:cNvContentPartPr/>
              <p14:nvPr/>
            </p14:nvContentPartPr>
            <p14:xfrm>
              <a:off x="2567102" y="4312952"/>
              <a:ext cx="202511" cy="292646"/>
            </p14:xfrm>
          </p:contentPart>
        </mc:Choice>
        <mc:Fallback>
          <p:sp>
            <p:nvSpPr>
              <p:cNvPr id="1050060" name=""/>
              <p:cNvSpPr/>
              <p:nvPr/>
            </p:nvSpPr>
            <p:spPr>
              <a:xfrm>
                <a:off x="2567102" y="4312952"/>
                <a:ext cx="202511" cy="292646"/>
              </a:xfrm>
            </p:spPr>
          </p:sp>
        </mc:Fallback>
      </mc:AlternateContent>
      <mc:AlternateContent xmlns:mc="http://schemas.openxmlformats.org/markup-compatibility/2006">
        <mc:Choice xmlns:p14="http://schemas.microsoft.com/office/powerpoint/2010/main" Requires="p14">
          <p:contentPart p14:bwMode="auto" r:id="rId115">
            <p14:nvContentPartPr>
              <p14:cNvPr id="1050061" name=""/>
              <p14:cNvContentPartPr/>
              <p14:nvPr/>
            </p14:nvContentPartPr>
            <p14:xfrm>
              <a:off x="2873868" y="4269484"/>
              <a:ext cx="141088" cy="342377"/>
            </p14:xfrm>
          </p:contentPart>
        </mc:Choice>
        <mc:Fallback>
          <p:sp>
            <p:nvSpPr>
              <p:cNvPr id="1050061" name=""/>
              <p:cNvSpPr/>
              <p:nvPr/>
            </p:nvSpPr>
            <p:spPr>
              <a:xfrm>
                <a:off x="2873868" y="4269484"/>
                <a:ext cx="141088" cy="342377"/>
              </a:xfrm>
            </p:spPr>
          </p:sp>
        </mc:Fallback>
      </mc:AlternateContent>
      <mc:AlternateContent xmlns:mc="http://schemas.openxmlformats.org/markup-compatibility/2006">
        <mc:Choice xmlns:p14="http://schemas.microsoft.com/office/powerpoint/2010/main" Requires="p14">
          <p:contentPart p14:bwMode="auto" r:id="rId116">
            <p14:nvContentPartPr>
              <p14:cNvPr id="1050062" name=""/>
              <p14:cNvContentPartPr/>
              <p14:nvPr/>
            </p14:nvContentPartPr>
            <p14:xfrm>
              <a:off x="3074052" y="4292806"/>
              <a:ext cx="154754" cy="315199"/>
            </p14:xfrm>
          </p:contentPart>
        </mc:Choice>
        <mc:Fallback>
          <p:sp>
            <p:nvSpPr>
              <p:cNvPr id="1050062" name=""/>
              <p:cNvSpPr/>
              <p:nvPr/>
            </p:nvSpPr>
            <p:spPr>
              <a:xfrm>
                <a:off x="3074052" y="4292806"/>
                <a:ext cx="154754" cy="315199"/>
              </a:xfrm>
            </p:spPr>
          </p:sp>
        </mc:Fallback>
      </mc:AlternateContent>
      <mc:AlternateContent xmlns:mc="http://schemas.openxmlformats.org/markup-compatibility/2006">
        <mc:Choice xmlns:p14="http://schemas.microsoft.com/office/powerpoint/2010/main" Requires="p14">
          <p:contentPart p14:bwMode="auto" r:id="rId117">
            <p14:nvContentPartPr>
              <p14:cNvPr id="1050063" name=""/>
              <p14:cNvContentPartPr/>
              <p14:nvPr/>
            </p14:nvContentPartPr>
            <p14:xfrm>
              <a:off x="3417163" y="4386212"/>
              <a:ext cx="388419" cy="386162"/>
            </p14:xfrm>
          </p:contentPart>
        </mc:Choice>
        <mc:Fallback>
          <p:sp>
            <p:nvSpPr>
              <p:cNvPr id="1050063" name=""/>
              <p:cNvSpPr/>
              <p:nvPr/>
            </p:nvSpPr>
            <p:spPr>
              <a:xfrm>
                <a:off x="3417163" y="4386212"/>
                <a:ext cx="388419" cy="386162"/>
              </a:xfrm>
            </p:spPr>
          </p:sp>
        </mc:Fallback>
      </mc:AlternateContent>
      <mc:AlternateContent xmlns:mc="http://schemas.openxmlformats.org/markup-compatibility/2006">
        <mc:Choice xmlns:p14="http://schemas.microsoft.com/office/powerpoint/2010/main" Requires="p14">
          <p:contentPart p14:bwMode="auto" r:id="rId118">
            <p14:nvContentPartPr>
              <p14:cNvPr id="1050064" name=""/>
              <p14:cNvContentPartPr/>
              <p14:nvPr/>
            </p14:nvContentPartPr>
            <p14:xfrm>
              <a:off x="3397857" y="4303813"/>
              <a:ext cx="210835" cy="9403"/>
            </p14:xfrm>
          </p:contentPart>
        </mc:Choice>
        <mc:Fallback>
          <p:sp>
            <p:nvSpPr>
              <p:cNvPr id="1050064" name=""/>
              <p:cNvSpPr/>
              <p:nvPr/>
            </p:nvSpPr>
            <p:spPr>
              <a:xfrm>
                <a:off x="3397857" y="4303813"/>
                <a:ext cx="210835" cy="9403"/>
              </a:xfrm>
            </p:spPr>
          </p:sp>
        </mc:Fallback>
      </mc:AlternateContent>
      <mc:AlternateContent xmlns:mc="http://schemas.openxmlformats.org/markup-compatibility/2006">
        <mc:Choice xmlns:p14="http://schemas.microsoft.com/office/powerpoint/2010/main" Requires="p14">
          <p:contentPart p14:bwMode="auto" r:id="rId119">
            <p14:nvContentPartPr>
              <p14:cNvPr id="1050065" name=""/>
              <p14:cNvContentPartPr/>
              <p14:nvPr/>
            </p14:nvContentPartPr>
            <p14:xfrm>
              <a:off x="3519424" y="4260455"/>
              <a:ext cx="147413" cy="158813"/>
            </p14:xfrm>
          </p:contentPart>
        </mc:Choice>
        <mc:Fallback>
          <p:sp>
            <p:nvSpPr>
              <p:cNvPr id="1050065" name=""/>
              <p:cNvSpPr/>
              <p:nvPr/>
            </p:nvSpPr>
            <p:spPr>
              <a:xfrm>
                <a:off x="3519424" y="4260455"/>
                <a:ext cx="147413" cy="158813"/>
              </a:xfrm>
            </p:spPr>
          </p:sp>
        </mc:Fallback>
      </mc:AlternateContent>
      <mc:AlternateContent xmlns:mc="http://schemas.openxmlformats.org/markup-compatibility/2006">
        <mc:Choice xmlns:p14="http://schemas.microsoft.com/office/powerpoint/2010/main" Requires="p14">
          <p:contentPart p14:bwMode="auto" r:id="rId120">
            <p14:nvContentPartPr>
              <p14:cNvPr id="1050066" name=""/>
              <p14:cNvContentPartPr/>
              <p14:nvPr/>
            </p14:nvContentPartPr>
            <p14:xfrm>
              <a:off x="3955040" y="4615209"/>
              <a:ext cx="191559" cy="28033"/>
            </p14:xfrm>
          </p:contentPart>
        </mc:Choice>
        <mc:Fallback>
          <p:sp>
            <p:nvSpPr>
              <p:cNvPr id="1050066" name=""/>
              <p:cNvSpPr/>
              <p:nvPr/>
            </p:nvSpPr>
            <p:spPr>
              <a:xfrm>
                <a:off x="3955040" y="4615209"/>
                <a:ext cx="191559" cy="28033"/>
              </a:xfrm>
            </p:spPr>
          </p:sp>
        </mc:Fallback>
      </mc:AlternateContent>
      <mc:AlternateContent xmlns:mc="http://schemas.openxmlformats.org/markup-compatibility/2006">
        <mc:Choice xmlns:p14="http://schemas.microsoft.com/office/powerpoint/2010/main" Requires="p14">
          <p:contentPart p14:bwMode="auto" r:id="rId121">
            <p14:nvContentPartPr>
              <p14:cNvPr id="1050067" name=""/>
              <p14:cNvContentPartPr/>
              <p14:nvPr/>
            </p14:nvContentPartPr>
            <p14:xfrm>
              <a:off x="4011859" y="4520354"/>
              <a:ext cx="20964" cy="216368"/>
            </p14:xfrm>
          </p:contentPart>
        </mc:Choice>
        <mc:Fallback>
          <p:sp>
            <p:nvSpPr>
              <p:cNvPr id="1050067" name=""/>
              <p:cNvSpPr/>
              <p:nvPr/>
            </p:nvSpPr>
            <p:spPr>
              <a:xfrm>
                <a:off x="4011859" y="4520354"/>
                <a:ext cx="20964" cy="216368"/>
              </a:xfrm>
            </p:spPr>
          </p:sp>
        </mc:Fallback>
      </mc:AlternateContent>
      <mc:AlternateContent xmlns:mc="http://schemas.openxmlformats.org/markup-compatibility/2006">
        <mc:Choice xmlns:p14="http://schemas.microsoft.com/office/powerpoint/2010/main" Requires="p14">
          <p:contentPart p14:bwMode="auto" r:id="rId122">
            <p14:nvContentPartPr>
              <p14:cNvPr id="1050068" name=""/>
              <p14:cNvContentPartPr/>
              <p14:nvPr/>
            </p14:nvContentPartPr>
            <p14:xfrm>
              <a:off x="4277595" y="4448008"/>
              <a:ext cx="447493" cy="253043"/>
            </p14:xfrm>
          </p:contentPart>
        </mc:Choice>
        <mc:Fallback>
          <p:sp>
            <p:nvSpPr>
              <p:cNvPr id="1050068" name=""/>
              <p:cNvSpPr/>
              <p:nvPr/>
            </p:nvSpPr>
            <p:spPr>
              <a:xfrm>
                <a:off x="4277595" y="4448008"/>
                <a:ext cx="447493" cy="253043"/>
              </a:xfrm>
            </p:spPr>
          </p:sp>
        </mc:Fallback>
      </mc:AlternateContent>
      <mc:AlternateContent xmlns:mc="http://schemas.openxmlformats.org/markup-compatibility/2006">
        <mc:Choice xmlns:p14="http://schemas.microsoft.com/office/powerpoint/2010/main" Requires="p14">
          <p:contentPart p14:bwMode="auto" r:id="rId123">
            <p14:nvContentPartPr>
              <p14:cNvPr id="1050069" name=""/>
              <p14:cNvContentPartPr/>
              <p14:nvPr/>
            </p14:nvContentPartPr>
            <p14:xfrm>
              <a:off x="4760108" y="4411806"/>
              <a:ext cx="162035" cy="298281"/>
            </p14:xfrm>
          </p:contentPart>
        </mc:Choice>
        <mc:Fallback>
          <p:sp>
            <p:nvSpPr>
              <p:cNvPr id="1050069" name=""/>
              <p:cNvSpPr/>
              <p:nvPr/>
            </p:nvSpPr>
            <p:spPr>
              <a:xfrm>
                <a:off x="4760108" y="4411806"/>
                <a:ext cx="162035" cy="298281"/>
              </a:xfrm>
            </p:spPr>
          </p:sp>
        </mc:Fallback>
      </mc:AlternateContent>
      <mc:AlternateContent xmlns:mc="http://schemas.openxmlformats.org/markup-compatibility/2006">
        <mc:Choice xmlns:p14="http://schemas.microsoft.com/office/powerpoint/2010/main" Requires="p14">
          <p:contentPart p14:bwMode="auto" r:id="rId124">
            <p14:nvContentPartPr>
              <p14:cNvPr id="1050070" name=""/>
              <p14:cNvContentPartPr/>
              <p14:nvPr/>
            </p14:nvContentPartPr>
            <p14:xfrm>
              <a:off x="5044001" y="4296118"/>
              <a:ext cx="359638" cy="381409"/>
            </p14:xfrm>
          </p:contentPart>
        </mc:Choice>
        <mc:Fallback>
          <p:sp>
            <p:nvSpPr>
              <p:cNvPr id="1050070" name=""/>
              <p:cNvSpPr/>
              <p:nvPr/>
            </p:nvSpPr>
            <p:spPr>
              <a:xfrm>
                <a:off x="5044001" y="4296118"/>
                <a:ext cx="359638" cy="381409"/>
              </a:xfrm>
            </p:spPr>
          </p:sp>
        </mc:Fallback>
      </mc:AlternateContent>
      <mc:AlternateContent xmlns:mc="http://schemas.openxmlformats.org/markup-compatibility/2006">
        <mc:Choice xmlns:p14="http://schemas.microsoft.com/office/powerpoint/2010/main" Requires="p14">
          <p:contentPart p14:bwMode="auto" r:id="rId125">
            <p14:nvContentPartPr>
              <p14:cNvPr id="1050071" name=""/>
              <p14:cNvContentPartPr/>
              <p14:nvPr/>
            </p14:nvContentPartPr>
            <p14:xfrm>
              <a:off x="5535197" y="4414530"/>
              <a:ext cx="291357" cy="386852"/>
            </p14:xfrm>
          </p:contentPart>
        </mc:Choice>
        <mc:Fallback>
          <p:sp>
            <p:nvSpPr>
              <p:cNvPr id="1050071" name=""/>
              <p:cNvSpPr/>
              <p:nvPr/>
            </p:nvSpPr>
            <p:spPr>
              <a:xfrm>
                <a:off x="5535197" y="4414530"/>
                <a:ext cx="291357" cy="386852"/>
              </a:xfrm>
            </p:spPr>
          </p:sp>
        </mc:Fallback>
      </mc:AlternateContent>
      <mc:AlternateContent xmlns:mc="http://schemas.openxmlformats.org/markup-compatibility/2006">
        <mc:Choice xmlns:p14="http://schemas.microsoft.com/office/powerpoint/2010/main" Requires="p14">
          <p:contentPart p14:bwMode="auto" r:id="rId126">
            <p14:nvContentPartPr>
              <p14:cNvPr id="1050072" name=""/>
              <p14:cNvContentPartPr/>
              <p14:nvPr/>
            </p14:nvContentPartPr>
            <p14:xfrm>
              <a:off x="5511186" y="4274825"/>
              <a:ext cx="192921" cy="0"/>
            </p14:xfrm>
          </p:contentPart>
        </mc:Choice>
        <mc:Fallback>
          <p:sp>
            <p:nvSpPr>
              <p:cNvPr id="1050072" name=""/>
              <p:cNvSpPr/>
              <p:nvPr/>
            </p:nvSpPr>
            <p:spPr>
              <a:xfrm>
                <a:off x="5511186" y="4274825"/>
                <a:ext cx="192921" cy="0"/>
              </a:xfrm>
            </p:spPr>
          </p:sp>
        </mc:Fallback>
      </mc:AlternateContent>
      <mc:AlternateContent xmlns:mc="http://schemas.openxmlformats.org/markup-compatibility/2006">
        <mc:Choice xmlns:p14="http://schemas.microsoft.com/office/powerpoint/2010/main" Requires="p14">
          <p:contentPart p14:bwMode="auto" r:id="rId127">
            <p14:nvContentPartPr>
              <p14:cNvPr id="1050073" name=""/>
              <p14:cNvContentPartPr/>
              <p14:nvPr/>
            </p14:nvContentPartPr>
            <p14:xfrm>
              <a:off x="5618218" y="4195047"/>
              <a:ext cx="136655" cy="143817"/>
            </p14:xfrm>
          </p:contentPart>
        </mc:Choice>
        <mc:Fallback>
          <p:sp>
            <p:nvSpPr>
              <p:cNvPr id="1050073" name=""/>
              <p:cNvSpPr/>
              <p:nvPr/>
            </p:nvSpPr>
            <p:spPr>
              <a:xfrm>
                <a:off x="5618218" y="4195047"/>
                <a:ext cx="136655" cy="143817"/>
              </a:xfrm>
            </p:spPr>
          </p:sp>
        </mc:Fallback>
      </mc:AlternateContent>
      <mc:AlternateContent xmlns:mc="http://schemas.openxmlformats.org/markup-compatibility/2006">
        <mc:Choice xmlns:p14="http://schemas.microsoft.com/office/powerpoint/2010/main" Requires="p14">
          <p:contentPart p14:bwMode="auto" r:id="rId128">
            <p14:nvContentPartPr>
              <p14:cNvPr id="1050074" name=""/>
              <p14:cNvContentPartPr/>
              <p14:nvPr/>
            </p14:nvContentPartPr>
            <p14:xfrm>
              <a:off x="1677419" y="5200338"/>
              <a:ext cx="211885" cy="7299"/>
            </p14:xfrm>
          </p:contentPart>
        </mc:Choice>
        <mc:Fallback>
          <p:sp>
            <p:nvSpPr>
              <p:cNvPr id="1050074" name=""/>
              <p:cNvSpPr/>
              <p:nvPr/>
            </p:nvSpPr>
            <p:spPr>
              <a:xfrm>
                <a:off x="1677419" y="5200338"/>
                <a:ext cx="211885" cy="7299"/>
              </a:xfrm>
            </p:spPr>
          </p:sp>
        </mc:Fallback>
      </mc:AlternateContent>
      <mc:AlternateContent xmlns:mc="http://schemas.openxmlformats.org/markup-compatibility/2006">
        <mc:Choice xmlns:p14="http://schemas.microsoft.com/office/powerpoint/2010/main" Requires="p14">
          <p:contentPart p14:bwMode="auto" r:id="rId129">
            <p14:nvContentPartPr>
              <p14:cNvPr id="1050075" name=""/>
              <p14:cNvContentPartPr/>
              <p14:nvPr/>
            </p14:nvContentPartPr>
            <p14:xfrm>
              <a:off x="1684467" y="5344647"/>
              <a:ext cx="228598" cy="1624"/>
            </p14:xfrm>
          </p:contentPart>
        </mc:Choice>
        <mc:Fallback>
          <p:sp>
            <p:nvSpPr>
              <p:cNvPr id="1050075" name=""/>
              <p:cNvSpPr/>
              <p:nvPr/>
            </p:nvSpPr>
            <p:spPr>
              <a:xfrm>
                <a:off x="1684467" y="5344647"/>
                <a:ext cx="228598" cy="1624"/>
              </a:xfrm>
            </p:spPr>
          </p:sp>
        </mc:Fallback>
      </mc:AlternateContent>
      <mc:AlternateContent xmlns:mc="http://schemas.openxmlformats.org/markup-compatibility/2006">
        <mc:Choice xmlns:p14="http://schemas.microsoft.com/office/powerpoint/2010/main" Requires="p14">
          <p:contentPart p14:bwMode="auto" r:id="rId130">
            <p14:nvContentPartPr>
              <p14:cNvPr id="1050076" name=""/>
              <p14:cNvContentPartPr/>
              <p14:nvPr/>
            </p14:nvContentPartPr>
            <p14:xfrm>
              <a:off x="2141664" y="5294105"/>
              <a:ext cx="173576" cy="4717"/>
            </p14:xfrm>
          </p:contentPart>
        </mc:Choice>
        <mc:Fallback>
          <p:sp>
            <p:nvSpPr>
              <p:cNvPr id="1050076" name=""/>
              <p:cNvSpPr/>
              <p:nvPr/>
            </p:nvSpPr>
            <p:spPr>
              <a:xfrm>
                <a:off x="2141664" y="5294105"/>
                <a:ext cx="173576" cy="4717"/>
              </a:xfrm>
            </p:spPr>
          </p:sp>
        </mc:Fallback>
      </mc:AlternateContent>
      <mc:AlternateContent xmlns:mc="http://schemas.openxmlformats.org/markup-compatibility/2006">
        <mc:Choice xmlns:p14="http://schemas.microsoft.com/office/powerpoint/2010/main" Requires="p14">
          <p:contentPart p14:bwMode="auto" r:id="rId131">
            <p14:nvContentPartPr>
              <p14:cNvPr id="1050077" name=""/>
              <p14:cNvContentPartPr/>
              <p14:nvPr/>
            </p14:nvContentPartPr>
            <p14:xfrm>
              <a:off x="2407177" y="5069883"/>
              <a:ext cx="142745" cy="304729"/>
            </p14:xfrm>
          </p:contentPart>
        </mc:Choice>
        <mc:Fallback>
          <p:sp>
            <p:nvSpPr>
              <p:cNvPr id="1050077" name=""/>
              <p:cNvSpPr/>
              <p:nvPr/>
            </p:nvSpPr>
            <p:spPr>
              <a:xfrm>
                <a:off x="2407177" y="5069883"/>
                <a:ext cx="142745" cy="304729"/>
              </a:xfrm>
            </p:spPr>
          </p:sp>
        </mc:Fallback>
      </mc:AlternateContent>
      <mc:AlternateContent xmlns:mc="http://schemas.openxmlformats.org/markup-compatibility/2006">
        <mc:Choice xmlns:p14="http://schemas.microsoft.com/office/powerpoint/2010/main" Requires="p14">
          <p:contentPart p14:bwMode="auto" r:id="rId132">
            <p14:nvContentPartPr>
              <p14:cNvPr id="1050078" name=""/>
              <p14:cNvContentPartPr/>
              <p14:nvPr/>
            </p14:nvContentPartPr>
            <p14:xfrm>
              <a:off x="2634099" y="5200205"/>
              <a:ext cx="31132" cy="186173"/>
            </p14:xfrm>
          </p:contentPart>
        </mc:Choice>
        <mc:Fallback>
          <p:sp>
            <p:nvSpPr>
              <p:cNvPr id="1050078" name=""/>
              <p:cNvSpPr/>
              <p:nvPr/>
            </p:nvSpPr>
            <p:spPr>
              <a:xfrm>
                <a:off x="2634099" y="5200205"/>
                <a:ext cx="31132" cy="186173"/>
              </a:xfrm>
            </p:spPr>
          </p:sp>
        </mc:Fallback>
      </mc:AlternateContent>
      <mc:AlternateContent xmlns:mc="http://schemas.openxmlformats.org/markup-compatibility/2006">
        <mc:Choice xmlns:p14="http://schemas.microsoft.com/office/powerpoint/2010/main" Requires="p14">
          <p:contentPart p14:bwMode="auto" r:id="rId133">
            <p14:nvContentPartPr>
              <p14:cNvPr id="1050079" name=""/>
              <p14:cNvContentPartPr/>
              <p14:nvPr/>
            </p14:nvContentPartPr>
            <p14:xfrm>
              <a:off x="2762714" y="5192863"/>
              <a:ext cx="159928" cy="189286"/>
            </p14:xfrm>
          </p:contentPart>
        </mc:Choice>
        <mc:Fallback>
          <p:sp>
            <p:nvSpPr>
              <p:cNvPr id="1050079" name=""/>
              <p:cNvSpPr/>
              <p:nvPr/>
            </p:nvSpPr>
            <p:spPr>
              <a:xfrm>
                <a:off x="2762714" y="5192863"/>
                <a:ext cx="159928" cy="189286"/>
              </a:xfrm>
            </p:spPr>
          </p:sp>
        </mc:Fallback>
      </mc:AlternateContent>
      <mc:AlternateContent xmlns:mc="http://schemas.openxmlformats.org/markup-compatibility/2006">
        <mc:Choice xmlns:p14="http://schemas.microsoft.com/office/powerpoint/2010/main" Requires="p14">
          <p:contentPart p14:bwMode="auto" r:id="rId134">
            <p14:nvContentPartPr>
              <p14:cNvPr id="1050080" name=""/>
              <p14:cNvContentPartPr/>
              <p14:nvPr/>
            </p14:nvContentPartPr>
            <p14:xfrm>
              <a:off x="2639793" y="4961860"/>
              <a:ext cx="15888" cy="113508"/>
            </p14:xfrm>
          </p:contentPart>
        </mc:Choice>
        <mc:Fallback>
          <p:sp>
            <p:nvSpPr>
              <p:cNvPr id="1050080" name=""/>
              <p:cNvSpPr/>
              <p:nvPr/>
            </p:nvSpPr>
            <p:spPr>
              <a:xfrm>
                <a:off x="2639793" y="4961860"/>
                <a:ext cx="15888" cy="113508"/>
              </a:xfrm>
            </p:spPr>
          </p:sp>
        </mc:Fallback>
      </mc:AlternateContent>
      <mc:AlternateContent xmlns:mc="http://schemas.openxmlformats.org/markup-compatibility/2006">
        <mc:Choice xmlns:p14="http://schemas.microsoft.com/office/powerpoint/2010/main" Requires="p14">
          <p:contentPart p14:bwMode="auto" r:id="rId135">
            <p14:nvContentPartPr>
              <p14:cNvPr id="1050081" name=""/>
              <p14:cNvContentPartPr/>
              <p14:nvPr/>
            </p14:nvContentPartPr>
            <p14:xfrm>
              <a:off x="3000631" y="5094301"/>
              <a:ext cx="137149" cy="297785"/>
            </p14:xfrm>
          </p:contentPart>
        </mc:Choice>
        <mc:Fallback>
          <p:sp>
            <p:nvSpPr>
              <p:cNvPr id="1050081" name=""/>
              <p:cNvSpPr/>
              <p:nvPr/>
            </p:nvSpPr>
            <p:spPr>
              <a:xfrm>
                <a:off x="3000631" y="5094301"/>
                <a:ext cx="137149" cy="297785"/>
              </a:xfrm>
            </p:spPr>
          </p:sp>
        </mc:Fallback>
      </mc:AlternateContent>
      <mc:AlternateContent xmlns:mc="http://schemas.openxmlformats.org/markup-compatibility/2006">
        <mc:Choice xmlns:p14="http://schemas.microsoft.com/office/powerpoint/2010/main" Requires="p14">
          <p:contentPart p14:bwMode="auto" r:id="rId136">
            <p14:nvContentPartPr>
              <p14:cNvPr id="1050082" name=""/>
              <p14:cNvContentPartPr/>
              <p14:nvPr/>
            </p14:nvContentPartPr>
            <p14:xfrm>
              <a:off x="3271172" y="5175067"/>
              <a:ext cx="317678" cy="353867"/>
            </p14:xfrm>
          </p:contentPart>
        </mc:Choice>
        <mc:Fallback>
          <p:sp>
            <p:nvSpPr>
              <p:cNvPr id="1050082" name=""/>
              <p:cNvSpPr/>
              <p:nvPr/>
            </p:nvSpPr>
            <p:spPr>
              <a:xfrm>
                <a:off x="3271172" y="5175067"/>
                <a:ext cx="317678" cy="353867"/>
              </a:xfrm>
            </p:spPr>
          </p:sp>
        </mc:Fallback>
      </mc:AlternateContent>
      <mc:AlternateContent xmlns:mc="http://schemas.openxmlformats.org/markup-compatibility/2006">
        <mc:Choice xmlns:p14="http://schemas.microsoft.com/office/powerpoint/2010/main" Requires="p14">
          <p:contentPart p14:bwMode="auto" r:id="rId137">
            <p14:nvContentPartPr>
              <p14:cNvPr id="1050083" name=""/>
              <p14:cNvContentPartPr/>
              <p14:nvPr/>
            </p14:nvContentPartPr>
            <p14:xfrm>
              <a:off x="3234006" y="5026526"/>
              <a:ext cx="193541" cy="41420"/>
            </p14:xfrm>
          </p:contentPart>
        </mc:Choice>
        <mc:Fallback>
          <p:sp>
            <p:nvSpPr>
              <p:cNvPr id="1050083" name=""/>
              <p:cNvSpPr/>
              <p:nvPr/>
            </p:nvSpPr>
            <p:spPr>
              <a:xfrm>
                <a:off x="3234006" y="5026526"/>
                <a:ext cx="193541" cy="41420"/>
              </a:xfrm>
            </p:spPr>
          </p:sp>
        </mc:Fallback>
      </mc:AlternateContent>
      <mc:AlternateContent xmlns:mc="http://schemas.openxmlformats.org/markup-compatibility/2006">
        <mc:Choice xmlns:p14="http://schemas.microsoft.com/office/powerpoint/2010/main" Requires="p14">
          <p:contentPart p14:bwMode="auto" r:id="rId138">
            <p14:nvContentPartPr>
              <p14:cNvPr id="1050084" name=""/>
              <p14:cNvContentPartPr/>
              <p14:nvPr/>
            </p14:nvContentPartPr>
            <p14:xfrm>
              <a:off x="3362180" y="4998033"/>
              <a:ext cx="105354" cy="171545"/>
            </p14:xfrm>
          </p:contentPart>
        </mc:Choice>
        <mc:Fallback>
          <p:sp>
            <p:nvSpPr>
              <p:cNvPr id="1050084" name=""/>
              <p:cNvSpPr/>
              <p:nvPr/>
            </p:nvSpPr>
            <p:spPr>
              <a:xfrm>
                <a:off x="3362180" y="4998033"/>
                <a:ext cx="105354" cy="171545"/>
              </a:xfrm>
            </p:spPr>
          </p:sp>
        </mc:Fallback>
      </mc:AlternateContent>
      <mc:AlternateContent xmlns:mc="http://schemas.openxmlformats.org/markup-compatibility/2006">
        <mc:Choice xmlns:p14="http://schemas.microsoft.com/office/powerpoint/2010/main" Requires="p14">
          <p:contentPart p14:bwMode="auto" r:id="rId139">
            <p14:nvContentPartPr>
              <p14:cNvPr id="1050085" name=""/>
              <p14:cNvContentPartPr/>
              <p14:nvPr/>
            </p14:nvContentPartPr>
            <p14:xfrm>
              <a:off x="3683716" y="5305254"/>
              <a:ext cx="188957" cy="39393"/>
            </p14:xfrm>
          </p:contentPart>
        </mc:Choice>
        <mc:Fallback>
          <p:sp>
            <p:nvSpPr>
              <p:cNvPr id="1050085" name=""/>
              <p:cNvSpPr/>
              <p:nvPr/>
            </p:nvSpPr>
            <p:spPr>
              <a:xfrm>
                <a:off x="3683716" y="5305254"/>
                <a:ext cx="188957" cy="39393"/>
              </a:xfrm>
            </p:spPr>
          </p:sp>
        </mc:Fallback>
      </mc:AlternateContent>
      <mc:AlternateContent xmlns:mc="http://schemas.openxmlformats.org/markup-compatibility/2006">
        <mc:Choice xmlns:p14="http://schemas.microsoft.com/office/powerpoint/2010/main" Requires="p14">
          <p:contentPart p14:bwMode="auto" r:id="rId140">
            <p14:nvContentPartPr>
              <p14:cNvPr id="1050086" name=""/>
              <p14:cNvContentPartPr/>
              <p14:nvPr/>
            </p14:nvContentPartPr>
            <p14:xfrm>
              <a:off x="3740535" y="5221760"/>
              <a:ext cx="49271" cy="255697"/>
            </p14:xfrm>
          </p:contentPart>
        </mc:Choice>
        <mc:Fallback>
          <p:sp>
            <p:nvSpPr>
              <p:cNvPr id="1050086" name=""/>
              <p:cNvSpPr/>
              <p:nvPr/>
            </p:nvSpPr>
            <p:spPr>
              <a:xfrm>
                <a:off x="3740535" y="5221760"/>
                <a:ext cx="49271" cy="255697"/>
              </a:xfrm>
            </p:spPr>
          </p:sp>
        </mc:Fallback>
      </mc:AlternateContent>
      <mc:AlternateContent xmlns:mc="http://schemas.openxmlformats.org/markup-compatibility/2006">
        <mc:Choice xmlns:p14="http://schemas.microsoft.com/office/powerpoint/2010/main" Requires="p14">
          <p:contentPart p14:bwMode="auto" r:id="rId141">
            <p14:nvContentPartPr>
              <p14:cNvPr id="1050087" name=""/>
              <p14:cNvContentPartPr/>
              <p14:nvPr/>
            </p14:nvContentPartPr>
            <p14:xfrm>
              <a:off x="3970649" y="5243810"/>
              <a:ext cx="327123" cy="247326"/>
            </p14:xfrm>
          </p:contentPart>
        </mc:Choice>
        <mc:Fallback>
          <p:sp>
            <p:nvSpPr>
              <p:cNvPr id="1050087" name=""/>
              <p:cNvSpPr/>
              <p:nvPr/>
            </p:nvSpPr>
            <p:spPr>
              <a:xfrm>
                <a:off x="3970649" y="5243810"/>
                <a:ext cx="327123" cy="247326"/>
              </a:xfrm>
            </p:spPr>
          </p:sp>
        </mc:Fallback>
      </mc:AlternateContent>
      <mc:AlternateContent xmlns:mc="http://schemas.openxmlformats.org/markup-compatibility/2006">
        <mc:Choice xmlns:p14="http://schemas.microsoft.com/office/powerpoint/2010/main" Requires="p14">
          <p:contentPart p14:bwMode="auto" r:id="rId142">
            <p14:nvContentPartPr>
              <p14:cNvPr id="1050088" name=""/>
              <p14:cNvContentPartPr/>
              <p14:nvPr/>
            </p14:nvContentPartPr>
            <p14:xfrm>
              <a:off x="4370944" y="5225481"/>
              <a:ext cx="130992" cy="278571"/>
            </p14:xfrm>
          </p:contentPart>
        </mc:Choice>
        <mc:Fallback>
          <p:sp>
            <p:nvSpPr>
              <p:cNvPr id="1050088" name=""/>
              <p:cNvSpPr/>
              <p:nvPr/>
            </p:nvSpPr>
            <p:spPr>
              <a:xfrm>
                <a:off x="4370944" y="5225481"/>
                <a:ext cx="130992" cy="278571"/>
              </a:xfrm>
            </p:spPr>
          </p:sp>
        </mc:Fallback>
      </mc:AlternateContent>
      <mc:AlternateContent xmlns:mc="http://schemas.openxmlformats.org/markup-compatibility/2006">
        <mc:Choice xmlns:p14="http://schemas.microsoft.com/office/powerpoint/2010/main" Requires="p14">
          <p:contentPart p14:bwMode="auto" r:id="rId143">
            <p14:nvContentPartPr>
              <p14:cNvPr id="1050089" name=""/>
              <p14:cNvContentPartPr/>
              <p14:nvPr/>
            </p14:nvContentPartPr>
            <p14:xfrm>
              <a:off x="4590184" y="5286572"/>
              <a:ext cx="308725" cy="358450"/>
            </p14:xfrm>
          </p:contentPart>
        </mc:Choice>
        <mc:Fallback>
          <p:sp>
            <p:nvSpPr>
              <p:cNvPr id="1050089" name=""/>
              <p:cNvSpPr/>
              <p:nvPr/>
            </p:nvSpPr>
            <p:spPr>
              <a:xfrm>
                <a:off x="4590184" y="5286572"/>
                <a:ext cx="308725" cy="358450"/>
              </a:xfrm>
            </p:spPr>
          </p:sp>
        </mc:Fallback>
      </mc:AlternateContent>
      <mc:AlternateContent xmlns:mc="http://schemas.openxmlformats.org/markup-compatibility/2006">
        <mc:Choice xmlns:p14="http://schemas.microsoft.com/office/powerpoint/2010/main" Requires="p14">
          <p:contentPart p14:bwMode="auto" r:id="rId144">
            <p14:nvContentPartPr>
              <p14:cNvPr id="1050090" name=""/>
              <p14:cNvContentPartPr/>
              <p14:nvPr/>
            </p14:nvContentPartPr>
            <p14:xfrm>
              <a:off x="4569041" y="5164279"/>
              <a:ext cx="184550" cy="8577"/>
            </p14:xfrm>
          </p:contentPart>
        </mc:Choice>
        <mc:Fallback>
          <p:sp>
            <p:nvSpPr>
              <p:cNvPr id="1050090" name=""/>
              <p:cNvSpPr/>
              <p:nvPr/>
            </p:nvSpPr>
            <p:spPr>
              <a:xfrm>
                <a:off x="4569041" y="5164279"/>
                <a:ext cx="184550" cy="8577"/>
              </a:xfrm>
            </p:spPr>
          </p:sp>
        </mc:Fallback>
      </mc:AlternateContent>
      <mc:AlternateContent xmlns:mc="http://schemas.openxmlformats.org/markup-compatibility/2006">
        <mc:Choice xmlns:p14="http://schemas.microsoft.com/office/powerpoint/2010/main" Requires="p14">
          <p:contentPart p14:bwMode="auto" r:id="rId145">
            <p14:nvContentPartPr>
              <p14:cNvPr id="1050091" name=""/>
              <p14:cNvContentPartPr/>
              <p14:nvPr/>
            </p14:nvContentPartPr>
            <p14:xfrm>
              <a:off x="4683121" y="5098871"/>
              <a:ext cx="78402" cy="130569"/>
            </p14:xfrm>
          </p:contentPart>
        </mc:Choice>
        <mc:Fallback>
          <p:sp>
            <p:nvSpPr>
              <p:cNvPr id="1050091" name=""/>
              <p:cNvSpPr/>
              <p:nvPr/>
            </p:nvSpPr>
            <p:spPr>
              <a:xfrm>
                <a:off x="4683121" y="5098871"/>
                <a:ext cx="78402" cy="130569"/>
              </a:xfrm>
            </p:spPr>
          </p:sp>
        </mc:Fallback>
      </mc:AlternateContent>
      <mc:AlternateContent xmlns:mc="http://schemas.openxmlformats.org/markup-compatibility/2006">
        <mc:Choice xmlns:p14="http://schemas.microsoft.com/office/powerpoint/2010/main" Requires="p14">
          <p:contentPart p14:bwMode="auto" r:id="rId146">
            <p14:nvContentPartPr>
              <p14:cNvPr id="1050092" name=""/>
              <p14:cNvContentPartPr/>
              <p14:nvPr/>
            </p14:nvContentPartPr>
            <p14:xfrm>
              <a:off x="5026680" y="5062203"/>
              <a:ext cx="112535" cy="731805"/>
            </p14:xfrm>
          </p:contentPart>
        </mc:Choice>
        <mc:Fallback>
          <p:sp>
            <p:nvSpPr>
              <p:cNvPr id="1050092" name=""/>
              <p:cNvSpPr/>
              <p:nvPr/>
            </p:nvSpPr>
            <p:spPr>
              <a:xfrm>
                <a:off x="5026680" y="5062203"/>
                <a:ext cx="112535" cy="731805"/>
              </a:xfrm>
            </p:spPr>
          </p:sp>
        </mc:Fallback>
      </mc:AlternateContent>
      <mc:AlternateContent xmlns:mc="http://schemas.openxmlformats.org/markup-compatibility/2006">
        <mc:Choice xmlns:p14="http://schemas.microsoft.com/office/powerpoint/2010/main" Requires="p14">
          <p:contentPart p14:bwMode="auto" r:id="rId147">
            <p14:nvContentPartPr>
              <p14:cNvPr id="1050093" name=""/>
              <p14:cNvContentPartPr/>
              <p14:nvPr/>
            </p14:nvContentPartPr>
            <p14:xfrm>
              <a:off x="2025523" y="4918007"/>
              <a:ext cx="204180" cy="699428"/>
            </p14:xfrm>
          </p:contentPart>
        </mc:Choice>
        <mc:Fallback>
          <p:sp>
            <p:nvSpPr>
              <p:cNvPr id="1050093" name=""/>
              <p:cNvSpPr/>
              <p:nvPr/>
            </p:nvSpPr>
            <p:spPr>
              <a:xfrm>
                <a:off x="2025523" y="4918007"/>
                <a:ext cx="204180" cy="699428"/>
              </a:xfrm>
            </p:spPr>
          </p:sp>
        </mc:Fallback>
      </mc:AlternateContent>
      <mc:AlternateContent xmlns:mc="http://schemas.openxmlformats.org/markup-compatibility/2006">
        <mc:Choice xmlns:p14="http://schemas.microsoft.com/office/powerpoint/2010/main" Requires="p14">
          <p:contentPart p14:bwMode="auto" r:id="rId148">
            <p14:nvContentPartPr>
              <p14:cNvPr id="1050094" name=""/>
              <p14:cNvContentPartPr/>
              <p14:nvPr/>
            </p14:nvContentPartPr>
            <p14:xfrm>
              <a:off x="5225944" y="5196285"/>
              <a:ext cx="351284" cy="367679"/>
            </p14:xfrm>
          </p:contentPart>
        </mc:Choice>
        <mc:Fallback>
          <p:sp>
            <p:nvSpPr>
              <p:cNvPr id="1050094" name=""/>
              <p:cNvSpPr/>
              <p:nvPr/>
            </p:nvSpPr>
            <p:spPr>
              <a:xfrm>
                <a:off x="5225944" y="5196285"/>
                <a:ext cx="351284" cy="367679"/>
              </a:xfrm>
            </p:spPr>
          </p:sp>
        </mc:Fallback>
      </mc:AlternateContent>
      <mc:AlternateContent xmlns:mc="http://schemas.openxmlformats.org/markup-compatibility/2006">
        <mc:Choice xmlns:p14="http://schemas.microsoft.com/office/powerpoint/2010/main" Requires="p14">
          <p:contentPart p14:bwMode="auto" r:id="rId149">
            <p14:nvContentPartPr>
              <p14:cNvPr id="1050095" name=""/>
              <p14:cNvContentPartPr/>
              <p14:nvPr/>
            </p14:nvContentPartPr>
            <p14:xfrm>
              <a:off x="1968123" y="6033418"/>
              <a:ext cx="209746" cy="10347"/>
            </p14:xfrm>
          </p:contentPart>
        </mc:Choice>
        <mc:Fallback>
          <p:sp>
            <p:nvSpPr>
              <p:cNvPr id="1050095" name=""/>
              <p:cNvSpPr/>
              <p:nvPr/>
            </p:nvSpPr>
            <p:spPr>
              <a:xfrm>
                <a:off x="1968123" y="6033418"/>
                <a:ext cx="209746" cy="10347"/>
              </a:xfrm>
            </p:spPr>
          </p:sp>
        </mc:Fallback>
      </mc:AlternateContent>
      <mc:AlternateContent xmlns:mc="http://schemas.openxmlformats.org/markup-compatibility/2006">
        <mc:Choice xmlns:p14="http://schemas.microsoft.com/office/powerpoint/2010/main" Requires="p14">
          <p:contentPart p14:bwMode="auto" r:id="rId150">
            <p14:nvContentPartPr>
              <p14:cNvPr id="1050096" name=""/>
              <p14:cNvContentPartPr/>
              <p14:nvPr/>
            </p14:nvContentPartPr>
            <p14:xfrm>
              <a:off x="1998955" y="6147727"/>
              <a:ext cx="196013" cy="21462"/>
            </p14:xfrm>
          </p:contentPart>
        </mc:Choice>
        <mc:Fallback>
          <p:sp>
            <p:nvSpPr>
              <p:cNvPr id="1050096" name=""/>
              <p:cNvSpPr/>
              <p:nvPr/>
            </p:nvSpPr>
            <p:spPr>
              <a:xfrm>
                <a:off x="1998955" y="6147727"/>
                <a:ext cx="196013" cy="21462"/>
              </a:xfrm>
            </p:spPr>
          </p:sp>
        </mc:Fallback>
      </mc:AlternateContent>
      <mc:AlternateContent xmlns:mc="http://schemas.openxmlformats.org/markup-compatibility/2006">
        <mc:Choice xmlns:p14="http://schemas.microsoft.com/office/powerpoint/2010/main" Requires="p14">
          <p:contentPart p14:bwMode="auto" r:id="rId151">
            <p14:nvContentPartPr>
              <p14:cNvPr id="1050097" name=""/>
              <p14:cNvContentPartPr/>
              <p14:nvPr/>
            </p14:nvContentPartPr>
            <p14:xfrm>
              <a:off x="2377515" y="5881063"/>
              <a:ext cx="418192" cy="426918"/>
            </p14:xfrm>
          </p:contentPart>
        </mc:Choice>
        <mc:Fallback>
          <p:sp>
            <p:nvSpPr>
              <p:cNvPr id="1050097" name=""/>
              <p:cNvSpPr/>
              <p:nvPr/>
            </p:nvSpPr>
            <p:spPr>
              <a:xfrm>
                <a:off x="2377515" y="5881063"/>
                <a:ext cx="418192" cy="426918"/>
              </a:xfrm>
            </p:spPr>
          </p:sp>
        </mc:Fallback>
      </mc:AlternateContent>
      <mc:AlternateContent xmlns:mc="http://schemas.openxmlformats.org/markup-compatibility/2006">
        <mc:Choice xmlns:p14="http://schemas.microsoft.com/office/powerpoint/2010/main" Requires="p14">
          <p:contentPart p14:bwMode="auto" r:id="rId152">
            <p14:nvContentPartPr>
              <p14:cNvPr id="1050098" name=""/>
              <p14:cNvContentPartPr/>
              <p14:nvPr/>
            </p14:nvContentPartPr>
            <p14:xfrm>
              <a:off x="2984208" y="5987717"/>
              <a:ext cx="310515" cy="420673"/>
            </p14:xfrm>
          </p:contentPart>
        </mc:Choice>
        <mc:Fallback>
          <p:sp>
            <p:nvSpPr>
              <p:cNvPr id="1050098" name=""/>
              <p:cNvSpPr/>
              <p:nvPr/>
            </p:nvSpPr>
            <p:spPr>
              <a:xfrm>
                <a:off x="2984208" y="5987717"/>
                <a:ext cx="310515" cy="420673"/>
              </a:xfrm>
            </p:spPr>
          </p:sp>
        </mc:Fallback>
      </mc:AlternateContent>
      <mc:AlternateContent xmlns:mc="http://schemas.openxmlformats.org/markup-compatibility/2006">
        <mc:Choice xmlns:p14="http://schemas.microsoft.com/office/powerpoint/2010/main" Requires="p14">
          <p:contentPart p14:bwMode="auto" r:id="rId153">
            <p14:nvContentPartPr>
              <p14:cNvPr id="1050099" name=""/>
              <p14:cNvContentPartPr/>
              <p14:nvPr/>
            </p14:nvContentPartPr>
            <p14:xfrm>
              <a:off x="2898375" y="5865437"/>
              <a:ext cx="235646" cy="10729"/>
            </p14:xfrm>
          </p:contentPart>
        </mc:Choice>
        <mc:Fallback>
          <p:sp>
            <p:nvSpPr>
              <p:cNvPr id="1050099" name=""/>
              <p:cNvSpPr/>
              <p:nvPr/>
            </p:nvSpPr>
            <p:spPr>
              <a:xfrm>
                <a:off x="2898375" y="5865437"/>
                <a:ext cx="235646" cy="10729"/>
              </a:xfrm>
            </p:spPr>
          </p:sp>
        </mc:Fallback>
      </mc:AlternateContent>
      <mc:AlternateContent xmlns:mc="http://schemas.openxmlformats.org/markup-compatibility/2006">
        <mc:Choice xmlns:p14="http://schemas.microsoft.com/office/powerpoint/2010/main" Requires="p14">
          <p:contentPart p14:bwMode="auto" r:id="rId154">
            <p14:nvContentPartPr>
              <p14:cNvPr id="1050100" name=""/>
              <p14:cNvContentPartPr/>
              <p14:nvPr/>
            </p14:nvContentPartPr>
            <p14:xfrm>
              <a:off x="3062667" y="5793339"/>
              <a:ext cx="149809" cy="136905"/>
            </p14:xfrm>
          </p:contentPart>
        </mc:Choice>
        <mc:Fallback>
          <p:sp>
            <p:nvSpPr>
              <p:cNvPr id="1050100" name=""/>
              <p:cNvSpPr/>
              <p:nvPr/>
            </p:nvSpPr>
            <p:spPr>
              <a:xfrm>
                <a:off x="3062667" y="5793339"/>
                <a:ext cx="149809" cy="136905"/>
              </a:xfrm>
            </p:spPr>
          </p:sp>
        </mc:Fallback>
      </mc:AlternateContent>
      <mc:AlternateContent xmlns:mc="http://schemas.openxmlformats.org/markup-compatibility/2006">
        <mc:Choice xmlns:p14="http://schemas.microsoft.com/office/powerpoint/2010/main" Requires="p14">
          <p:contentPart p14:bwMode="auto" r:id="rId155">
            <p14:nvContentPartPr>
              <p14:cNvPr id="1050101" name=""/>
              <p14:cNvContentPartPr/>
              <p14:nvPr/>
            </p14:nvContentPartPr>
            <p14:xfrm>
              <a:off x="1180676" y="5663266"/>
              <a:ext cx="518529" cy="688893"/>
            </p14:xfrm>
          </p:contentPart>
        </mc:Choice>
        <mc:Fallback>
          <p:sp>
            <p:nvSpPr>
              <p:cNvPr id="1050101" name=""/>
              <p:cNvSpPr/>
              <p:nvPr/>
            </p:nvSpPr>
            <p:spPr>
              <a:xfrm>
                <a:off x="1180676" y="5663266"/>
                <a:ext cx="518529" cy="688893"/>
              </a:xfrm>
            </p:spPr>
          </p:sp>
        </mc:Fallback>
      </mc:AlternateContent>
      <mc:AlternateContent xmlns:mc="http://schemas.openxmlformats.org/markup-compatibility/2006">
        <mc:Choice xmlns:p14="http://schemas.microsoft.com/office/powerpoint/2010/main" Requires="p14">
          <p:contentPart p14:bwMode="auto" r:id="rId156">
            <p14:nvContentPartPr>
              <p14:cNvPr id="1050102" name=""/>
              <p14:cNvContentPartPr/>
              <p14:nvPr/>
            </p14:nvContentPartPr>
            <p14:xfrm>
              <a:off x="1395358" y="5843795"/>
              <a:ext cx="153887" cy="16153"/>
            </p14:xfrm>
          </p:contentPart>
        </mc:Choice>
        <mc:Fallback>
          <p:sp>
            <p:nvSpPr>
              <p:cNvPr id="1050102" name=""/>
              <p:cNvSpPr/>
              <p:nvPr/>
            </p:nvSpPr>
            <p:spPr>
              <a:xfrm>
                <a:off x="1395358" y="5843795"/>
                <a:ext cx="153887" cy="16153"/>
              </a:xfrm>
            </p:spPr>
          </p:sp>
        </mc:Fallback>
      </mc:AlternateContent>
      <mc:AlternateContent xmlns:mc="http://schemas.openxmlformats.org/markup-compatibility/2006">
        <mc:Choice xmlns:p14="http://schemas.microsoft.com/office/powerpoint/2010/main" Requires="p14">
          <p:contentPart p14:bwMode="auto" r:id="rId157">
            <p14:nvContentPartPr>
              <p14:cNvPr id="1050103" name=""/>
              <p14:cNvContentPartPr/>
              <p14:nvPr/>
            </p14:nvContentPartPr>
            <p14:xfrm>
              <a:off x="1484938" y="5807462"/>
              <a:ext cx="145945" cy="76062"/>
            </p14:xfrm>
          </p:contentPart>
        </mc:Choice>
        <mc:Fallback>
          <p:sp>
            <p:nvSpPr>
              <p:cNvPr id="1050103" name=""/>
              <p:cNvSpPr/>
              <p:nvPr/>
            </p:nvSpPr>
            <p:spPr>
              <a:xfrm>
                <a:off x="1484938" y="5807462"/>
                <a:ext cx="145945" cy="76062"/>
              </a:xfrm>
            </p:spPr>
          </p:sp>
        </mc:Fallback>
      </mc:AlternateContent>
      <mc:AlternateContent xmlns:mc="http://schemas.openxmlformats.org/markup-compatibility/2006">
        <mc:Choice xmlns:p14="http://schemas.microsoft.com/office/powerpoint/2010/main" Requires="p14">
          <p:contentPart p14:bwMode="auto" r:id="rId158">
            <p14:nvContentPartPr>
              <p14:cNvPr id="1050104" name=""/>
              <p14:cNvContentPartPr/>
              <p14:nvPr/>
            </p14:nvContentPartPr>
            <p14:xfrm>
              <a:off x="954839" y="5568998"/>
              <a:ext cx="2513360" cy="963768"/>
            </p14:xfrm>
          </p:contentPart>
        </mc:Choice>
        <mc:Fallback>
          <p:sp>
            <p:nvSpPr>
              <p:cNvPr id="1050104" name=""/>
              <p:cNvSpPr/>
              <p:nvPr/>
            </p:nvSpPr>
            <p:spPr>
              <a:xfrm>
                <a:off x="954839" y="5568998"/>
                <a:ext cx="2513360" cy="963768"/>
              </a:xfrm>
            </p:spPr>
          </p:sp>
        </mc:Fallback>
      </mc:AlternateContent>
      <mc:AlternateContent xmlns:mc="http://schemas.openxmlformats.org/markup-compatibility/2006">
        <mc:Choice xmlns:p14="http://schemas.microsoft.com/office/powerpoint/2010/main" Requires="p14">
          <p:contentPart p14:bwMode="auto" r:id="rId159">
            <p14:nvContentPartPr>
              <p14:cNvPr id="1050105" name=""/>
              <p14:cNvContentPartPr/>
              <p14:nvPr/>
            </p14:nvContentPartPr>
            <p14:xfrm>
              <a:off x="3626456" y="5894673"/>
              <a:ext cx="50597" cy="391651"/>
            </p14:xfrm>
          </p:contentPart>
        </mc:Choice>
        <mc:Fallback>
          <p:sp>
            <p:nvSpPr>
              <p:cNvPr id="1050105" name=""/>
              <p:cNvSpPr/>
              <p:nvPr/>
            </p:nvSpPr>
            <p:spPr>
              <a:xfrm>
                <a:off x="3626456" y="5894673"/>
                <a:ext cx="50597" cy="391651"/>
              </a:xfrm>
            </p:spPr>
          </p:sp>
        </mc:Fallback>
      </mc:AlternateContent>
      <mc:AlternateContent xmlns:mc="http://schemas.openxmlformats.org/markup-compatibility/2006">
        <mc:Choice xmlns:p14="http://schemas.microsoft.com/office/powerpoint/2010/main" Requires="p14">
          <p:contentPart p14:bwMode="auto" r:id="rId160">
            <p14:nvContentPartPr>
              <p14:cNvPr id="1050106" name=""/>
              <p14:cNvContentPartPr/>
              <p14:nvPr/>
            </p14:nvContentPartPr>
            <p14:xfrm>
              <a:off x="3519743" y="6276612"/>
              <a:ext cx="306681" cy="6072"/>
            </p14:xfrm>
          </p:contentPart>
        </mc:Choice>
        <mc:Fallback>
          <p:sp>
            <p:nvSpPr>
              <p:cNvPr id="1050106" name=""/>
              <p:cNvSpPr/>
              <p:nvPr/>
            </p:nvSpPr>
            <p:spPr>
              <a:xfrm>
                <a:off x="3519743" y="6276612"/>
                <a:ext cx="306681" cy="6072"/>
              </a:xfrm>
            </p:spPr>
          </p:sp>
        </mc:Fallback>
      </mc:AlternateContent>
      <mc:AlternateContent xmlns:mc="http://schemas.openxmlformats.org/markup-compatibility/2006">
        <mc:Choice xmlns:p14="http://schemas.microsoft.com/office/powerpoint/2010/main" Requires="p14">
          <p:contentPart p14:bwMode="auto" r:id="rId161">
            <p14:nvContentPartPr>
              <p14:cNvPr id="1050107" name=""/>
              <p14:cNvContentPartPr/>
              <p14:nvPr/>
            </p14:nvContentPartPr>
            <p14:xfrm>
              <a:off x="3889623" y="6115915"/>
              <a:ext cx="286657" cy="344959"/>
            </p14:xfrm>
          </p:contentPart>
        </mc:Choice>
        <mc:Fallback>
          <p:sp>
            <p:nvSpPr>
              <p:cNvPr id="1050107" name=""/>
              <p:cNvSpPr/>
              <p:nvPr/>
            </p:nvSpPr>
            <p:spPr>
              <a:xfrm>
                <a:off x="3889623" y="6115915"/>
                <a:ext cx="286657" cy="344959"/>
              </a:xfrm>
            </p:spPr>
          </p:sp>
        </mc:Fallback>
      </mc:AlternateContent>
      <mc:AlternateContent xmlns:mc="http://schemas.openxmlformats.org/markup-compatibility/2006">
        <mc:Choice xmlns:p14="http://schemas.microsoft.com/office/powerpoint/2010/main" Requires="p14">
          <p:contentPart p14:bwMode="auto" r:id="rId162">
            <p14:nvContentPartPr>
              <p14:cNvPr id="1050108" name=""/>
              <p14:cNvContentPartPr/>
              <p14:nvPr/>
            </p14:nvContentPartPr>
            <p14:xfrm>
              <a:off x="3883685" y="5981388"/>
              <a:ext cx="171339" cy="14370"/>
            </p14:xfrm>
          </p:contentPart>
        </mc:Choice>
        <mc:Fallback>
          <p:sp>
            <p:nvSpPr>
              <p:cNvPr id="1050108" name=""/>
              <p:cNvSpPr/>
              <p:nvPr/>
            </p:nvSpPr>
            <p:spPr>
              <a:xfrm>
                <a:off x="3883685" y="5981388"/>
                <a:ext cx="171339" cy="14370"/>
              </a:xfrm>
            </p:spPr>
          </p:sp>
        </mc:Fallback>
      </mc:AlternateContent>
      <mc:AlternateContent xmlns:mc="http://schemas.openxmlformats.org/markup-compatibility/2006">
        <mc:Choice xmlns:p14="http://schemas.microsoft.com/office/powerpoint/2010/main" Requires="p14">
          <p:contentPart p14:bwMode="auto" r:id="rId163">
            <p14:nvContentPartPr>
              <p14:cNvPr id="1050109" name=""/>
              <p14:cNvContentPartPr/>
              <p14:nvPr/>
            </p14:nvContentPartPr>
            <p14:xfrm>
              <a:off x="3969134" y="5923165"/>
              <a:ext cx="186120" cy="199712"/>
            </p14:xfrm>
          </p:contentPart>
        </mc:Choice>
        <mc:Fallback>
          <p:sp>
            <p:nvSpPr>
              <p:cNvPr id="1050109" name=""/>
              <p:cNvSpPr/>
              <p:nvPr/>
            </p:nvSpPr>
            <p:spPr>
              <a:xfrm>
                <a:off x="3969134" y="5923165"/>
                <a:ext cx="186120" cy="199712"/>
              </a:xfrm>
            </p:spPr>
          </p:sp>
        </mc:Fallback>
      </mc:AlternateContent>
      <mc:AlternateContent xmlns:mc="http://schemas.openxmlformats.org/markup-compatibility/2006">
        <mc:Choice xmlns:p14="http://schemas.microsoft.com/office/powerpoint/2010/main" Requires="p14">
          <p:contentPart p14:bwMode="auto" r:id="rId164">
            <p14:nvContentPartPr>
              <p14:cNvPr id="1050110" name=""/>
              <p14:cNvContentPartPr/>
              <p14:nvPr/>
            </p14:nvContentPartPr>
            <p14:xfrm>
              <a:off x="3983229" y="6255905"/>
              <a:ext cx="65979" cy="171708"/>
            </p14:xfrm>
          </p:contentPart>
        </mc:Choice>
        <mc:Fallback>
          <p:sp>
            <p:nvSpPr>
              <p:cNvPr id="1050110" name=""/>
              <p:cNvSpPr/>
              <p:nvPr/>
            </p:nvSpPr>
            <p:spPr>
              <a:xfrm>
                <a:off x="3983229" y="6255905"/>
                <a:ext cx="65979" cy="171708"/>
              </a:xfrm>
            </p:spPr>
          </p:sp>
        </mc:Fallback>
      </mc:AlternateContent>
      <mc:AlternateContent xmlns:mc="http://schemas.openxmlformats.org/markup-compatibility/2006">
        <mc:Choice xmlns:p14="http://schemas.microsoft.com/office/powerpoint/2010/main" Requires="p14">
          <p:contentPart p14:bwMode="auto" r:id="rId165">
            <p14:nvContentPartPr>
              <p14:cNvPr id="1050111" name=""/>
              <p14:cNvContentPartPr/>
              <p14:nvPr/>
            </p14:nvContentPartPr>
            <p14:xfrm>
              <a:off x="4008360" y="6263338"/>
              <a:ext cx="103483" cy="46799"/>
            </p14:xfrm>
          </p:contentPart>
        </mc:Choice>
        <mc:Fallback>
          <p:sp>
            <p:nvSpPr>
              <p:cNvPr id="1050111" name=""/>
              <p:cNvSpPr/>
              <p:nvPr/>
            </p:nvSpPr>
            <p:spPr>
              <a:xfrm>
                <a:off x="4008360" y="6263338"/>
                <a:ext cx="103483" cy="46799"/>
              </a:xfrm>
            </p:spPr>
          </p:sp>
        </mc:Fallback>
      </mc:AlternateContent>
      <mc:AlternateContent xmlns:mc="http://schemas.openxmlformats.org/markup-compatibility/2006">
        <mc:Choice xmlns:p14="http://schemas.microsoft.com/office/powerpoint/2010/main" Requires="p14">
          <p:contentPart p14:bwMode="auto" r:id="rId166">
            <p14:nvContentPartPr>
              <p14:cNvPr id="1050112" name=""/>
              <p14:cNvContentPartPr/>
              <p14:nvPr/>
            </p14:nvContentPartPr>
            <p14:xfrm>
              <a:off x="7071732" y="347598"/>
              <a:ext cx="241769" cy="5308728"/>
            </p14:xfrm>
          </p:contentPart>
        </mc:Choice>
        <mc:Fallback>
          <p:sp>
            <p:nvSpPr>
              <p:cNvPr id="1050112" name=""/>
              <p:cNvSpPr/>
              <p:nvPr/>
            </p:nvSpPr>
            <p:spPr>
              <a:xfrm>
                <a:off x="7071732" y="347598"/>
                <a:ext cx="241769" cy="5308728"/>
              </a:xfrm>
            </p:spPr>
          </p:sp>
        </mc:Fallback>
      </mc:AlternateContent>
      <mc:AlternateContent xmlns:mc="http://schemas.openxmlformats.org/markup-compatibility/2006">
        <mc:Choice xmlns:p14="http://schemas.microsoft.com/office/powerpoint/2010/main" Requires="p14">
          <p:contentPart p14:bwMode="auto" r:id="rId167">
            <p14:nvContentPartPr>
              <p14:cNvPr id="1050113" name=""/>
              <p14:cNvContentPartPr/>
              <p14:nvPr/>
            </p14:nvContentPartPr>
            <p14:xfrm>
              <a:off x="7699117" y="940980"/>
              <a:ext cx="182643" cy="250470"/>
            </p14:xfrm>
          </p:contentPart>
        </mc:Choice>
        <mc:Fallback>
          <p:sp>
            <p:nvSpPr>
              <p:cNvPr id="1050113" name=""/>
              <p:cNvSpPr/>
              <p:nvPr/>
            </p:nvSpPr>
            <p:spPr>
              <a:xfrm>
                <a:off x="7699117" y="940980"/>
                <a:ext cx="182643" cy="250470"/>
              </a:xfrm>
            </p:spPr>
          </p:sp>
        </mc:Fallback>
      </mc:AlternateContent>
      <mc:AlternateContent xmlns:mc="http://schemas.openxmlformats.org/markup-compatibility/2006">
        <mc:Choice xmlns:p14="http://schemas.microsoft.com/office/powerpoint/2010/main" Requires="p14">
          <p:contentPart p14:bwMode="auto" r:id="rId168">
            <p14:nvContentPartPr>
              <p14:cNvPr id="1050114" name=""/>
              <p14:cNvContentPartPr/>
              <p14:nvPr/>
            </p14:nvContentPartPr>
            <p14:xfrm>
              <a:off x="7852673" y="688266"/>
              <a:ext cx="26115" cy="420887"/>
            </p14:xfrm>
          </p:contentPart>
        </mc:Choice>
        <mc:Fallback>
          <p:sp>
            <p:nvSpPr>
              <p:cNvPr id="1050114" name=""/>
              <p:cNvSpPr/>
              <p:nvPr/>
            </p:nvSpPr>
            <p:spPr>
              <a:xfrm>
                <a:off x="7852673" y="688266"/>
                <a:ext cx="26115" cy="420887"/>
              </a:xfrm>
            </p:spPr>
          </p:sp>
        </mc:Fallback>
      </mc:AlternateContent>
      <mc:AlternateContent xmlns:mc="http://schemas.openxmlformats.org/markup-compatibility/2006">
        <mc:Choice xmlns:p14="http://schemas.microsoft.com/office/powerpoint/2010/main" Requires="p14">
          <p:contentPart p14:bwMode="auto" r:id="rId169">
            <p14:nvContentPartPr>
              <p14:cNvPr id="1050115" name=""/>
              <p14:cNvContentPartPr/>
              <p14:nvPr/>
            </p14:nvContentPartPr>
            <p14:xfrm>
              <a:off x="7950208" y="876068"/>
              <a:ext cx="161597" cy="279729"/>
            </p14:xfrm>
          </p:contentPart>
        </mc:Choice>
        <mc:Fallback>
          <p:sp>
            <p:nvSpPr>
              <p:cNvPr id="1050115" name=""/>
              <p:cNvSpPr/>
              <p:nvPr/>
            </p:nvSpPr>
            <p:spPr>
              <a:xfrm>
                <a:off x="7950208" y="876068"/>
                <a:ext cx="161597" cy="279729"/>
              </a:xfrm>
            </p:spPr>
          </p:sp>
        </mc:Fallback>
      </mc:AlternateContent>
      <mc:AlternateContent xmlns:mc="http://schemas.openxmlformats.org/markup-compatibility/2006">
        <mc:Choice xmlns:p14="http://schemas.microsoft.com/office/powerpoint/2010/main" Requires="p14">
          <p:contentPart p14:bwMode="auto" r:id="rId170">
            <p14:nvContentPartPr>
              <p14:cNvPr id="1050116" name=""/>
              <p14:cNvContentPartPr/>
              <p14:nvPr/>
            </p14:nvContentPartPr>
            <p14:xfrm>
              <a:off x="8167151" y="873310"/>
              <a:ext cx="235736" cy="264187"/>
            </p14:xfrm>
          </p:contentPart>
        </mc:Choice>
        <mc:Fallback>
          <p:sp>
            <p:nvSpPr>
              <p:cNvPr id="1050116" name=""/>
              <p:cNvSpPr/>
              <p:nvPr/>
            </p:nvSpPr>
            <p:spPr>
              <a:xfrm>
                <a:off x="8167151" y="873310"/>
                <a:ext cx="235736" cy="264187"/>
              </a:xfrm>
            </p:spPr>
          </p:sp>
        </mc:Fallback>
      </mc:AlternateContent>
      <mc:AlternateContent xmlns:mc="http://schemas.openxmlformats.org/markup-compatibility/2006">
        <mc:Choice xmlns:p14="http://schemas.microsoft.com/office/powerpoint/2010/main" Requires="p14">
          <p:contentPart p14:bwMode="auto" r:id="rId171">
            <p14:nvContentPartPr>
              <p14:cNvPr id="1050117" name=""/>
              <p14:cNvContentPartPr/>
              <p14:nvPr/>
            </p14:nvContentPartPr>
            <p14:xfrm>
              <a:off x="8052642" y="704549"/>
              <a:ext cx="337653" cy="19642"/>
            </p14:xfrm>
          </p:contentPart>
        </mc:Choice>
        <mc:Fallback>
          <p:sp>
            <p:nvSpPr>
              <p:cNvPr id="1050117" name=""/>
              <p:cNvSpPr/>
              <p:nvPr/>
            </p:nvSpPr>
            <p:spPr>
              <a:xfrm>
                <a:off x="8052642" y="704549"/>
                <a:ext cx="337653" cy="19642"/>
              </a:xfrm>
            </p:spPr>
          </p:sp>
        </mc:Fallback>
      </mc:AlternateContent>
      <mc:AlternateContent xmlns:mc="http://schemas.openxmlformats.org/markup-compatibility/2006">
        <mc:Choice xmlns:p14="http://schemas.microsoft.com/office/powerpoint/2010/main" Requires="p14">
          <p:contentPart p14:bwMode="auto" r:id="rId172">
            <p14:nvContentPartPr>
              <p14:cNvPr id="1050118" name=""/>
              <p14:cNvContentPartPr/>
              <p14:nvPr/>
            </p14:nvContentPartPr>
            <p14:xfrm>
              <a:off x="8338061" y="644661"/>
              <a:ext cx="93133" cy="120052"/>
            </p14:xfrm>
          </p:contentPart>
        </mc:Choice>
        <mc:Fallback>
          <p:sp>
            <p:nvSpPr>
              <p:cNvPr id="1050118" name=""/>
              <p:cNvSpPr/>
              <p:nvPr/>
            </p:nvSpPr>
            <p:spPr>
              <a:xfrm>
                <a:off x="8338061" y="644661"/>
                <a:ext cx="93133" cy="120052"/>
              </a:xfrm>
            </p:spPr>
          </p:sp>
        </mc:Fallback>
      </mc:AlternateContent>
      <mc:AlternateContent xmlns:mc="http://schemas.openxmlformats.org/markup-compatibility/2006">
        <mc:Choice xmlns:p14="http://schemas.microsoft.com/office/powerpoint/2010/main" Requires="p14">
          <p:contentPart p14:bwMode="auto" r:id="rId173">
            <p14:nvContentPartPr>
              <p14:cNvPr id="1050119" name=""/>
              <p14:cNvContentPartPr/>
              <p14:nvPr/>
            </p14:nvContentPartPr>
            <p14:xfrm>
              <a:off x="8566659" y="1005431"/>
              <a:ext cx="139691" cy="22760"/>
            </p14:xfrm>
          </p:contentPart>
        </mc:Choice>
        <mc:Fallback>
          <p:sp>
            <p:nvSpPr>
              <p:cNvPr id="1050119" name=""/>
              <p:cNvSpPr/>
              <p:nvPr/>
            </p:nvSpPr>
            <p:spPr>
              <a:xfrm>
                <a:off x="8566659" y="1005431"/>
                <a:ext cx="139691" cy="22760"/>
              </a:xfrm>
            </p:spPr>
          </p:sp>
        </mc:Fallback>
      </mc:AlternateContent>
      <mc:AlternateContent xmlns:mc="http://schemas.openxmlformats.org/markup-compatibility/2006">
        <mc:Choice xmlns:p14="http://schemas.microsoft.com/office/powerpoint/2010/main" Requires="p14">
          <p:contentPart p14:bwMode="auto" r:id="rId174">
            <p14:nvContentPartPr>
              <p14:cNvPr id="1050120" name=""/>
              <p14:cNvContentPartPr/>
              <p14:nvPr/>
            </p14:nvContentPartPr>
            <p14:xfrm>
              <a:off x="8566659" y="1087136"/>
              <a:ext cx="134000" cy="20585"/>
            </p14:xfrm>
          </p:contentPart>
        </mc:Choice>
        <mc:Fallback>
          <p:sp>
            <p:nvSpPr>
              <p:cNvPr id="1050120" name=""/>
              <p:cNvSpPr/>
              <p:nvPr/>
            </p:nvSpPr>
            <p:spPr>
              <a:xfrm>
                <a:off x="8566659" y="1087136"/>
                <a:ext cx="134000" cy="20585"/>
              </a:xfrm>
            </p:spPr>
          </p:sp>
        </mc:Fallback>
      </mc:AlternateContent>
      <mc:AlternateContent xmlns:mc="http://schemas.openxmlformats.org/markup-compatibility/2006">
        <mc:Choice xmlns:p14="http://schemas.microsoft.com/office/powerpoint/2010/main" Requires="p14">
          <p:contentPart p14:bwMode="auto" r:id="rId175">
            <p14:nvContentPartPr>
              <p14:cNvPr id="1050121" name=""/>
              <p14:cNvContentPartPr/>
              <p14:nvPr/>
            </p14:nvContentPartPr>
            <p14:xfrm>
              <a:off x="8920218" y="737771"/>
              <a:ext cx="179577" cy="391789"/>
            </p14:xfrm>
          </p:contentPart>
        </mc:Choice>
        <mc:Fallback>
          <p:sp>
            <p:nvSpPr>
              <p:cNvPr id="1050121" name=""/>
              <p:cNvSpPr/>
              <p:nvPr/>
            </p:nvSpPr>
            <p:spPr>
              <a:xfrm>
                <a:off x="8920218" y="737771"/>
                <a:ext cx="179577" cy="391789"/>
              </a:xfrm>
            </p:spPr>
          </p:sp>
        </mc:Fallback>
      </mc:AlternateContent>
      <mc:AlternateContent xmlns:mc="http://schemas.openxmlformats.org/markup-compatibility/2006">
        <mc:Choice xmlns:p14="http://schemas.microsoft.com/office/powerpoint/2010/main" Requires="p14">
          <p:contentPart p14:bwMode="auto" r:id="rId176">
            <p14:nvContentPartPr>
              <p14:cNvPr id="1050122" name=""/>
              <p14:cNvContentPartPr/>
              <p14:nvPr/>
            </p14:nvContentPartPr>
            <p14:xfrm>
              <a:off x="9152031" y="829658"/>
              <a:ext cx="121387" cy="297105"/>
            </p14:xfrm>
          </p:contentPart>
        </mc:Choice>
        <mc:Fallback>
          <p:sp>
            <p:nvSpPr>
              <p:cNvPr id="1050122" name=""/>
              <p:cNvSpPr/>
              <p:nvPr/>
            </p:nvSpPr>
            <p:spPr>
              <a:xfrm>
                <a:off x="9152031" y="829658"/>
                <a:ext cx="121387" cy="297105"/>
              </a:xfrm>
            </p:spPr>
          </p:sp>
        </mc:Fallback>
      </mc:AlternateContent>
      <mc:AlternateContent xmlns:mc="http://schemas.openxmlformats.org/markup-compatibility/2006">
        <mc:Choice xmlns:p14="http://schemas.microsoft.com/office/powerpoint/2010/main" Requires="p14">
          <p:contentPart p14:bwMode="auto" r:id="rId177">
            <p14:nvContentPartPr>
              <p14:cNvPr id="1050123" name=""/>
              <p14:cNvContentPartPr/>
              <p14:nvPr/>
            </p14:nvContentPartPr>
            <p14:xfrm>
              <a:off x="9430402" y="869943"/>
              <a:ext cx="303264" cy="337330"/>
            </p14:xfrm>
          </p:contentPart>
        </mc:Choice>
        <mc:Fallback>
          <p:sp>
            <p:nvSpPr>
              <p:cNvPr id="1050123" name=""/>
              <p:cNvSpPr/>
              <p:nvPr/>
            </p:nvSpPr>
            <p:spPr>
              <a:xfrm>
                <a:off x="9430402" y="869943"/>
                <a:ext cx="303264" cy="337330"/>
              </a:xfrm>
            </p:spPr>
          </p:sp>
        </mc:Fallback>
      </mc:AlternateContent>
      <mc:AlternateContent xmlns:mc="http://schemas.openxmlformats.org/markup-compatibility/2006">
        <mc:Choice xmlns:p14="http://schemas.microsoft.com/office/powerpoint/2010/main" Requires="p14">
          <p:contentPart p14:bwMode="auto" r:id="rId178">
            <p14:nvContentPartPr>
              <p14:cNvPr id="1050124" name=""/>
              <p14:cNvContentPartPr/>
              <p14:nvPr/>
            </p14:nvContentPartPr>
            <p14:xfrm>
              <a:off x="9437450" y="754268"/>
              <a:ext cx="244133" cy="27651"/>
            </p14:xfrm>
          </p:contentPart>
        </mc:Choice>
        <mc:Fallback>
          <p:sp>
            <p:nvSpPr>
              <p:cNvPr id="1050124" name=""/>
              <p:cNvSpPr/>
              <p:nvPr/>
            </p:nvSpPr>
            <p:spPr>
              <a:xfrm>
                <a:off x="9437450" y="754268"/>
                <a:ext cx="244133" cy="27651"/>
              </a:xfrm>
            </p:spPr>
          </p:sp>
        </mc:Fallback>
      </mc:AlternateContent>
      <mc:AlternateContent xmlns:mc="http://schemas.openxmlformats.org/markup-compatibility/2006">
        <mc:Choice xmlns:p14="http://schemas.microsoft.com/office/powerpoint/2010/main" Requires="p14">
          <p:contentPart p14:bwMode="auto" r:id="rId179">
            <p14:nvContentPartPr>
              <p14:cNvPr id="1050125" name=""/>
              <p14:cNvContentPartPr/>
              <p14:nvPr/>
            </p14:nvContentPartPr>
            <p14:xfrm>
              <a:off x="9608789" y="709574"/>
              <a:ext cx="87490" cy="146583"/>
            </p14:xfrm>
          </p:contentPart>
        </mc:Choice>
        <mc:Fallback>
          <p:sp>
            <p:nvSpPr>
              <p:cNvPr id="1050125" name=""/>
              <p:cNvSpPr/>
              <p:nvPr/>
            </p:nvSpPr>
            <p:spPr>
              <a:xfrm>
                <a:off x="9608789" y="709574"/>
                <a:ext cx="87490" cy="146583"/>
              </a:xfrm>
            </p:spPr>
          </p:sp>
        </mc:Fallback>
      </mc:AlternateContent>
      <mc:AlternateContent xmlns:mc="http://schemas.openxmlformats.org/markup-compatibility/2006">
        <mc:Choice xmlns:p14="http://schemas.microsoft.com/office/powerpoint/2010/main" Requires="p14">
          <p:contentPart p14:bwMode="auto" r:id="rId180">
            <p14:nvContentPartPr>
              <p14:cNvPr id="1050126" name=""/>
              <p14:cNvContentPartPr/>
              <p14:nvPr/>
            </p14:nvContentPartPr>
            <p14:xfrm>
              <a:off x="9830340" y="999204"/>
              <a:ext cx="178387" cy="14122"/>
            </p14:xfrm>
          </p:contentPart>
        </mc:Choice>
        <mc:Fallback>
          <p:sp>
            <p:nvSpPr>
              <p:cNvPr id="1050126" name=""/>
              <p:cNvSpPr/>
              <p:nvPr/>
            </p:nvSpPr>
            <p:spPr>
              <a:xfrm>
                <a:off x="9830340" y="999204"/>
                <a:ext cx="178387" cy="14122"/>
              </a:xfrm>
            </p:spPr>
          </p:sp>
        </mc:Fallback>
      </mc:AlternateContent>
      <mc:AlternateContent xmlns:mc="http://schemas.openxmlformats.org/markup-compatibility/2006">
        <mc:Choice xmlns:p14="http://schemas.microsoft.com/office/powerpoint/2010/main" Requires="p14">
          <p:contentPart p14:bwMode="auto" r:id="rId181">
            <p14:nvContentPartPr>
              <p14:cNvPr id="1050127" name=""/>
              <p14:cNvContentPartPr/>
              <p14:nvPr/>
            </p14:nvContentPartPr>
            <p14:xfrm>
              <a:off x="9915789" y="926610"/>
              <a:ext cx="18187" cy="175681"/>
            </p14:xfrm>
          </p:contentPart>
        </mc:Choice>
        <mc:Fallback>
          <p:sp>
            <p:nvSpPr>
              <p:cNvPr id="1050127" name=""/>
              <p:cNvSpPr/>
              <p:nvPr/>
            </p:nvSpPr>
            <p:spPr>
              <a:xfrm>
                <a:off x="9915789" y="926610"/>
                <a:ext cx="18187" cy="175681"/>
              </a:xfrm>
            </p:spPr>
          </p:sp>
        </mc:Fallback>
      </mc:AlternateContent>
      <mc:AlternateContent xmlns:mc="http://schemas.openxmlformats.org/markup-compatibility/2006">
        <mc:Choice xmlns:p14="http://schemas.microsoft.com/office/powerpoint/2010/main" Requires="p14">
          <p:contentPart p14:bwMode="auto" r:id="rId182">
            <p14:nvContentPartPr>
              <p14:cNvPr id="1050128" name=""/>
              <p14:cNvContentPartPr/>
              <p14:nvPr/>
            </p14:nvContentPartPr>
            <p14:xfrm>
              <a:off x="10137341" y="876068"/>
              <a:ext cx="158910" cy="220243"/>
            </p14:xfrm>
          </p:contentPart>
        </mc:Choice>
        <mc:Fallback>
          <p:sp>
            <p:nvSpPr>
              <p:cNvPr id="1050128" name=""/>
              <p:cNvSpPr/>
              <p:nvPr/>
            </p:nvSpPr>
            <p:spPr>
              <a:xfrm>
                <a:off x="10137341" y="876068"/>
                <a:ext cx="158910" cy="220243"/>
              </a:xfrm>
            </p:spPr>
          </p:sp>
        </mc:Fallback>
      </mc:AlternateContent>
      <mc:AlternateContent xmlns:mc="http://schemas.openxmlformats.org/markup-compatibility/2006">
        <mc:Choice xmlns:p14="http://schemas.microsoft.com/office/powerpoint/2010/main" Requires="p14">
          <p:contentPart p14:bwMode="auto" r:id="rId183">
            <p14:nvContentPartPr>
              <p14:cNvPr id="1050129" name=""/>
              <p14:cNvContentPartPr/>
              <p14:nvPr/>
            </p14:nvContentPartPr>
            <p14:xfrm>
              <a:off x="10313869" y="725966"/>
              <a:ext cx="315907" cy="362440"/>
            </p14:xfrm>
          </p:contentPart>
        </mc:Choice>
        <mc:Fallback>
          <p:sp>
            <p:nvSpPr>
              <p:cNvPr id="1050129" name=""/>
              <p:cNvSpPr/>
              <p:nvPr/>
            </p:nvSpPr>
            <p:spPr>
              <a:xfrm>
                <a:off x="10313869" y="725966"/>
                <a:ext cx="315907" cy="362440"/>
              </a:xfrm>
            </p:spPr>
          </p:sp>
        </mc:Fallback>
      </mc:AlternateContent>
      <mc:AlternateContent xmlns:mc="http://schemas.openxmlformats.org/markup-compatibility/2006">
        <mc:Choice xmlns:p14="http://schemas.microsoft.com/office/powerpoint/2010/main" Requires="p14">
          <p:contentPart p14:bwMode="auto" r:id="rId184">
            <p14:nvContentPartPr>
              <p14:cNvPr id="1050130" name=""/>
              <p14:cNvContentPartPr/>
              <p14:nvPr/>
            </p14:nvContentPartPr>
            <p14:xfrm>
              <a:off x="10722713" y="873795"/>
              <a:ext cx="271323" cy="327934"/>
            </p14:xfrm>
          </p:contentPart>
        </mc:Choice>
        <mc:Fallback>
          <p:sp>
            <p:nvSpPr>
              <p:cNvPr id="1050130" name=""/>
              <p:cNvSpPr/>
              <p:nvPr/>
            </p:nvSpPr>
            <p:spPr>
              <a:xfrm>
                <a:off x="10722713" y="873795"/>
                <a:ext cx="271323" cy="327934"/>
              </a:xfrm>
            </p:spPr>
          </p:sp>
        </mc:Fallback>
      </mc:AlternateContent>
      <mc:AlternateContent xmlns:mc="http://schemas.openxmlformats.org/markup-compatibility/2006">
        <mc:Choice xmlns:p14="http://schemas.microsoft.com/office/powerpoint/2010/main" Requires="p14">
          <p:contentPart p14:bwMode="auto" r:id="rId185">
            <p14:nvContentPartPr>
              <p14:cNvPr id="1050131" name=""/>
              <p14:cNvContentPartPr/>
              <p14:nvPr/>
            </p14:nvContentPartPr>
            <p14:xfrm>
              <a:off x="10743855" y="774961"/>
              <a:ext cx="206284" cy="29008"/>
            </p14:xfrm>
          </p:contentPart>
        </mc:Choice>
        <mc:Fallback>
          <p:sp>
            <p:nvSpPr>
              <p:cNvPr id="1050131" name=""/>
              <p:cNvSpPr/>
              <p:nvPr/>
            </p:nvSpPr>
            <p:spPr>
              <a:xfrm>
                <a:off x="10743855" y="774961"/>
                <a:ext cx="206284" cy="29008"/>
              </a:xfrm>
            </p:spPr>
          </p:sp>
        </mc:Fallback>
      </mc:AlternateContent>
      <mc:AlternateContent xmlns:mc="http://schemas.openxmlformats.org/markup-compatibility/2006">
        <mc:Choice xmlns:p14="http://schemas.microsoft.com/office/powerpoint/2010/main" Requires="p14">
          <p:contentPart p14:bwMode="auto" r:id="rId186">
            <p14:nvContentPartPr>
              <p14:cNvPr id="1050132" name=""/>
              <p14:cNvContentPartPr/>
              <p14:nvPr/>
            </p14:nvContentPartPr>
            <p14:xfrm>
              <a:off x="10858375" y="731376"/>
              <a:ext cx="58623" cy="166246"/>
            </p14:xfrm>
          </p:contentPart>
        </mc:Choice>
        <mc:Fallback>
          <p:sp>
            <p:nvSpPr>
              <p:cNvPr id="1050132" name=""/>
              <p:cNvSpPr/>
              <p:nvPr/>
            </p:nvSpPr>
            <p:spPr>
              <a:xfrm>
                <a:off x="10858375" y="731376"/>
                <a:ext cx="58623" cy="166246"/>
              </a:xfrm>
            </p:spPr>
          </p:sp>
        </mc:Fallback>
      </mc:AlternateContent>
      <mc:AlternateContent xmlns:mc="http://schemas.openxmlformats.org/markup-compatibility/2006">
        <mc:Choice xmlns:p14="http://schemas.microsoft.com/office/powerpoint/2010/main" Requires="p14">
          <p:contentPart p14:bwMode="auto" r:id="rId187">
            <p14:nvContentPartPr>
              <p14:cNvPr id="1050133" name=""/>
              <p14:cNvContentPartPr/>
              <p14:nvPr/>
            </p14:nvContentPartPr>
            <p14:xfrm>
              <a:off x="10507503" y="955598"/>
              <a:ext cx="22288" cy="72593"/>
            </p14:xfrm>
          </p:contentPart>
        </mc:Choice>
        <mc:Fallback>
          <p:sp>
            <p:nvSpPr>
              <p:cNvPr id="1050133" name=""/>
              <p:cNvSpPr/>
              <p:nvPr/>
            </p:nvSpPr>
            <p:spPr>
              <a:xfrm>
                <a:off x="10507503" y="955598"/>
                <a:ext cx="22288" cy="72593"/>
              </a:xfrm>
            </p:spPr>
          </p:sp>
        </mc:Fallback>
      </mc:AlternateContent>
      <mc:AlternateContent xmlns:mc="http://schemas.openxmlformats.org/markup-compatibility/2006">
        <mc:Choice xmlns:p14="http://schemas.microsoft.com/office/powerpoint/2010/main" Requires="p14">
          <p:contentPart p14:bwMode="auto" r:id="rId188">
            <p14:nvContentPartPr>
              <p14:cNvPr id="1050134" name=""/>
              <p14:cNvContentPartPr/>
              <p14:nvPr/>
            </p14:nvContentPartPr>
            <p14:xfrm>
              <a:off x="11094021" y="995554"/>
              <a:ext cx="166142" cy="10587"/>
            </p14:xfrm>
          </p:contentPart>
        </mc:Choice>
        <mc:Fallback>
          <p:sp>
            <p:nvSpPr>
              <p:cNvPr id="1050134" name=""/>
              <p:cNvSpPr/>
              <p:nvPr/>
            </p:nvSpPr>
            <p:spPr>
              <a:xfrm>
                <a:off x="11094021" y="995554"/>
                <a:ext cx="166142" cy="10587"/>
              </a:xfrm>
            </p:spPr>
          </p:sp>
        </mc:Fallback>
      </mc:AlternateContent>
      <mc:AlternateContent xmlns:mc="http://schemas.openxmlformats.org/markup-compatibility/2006">
        <mc:Choice xmlns:p14="http://schemas.microsoft.com/office/powerpoint/2010/main" Requires="p14">
          <p:contentPart p14:bwMode="auto" r:id="rId189">
            <p14:nvContentPartPr>
              <p14:cNvPr id="1050135" name=""/>
              <p14:cNvContentPartPr/>
              <p14:nvPr/>
            </p14:nvContentPartPr>
            <p14:xfrm>
              <a:off x="11149765" y="919425"/>
              <a:ext cx="3082" cy="165758"/>
            </p14:xfrm>
          </p:contentPart>
        </mc:Choice>
        <mc:Fallback>
          <p:sp>
            <p:nvSpPr>
              <p:cNvPr id="1050135" name=""/>
              <p:cNvSpPr/>
              <p:nvPr/>
            </p:nvSpPr>
            <p:spPr>
              <a:xfrm>
                <a:off x="11149765" y="919425"/>
                <a:ext cx="3082" cy="165758"/>
              </a:xfrm>
            </p:spPr>
          </p:sp>
        </mc:Fallback>
      </mc:AlternateContent>
      <mc:AlternateContent xmlns:mc="http://schemas.openxmlformats.org/markup-compatibility/2006">
        <mc:Choice xmlns:p14="http://schemas.microsoft.com/office/powerpoint/2010/main" Requires="p14">
          <p:contentPart p14:bwMode="auto" r:id="rId190">
            <p14:nvContentPartPr>
              <p14:cNvPr id="1050136" name=""/>
              <p14:cNvContentPartPr/>
              <p14:nvPr/>
            </p14:nvContentPartPr>
            <p14:xfrm>
              <a:off x="11337658" y="680833"/>
              <a:ext cx="260235" cy="554246"/>
            </p14:xfrm>
          </p:contentPart>
        </mc:Choice>
        <mc:Fallback>
          <p:sp>
            <p:nvSpPr>
              <p:cNvPr id="1050136" name=""/>
              <p:cNvSpPr/>
              <p:nvPr/>
            </p:nvSpPr>
            <p:spPr>
              <a:xfrm>
                <a:off x="11337658" y="680833"/>
                <a:ext cx="260235" cy="554246"/>
              </a:xfrm>
            </p:spPr>
          </p:sp>
        </mc:Fallback>
      </mc:AlternateContent>
      <mc:AlternateContent xmlns:mc="http://schemas.openxmlformats.org/markup-compatibility/2006">
        <mc:Choice xmlns:p14="http://schemas.microsoft.com/office/powerpoint/2010/main" Requires="p14">
          <p:contentPart p14:bwMode="auto" r:id="rId191">
            <p14:nvContentPartPr>
              <p14:cNvPr id="1050137" name=""/>
              <p14:cNvContentPartPr/>
              <p14:nvPr/>
            </p14:nvContentPartPr>
            <p14:xfrm>
              <a:off x="11645186" y="836841"/>
              <a:ext cx="135738" cy="168016"/>
            </p14:xfrm>
          </p:contentPart>
        </mc:Choice>
        <mc:Fallback>
          <p:sp>
            <p:nvSpPr>
              <p:cNvPr id="1050137" name=""/>
              <p:cNvSpPr/>
              <p:nvPr/>
            </p:nvSpPr>
            <p:spPr>
              <a:xfrm>
                <a:off x="11645186" y="836841"/>
                <a:ext cx="135738" cy="168016"/>
              </a:xfrm>
            </p:spPr>
          </p:sp>
        </mc:Fallback>
      </mc:AlternateContent>
      <mc:AlternateContent xmlns:mc="http://schemas.openxmlformats.org/markup-compatibility/2006">
        <mc:Choice xmlns:p14="http://schemas.microsoft.com/office/powerpoint/2010/main" Requires="p14">
          <p:contentPart p14:bwMode="auto" r:id="rId192">
            <p14:nvContentPartPr>
              <p14:cNvPr id="1050138" name=""/>
              <p14:cNvContentPartPr/>
              <p14:nvPr/>
            </p14:nvContentPartPr>
            <p14:xfrm>
              <a:off x="11699122" y="956575"/>
              <a:ext cx="194738" cy="303245"/>
            </p14:xfrm>
          </p:contentPart>
        </mc:Choice>
        <mc:Fallback>
          <p:sp>
            <p:nvSpPr>
              <p:cNvPr id="1050138" name=""/>
              <p:cNvSpPr/>
              <p:nvPr/>
            </p:nvSpPr>
            <p:spPr>
              <a:xfrm>
                <a:off x="11699122" y="956575"/>
                <a:ext cx="194738" cy="303245"/>
              </a:xfrm>
            </p:spPr>
          </p:sp>
        </mc:Fallback>
      </mc:AlternateContent>
      <mc:AlternateContent xmlns:mc="http://schemas.openxmlformats.org/markup-compatibility/2006">
        <mc:Choice xmlns:p14="http://schemas.microsoft.com/office/powerpoint/2010/main" Requires="p14">
          <p:contentPart p14:bwMode="auto" r:id="rId193">
            <p14:nvContentPartPr>
              <p14:cNvPr id="1050139" name=""/>
              <p14:cNvContentPartPr/>
              <p14:nvPr/>
            </p14:nvContentPartPr>
            <p14:xfrm>
              <a:off x="11608038" y="752084"/>
              <a:ext cx="227103" cy="29834"/>
            </p14:xfrm>
          </p:contentPart>
        </mc:Choice>
        <mc:Fallback>
          <p:sp>
            <p:nvSpPr>
              <p:cNvPr id="1050139" name=""/>
              <p:cNvSpPr/>
              <p:nvPr/>
            </p:nvSpPr>
            <p:spPr>
              <a:xfrm>
                <a:off x="11608038" y="752084"/>
                <a:ext cx="227103" cy="29834"/>
              </a:xfrm>
            </p:spPr>
          </p:sp>
        </mc:Fallback>
      </mc:AlternateContent>
      <mc:AlternateContent xmlns:mc="http://schemas.openxmlformats.org/markup-compatibility/2006">
        <mc:Choice xmlns:p14="http://schemas.microsoft.com/office/powerpoint/2010/main" Requires="p14">
          <p:contentPart p14:bwMode="auto" r:id="rId194">
            <p14:nvContentPartPr>
              <p14:cNvPr id="1050140" name=""/>
              <p14:cNvContentPartPr/>
              <p14:nvPr/>
            </p14:nvContentPartPr>
            <p14:xfrm>
              <a:off x="11764842" y="695204"/>
              <a:ext cx="132576" cy="106099"/>
            </p14:xfrm>
          </p:contentPart>
        </mc:Choice>
        <mc:Fallback>
          <p:sp>
            <p:nvSpPr>
              <p:cNvPr id="1050140" name=""/>
              <p:cNvSpPr/>
              <p:nvPr/>
            </p:nvSpPr>
            <p:spPr>
              <a:xfrm>
                <a:off x="11764842" y="695204"/>
                <a:ext cx="132576" cy="106099"/>
              </a:xfrm>
            </p:spPr>
          </p:sp>
        </mc:Fallback>
      </mc:AlternateContent>
      <mc:AlternateContent xmlns:mc="http://schemas.openxmlformats.org/markup-compatibility/2006">
        <mc:Choice xmlns:p14="http://schemas.microsoft.com/office/powerpoint/2010/main" Requires="p14">
          <p:contentPart p14:bwMode="auto" r:id="rId195">
            <p14:nvContentPartPr>
              <p14:cNvPr id="1050141" name=""/>
              <p14:cNvContentPartPr/>
              <p14:nvPr/>
            </p14:nvContentPartPr>
            <p14:xfrm>
              <a:off x="7859720" y="1402394"/>
              <a:ext cx="4069413" cy="153276"/>
            </p14:xfrm>
          </p:contentPart>
        </mc:Choice>
        <mc:Fallback>
          <p:sp>
            <p:nvSpPr>
              <p:cNvPr id="1050141" name=""/>
              <p:cNvSpPr/>
              <p:nvPr/>
            </p:nvSpPr>
            <p:spPr>
              <a:xfrm>
                <a:off x="7859720" y="1402394"/>
                <a:ext cx="4069413" cy="153276"/>
              </a:xfrm>
            </p:spPr>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142" name=""/>
              <p14:cNvContentPartPr/>
              <p14:nvPr/>
            </p14:nvContentPartPr>
            <p14:xfrm>
              <a:off x="708829" y="384266"/>
              <a:ext cx="766569" cy="368082"/>
            </p14:xfrm>
          </p:contentPart>
        </mc:Choice>
        <mc:Fallback>
          <p:sp>
            <p:nvSpPr>
              <p:cNvPr id="1050142" name=""/>
              <p:cNvSpPr/>
              <p:nvPr/>
            </p:nvSpPr>
            <p:spPr>
              <a:xfrm>
                <a:off x="708829" y="384266"/>
                <a:ext cx="766569" cy="368082"/>
              </a:xfrm>
            </p:spPr>
          </p:sp>
        </mc:Fallback>
      </mc:AlternateContent>
      <mc:AlternateContent xmlns:mc="http://schemas.openxmlformats.org/markup-compatibility/2006">
        <mc:Choice xmlns:p14="http://schemas.microsoft.com/office/powerpoint/2010/main" Requires="p14">
          <p:contentPart p14:bwMode="auto" r:id="rId2">
            <p14:nvContentPartPr>
              <p14:cNvPr id="1050143" name=""/>
              <p14:cNvContentPartPr/>
              <p14:nvPr/>
            </p14:nvContentPartPr>
            <p14:xfrm>
              <a:off x="1476636" y="344744"/>
              <a:ext cx="193013" cy="325747"/>
            </p14:xfrm>
          </p:contentPart>
        </mc:Choice>
        <mc:Fallback>
          <p:sp>
            <p:nvSpPr>
              <p:cNvPr id="1050143" name=""/>
              <p:cNvSpPr/>
              <p:nvPr/>
            </p:nvSpPr>
            <p:spPr>
              <a:xfrm>
                <a:off x="1476636" y="344744"/>
                <a:ext cx="193013" cy="325747"/>
              </a:xfrm>
            </p:spPr>
          </p:sp>
        </mc:Fallback>
      </mc:AlternateContent>
      <mc:AlternateContent xmlns:mc="http://schemas.openxmlformats.org/markup-compatibility/2006">
        <mc:Choice xmlns:p14="http://schemas.microsoft.com/office/powerpoint/2010/main" Requires="p14">
          <p:contentPart p14:bwMode="auto" r:id="rId3">
            <p14:nvContentPartPr>
              <p14:cNvPr id="1050144" name=""/>
              <p14:cNvContentPartPr/>
              <p14:nvPr/>
            </p14:nvContentPartPr>
            <p14:xfrm>
              <a:off x="2121725" y="218092"/>
              <a:ext cx="751152" cy="590163"/>
            </p14:xfrm>
          </p:contentPart>
        </mc:Choice>
        <mc:Fallback>
          <p:sp>
            <p:nvSpPr>
              <p:cNvPr id="1050144" name=""/>
              <p:cNvSpPr/>
              <p:nvPr/>
            </p:nvSpPr>
            <p:spPr>
              <a:xfrm>
                <a:off x="2121725" y="218092"/>
                <a:ext cx="751152" cy="590163"/>
              </a:xfrm>
            </p:spPr>
          </p:sp>
        </mc:Fallback>
      </mc:AlternateContent>
      <mc:AlternateContent xmlns:mc="http://schemas.openxmlformats.org/markup-compatibility/2006">
        <mc:Choice xmlns:p14="http://schemas.microsoft.com/office/powerpoint/2010/main" Requires="p14">
          <p:contentPart p14:bwMode="auto" r:id="rId4">
            <p14:nvContentPartPr>
              <p14:cNvPr id="1050145" name=""/>
              <p14:cNvContentPartPr/>
              <p14:nvPr/>
            </p14:nvContentPartPr>
            <p14:xfrm>
              <a:off x="2688576" y="297798"/>
              <a:ext cx="145492" cy="104568"/>
            </p14:xfrm>
          </p:contentPart>
        </mc:Choice>
        <mc:Fallback>
          <p:sp>
            <p:nvSpPr>
              <p:cNvPr id="1050145" name=""/>
              <p:cNvSpPr/>
              <p:nvPr/>
            </p:nvSpPr>
            <p:spPr>
              <a:xfrm>
                <a:off x="2688576" y="297798"/>
                <a:ext cx="145492" cy="104568"/>
              </a:xfrm>
            </p:spPr>
          </p:sp>
        </mc:Fallback>
      </mc:AlternateContent>
      <mc:AlternateContent xmlns:mc="http://schemas.openxmlformats.org/markup-compatibility/2006">
        <mc:Choice xmlns:p14="http://schemas.microsoft.com/office/powerpoint/2010/main" Requires="p14">
          <p:contentPart p14:bwMode="auto" r:id="rId5">
            <p14:nvContentPartPr>
              <p14:cNvPr id="1050146" name=""/>
              <p14:cNvContentPartPr/>
              <p14:nvPr/>
            </p14:nvContentPartPr>
            <p14:xfrm>
              <a:off x="2919507" y="460587"/>
              <a:ext cx="157390" cy="174986"/>
            </p14:xfrm>
          </p:contentPart>
        </mc:Choice>
        <mc:Fallback>
          <p:sp>
            <p:nvSpPr>
              <p:cNvPr id="1050146" name=""/>
              <p:cNvSpPr/>
              <p:nvPr/>
            </p:nvSpPr>
            <p:spPr>
              <a:xfrm>
                <a:off x="2919507" y="460587"/>
                <a:ext cx="157390" cy="174986"/>
              </a:xfrm>
            </p:spPr>
          </p:sp>
        </mc:Fallback>
      </mc:AlternateContent>
      <mc:AlternateContent xmlns:mc="http://schemas.openxmlformats.org/markup-compatibility/2006">
        <mc:Choice xmlns:p14="http://schemas.microsoft.com/office/powerpoint/2010/main" Requires="p14">
          <p:contentPart p14:bwMode="auto" r:id="rId6">
            <p14:nvContentPartPr>
              <p14:cNvPr id="1050147" name=""/>
              <p14:cNvContentPartPr/>
              <p14:nvPr/>
            </p14:nvContentPartPr>
            <p14:xfrm>
              <a:off x="3108796" y="424991"/>
              <a:ext cx="295648" cy="148224"/>
            </p14:xfrm>
          </p:contentPart>
        </mc:Choice>
        <mc:Fallback>
          <p:sp>
            <p:nvSpPr>
              <p:cNvPr id="1050147" name=""/>
              <p:cNvSpPr/>
              <p:nvPr/>
            </p:nvSpPr>
            <p:spPr>
              <a:xfrm>
                <a:off x="3108796" y="424991"/>
                <a:ext cx="295648" cy="148224"/>
              </a:xfrm>
            </p:spPr>
          </p:sp>
        </mc:Fallback>
      </mc:AlternateContent>
      <mc:AlternateContent xmlns:mc="http://schemas.openxmlformats.org/markup-compatibility/2006">
        <mc:Choice xmlns:p14="http://schemas.microsoft.com/office/powerpoint/2010/main" Requires="p14">
          <p:contentPart p14:bwMode="auto" r:id="rId7">
            <p14:nvContentPartPr>
              <p14:cNvPr id="1050148" name=""/>
              <p14:cNvContentPartPr/>
              <p14:nvPr/>
            </p14:nvContentPartPr>
            <p14:xfrm>
              <a:off x="3126974" y="333971"/>
              <a:ext cx="3558" cy="31100"/>
            </p14:xfrm>
          </p:contentPart>
        </mc:Choice>
        <mc:Fallback>
          <p:sp>
            <p:nvSpPr>
              <p:cNvPr id="1050148" name=""/>
              <p:cNvSpPr/>
              <p:nvPr/>
            </p:nvSpPr>
            <p:spPr>
              <a:xfrm>
                <a:off x="3126974" y="333971"/>
                <a:ext cx="3558" cy="31100"/>
              </a:xfrm>
            </p:spPr>
          </p:sp>
        </mc:Fallback>
      </mc:AlternateContent>
      <mc:AlternateContent xmlns:mc="http://schemas.openxmlformats.org/markup-compatibility/2006">
        <mc:Choice xmlns:p14="http://schemas.microsoft.com/office/powerpoint/2010/main" Requires="p14">
          <p:contentPart p14:bwMode="auto" r:id="rId8">
            <p14:nvContentPartPr>
              <p14:cNvPr id="1050149" name=""/>
              <p14:cNvContentPartPr/>
              <p14:nvPr/>
            </p14:nvContentPartPr>
            <p14:xfrm>
              <a:off x="3203955" y="449427"/>
              <a:ext cx="158224" cy="368665"/>
            </p14:xfrm>
          </p:contentPart>
        </mc:Choice>
        <mc:Fallback>
          <p:sp>
            <p:nvSpPr>
              <p:cNvPr id="1050149" name=""/>
              <p:cNvSpPr/>
              <p:nvPr/>
            </p:nvSpPr>
            <p:spPr>
              <a:xfrm>
                <a:off x="3203955" y="449427"/>
                <a:ext cx="158224" cy="368665"/>
              </a:xfrm>
            </p:spPr>
          </p:sp>
        </mc:Fallback>
      </mc:AlternateContent>
      <mc:AlternateContent xmlns:mc="http://schemas.openxmlformats.org/markup-compatibility/2006">
        <mc:Choice xmlns:p14="http://schemas.microsoft.com/office/powerpoint/2010/main" Requires="p14">
          <p:contentPart p14:bwMode="auto" r:id="rId9">
            <p14:nvContentPartPr>
              <p14:cNvPr id="1050150" name=""/>
              <p14:cNvContentPartPr/>
              <p14:nvPr/>
            </p14:nvContentPartPr>
            <p14:xfrm>
              <a:off x="3409774" y="412304"/>
              <a:ext cx="385333" cy="261226"/>
            </p14:xfrm>
          </p:contentPart>
        </mc:Choice>
        <mc:Fallback>
          <p:sp>
            <p:nvSpPr>
              <p:cNvPr id="1050150" name=""/>
              <p:cNvSpPr/>
              <p:nvPr/>
            </p:nvSpPr>
            <p:spPr>
              <a:xfrm>
                <a:off x="3409774" y="412304"/>
                <a:ext cx="385333" cy="261226"/>
              </a:xfrm>
            </p:spPr>
          </p:sp>
        </mc:Fallback>
      </mc:AlternateContent>
      <mc:AlternateContent xmlns:mc="http://schemas.openxmlformats.org/markup-compatibility/2006">
        <mc:Choice xmlns:p14="http://schemas.microsoft.com/office/powerpoint/2010/main" Requires="p14">
          <p:contentPart p14:bwMode="auto" r:id="rId10">
            <p14:nvContentPartPr>
              <p14:cNvPr id="1050151" name=""/>
              <p14:cNvContentPartPr/>
              <p14:nvPr/>
            </p14:nvContentPartPr>
            <p14:xfrm>
              <a:off x="920708" y="745342"/>
              <a:ext cx="2845572" cy="167146"/>
            </p14:xfrm>
          </p:contentPart>
        </mc:Choice>
        <mc:Fallback>
          <p:sp>
            <p:nvSpPr>
              <p:cNvPr id="1050151" name=""/>
              <p:cNvSpPr/>
              <p:nvPr/>
            </p:nvSpPr>
            <p:spPr>
              <a:xfrm>
                <a:off x="920708" y="745342"/>
                <a:ext cx="2845572" cy="167146"/>
              </a:xfrm>
            </p:spPr>
          </p:sp>
        </mc:Fallback>
      </mc:AlternateContent>
      <mc:AlternateContent xmlns:mc="http://schemas.openxmlformats.org/markup-compatibility/2006">
        <mc:Choice xmlns:p14="http://schemas.microsoft.com/office/powerpoint/2010/main" Requires="p14">
          <p:contentPart p14:bwMode="auto" r:id="rId11">
            <p14:nvContentPartPr>
              <p14:cNvPr id="1050152" name=""/>
              <p14:cNvContentPartPr/>
              <p14:nvPr/>
            </p14:nvContentPartPr>
            <p14:xfrm>
              <a:off x="1034346" y="1495160"/>
              <a:ext cx="209347" cy="326004"/>
            </p14:xfrm>
          </p:contentPart>
        </mc:Choice>
        <mc:Fallback>
          <p:sp>
            <p:nvSpPr>
              <p:cNvPr id="1050152" name=""/>
              <p:cNvSpPr/>
              <p:nvPr/>
            </p:nvSpPr>
            <p:spPr>
              <a:xfrm>
                <a:off x="1034346" y="1495160"/>
                <a:ext cx="209347" cy="326004"/>
              </a:xfrm>
            </p:spPr>
          </p:sp>
        </mc:Fallback>
      </mc:AlternateContent>
      <mc:AlternateContent xmlns:mc="http://schemas.openxmlformats.org/markup-compatibility/2006">
        <mc:Choice xmlns:p14="http://schemas.microsoft.com/office/powerpoint/2010/main" Requires="p14">
          <p:contentPart p14:bwMode="auto" r:id="rId12">
            <p14:nvContentPartPr>
              <p14:cNvPr id="1050153" name=""/>
              <p14:cNvContentPartPr/>
              <p14:nvPr/>
            </p14:nvContentPartPr>
            <p14:xfrm>
              <a:off x="1292016" y="1512312"/>
              <a:ext cx="32153" cy="347358"/>
            </p14:xfrm>
          </p:contentPart>
        </mc:Choice>
        <mc:Fallback>
          <p:sp>
            <p:nvSpPr>
              <p:cNvPr id="1050153" name=""/>
              <p:cNvSpPr/>
              <p:nvPr/>
            </p:nvSpPr>
            <p:spPr>
              <a:xfrm>
                <a:off x="1292016" y="1512312"/>
                <a:ext cx="32153" cy="347358"/>
              </a:xfrm>
            </p:spPr>
          </p:sp>
        </mc:Fallback>
      </mc:AlternateContent>
      <mc:AlternateContent xmlns:mc="http://schemas.openxmlformats.org/markup-compatibility/2006">
        <mc:Choice xmlns:p14="http://schemas.microsoft.com/office/powerpoint/2010/main" Requires="p14">
          <p:contentPart p14:bwMode="auto" r:id="rId13">
            <p14:nvContentPartPr>
              <p14:cNvPr id="1050154" name=""/>
              <p14:cNvContentPartPr/>
              <p14:nvPr/>
            </p14:nvContentPartPr>
            <p14:xfrm>
              <a:off x="1306111" y="1436170"/>
              <a:ext cx="238602" cy="320306"/>
            </p14:xfrm>
          </p:contentPart>
        </mc:Choice>
        <mc:Fallback>
          <p:sp>
            <p:nvSpPr>
              <p:cNvPr id="1050154" name=""/>
              <p:cNvSpPr/>
              <p:nvPr/>
            </p:nvSpPr>
            <p:spPr>
              <a:xfrm>
                <a:off x="1306111" y="1436170"/>
                <a:ext cx="238602" cy="320306"/>
              </a:xfrm>
            </p:spPr>
          </p:sp>
        </mc:Fallback>
      </mc:AlternateContent>
      <mc:AlternateContent xmlns:mc="http://schemas.openxmlformats.org/markup-compatibility/2006">
        <mc:Choice xmlns:p14="http://schemas.microsoft.com/office/powerpoint/2010/main" Requires="p14">
          <p:contentPart p14:bwMode="auto" r:id="rId14">
            <p14:nvContentPartPr>
              <p14:cNvPr id="1050155" name=""/>
              <p14:cNvContentPartPr/>
              <p14:nvPr/>
            </p14:nvContentPartPr>
            <p14:xfrm>
              <a:off x="1184985" y="1242979"/>
              <a:ext cx="447852" cy="66914"/>
            </p14:xfrm>
          </p:contentPart>
        </mc:Choice>
        <mc:Fallback>
          <p:sp>
            <p:nvSpPr>
              <p:cNvPr id="1050155" name=""/>
              <p:cNvSpPr/>
              <p:nvPr/>
            </p:nvSpPr>
            <p:spPr>
              <a:xfrm>
                <a:off x="1184985" y="1242979"/>
                <a:ext cx="447852" cy="66914"/>
              </a:xfrm>
            </p:spPr>
          </p:sp>
        </mc:Fallback>
      </mc:AlternateContent>
      <mc:AlternateContent xmlns:mc="http://schemas.openxmlformats.org/markup-compatibility/2006">
        <mc:Choice xmlns:p14="http://schemas.microsoft.com/office/powerpoint/2010/main" Requires="p14">
          <p:contentPart p14:bwMode="auto" r:id="rId15">
            <p14:nvContentPartPr>
              <p14:cNvPr id="1050156" name=""/>
              <p14:cNvContentPartPr/>
              <p14:nvPr/>
            </p14:nvContentPartPr>
            <p14:xfrm>
              <a:off x="1506080" y="1187253"/>
              <a:ext cx="96667" cy="202171"/>
            </p14:xfrm>
          </p:contentPart>
        </mc:Choice>
        <mc:Fallback>
          <p:sp>
            <p:nvSpPr>
              <p:cNvPr id="1050156" name=""/>
              <p:cNvSpPr/>
              <p:nvPr/>
            </p:nvSpPr>
            <p:spPr>
              <a:xfrm>
                <a:off x="1506080" y="1187253"/>
                <a:ext cx="96667" cy="202171"/>
              </a:xfrm>
            </p:spPr>
          </p:sp>
        </mc:Fallback>
      </mc:AlternateContent>
      <mc:AlternateContent xmlns:mc="http://schemas.openxmlformats.org/markup-compatibility/2006">
        <mc:Choice xmlns:p14="http://schemas.microsoft.com/office/powerpoint/2010/main" Requires="p14">
          <p:contentPart p14:bwMode="auto" r:id="rId16">
            <p14:nvContentPartPr>
              <p14:cNvPr id="1050157" name=""/>
              <p14:cNvContentPartPr/>
              <p14:nvPr/>
            </p14:nvContentPartPr>
            <p14:xfrm>
              <a:off x="1734679" y="1603820"/>
              <a:ext cx="129431" cy="9826"/>
            </p14:xfrm>
          </p:contentPart>
        </mc:Choice>
        <mc:Fallback>
          <p:sp>
            <p:nvSpPr>
              <p:cNvPr id="1050157" name=""/>
              <p:cNvSpPr/>
              <p:nvPr/>
            </p:nvSpPr>
            <p:spPr>
              <a:xfrm>
                <a:off x="1734679" y="1603820"/>
                <a:ext cx="129431" cy="9826"/>
              </a:xfrm>
            </p:spPr>
          </p:sp>
        </mc:Fallback>
      </mc:AlternateContent>
      <mc:AlternateContent xmlns:mc="http://schemas.openxmlformats.org/markup-compatibility/2006">
        <mc:Choice xmlns:p14="http://schemas.microsoft.com/office/powerpoint/2010/main" Requires="p14">
          <p:contentPart p14:bwMode="auto" r:id="rId17">
            <p14:nvContentPartPr>
              <p14:cNvPr id="1050158" name=""/>
              <p14:cNvContentPartPr/>
              <p14:nvPr/>
            </p14:nvContentPartPr>
            <p14:xfrm>
              <a:off x="1713097" y="1699960"/>
              <a:ext cx="176759" cy="29389"/>
            </p14:xfrm>
          </p:contentPart>
        </mc:Choice>
        <mc:Fallback>
          <p:sp>
            <p:nvSpPr>
              <p:cNvPr id="1050158" name=""/>
              <p:cNvSpPr/>
              <p:nvPr/>
            </p:nvSpPr>
            <p:spPr>
              <a:xfrm>
                <a:off x="1713097" y="1699960"/>
                <a:ext cx="176759" cy="29389"/>
              </a:xfrm>
            </p:spPr>
          </p:sp>
        </mc:Fallback>
      </mc:AlternateContent>
      <mc:AlternateContent xmlns:mc="http://schemas.openxmlformats.org/markup-compatibility/2006">
        <mc:Choice xmlns:p14="http://schemas.microsoft.com/office/powerpoint/2010/main" Requires="p14">
          <p:contentPart p14:bwMode="auto" r:id="rId18">
            <p14:nvContentPartPr>
              <p14:cNvPr id="1050159" name=""/>
              <p14:cNvContentPartPr/>
              <p14:nvPr/>
            </p14:nvContentPartPr>
            <p14:xfrm>
              <a:off x="2084405" y="1459535"/>
              <a:ext cx="210983" cy="211819"/>
            </p14:xfrm>
          </p:contentPart>
        </mc:Choice>
        <mc:Fallback>
          <p:sp>
            <p:nvSpPr>
              <p:cNvPr id="1050159" name=""/>
              <p:cNvSpPr/>
              <p:nvPr/>
            </p:nvSpPr>
            <p:spPr>
              <a:xfrm>
                <a:off x="2084405" y="1459535"/>
                <a:ext cx="210983" cy="211819"/>
              </a:xfrm>
            </p:spPr>
          </p:sp>
        </mc:Fallback>
      </mc:AlternateContent>
      <mc:AlternateContent xmlns:mc="http://schemas.openxmlformats.org/markup-compatibility/2006">
        <mc:Choice xmlns:p14="http://schemas.microsoft.com/office/powerpoint/2010/main" Requires="p14">
          <p:contentPart p14:bwMode="auto" r:id="rId19">
            <p14:nvContentPartPr>
              <p14:cNvPr id="1050160" name=""/>
              <p14:cNvContentPartPr/>
              <p14:nvPr/>
            </p14:nvContentPartPr>
            <p14:xfrm>
              <a:off x="2351105" y="1367621"/>
              <a:ext cx="90513" cy="301486"/>
            </p14:xfrm>
          </p:contentPart>
        </mc:Choice>
        <mc:Fallback>
          <p:sp>
            <p:nvSpPr>
              <p:cNvPr id="1050160" name=""/>
              <p:cNvSpPr/>
              <p:nvPr/>
            </p:nvSpPr>
            <p:spPr>
              <a:xfrm>
                <a:off x="2351105" y="1367621"/>
                <a:ext cx="90513" cy="301486"/>
              </a:xfrm>
            </p:spPr>
          </p:sp>
        </mc:Fallback>
      </mc:AlternateContent>
      <mc:AlternateContent xmlns:mc="http://schemas.openxmlformats.org/markup-compatibility/2006">
        <mc:Choice xmlns:p14="http://schemas.microsoft.com/office/powerpoint/2010/main" Requires="p14">
          <p:contentPart p14:bwMode="auto" r:id="rId20">
            <p14:nvContentPartPr>
              <p14:cNvPr id="1050161" name=""/>
              <p14:cNvContentPartPr/>
              <p14:nvPr/>
            </p14:nvContentPartPr>
            <p14:xfrm>
              <a:off x="2489544" y="1410979"/>
              <a:ext cx="112507" cy="244242"/>
            </p14:xfrm>
          </p:contentPart>
        </mc:Choice>
        <mc:Fallback>
          <p:sp>
            <p:nvSpPr>
              <p:cNvPr id="1050161" name=""/>
              <p:cNvSpPr/>
              <p:nvPr/>
            </p:nvSpPr>
            <p:spPr>
              <a:xfrm>
                <a:off x="2489544" y="1410979"/>
                <a:ext cx="112507" cy="244242"/>
              </a:xfrm>
            </p:spPr>
          </p:sp>
        </mc:Fallback>
      </mc:AlternateContent>
      <mc:AlternateContent xmlns:mc="http://schemas.openxmlformats.org/markup-compatibility/2006">
        <mc:Choice xmlns:p14="http://schemas.microsoft.com/office/powerpoint/2010/main" Requires="p14">
          <p:contentPart p14:bwMode="auto" r:id="rId21">
            <p14:nvContentPartPr>
              <p14:cNvPr id="1050162" name=""/>
              <p14:cNvContentPartPr/>
              <p14:nvPr/>
            </p14:nvContentPartPr>
            <p14:xfrm>
              <a:off x="2462760" y="1500804"/>
              <a:ext cx="139112" cy="40496"/>
            </p14:xfrm>
          </p:contentPart>
        </mc:Choice>
        <mc:Fallback>
          <p:sp>
            <p:nvSpPr>
              <p:cNvPr id="1050162" name=""/>
              <p:cNvSpPr/>
              <p:nvPr/>
            </p:nvSpPr>
            <p:spPr>
              <a:xfrm>
                <a:off x="2462760" y="1500804"/>
                <a:ext cx="139112" cy="40496"/>
              </a:xfrm>
            </p:spPr>
          </p:sp>
        </mc:Fallback>
      </mc:AlternateContent>
      <mc:AlternateContent xmlns:mc="http://schemas.openxmlformats.org/markup-compatibility/2006">
        <mc:Choice xmlns:p14="http://schemas.microsoft.com/office/powerpoint/2010/main" Requires="p14">
          <p:contentPart p14:bwMode="auto" r:id="rId22">
            <p14:nvContentPartPr>
              <p14:cNvPr id="1050163" name=""/>
              <p14:cNvContentPartPr/>
              <p14:nvPr/>
            </p14:nvContentPartPr>
            <p14:xfrm>
              <a:off x="2662729" y="1382487"/>
              <a:ext cx="76198" cy="363700"/>
            </p14:xfrm>
          </p:contentPart>
        </mc:Choice>
        <mc:Fallback>
          <p:sp>
            <p:nvSpPr>
              <p:cNvPr id="1050163" name=""/>
              <p:cNvSpPr/>
              <p:nvPr/>
            </p:nvSpPr>
            <p:spPr>
              <a:xfrm>
                <a:off x="2662729" y="1382487"/>
                <a:ext cx="76198" cy="363700"/>
              </a:xfrm>
            </p:spPr>
          </p:sp>
        </mc:Fallback>
      </mc:AlternateContent>
      <mc:AlternateContent xmlns:mc="http://schemas.openxmlformats.org/markup-compatibility/2006">
        <mc:Choice xmlns:p14="http://schemas.microsoft.com/office/powerpoint/2010/main" Requires="p14">
          <p:contentPart p14:bwMode="auto" r:id="rId23">
            <p14:nvContentPartPr>
              <p14:cNvPr id="1050164" name=""/>
              <p14:cNvContentPartPr/>
              <p14:nvPr/>
            </p14:nvContentPartPr>
            <p14:xfrm>
              <a:off x="2919517" y="1397965"/>
              <a:ext cx="355426" cy="390471"/>
            </p14:xfrm>
          </p:contentPart>
        </mc:Choice>
        <mc:Fallback>
          <p:sp>
            <p:nvSpPr>
              <p:cNvPr id="1050164" name=""/>
              <p:cNvSpPr/>
              <p:nvPr/>
            </p:nvSpPr>
            <p:spPr>
              <a:xfrm>
                <a:off x="2919517" y="1397965"/>
                <a:ext cx="355426" cy="390471"/>
              </a:xfrm>
            </p:spPr>
          </p:sp>
        </mc:Fallback>
      </mc:AlternateContent>
      <mc:AlternateContent xmlns:mc="http://schemas.openxmlformats.org/markup-compatibility/2006">
        <mc:Choice xmlns:p14="http://schemas.microsoft.com/office/powerpoint/2010/main" Requires="p14">
          <p:contentPart p14:bwMode="auto" r:id="rId24">
            <p14:nvContentPartPr>
              <p14:cNvPr id="1050165" name=""/>
              <p14:cNvContentPartPr/>
              <p14:nvPr/>
            </p14:nvContentPartPr>
            <p14:xfrm>
              <a:off x="2934053" y="1246774"/>
              <a:ext cx="214646" cy="34131"/>
            </p14:xfrm>
          </p:contentPart>
        </mc:Choice>
        <mc:Fallback>
          <p:sp>
            <p:nvSpPr>
              <p:cNvPr id="1050165" name=""/>
              <p:cNvSpPr/>
              <p:nvPr/>
            </p:nvSpPr>
            <p:spPr>
              <a:xfrm>
                <a:off x="2934053" y="1246774"/>
                <a:ext cx="214646" cy="34131"/>
              </a:xfrm>
            </p:spPr>
          </p:sp>
        </mc:Fallback>
      </mc:AlternateContent>
      <mc:AlternateContent xmlns:mc="http://schemas.openxmlformats.org/markup-compatibility/2006">
        <mc:Choice xmlns:p14="http://schemas.microsoft.com/office/powerpoint/2010/main" Requires="p14">
          <p:contentPart p14:bwMode="auto" r:id="rId25">
            <p14:nvContentPartPr>
              <p14:cNvPr id="1050166" name=""/>
              <p14:cNvContentPartPr/>
              <p14:nvPr/>
            </p14:nvContentPartPr>
            <p14:xfrm>
              <a:off x="3098344" y="1194438"/>
              <a:ext cx="108178" cy="144443"/>
            </p14:xfrm>
          </p:contentPart>
        </mc:Choice>
        <mc:Fallback>
          <p:sp>
            <p:nvSpPr>
              <p:cNvPr id="1050166" name=""/>
              <p:cNvSpPr/>
              <p:nvPr/>
            </p:nvSpPr>
            <p:spPr>
              <a:xfrm>
                <a:off x="3098344" y="1194438"/>
                <a:ext cx="108178" cy="144443"/>
              </a:xfrm>
            </p:spPr>
          </p:sp>
        </mc:Fallback>
      </mc:AlternateContent>
      <mc:AlternateContent xmlns:mc="http://schemas.openxmlformats.org/markup-compatibility/2006">
        <mc:Choice xmlns:p14="http://schemas.microsoft.com/office/powerpoint/2010/main" Requires="p14">
          <p:contentPart p14:bwMode="auto" r:id="rId26">
            <p14:nvContentPartPr>
              <p14:cNvPr id="1050167" name=""/>
              <p14:cNvContentPartPr/>
              <p14:nvPr/>
            </p14:nvContentPartPr>
            <p14:xfrm>
              <a:off x="3368203" y="1208560"/>
              <a:ext cx="229623" cy="706122"/>
            </p14:xfrm>
          </p:contentPart>
        </mc:Choice>
        <mc:Fallback>
          <p:sp>
            <p:nvSpPr>
              <p:cNvPr id="1050167" name=""/>
              <p:cNvSpPr/>
              <p:nvPr/>
            </p:nvSpPr>
            <p:spPr>
              <a:xfrm>
                <a:off x="3368203" y="1208560"/>
                <a:ext cx="229623" cy="706122"/>
              </a:xfrm>
            </p:spPr>
          </p:sp>
        </mc:Fallback>
      </mc:AlternateContent>
      <mc:AlternateContent xmlns:mc="http://schemas.openxmlformats.org/markup-compatibility/2006">
        <mc:Choice xmlns:p14="http://schemas.microsoft.com/office/powerpoint/2010/main" Requires="p14">
          <p:contentPart p14:bwMode="auto" r:id="rId27">
            <p14:nvContentPartPr>
              <p14:cNvPr id="1050168" name=""/>
              <p14:cNvContentPartPr/>
              <p14:nvPr/>
            </p14:nvContentPartPr>
            <p14:xfrm>
              <a:off x="3554918" y="1418713"/>
              <a:ext cx="162797" cy="253685"/>
            </p14:xfrm>
          </p:contentPart>
        </mc:Choice>
        <mc:Fallback>
          <p:sp>
            <p:nvSpPr>
              <p:cNvPr id="1050168" name=""/>
              <p:cNvSpPr/>
              <p:nvPr/>
            </p:nvSpPr>
            <p:spPr>
              <a:xfrm>
                <a:off x="3554918" y="1418713"/>
                <a:ext cx="162797" cy="253685"/>
              </a:xfrm>
            </p:spPr>
          </p:sp>
        </mc:Fallback>
      </mc:AlternateContent>
      <mc:AlternateContent xmlns:mc="http://schemas.openxmlformats.org/markup-compatibility/2006">
        <mc:Choice xmlns:p14="http://schemas.microsoft.com/office/powerpoint/2010/main" Requires="p14">
          <p:contentPart p14:bwMode="auto" r:id="rId28">
            <p14:nvContentPartPr>
              <p14:cNvPr id="1050169" name=""/>
              <p14:cNvContentPartPr/>
              <p14:nvPr/>
            </p14:nvContentPartPr>
            <p14:xfrm>
              <a:off x="3788457" y="1382487"/>
              <a:ext cx="45015" cy="296071"/>
            </p14:xfrm>
          </p:contentPart>
        </mc:Choice>
        <mc:Fallback>
          <p:sp>
            <p:nvSpPr>
              <p:cNvPr id="1050169" name=""/>
              <p:cNvSpPr/>
              <p:nvPr/>
            </p:nvSpPr>
            <p:spPr>
              <a:xfrm>
                <a:off x="3788457" y="1382487"/>
                <a:ext cx="45015" cy="296071"/>
              </a:xfrm>
            </p:spPr>
          </p:sp>
        </mc:Fallback>
      </mc:AlternateContent>
      <mc:AlternateContent xmlns:mc="http://schemas.openxmlformats.org/markup-compatibility/2006">
        <mc:Choice xmlns:p14="http://schemas.microsoft.com/office/powerpoint/2010/main" Requires="p14">
          <p:contentPart p14:bwMode="auto" r:id="rId29">
            <p14:nvContentPartPr>
              <p14:cNvPr id="1050170" name=""/>
              <p14:cNvContentPartPr/>
              <p14:nvPr/>
            </p14:nvContentPartPr>
            <p14:xfrm>
              <a:off x="3914318" y="1425597"/>
              <a:ext cx="120700" cy="183334"/>
            </p14:xfrm>
          </p:contentPart>
        </mc:Choice>
        <mc:Fallback>
          <p:sp>
            <p:nvSpPr>
              <p:cNvPr id="1050170" name=""/>
              <p:cNvSpPr/>
              <p:nvPr/>
            </p:nvSpPr>
            <p:spPr>
              <a:xfrm>
                <a:off x="3914318" y="1425597"/>
                <a:ext cx="120700" cy="183334"/>
              </a:xfrm>
            </p:spPr>
          </p:sp>
        </mc:Fallback>
      </mc:AlternateContent>
      <mc:AlternateContent xmlns:mc="http://schemas.openxmlformats.org/markup-compatibility/2006">
        <mc:Choice xmlns:p14="http://schemas.microsoft.com/office/powerpoint/2010/main" Requires="p14">
          <p:contentPart p14:bwMode="auto" r:id="rId30">
            <p14:nvContentPartPr>
              <p14:cNvPr id="1050171" name=""/>
              <p14:cNvContentPartPr/>
              <p14:nvPr/>
            </p14:nvContentPartPr>
            <p14:xfrm>
              <a:off x="3869150" y="1459661"/>
              <a:ext cx="152756" cy="67021"/>
            </p14:xfrm>
          </p:contentPart>
        </mc:Choice>
        <mc:Fallback>
          <p:sp>
            <p:nvSpPr>
              <p:cNvPr id="1050171" name=""/>
              <p:cNvSpPr/>
              <p:nvPr/>
            </p:nvSpPr>
            <p:spPr>
              <a:xfrm>
                <a:off x="3869150" y="1459661"/>
                <a:ext cx="152756" cy="67021"/>
              </a:xfrm>
            </p:spPr>
          </p:sp>
        </mc:Fallback>
      </mc:AlternateContent>
      <mc:AlternateContent xmlns:mc="http://schemas.openxmlformats.org/markup-compatibility/2006">
        <mc:Choice xmlns:p14="http://schemas.microsoft.com/office/powerpoint/2010/main" Requires="p14">
          <p:contentPart p14:bwMode="auto" r:id="rId31">
            <p14:nvContentPartPr>
              <p14:cNvPr id="1050172" name=""/>
              <p14:cNvContentPartPr/>
              <p14:nvPr/>
            </p14:nvContentPartPr>
            <p14:xfrm>
              <a:off x="4011859" y="1382487"/>
              <a:ext cx="62582" cy="295550"/>
            </p14:xfrm>
          </p:contentPart>
        </mc:Choice>
        <mc:Fallback>
          <p:sp>
            <p:nvSpPr>
              <p:cNvPr id="1050172" name=""/>
              <p:cNvSpPr/>
              <p:nvPr/>
            </p:nvSpPr>
            <p:spPr>
              <a:xfrm>
                <a:off x="4011859" y="1382487"/>
                <a:ext cx="62582" cy="295550"/>
              </a:xfrm>
            </p:spPr>
          </p:sp>
        </mc:Fallback>
      </mc:AlternateContent>
      <mc:AlternateContent xmlns:mc="http://schemas.openxmlformats.org/markup-compatibility/2006">
        <mc:Choice xmlns:p14="http://schemas.microsoft.com/office/powerpoint/2010/main" Requires="p14">
          <p:contentPart p14:bwMode="auto" r:id="rId32">
            <p14:nvContentPartPr>
              <p14:cNvPr id="1050173" name=""/>
              <p14:cNvContentPartPr/>
              <p14:nvPr/>
            </p14:nvContentPartPr>
            <p14:xfrm>
              <a:off x="4189740" y="1526683"/>
              <a:ext cx="36623" cy="166157"/>
            </p14:xfrm>
          </p:contentPart>
        </mc:Choice>
        <mc:Fallback>
          <p:sp>
            <p:nvSpPr>
              <p:cNvPr id="1050173" name=""/>
              <p:cNvSpPr/>
              <p:nvPr/>
            </p:nvSpPr>
            <p:spPr>
              <a:xfrm>
                <a:off x="4189740" y="1526683"/>
                <a:ext cx="36623" cy="166157"/>
              </a:xfrm>
            </p:spPr>
          </p:sp>
        </mc:Fallback>
      </mc:AlternateContent>
      <mc:AlternateContent xmlns:mc="http://schemas.openxmlformats.org/markup-compatibility/2006">
        <mc:Choice xmlns:p14="http://schemas.microsoft.com/office/powerpoint/2010/main" Requires="p14">
          <p:contentPart p14:bwMode="auto" r:id="rId33">
            <p14:nvContentPartPr>
              <p14:cNvPr id="1050174" name=""/>
              <p14:cNvContentPartPr/>
              <p14:nvPr/>
            </p14:nvContentPartPr>
            <p14:xfrm>
              <a:off x="4347470" y="1396609"/>
              <a:ext cx="221975" cy="319514"/>
            </p14:xfrm>
          </p:contentPart>
        </mc:Choice>
        <mc:Fallback>
          <p:sp>
            <p:nvSpPr>
              <p:cNvPr id="1050174" name=""/>
              <p:cNvSpPr/>
              <p:nvPr/>
            </p:nvSpPr>
            <p:spPr>
              <a:xfrm>
                <a:off x="4347470" y="1396609"/>
                <a:ext cx="221975" cy="319514"/>
              </a:xfrm>
            </p:spPr>
          </p:sp>
        </mc:Fallback>
      </mc:AlternateContent>
      <mc:AlternateContent xmlns:mc="http://schemas.openxmlformats.org/markup-compatibility/2006">
        <mc:Choice xmlns:p14="http://schemas.microsoft.com/office/powerpoint/2010/main" Requires="p14">
          <p:contentPart p14:bwMode="auto" r:id="rId34">
            <p14:nvContentPartPr>
              <p14:cNvPr id="1050175" name=""/>
              <p14:cNvContentPartPr/>
              <p14:nvPr/>
            </p14:nvContentPartPr>
            <p14:xfrm>
              <a:off x="4625637" y="1362418"/>
              <a:ext cx="59686" cy="218139"/>
            </p14:xfrm>
          </p:contentPart>
        </mc:Choice>
        <mc:Fallback>
          <p:sp>
            <p:nvSpPr>
              <p:cNvPr id="1050175" name=""/>
              <p:cNvSpPr/>
              <p:nvPr/>
            </p:nvSpPr>
            <p:spPr>
              <a:xfrm>
                <a:off x="4625637" y="1362418"/>
                <a:ext cx="59686" cy="218139"/>
              </a:xfrm>
            </p:spPr>
          </p:sp>
        </mc:Fallback>
      </mc:AlternateContent>
      <mc:AlternateContent xmlns:mc="http://schemas.openxmlformats.org/markup-compatibility/2006">
        <mc:Choice xmlns:p14="http://schemas.microsoft.com/office/powerpoint/2010/main" Requires="p14">
          <p:contentPart p14:bwMode="auto" r:id="rId35">
            <p14:nvContentPartPr>
              <p14:cNvPr id="1050176" name=""/>
              <p14:cNvContentPartPr/>
              <p14:nvPr/>
            </p14:nvContentPartPr>
            <p14:xfrm>
              <a:off x="4738999" y="1346066"/>
              <a:ext cx="47700" cy="208933"/>
            </p14:xfrm>
          </p:contentPart>
        </mc:Choice>
        <mc:Fallback>
          <p:sp>
            <p:nvSpPr>
              <p:cNvPr id="1050176" name=""/>
              <p:cNvSpPr/>
              <p:nvPr/>
            </p:nvSpPr>
            <p:spPr>
              <a:xfrm>
                <a:off x="4738999" y="1346066"/>
                <a:ext cx="47700" cy="208933"/>
              </a:xfrm>
            </p:spPr>
          </p:sp>
        </mc:Fallback>
      </mc:AlternateContent>
      <mc:AlternateContent xmlns:mc="http://schemas.openxmlformats.org/markup-compatibility/2006">
        <mc:Choice xmlns:p14="http://schemas.microsoft.com/office/powerpoint/2010/main" Requires="p14">
          <p:contentPart p14:bwMode="auto" r:id="rId36">
            <p14:nvContentPartPr>
              <p14:cNvPr id="1050177" name=""/>
              <p14:cNvContentPartPr/>
              <p14:nvPr/>
            </p14:nvContentPartPr>
            <p14:xfrm>
              <a:off x="4721910" y="1432782"/>
              <a:ext cx="118015" cy="30227"/>
            </p14:xfrm>
          </p:contentPart>
        </mc:Choice>
        <mc:Fallback>
          <p:sp>
            <p:nvSpPr>
              <p:cNvPr id="1050177" name=""/>
              <p:cNvSpPr/>
              <p:nvPr/>
            </p:nvSpPr>
            <p:spPr>
              <a:xfrm>
                <a:off x="4721910" y="1432782"/>
                <a:ext cx="118015" cy="30227"/>
              </a:xfrm>
            </p:spPr>
          </p:sp>
        </mc:Fallback>
      </mc:AlternateContent>
      <mc:AlternateContent xmlns:mc="http://schemas.openxmlformats.org/markup-compatibility/2006">
        <mc:Choice xmlns:p14="http://schemas.microsoft.com/office/powerpoint/2010/main" Requires="p14">
          <p:contentPart p14:bwMode="auto" r:id="rId37">
            <p14:nvContentPartPr>
              <p14:cNvPr id="1050178" name=""/>
              <p14:cNvContentPartPr/>
              <p14:nvPr/>
            </p14:nvContentPartPr>
            <p14:xfrm>
              <a:off x="4890137" y="1338881"/>
              <a:ext cx="33861" cy="206168"/>
            </p14:xfrm>
          </p:contentPart>
        </mc:Choice>
        <mc:Fallback>
          <p:sp>
            <p:nvSpPr>
              <p:cNvPr id="1050178" name=""/>
              <p:cNvSpPr/>
              <p:nvPr/>
            </p:nvSpPr>
            <p:spPr>
              <a:xfrm>
                <a:off x="4890137" y="1338881"/>
                <a:ext cx="33861" cy="206168"/>
              </a:xfrm>
            </p:spPr>
          </p:sp>
        </mc:Fallback>
      </mc:AlternateContent>
      <mc:AlternateContent xmlns:mc="http://schemas.openxmlformats.org/markup-compatibility/2006">
        <mc:Choice xmlns:p14="http://schemas.microsoft.com/office/powerpoint/2010/main" Requires="p14">
          <p:contentPart p14:bwMode="auto" r:id="rId38">
            <p14:nvContentPartPr>
              <p14:cNvPr id="1050179" name=""/>
              <p14:cNvContentPartPr/>
              <p14:nvPr/>
            </p14:nvContentPartPr>
            <p14:xfrm>
              <a:off x="4732893" y="1128432"/>
              <a:ext cx="310025" cy="679959"/>
            </p14:xfrm>
          </p:contentPart>
        </mc:Choice>
        <mc:Fallback>
          <p:sp>
            <p:nvSpPr>
              <p:cNvPr id="1050179" name=""/>
              <p:cNvSpPr/>
              <p:nvPr/>
            </p:nvSpPr>
            <p:spPr>
              <a:xfrm>
                <a:off x="4732893" y="1128432"/>
                <a:ext cx="310025" cy="679959"/>
              </a:xfrm>
            </p:spPr>
          </p:sp>
        </mc:Fallback>
      </mc:AlternateContent>
      <mc:AlternateContent xmlns:mc="http://schemas.openxmlformats.org/markup-compatibility/2006">
        <mc:Choice xmlns:p14="http://schemas.microsoft.com/office/powerpoint/2010/main" Requires="p14">
          <p:contentPart p14:bwMode="auto" r:id="rId39">
            <p14:nvContentPartPr>
              <p14:cNvPr id="1050180" name=""/>
              <p14:cNvContentPartPr/>
              <p14:nvPr/>
            </p14:nvContentPartPr>
            <p14:xfrm>
              <a:off x="569358" y="2522906"/>
              <a:ext cx="204924" cy="438499"/>
            </p14:xfrm>
          </p:contentPart>
        </mc:Choice>
        <mc:Fallback>
          <p:sp>
            <p:nvSpPr>
              <p:cNvPr id="1050180" name=""/>
              <p:cNvSpPr/>
              <p:nvPr/>
            </p:nvSpPr>
            <p:spPr>
              <a:xfrm>
                <a:off x="569358" y="2522906"/>
                <a:ext cx="204924" cy="438499"/>
              </a:xfrm>
            </p:spPr>
          </p:sp>
        </mc:Fallback>
      </mc:AlternateContent>
      <mc:AlternateContent xmlns:mc="http://schemas.openxmlformats.org/markup-compatibility/2006">
        <mc:Choice xmlns:p14="http://schemas.microsoft.com/office/powerpoint/2010/main" Requires="p14">
          <p:contentPart p14:bwMode="auto" r:id="rId40">
            <p14:nvContentPartPr>
              <p14:cNvPr id="1050181" name=""/>
              <p14:cNvContentPartPr/>
              <p14:nvPr/>
            </p14:nvContentPartPr>
            <p14:xfrm>
              <a:off x="858785" y="2641677"/>
              <a:ext cx="220450" cy="260682"/>
            </p14:xfrm>
          </p:contentPart>
        </mc:Choice>
        <mc:Fallback>
          <p:sp>
            <p:nvSpPr>
              <p:cNvPr id="1050181" name=""/>
              <p:cNvSpPr/>
              <p:nvPr/>
            </p:nvSpPr>
            <p:spPr>
              <a:xfrm>
                <a:off x="858785" y="2641677"/>
                <a:ext cx="220450" cy="260682"/>
              </a:xfrm>
            </p:spPr>
          </p:sp>
        </mc:Fallback>
      </mc:AlternateContent>
      <mc:AlternateContent xmlns:mc="http://schemas.openxmlformats.org/markup-compatibility/2006">
        <mc:Choice xmlns:p14="http://schemas.microsoft.com/office/powerpoint/2010/main" Requires="p14">
          <p:contentPart p14:bwMode="auto" r:id="rId41">
            <p14:nvContentPartPr>
              <p14:cNvPr id="1050182" name=""/>
              <p14:cNvContentPartPr/>
              <p14:nvPr/>
            </p14:nvContentPartPr>
            <p14:xfrm>
              <a:off x="1131223" y="2698087"/>
              <a:ext cx="26525" cy="221439"/>
            </p14:xfrm>
          </p:contentPart>
        </mc:Choice>
        <mc:Fallback>
          <p:sp>
            <p:nvSpPr>
              <p:cNvPr id="1050182" name=""/>
              <p:cNvSpPr/>
              <p:nvPr/>
            </p:nvSpPr>
            <p:spPr>
              <a:xfrm>
                <a:off x="1131223" y="2698087"/>
                <a:ext cx="26525" cy="221439"/>
              </a:xfrm>
            </p:spPr>
          </p:sp>
        </mc:Fallback>
      </mc:AlternateContent>
      <mc:AlternateContent xmlns:mc="http://schemas.openxmlformats.org/markup-compatibility/2006">
        <mc:Choice xmlns:p14="http://schemas.microsoft.com/office/powerpoint/2010/main" Requires="p14">
          <p:contentPart p14:bwMode="auto" r:id="rId42">
            <p14:nvContentPartPr>
              <p14:cNvPr id="1050183" name=""/>
              <p14:cNvContentPartPr/>
              <p14:nvPr/>
            </p14:nvContentPartPr>
            <p14:xfrm>
              <a:off x="1127725" y="2642787"/>
              <a:ext cx="237617" cy="302832"/>
            </p14:xfrm>
          </p:contentPart>
        </mc:Choice>
        <mc:Fallback>
          <p:sp>
            <p:nvSpPr>
              <p:cNvPr id="1050183" name=""/>
              <p:cNvSpPr/>
              <p:nvPr/>
            </p:nvSpPr>
            <p:spPr>
              <a:xfrm>
                <a:off x="1127725" y="2642787"/>
                <a:ext cx="237617" cy="302832"/>
              </a:xfrm>
            </p:spPr>
          </p:sp>
        </mc:Fallback>
      </mc:AlternateContent>
      <mc:AlternateContent xmlns:mc="http://schemas.openxmlformats.org/markup-compatibility/2006">
        <mc:Choice xmlns:p14="http://schemas.microsoft.com/office/powerpoint/2010/main" Requires="p14">
          <p:contentPart p14:bwMode="auto" r:id="rId43">
            <p14:nvContentPartPr>
              <p14:cNvPr id="1050184" name=""/>
              <p14:cNvContentPartPr/>
              <p14:nvPr/>
            </p14:nvContentPartPr>
            <p14:xfrm>
              <a:off x="1027740" y="2499032"/>
              <a:ext cx="354937" cy="32808"/>
            </p14:xfrm>
          </p:contentPart>
        </mc:Choice>
        <mc:Fallback>
          <p:sp>
            <p:nvSpPr>
              <p:cNvPr id="1050184" name=""/>
              <p:cNvSpPr/>
              <p:nvPr/>
            </p:nvSpPr>
            <p:spPr>
              <a:xfrm>
                <a:off x="1027740" y="2499032"/>
                <a:ext cx="354937" cy="32808"/>
              </a:xfrm>
            </p:spPr>
          </p:sp>
        </mc:Fallback>
      </mc:AlternateContent>
      <mc:AlternateContent xmlns:mc="http://schemas.openxmlformats.org/markup-compatibility/2006">
        <mc:Choice xmlns:p14="http://schemas.microsoft.com/office/powerpoint/2010/main" Requires="p14">
          <p:contentPart p14:bwMode="auto" r:id="rId44">
            <p14:nvContentPartPr>
              <p14:cNvPr id="1050185" name=""/>
              <p14:cNvContentPartPr/>
              <p14:nvPr/>
            </p14:nvContentPartPr>
            <p14:xfrm>
              <a:off x="1263387" y="2445125"/>
              <a:ext cx="159802" cy="137010"/>
            </p14:xfrm>
          </p:contentPart>
        </mc:Choice>
        <mc:Fallback>
          <p:sp>
            <p:nvSpPr>
              <p:cNvPr id="1050185" name=""/>
              <p:cNvSpPr/>
              <p:nvPr/>
            </p:nvSpPr>
            <p:spPr>
              <a:xfrm>
                <a:off x="1263387" y="2445125"/>
                <a:ext cx="159802" cy="137010"/>
              </a:xfrm>
            </p:spPr>
          </p:sp>
        </mc:Fallback>
      </mc:AlternateContent>
      <mc:AlternateContent xmlns:mc="http://schemas.openxmlformats.org/markup-compatibility/2006">
        <mc:Choice xmlns:p14="http://schemas.microsoft.com/office/powerpoint/2010/main" Requires="p14">
          <p:contentPart p14:bwMode="auto" r:id="rId45">
            <p14:nvContentPartPr>
              <p14:cNvPr id="1050186" name=""/>
              <p14:cNvContentPartPr/>
              <p14:nvPr/>
            </p14:nvContentPartPr>
            <p14:xfrm>
              <a:off x="1527663" y="2813790"/>
              <a:ext cx="143139" cy="8672"/>
            </p14:xfrm>
          </p:contentPart>
        </mc:Choice>
        <mc:Fallback>
          <p:sp>
            <p:nvSpPr>
              <p:cNvPr id="1050186" name=""/>
              <p:cNvSpPr/>
              <p:nvPr/>
            </p:nvSpPr>
            <p:spPr>
              <a:xfrm>
                <a:off x="1527663" y="2813790"/>
                <a:ext cx="143139" cy="8672"/>
              </a:xfrm>
            </p:spPr>
          </p:sp>
        </mc:Fallback>
      </mc:AlternateContent>
      <mc:AlternateContent xmlns:mc="http://schemas.openxmlformats.org/markup-compatibility/2006">
        <mc:Choice xmlns:p14="http://schemas.microsoft.com/office/powerpoint/2010/main" Requires="p14">
          <p:contentPart p14:bwMode="auto" r:id="rId46">
            <p14:nvContentPartPr>
              <p14:cNvPr id="1050187" name=""/>
              <p14:cNvContentPartPr/>
              <p14:nvPr/>
            </p14:nvContentPartPr>
            <p14:xfrm>
              <a:off x="1563340" y="2913120"/>
              <a:ext cx="171113" cy="12231"/>
            </p14:xfrm>
          </p:contentPart>
        </mc:Choice>
        <mc:Fallback>
          <p:sp>
            <p:nvSpPr>
              <p:cNvPr id="1050187" name=""/>
              <p:cNvSpPr/>
              <p:nvPr/>
            </p:nvSpPr>
            <p:spPr>
              <a:xfrm>
                <a:off x="1563340" y="2913120"/>
                <a:ext cx="171113" cy="12231"/>
              </a:xfrm>
            </p:spPr>
          </p:sp>
        </mc:Fallback>
      </mc:AlternateContent>
      <mc:AlternateContent xmlns:mc="http://schemas.openxmlformats.org/markup-compatibility/2006">
        <mc:Choice xmlns:p14="http://schemas.microsoft.com/office/powerpoint/2010/main" Requires="p14">
          <p:contentPart p14:bwMode="auto" r:id="rId47">
            <p14:nvContentPartPr>
              <p14:cNvPr id="1050188" name=""/>
              <p14:cNvContentPartPr/>
              <p14:nvPr/>
            </p14:nvContentPartPr>
            <p14:xfrm>
              <a:off x="1960816" y="2571206"/>
              <a:ext cx="231616" cy="391941"/>
            </p14:xfrm>
          </p:contentPart>
        </mc:Choice>
        <mc:Fallback>
          <p:sp>
            <p:nvSpPr>
              <p:cNvPr id="1050188" name=""/>
              <p:cNvSpPr/>
              <p:nvPr/>
            </p:nvSpPr>
            <p:spPr>
              <a:xfrm>
                <a:off x="1960816" y="2571206"/>
                <a:ext cx="231616" cy="391941"/>
              </a:xfrm>
            </p:spPr>
          </p:sp>
        </mc:Fallback>
      </mc:AlternateContent>
      <mc:AlternateContent xmlns:mc="http://schemas.openxmlformats.org/markup-compatibility/2006">
        <mc:Choice xmlns:p14="http://schemas.microsoft.com/office/powerpoint/2010/main" Requires="p14">
          <p:contentPart p14:bwMode="auto" r:id="rId48">
            <p14:nvContentPartPr>
              <p14:cNvPr id="1050189" name=""/>
              <p14:cNvContentPartPr/>
              <p14:nvPr/>
            </p14:nvContentPartPr>
            <p14:xfrm>
              <a:off x="2262791" y="2691568"/>
              <a:ext cx="251758" cy="249572"/>
            </p14:xfrm>
          </p:contentPart>
        </mc:Choice>
        <mc:Fallback>
          <p:sp>
            <p:nvSpPr>
              <p:cNvPr id="1050189" name=""/>
              <p:cNvSpPr/>
              <p:nvPr/>
            </p:nvSpPr>
            <p:spPr>
              <a:xfrm>
                <a:off x="2262791" y="2691568"/>
                <a:ext cx="251758" cy="249572"/>
              </a:xfrm>
            </p:spPr>
          </p:sp>
        </mc:Fallback>
      </mc:AlternateContent>
      <mc:AlternateContent xmlns:mc="http://schemas.openxmlformats.org/markup-compatibility/2006">
        <mc:Choice xmlns:p14="http://schemas.microsoft.com/office/powerpoint/2010/main" Requires="p14">
          <p:contentPart p14:bwMode="auto" r:id="rId49">
            <p14:nvContentPartPr>
              <p14:cNvPr id="1050190" name=""/>
              <p14:cNvContentPartPr/>
              <p14:nvPr/>
            </p14:nvContentPartPr>
            <p14:xfrm>
              <a:off x="2662729" y="2718961"/>
              <a:ext cx="378217" cy="304670"/>
            </p14:xfrm>
          </p:contentPart>
        </mc:Choice>
        <mc:Fallback>
          <p:sp>
            <p:nvSpPr>
              <p:cNvPr id="1050190" name=""/>
              <p:cNvSpPr/>
              <p:nvPr/>
            </p:nvSpPr>
            <p:spPr>
              <a:xfrm>
                <a:off x="2662729" y="2718961"/>
                <a:ext cx="378217" cy="304670"/>
              </a:xfrm>
            </p:spPr>
          </p:sp>
        </mc:Fallback>
      </mc:AlternateContent>
      <mc:AlternateContent xmlns:mc="http://schemas.openxmlformats.org/markup-compatibility/2006">
        <mc:Choice xmlns:p14="http://schemas.microsoft.com/office/powerpoint/2010/main" Requires="p14">
          <p:contentPart p14:bwMode="auto" r:id="rId50">
            <p14:nvContentPartPr>
              <p14:cNvPr id="1050191" name=""/>
              <p14:cNvContentPartPr/>
              <p14:nvPr/>
            </p14:nvContentPartPr>
            <p14:xfrm>
              <a:off x="2627052" y="2575198"/>
              <a:ext cx="235646" cy="6937"/>
            </p14:xfrm>
          </p:contentPart>
        </mc:Choice>
        <mc:Fallback>
          <p:sp>
            <p:nvSpPr>
              <p:cNvPr id="1050191" name=""/>
              <p:cNvSpPr/>
              <p:nvPr/>
            </p:nvSpPr>
            <p:spPr>
              <a:xfrm>
                <a:off x="2627052" y="2575198"/>
                <a:ext cx="235646" cy="6937"/>
              </a:xfrm>
            </p:spPr>
          </p:sp>
        </mc:Fallback>
      </mc:AlternateContent>
      <mc:AlternateContent xmlns:mc="http://schemas.openxmlformats.org/markup-compatibility/2006">
        <mc:Choice xmlns:p14="http://schemas.microsoft.com/office/powerpoint/2010/main" Requires="p14">
          <p:contentPart p14:bwMode="auto" r:id="rId51">
            <p14:nvContentPartPr>
              <p14:cNvPr id="1050192" name=""/>
              <p14:cNvContentPartPr/>
              <p14:nvPr/>
            </p14:nvContentPartPr>
            <p14:xfrm>
              <a:off x="2784296" y="2510286"/>
              <a:ext cx="117088" cy="173431"/>
            </p14:xfrm>
          </p:contentPart>
        </mc:Choice>
        <mc:Fallback>
          <p:sp>
            <p:nvSpPr>
              <p:cNvPr id="1050192" name=""/>
              <p:cNvSpPr/>
              <p:nvPr/>
            </p:nvSpPr>
            <p:spPr>
              <a:xfrm>
                <a:off x="2784296" y="2510286"/>
                <a:ext cx="117088" cy="173431"/>
              </a:xfrm>
            </p:spPr>
          </p:sp>
        </mc:Fallback>
      </mc:AlternateContent>
      <mc:AlternateContent xmlns:mc="http://schemas.openxmlformats.org/markup-compatibility/2006">
        <mc:Choice xmlns:p14="http://schemas.microsoft.com/office/powerpoint/2010/main" Requires="p14">
          <p:contentPart p14:bwMode="auto" r:id="rId52">
            <p14:nvContentPartPr>
              <p14:cNvPr id="1050193" name=""/>
              <p14:cNvContentPartPr/>
              <p14:nvPr/>
            </p14:nvContentPartPr>
            <p14:xfrm>
              <a:off x="3241053" y="2835593"/>
              <a:ext cx="221111" cy="28988"/>
            </p14:xfrm>
          </p:contentPart>
        </mc:Choice>
        <mc:Fallback>
          <p:sp>
            <p:nvSpPr>
              <p:cNvPr id="1050193" name=""/>
              <p:cNvSpPr/>
              <p:nvPr/>
            </p:nvSpPr>
            <p:spPr>
              <a:xfrm>
                <a:off x="3241053" y="2835593"/>
                <a:ext cx="221111" cy="28988"/>
              </a:xfrm>
            </p:spPr>
          </p:sp>
        </mc:Fallback>
      </mc:AlternateContent>
      <mc:AlternateContent xmlns:mc="http://schemas.openxmlformats.org/markup-compatibility/2006">
        <mc:Choice xmlns:p14="http://schemas.microsoft.com/office/powerpoint/2010/main" Requires="p14">
          <p:contentPart p14:bwMode="auto" r:id="rId53">
            <p14:nvContentPartPr>
              <p14:cNvPr id="1050194" name=""/>
              <p14:cNvContentPartPr/>
              <p14:nvPr/>
            </p14:nvContentPartPr>
            <p14:xfrm>
              <a:off x="3312408" y="2727075"/>
              <a:ext cx="51275" cy="303074"/>
            </p14:xfrm>
          </p:contentPart>
        </mc:Choice>
        <mc:Fallback>
          <p:sp>
            <p:nvSpPr>
              <p:cNvPr id="1050194" name=""/>
              <p:cNvSpPr/>
              <p:nvPr/>
            </p:nvSpPr>
            <p:spPr>
              <a:xfrm>
                <a:off x="3312408" y="2727075"/>
                <a:ext cx="51275" cy="303074"/>
              </a:xfrm>
            </p:spPr>
          </p:sp>
        </mc:Fallback>
      </mc:AlternateContent>
      <mc:AlternateContent xmlns:mc="http://schemas.openxmlformats.org/markup-compatibility/2006">
        <mc:Choice xmlns:p14="http://schemas.microsoft.com/office/powerpoint/2010/main" Requires="p14">
          <p:contentPart p14:bwMode="auto" r:id="rId54">
            <p14:nvContentPartPr>
              <p14:cNvPr id="1050195" name=""/>
              <p14:cNvContentPartPr/>
              <p14:nvPr/>
            </p14:nvContentPartPr>
            <p14:xfrm>
              <a:off x="3583732" y="2683775"/>
              <a:ext cx="173326" cy="237372"/>
            </p14:xfrm>
          </p:contentPart>
        </mc:Choice>
        <mc:Fallback>
          <p:sp>
            <p:nvSpPr>
              <p:cNvPr id="1050195" name=""/>
              <p:cNvSpPr/>
              <p:nvPr/>
            </p:nvSpPr>
            <p:spPr>
              <a:xfrm>
                <a:off x="3583732" y="2683775"/>
                <a:ext cx="173326" cy="237372"/>
              </a:xfrm>
            </p:spPr>
          </p:sp>
        </mc:Fallback>
      </mc:AlternateContent>
      <mc:AlternateContent xmlns:mc="http://schemas.openxmlformats.org/markup-compatibility/2006">
        <mc:Choice xmlns:p14="http://schemas.microsoft.com/office/powerpoint/2010/main" Requires="p14">
          <p:contentPart p14:bwMode="auto" r:id="rId55">
            <p14:nvContentPartPr>
              <p14:cNvPr id="1050196" name=""/>
              <p14:cNvContentPartPr/>
              <p14:nvPr/>
            </p14:nvContentPartPr>
            <p14:xfrm>
              <a:off x="3956313" y="2552895"/>
              <a:ext cx="170949" cy="326532"/>
            </p14:xfrm>
          </p:contentPart>
        </mc:Choice>
        <mc:Fallback>
          <p:sp>
            <p:nvSpPr>
              <p:cNvPr id="1050196" name=""/>
              <p:cNvSpPr/>
              <p:nvPr/>
            </p:nvSpPr>
            <p:spPr>
              <a:xfrm>
                <a:off x="3956313" y="2552895"/>
                <a:ext cx="170949" cy="326532"/>
              </a:xfrm>
            </p:spPr>
          </p:sp>
        </mc:Fallback>
      </mc:AlternateContent>
      <mc:AlternateContent xmlns:mc="http://schemas.openxmlformats.org/markup-compatibility/2006">
        <mc:Choice xmlns:p14="http://schemas.microsoft.com/office/powerpoint/2010/main" Requires="p14">
          <p:contentPart p14:bwMode="auto" r:id="rId56">
            <p14:nvContentPartPr>
              <p14:cNvPr id="1050197" name=""/>
              <p14:cNvContentPartPr/>
              <p14:nvPr/>
            </p14:nvContentPartPr>
            <p14:xfrm>
              <a:off x="4233411" y="2617407"/>
              <a:ext cx="364538" cy="342481"/>
            </p14:xfrm>
          </p:contentPart>
        </mc:Choice>
        <mc:Fallback>
          <p:sp>
            <p:nvSpPr>
              <p:cNvPr id="1050197" name=""/>
              <p:cNvSpPr/>
              <p:nvPr/>
            </p:nvSpPr>
            <p:spPr>
              <a:xfrm>
                <a:off x="4233411" y="2617407"/>
                <a:ext cx="364538" cy="342481"/>
              </a:xfrm>
            </p:spPr>
          </p:sp>
        </mc:Fallback>
      </mc:AlternateContent>
      <mc:AlternateContent xmlns:mc="http://schemas.openxmlformats.org/markup-compatibility/2006">
        <mc:Choice xmlns:p14="http://schemas.microsoft.com/office/powerpoint/2010/main" Requires="p14">
          <p:contentPart p14:bwMode="auto" r:id="rId57">
            <p14:nvContentPartPr>
              <p14:cNvPr id="1050198" name=""/>
              <p14:cNvContentPartPr/>
              <p14:nvPr/>
            </p14:nvContentPartPr>
            <p14:xfrm>
              <a:off x="4226363" y="2503610"/>
              <a:ext cx="169664" cy="6675"/>
            </p14:xfrm>
          </p:contentPart>
        </mc:Choice>
        <mc:Fallback>
          <p:sp>
            <p:nvSpPr>
              <p:cNvPr id="1050198" name=""/>
              <p:cNvSpPr/>
              <p:nvPr/>
            </p:nvSpPr>
            <p:spPr>
              <a:xfrm>
                <a:off x="4226363" y="2503610"/>
                <a:ext cx="169664" cy="6675"/>
              </a:xfrm>
            </p:spPr>
          </p:sp>
        </mc:Fallback>
      </mc:AlternateContent>
      <mc:AlternateContent xmlns:mc="http://schemas.openxmlformats.org/markup-compatibility/2006">
        <mc:Choice xmlns:p14="http://schemas.microsoft.com/office/powerpoint/2010/main" Requires="p14">
          <p:contentPart p14:bwMode="auto" r:id="rId58">
            <p14:nvContentPartPr>
              <p14:cNvPr id="1050199" name=""/>
              <p14:cNvContentPartPr/>
              <p14:nvPr/>
            </p14:nvContentPartPr>
            <p14:xfrm>
              <a:off x="4304765" y="2452310"/>
              <a:ext cx="135720" cy="122888"/>
            </p14:xfrm>
          </p:contentPart>
        </mc:Choice>
        <mc:Fallback>
          <p:sp>
            <p:nvSpPr>
              <p:cNvPr id="1050199" name=""/>
              <p:cNvSpPr/>
              <p:nvPr/>
            </p:nvSpPr>
            <p:spPr>
              <a:xfrm>
                <a:off x="4304765" y="2452310"/>
                <a:ext cx="135720" cy="122888"/>
              </a:xfrm>
            </p:spPr>
          </p:sp>
        </mc:Fallback>
      </mc:AlternateContent>
      <mc:AlternateContent xmlns:mc="http://schemas.openxmlformats.org/markup-compatibility/2006">
        <mc:Choice xmlns:p14="http://schemas.microsoft.com/office/powerpoint/2010/main" Requires="p14">
          <p:contentPart p14:bwMode="auto" r:id="rId59">
            <p14:nvContentPartPr>
              <p14:cNvPr id="1050200" name=""/>
              <p14:cNvContentPartPr/>
              <p14:nvPr/>
            </p14:nvContentPartPr>
            <p14:xfrm>
              <a:off x="687299" y="3099053"/>
              <a:ext cx="3929916" cy="79934"/>
            </p14:xfrm>
          </p:contentPart>
        </mc:Choice>
        <mc:Fallback>
          <p:sp>
            <p:nvSpPr>
              <p:cNvPr id="1050200" name=""/>
              <p:cNvSpPr/>
              <p:nvPr/>
            </p:nvSpPr>
            <p:spPr>
              <a:xfrm>
                <a:off x="687299" y="3099053"/>
                <a:ext cx="3929916" cy="79934"/>
              </a:xfrm>
            </p:spPr>
          </p:sp>
        </mc:Fallback>
      </mc:AlternateContent>
      <mc:AlternateContent xmlns:mc="http://schemas.openxmlformats.org/markup-compatibility/2006">
        <mc:Choice xmlns:p14="http://schemas.microsoft.com/office/powerpoint/2010/main" Requires="p14">
          <p:contentPart p14:bwMode="auto" r:id="rId60">
            <p14:nvContentPartPr>
              <p14:cNvPr id="1050201" name=""/>
              <p14:cNvContentPartPr/>
              <p14:nvPr/>
            </p14:nvContentPartPr>
            <p14:xfrm>
              <a:off x="499628" y="3654336"/>
              <a:ext cx="374605" cy="336182"/>
            </p14:xfrm>
          </p:contentPart>
        </mc:Choice>
        <mc:Fallback>
          <p:sp>
            <p:nvSpPr>
              <p:cNvPr id="1050201" name=""/>
              <p:cNvSpPr/>
              <p:nvPr/>
            </p:nvSpPr>
            <p:spPr>
              <a:xfrm>
                <a:off x="499628" y="3654336"/>
                <a:ext cx="374605" cy="336182"/>
              </a:xfrm>
            </p:spPr>
          </p:sp>
        </mc:Fallback>
      </mc:AlternateContent>
      <mc:AlternateContent xmlns:mc="http://schemas.openxmlformats.org/markup-compatibility/2006">
        <mc:Choice xmlns:p14="http://schemas.microsoft.com/office/powerpoint/2010/main" Requires="p14">
          <p:contentPart p14:bwMode="auto" r:id="rId61">
            <p14:nvContentPartPr>
              <p14:cNvPr id="1050202" name=""/>
              <p14:cNvContentPartPr/>
              <p14:nvPr/>
            </p14:nvContentPartPr>
            <p14:xfrm>
              <a:off x="596089" y="3508011"/>
              <a:ext cx="196004" cy="27609"/>
            </p14:xfrm>
          </p:contentPart>
        </mc:Choice>
        <mc:Fallback>
          <p:sp>
            <p:nvSpPr>
              <p:cNvPr id="1050202" name=""/>
              <p:cNvSpPr/>
              <p:nvPr/>
            </p:nvSpPr>
            <p:spPr>
              <a:xfrm>
                <a:off x="596089" y="3508011"/>
                <a:ext cx="196004" cy="27609"/>
              </a:xfrm>
            </p:spPr>
          </p:sp>
        </mc:Fallback>
      </mc:AlternateContent>
      <mc:AlternateContent xmlns:mc="http://schemas.openxmlformats.org/markup-compatibility/2006">
        <mc:Choice xmlns:p14="http://schemas.microsoft.com/office/powerpoint/2010/main" Requires="p14">
          <p:contentPart p14:bwMode="auto" r:id="rId62">
            <p14:nvContentPartPr>
              <p14:cNvPr id="1050203" name=""/>
              <p14:cNvContentPartPr/>
              <p14:nvPr/>
            </p14:nvContentPartPr>
            <p14:xfrm>
              <a:off x="728227" y="3457468"/>
              <a:ext cx="157828" cy="159061"/>
            </p14:xfrm>
          </p:contentPart>
        </mc:Choice>
        <mc:Fallback>
          <p:sp>
            <p:nvSpPr>
              <p:cNvPr id="1050203" name=""/>
              <p:cNvSpPr/>
              <p:nvPr/>
            </p:nvSpPr>
            <p:spPr>
              <a:xfrm>
                <a:off x="728227" y="3457468"/>
                <a:ext cx="157828" cy="159061"/>
              </a:xfrm>
            </p:spPr>
          </p:sp>
        </mc:Fallback>
      </mc:AlternateContent>
      <mc:AlternateContent xmlns:mc="http://schemas.openxmlformats.org/markup-compatibility/2006">
        <mc:Choice xmlns:p14="http://schemas.microsoft.com/office/powerpoint/2010/main" Requires="p14">
          <p:contentPart p14:bwMode="auto" r:id="rId63">
            <p14:nvContentPartPr>
              <p14:cNvPr id="1050204" name=""/>
              <p14:cNvContentPartPr/>
              <p14:nvPr/>
            </p14:nvContentPartPr>
            <p14:xfrm>
              <a:off x="1063418" y="3754035"/>
              <a:ext cx="127289" cy="9790"/>
            </p14:xfrm>
          </p:contentPart>
        </mc:Choice>
        <mc:Fallback>
          <p:sp>
            <p:nvSpPr>
              <p:cNvPr id="1050204" name=""/>
              <p:cNvSpPr/>
              <p:nvPr/>
            </p:nvSpPr>
            <p:spPr>
              <a:xfrm>
                <a:off x="1063418" y="3754035"/>
                <a:ext cx="127289" cy="9790"/>
              </a:xfrm>
            </p:spPr>
          </p:sp>
        </mc:Fallback>
      </mc:AlternateContent>
      <mc:AlternateContent xmlns:mc="http://schemas.openxmlformats.org/markup-compatibility/2006">
        <mc:Choice xmlns:p14="http://schemas.microsoft.com/office/powerpoint/2010/main" Requires="p14">
          <p:contentPart p14:bwMode="auto" r:id="rId64">
            <p14:nvContentPartPr>
              <p14:cNvPr id="1050205" name=""/>
              <p14:cNvContentPartPr/>
              <p14:nvPr/>
            </p14:nvContentPartPr>
            <p14:xfrm>
              <a:off x="1035228" y="3833461"/>
              <a:ext cx="174846" cy="14474"/>
            </p14:xfrm>
          </p:contentPart>
        </mc:Choice>
        <mc:Fallback>
          <p:sp>
            <p:nvSpPr>
              <p:cNvPr id="1050205" name=""/>
              <p:cNvSpPr/>
              <p:nvPr/>
            </p:nvSpPr>
            <p:spPr>
              <a:xfrm>
                <a:off x="1035228" y="3833461"/>
                <a:ext cx="174846" cy="14474"/>
              </a:xfrm>
            </p:spPr>
          </p:sp>
        </mc:Fallback>
      </mc:AlternateContent>
      <mc:AlternateContent xmlns:mc="http://schemas.openxmlformats.org/markup-compatibility/2006">
        <mc:Choice xmlns:p14="http://schemas.microsoft.com/office/powerpoint/2010/main" Requires="p14">
          <p:contentPart p14:bwMode="auto" r:id="rId65">
            <p14:nvContentPartPr>
              <p14:cNvPr id="1050206" name=""/>
              <p14:cNvContentPartPr/>
              <p14:nvPr/>
            </p14:nvContentPartPr>
            <p14:xfrm>
              <a:off x="1395769" y="3623714"/>
              <a:ext cx="129070" cy="276776"/>
            </p14:xfrm>
          </p:contentPart>
        </mc:Choice>
        <mc:Fallback>
          <p:sp>
            <p:nvSpPr>
              <p:cNvPr id="1050206" name=""/>
              <p:cNvSpPr/>
              <p:nvPr/>
            </p:nvSpPr>
            <p:spPr>
              <a:xfrm>
                <a:off x="1395769" y="3623714"/>
                <a:ext cx="129070" cy="276776"/>
              </a:xfrm>
            </p:spPr>
          </p:sp>
        </mc:Fallback>
      </mc:AlternateContent>
      <mc:AlternateContent xmlns:mc="http://schemas.openxmlformats.org/markup-compatibility/2006">
        <mc:Choice xmlns:p14="http://schemas.microsoft.com/office/powerpoint/2010/main" Requires="p14">
          <p:contentPart p14:bwMode="auto" r:id="rId66">
            <p14:nvContentPartPr>
              <p14:cNvPr id="1050207" name=""/>
              <p14:cNvContentPartPr/>
              <p14:nvPr/>
            </p14:nvContentPartPr>
            <p14:xfrm>
              <a:off x="1578943" y="3725047"/>
              <a:ext cx="20073" cy="178588"/>
            </p14:xfrm>
          </p:contentPart>
        </mc:Choice>
        <mc:Fallback>
          <p:sp>
            <p:nvSpPr>
              <p:cNvPr id="1050207" name=""/>
              <p:cNvSpPr/>
              <p:nvPr/>
            </p:nvSpPr>
            <p:spPr>
              <a:xfrm>
                <a:off x="1578943" y="3725047"/>
                <a:ext cx="20073" cy="178588"/>
              </a:xfrm>
            </p:spPr>
          </p:sp>
        </mc:Fallback>
      </mc:AlternateContent>
      <mc:AlternateContent xmlns:mc="http://schemas.openxmlformats.org/markup-compatibility/2006">
        <mc:Choice xmlns:p14="http://schemas.microsoft.com/office/powerpoint/2010/main" Requires="p14">
          <p:contentPart p14:bwMode="auto" r:id="rId67">
            <p14:nvContentPartPr>
              <p14:cNvPr id="1050208" name=""/>
              <p14:cNvContentPartPr/>
              <p14:nvPr/>
            </p14:nvContentPartPr>
            <p14:xfrm>
              <a:off x="1663325" y="3734776"/>
              <a:ext cx="125207" cy="141804"/>
            </p14:xfrm>
          </p:contentPart>
        </mc:Choice>
        <mc:Fallback>
          <p:sp>
            <p:nvSpPr>
              <p:cNvPr id="1050208" name=""/>
              <p:cNvSpPr/>
              <p:nvPr/>
            </p:nvSpPr>
            <p:spPr>
              <a:xfrm>
                <a:off x="1663325" y="3734776"/>
                <a:ext cx="125207" cy="141804"/>
              </a:xfrm>
            </p:spPr>
          </p:sp>
        </mc:Fallback>
      </mc:AlternateContent>
      <mc:AlternateContent xmlns:mc="http://schemas.openxmlformats.org/markup-compatibility/2006">
        <mc:Choice xmlns:p14="http://schemas.microsoft.com/office/powerpoint/2010/main" Requires="p14">
          <p:contentPart p14:bwMode="auto" r:id="rId68">
            <p14:nvContentPartPr>
              <p14:cNvPr id="1050209" name=""/>
              <p14:cNvContentPartPr/>
              <p14:nvPr/>
            </p14:nvContentPartPr>
            <p14:xfrm>
              <a:off x="1613112" y="3594726"/>
              <a:ext cx="37508" cy="72189"/>
            </p14:xfrm>
          </p:contentPart>
        </mc:Choice>
        <mc:Fallback>
          <p:sp>
            <p:nvSpPr>
              <p:cNvPr id="1050209" name=""/>
              <p:cNvSpPr/>
              <p:nvPr/>
            </p:nvSpPr>
            <p:spPr>
              <a:xfrm>
                <a:off x="1613112" y="3594726"/>
                <a:ext cx="37508" cy="72189"/>
              </a:xfrm>
            </p:spPr>
          </p:sp>
        </mc:Fallback>
      </mc:AlternateContent>
      <mc:AlternateContent xmlns:mc="http://schemas.openxmlformats.org/markup-compatibility/2006">
        <mc:Choice xmlns:p14="http://schemas.microsoft.com/office/powerpoint/2010/main" Requires="p14">
          <p:contentPart p14:bwMode="auto" r:id="rId69">
            <p14:nvContentPartPr>
              <p14:cNvPr id="1050210" name=""/>
              <p14:cNvContentPartPr/>
              <p14:nvPr/>
            </p14:nvContentPartPr>
            <p14:xfrm>
              <a:off x="1856684" y="3668428"/>
              <a:ext cx="170365" cy="214623"/>
            </p14:xfrm>
          </p:contentPart>
        </mc:Choice>
        <mc:Fallback>
          <p:sp>
            <p:nvSpPr>
              <p:cNvPr id="1050210" name=""/>
              <p:cNvSpPr/>
              <p:nvPr/>
            </p:nvSpPr>
            <p:spPr>
              <a:xfrm>
                <a:off x="1856684" y="3668428"/>
                <a:ext cx="170365" cy="214623"/>
              </a:xfrm>
            </p:spPr>
          </p:sp>
        </mc:Fallback>
      </mc:AlternateContent>
      <mc:AlternateContent xmlns:mc="http://schemas.openxmlformats.org/markup-compatibility/2006">
        <mc:Choice xmlns:p14="http://schemas.microsoft.com/office/powerpoint/2010/main" Requires="p14">
          <p:contentPart p14:bwMode="auto" r:id="rId70">
            <p14:nvContentPartPr>
              <p14:cNvPr id="1050211" name=""/>
              <p14:cNvContentPartPr/>
              <p14:nvPr/>
            </p14:nvContentPartPr>
            <p14:xfrm>
              <a:off x="2113995" y="3667072"/>
              <a:ext cx="325812" cy="225195"/>
            </p14:xfrm>
          </p:contentPart>
        </mc:Choice>
        <mc:Fallback>
          <p:sp>
            <p:nvSpPr>
              <p:cNvPr id="1050211" name=""/>
              <p:cNvSpPr/>
              <p:nvPr/>
            </p:nvSpPr>
            <p:spPr>
              <a:xfrm>
                <a:off x="2113995" y="3667072"/>
                <a:ext cx="325812" cy="225195"/>
              </a:xfrm>
            </p:spPr>
          </p:sp>
        </mc:Fallback>
      </mc:AlternateContent>
      <mc:AlternateContent xmlns:mc="http://schemas.openxmlformats.org/markup-compatibility/2006">
        <mc:Choice xmlns:p14="http://schemas.microsoft.com/office/powerpoint/2010/main" Requires="p14">
          <p:contentPart p14:bwMode="auto" r:id="rId71">
            <p14:nvContentPartPr>
              <p14:cNvPr id="1050212" name=""/>
              <p14:cNvContentPartPr/>
              <p14:nvPr/>
            </p14:nvContentPartPr>
            <p14:xfrm>
              <a:off x="2521909" y="3681937"/>
              <a:ext cx="191966" cy="289133"/>
            </p14:xfrm>
          </p:contentPart>
        </mc:Choice>
        <mc:Fallback>
          <p:sp>
            <p:nvSpPr>
              <p:cNvPr id="1050212" name=""/>
              <p:cNvSpPr/>
              <p:nvPr/>
            </p:nvSpPr>
            <p:spPr>
              <a:xfrm>
                <a:off x="2521909" y="3681937"/>
                <a:ext cx="191966" cy="289133"/>
              </a:xfrm>
            </p:spPr>
          </p:sp>
        </mc:Fallback>
      </mc:AlternateContent>
      <mc:AlternateContent xmlns:mc="http://schemas.openxmlformats.org/markup-compatibility/2006">
        <mc:Choice xmlns:p14="http://schemas.microsoft.com/office/powerpoint/2010/main" Requires="p14">
          <p:contentPart p14:bwMode="auto" r:id="rId72">
            <p14:nvContentPartPr>
              <p14:cNvPr id="1050213" name=""/>
              <p14:cNvContentPartPr/>
              <p14:nvPr/>
            </p14:nvContentPartPr>
            <p14:xfrm>
              <a:off x="2891328" y="3666160"/>
              <a:ext cx="428198" cy="306124"/>
            </p14:xfrm>
          </p:contentPart>
        </mc:Choice>
        <mc:Fallback>
          <p:sp>
            <p:nvSpPr>
              <p:cNvPr id="1050213" name=""/>
              <p:cNvSpPr/>
              <p:nvPr/>
            </p:nvSpPr>
            <p:spPr>
              <a:xfrm>
                <a:off x="2891328" y="3666160"/>
                <a:ext cx="428198" cy="306124"/>
              </a:xfrm>
            </p:spPr>
          </p:sp>
        </mc:Fallback>
      </mc:AlternateContent>
      <mc:AlternateContent xmlns:mc="http://schemas.openxmlformats.org/markup-compatibility/2006">
        <mc:Choice xmlns:p14="http://schemas.microsoft.com/office/powerpoint/2010/main" Requires="p14">
          <p:contentPart p14:bwMode="auto" r:id="rId73">
            <p14:nvContentPartPr>
              <p14:cNvPr id="1050214" name=""/>
              <p14:cNvContentPartPr/>
              <p14:nvPr/>
            </p14:nvContentPartPr>
            <p14:xfrm>
              <a:off x="2898375" y="3515196"/>
              <a:ext cx="235646" cy="12465"/>
            </p14:xfrm>
          </p:contentPart>
        </mc:Choice>
        <mc:Fallback>
          <p:sp>
            <p:nvSpPr>
              <p:cNvPr id="1050214" name=""/>
              <p:cNvSpPr/>
              <p:nvPr/>
            </p:nvSpPr>
            <p:spPr>
              <a:xfrm>
                <a:off x="2898375" y="3515196"/>
                <a:ext cx="235646" cy="12465"/>
              </a:xfrm>
            </p:spPr>
          </p:sp>
        </mc:Fallback>
      </mc:AlternateContent>
      <mc:AlternateContent xmlns:mc="http://schemas.openxmlformats.org/markup-compatibility/2006">
        <mc:Choice xmlns:p14="http://schemas.microsoft.com/office/powerpoint/2010/main" Requires="p14">
          <p:contentPart p14:bwMode="auto" r:id="rId74">
            <p14:nvContentPartPr>
              <p14:cNvPr id="1050215" name=""/>
              <p14:cNvContentPartPr/>
              <p14:nvPr/>
            </p14:nvContentPartPr>
            <p14:xfrm>
              <a:off x="3083809" y="3435665"/>
              <a:ext cx="100904" cy="221830"/>
            </p14:xfrm>
          </p:contentPart>
        </mc:Choice>
        <mc:Fallback>
          <p:sp>
            <p:nvSpPr>
              <p:cNvPr id="1050215" name=""/>
              <p:cNvSpPr/>
              <p:nvPr/>
            </p:nvSpPr>
            <p:spPr>
              <a:xfrm>
                <a:off x="3083809" y="3435665"/>
                <a:ext cx="100904" cy="221830"/>
              </a:xfrm>
            </p:spPr>
          </p:sp>
        </mc:Fallback>
      </mc:AlternateContent>
      <mc:AlternateContent xmlns:mc="http://schemas.openxmlformats.org/markup-compatibility/2006">
        <mc:Choice xmlns:p14="http://schemas.microsoft.com/office/powerpoint/2010/main" Requires="p14">
          <p:contentPart p14:bwMode="auto" r:id="rId75">
            <p14:nvContentPartPr>
              <p14:cNvPr id="1050216" name=""/>
              <p14:cNvContentPartPr/>
              <p14:nvPr/>
            </p14:nvContentPartPr>
            <p14:xfrm>
              <a:off x="3376715" y="3732233"/>
              <a:ext cx="181910" cy="21802"/>
            </p14:xfrm>
          </p:contentPart>
        </mc:Choice>
        <mc:Fallback>
          <p:sp>
            <p:nvSpPr>
              <p:cNvPr id="1050216" name=""/>
              <p:cNvSpPr/>
              <p:nvPr/>
            </p:nvSpPr>
            <p:spPr>
              <a:xfrm>
                <a:off x="3376715" y="3732233"/>
                <a:ext cx="181910" cy="21802"/>
              </a:xfrm>
            </p:spPr>
          </p:sp>
        </mc:Fallback>
      </mc:AlternateContent>
      <mc:AlternateContent xmlns:mc="http://schemas.openxmlformats.org/markup-compatibility/2006">
        <mc:Choice xmlns:p14="http://schemas.microsoft.com/office/powerpoint/2010/main" Requires="p14">
          <p:contentPart p14:bwMode="auto" r:id="rId76">
            <p14:nvContentPartPr>
              <p14:cNvPr id="1050217" name=""/>
              <p14:cNvContentPartPr/>
              <p14:nvPr/>
            </p14:nvContentPartPr>
            <p14:xfrm>
              <a:off x="3419440" y="3681937"/>
              <a:ext cx="7102" cy="211444"/>
            </p14:xfrm>
          </p:contentPart>
        </mc:Choice>
        <mc:Fallback>
          <p:sp>
            <p:nvSpPr>
              <p:cNvPr id="1050217" name=""/>
              <p:cNvSpPr/>
              <p:nvPr/>
            </p:nvSpPr>
            <p:spPr>
              <a:xfrm>
                <a:off x="3419440" y="3681937"/>
                <a:ext cx="7102" cy="211444"/>
              </a:xfrm>
            </p:spPr>
          </p:sp>
        </mc:Fallback>
      </mc:AlternateContent>
      <mc:AlternateContent xmlns:mc="http://schemas.openxmlformats.org/markup-compatibility/2006">
        <mc:Choice xmlns:p14="http://schemas.microsoft.com/office/powerpoint/2010/main" Requires="p14">
          <p:contentPart p14:bwMode="auto" r:id="rId77">
            <p14:nvContentPartPr>
              <p14:cNvPr id="1050218" name=""/>
              <p14:cNvContentPartPr/>
              <p14:nvPr/>
            </p14:nvContentPartPr>
            <p14:xfrm>
              <a:off x="3692379" y="3558801"/>
              <a:ext cx="108542" cy="277333"/>
            </p14:xfrm>
          </p:contentPart>
        </mc:Choice>
        <mc:Fallback>
          <p:sp>
            <p:nvSpPr>
              <p:cNvPr id="1050218" name=""/>
              <p:cNvSpPr/>
              <p:nvPr/>
            </p:nvSpPr>
            <p:spPr>
              <a:xfrm>
                <a:off x="3692379" y="3558801"/>
                <a:ext cx="108542" cy="277333"/>
              </a:xfrm>
            </p:spPr>
          </p:sp>
        </mc:Fallback>
      </mc:AlternateContent>
      <mc:AlternateContent xmlns:mc="http://schemas.openxmlformats.org/markup-compatibility/2006">
        <mc:Choice xmlns:p14="http://schemas.microsoft.com/office/powerpoint/2010/main" Requires="p14">
          <p:contentPart p14:bwMode="auto" r:id="rId78">
            <p14:nvContentPartPr>
              <p14:cNvPr id="1050219" name=""/>
              <p14:cNvContentPartPr/>
              <p14:nvPr/>
            </p14:nvContentPartPr>
            <p14:xfrm>
              <a:off x="3858554" y="3652702"/>
              <a:ext cx="25131" cy="172303"/>
            </p14:xfrm>
          </p:contentPart>
        </mc:Choice>
        <mc:Fallback>
          <p:sp>
            <p:nvSpPr>
              <p:cNvPr id="1050219" name=""/>
              <p:cNvSpPr/>
              <p:nvPr/>
            </p:nvSpPr>
            <p:spPr>
              <a:xfrm>
                <a:off x="3858554" y="3652702"/>
                <a:ext cx="25131" cy="172303"/>
              </a:xfrm>
            </p:spPr>
          </p:sp>
        </mc:Fallback>
      </mc:AlternateContent>
      <mc:AlternateContent xmlns:mc="http://schemas.openxmlformats.org/markup-compatibility/2006">
        <mc:Choice xmlns:p14="http://schemas.microsoft.com/office/powerpoint/2010/main" Requires="p14">
          <p:contentPart p14:bwMode="auto" r:id="rId79">
            <p14:nvContentPartPr>
              <p14:cNvPr id="1050220" name=""/>
              <p14:cNvContentPartPr/>
              <p14:nvPr/>
            </p14:nvContentPartPr>
            <p14:xfrm>
              <a:off x="3948643" y="3660077"/>
              <a:ext cx="129032" cy="182930"/>
            </p14:xfrm>
          </p:contentPart>
        </mc:Choice>
        <mc:Fallback>
          <p:sp>
            <p:nvSpPr>
              <p:cNvPr id="1050220" name=""/>
              <p:cNvSpPr/>
              <p:nvPr/>
            </p:nvSpPr>
            <p:spPr>
              <a:xfrm>
                <a:off x="3948643" y="3660077"/>
                <a:ext cx="129032" cy="182930"/>
              </a:xfrm>
            </p:spPr>
          </p:sp>
        </mc:Fallback>
      </mc:AlternateContent>
      <mc:AlternateContent xmlns:mc="http://schemas.openxmlformats.org/markup-compatibility/2006">
        <mc:Choice xmlns:p14="http://schemas.microsoft.com/office/powerpoint/2010/main" Requires="p14">
          <p:contentPart p14:bwMode="auto" r:id="rId80">
            <p14:nvContentPartPr>
              <p14:cNvPr id="1050221" name=""/>
              <p14:cNvContentPartPr/>
              <p14:nvPr/>
            </p14:nvContentPartPr>
            <p14:xfrm>
              <a:off x="3876197" y="3508011"/>
              <a:ext cx="84141" cy="73387"/>
            </p14:xfrm>
          </p:contentPart>
        </mc:Choice>
        <mc:Fallback>
          <p:sp>
            <p:nvSpPr>
              <p:cNvPr id="1050221" name=""/>
              <p:cNvSpPr/>
              <p:nvPr/>
            </p:nvSpPr>
            <p:spPr>
              <a:xfrm>
                <a:off x="3876197" y="3508011"/>
                <a:ext cx="84141" cy="73387"/>
              </a:xfrm>
            </p:spPr>
          </p:sp>
        </mc:Fallback>
      </mc:AlternateContent>
      <mc:AlternateContent xmlns:mc="http://schemas.openxmlformats.org/markup-compatibility/2006">
        <mc:Choice xmlns:p14="http://schemas.microsoft.com/office/powerpoint/2010/main" Requires="p14">
          <p:contentPart p14:bwMode="auto" r:id="rId81">
            <p14:nvContentPartPr>
              <p14:cNvPr id="1050222" name=""/>
              <p14:cNvContentPartPr/>
              <p14:nvPr/>
            </p14:nvContentPartPr>
            <p14:xfrm>
              <a:off x="4143061" y="3558896"/>
              <a:ext cx="142699" cy="243660"/>
            </p14:xfrm>
          </p:contentPart>
        </mc:Choice>
        <mc:Fallback>
          <p:sp>
            <p:nvSpPr>
              <p:cNvPr id="1050222" name=""/>
              <p:cNvSpPr/>
              <p:nvPr/>
            </p:nvSpPr>
            <p:spPr>
              <a:xfrm>
                <a:off x="4143061" y="3558896"/>
                <a:ext cx="142699" cy="243660"/>
              </a:xfrm>
            </p:spPr>
          </p:sp>
        </mc:Fallback>
      </mc:AlternateContent>
      <mc:AlternateContent xmlns:mc="http://schemas.openxmlformats.org/markup-compatibility/2006">
        <mc:Choice xmlns:p14="http://schemas.microsoft.com/office/powerpoint/2010/main" Requires="p14">
          <p:contentPart p14:bwMode="auto" r:id="rId82">
            <p14:nvContentPartPr>
              <p14:cNvPr id="1050223" name=""/>
              <p14:cNvContentPartPr/>
              <p14:nvPr/>
            </p14:nvContentPartPr>
            <p14:xfrm>
              <a:off x="4409846" y="3551369"/>
              <a:ext cx="63866" cy="238144"/>
            </p14:xfrm>
          </p:contentPart>
        </mc:Choice>
        <mc:Fallback>
          <p:sp>
            <p:nvSpPr>
              <p:cNvPr id="1050223" name=""/>
              <p:cNvSpPr/>
              <p:nvPr/>
            </p:nvSpPr>
            <p:spPr>
              <a:xfrm>
                <a:off x="4409846" y="3551369"/>
                <a:ext cx="63866" cy="238144"/>
              </a:xfrm>
            </p:spPr>
          </p:sp>
        </mc:Fallback>
      </mc:AlternateContent>
      <mc:AlternateContent xmlns:mc="http://schemas.openxmlformats.org/markup-compatibility/2006">
        <mc:Choice xmlns:p14="http://schemas.microsoft.com/office/powerpoint/2010/main" Requires="p14">
          <p:contentPart p14:bwMode="auto" r:id="rId83">
            <p14:nvContentPartPr>
              <p14:cNvPr id="1050224" name=""/>
              <p14:cNvContentPartPr/>
              <p14:nvPr/>
            </p14:nvContentPartPr>
            <p14:xfrm>
              <a:off x="4551713" y="3594726"/>
              <a:ext cx="32389" cy="164843"/>
            </p14:xfrm>
          </p:contentPart>
        </mc:Choice>
        <mc:Fallback>
          <p:sp>
            <p:nvSpPr>
              <p:cNvPr id="1050224" name=""/>
              <p:cNvSpPr/>
              <p:nvPr/>
            </p:nvSpPr>
            <p:spPr>
              <a:xfrm>
                <a:off x="4551713" y="3594726"/>
                <a:ext cx="32389" cy="164843"/>
              </a:xfrm>
            </p:spPr>
          </p:sp>
        </mc:Fallback>
      </mc:AlternateContent>
      <mc:AlternateContent xmlns:mc="http://schemas.openxmlformats.org/markup-compatibility/2006">
        <mc:Choice xmlns:p14="http://schemas.microsoft.com/office/powerpoint/2010/main" Requires="p14">
          <p:contentPart p14:bwMode="auto" r:id="rId84">
            <p14:nvContentPartPr>
              <p14:cNvPr id="1050225" name=""/>
              <p14:cNvContentPartPr/>
              <p14:nvPr/>
            </p14:nvContentPartPr>
            <p14:xfrm>
              <a:off x="4636681" y="3581929"/>
              <a:ext cx="122778" cy="208527"/>
            </p14:xfrm>
          </p:contentPart>
        </mc:Choice>
        <mc:Fallback>
          <p:sp>
            <p:nvSpPr>
              <p:cNvPr id="1050225" name=""/>
              <p:cNvSpPr/>
              <p:nvPr/>
            </p:nvSpPr>
            <p:spPr>
              <a:xfrm>
                <a:off x="4636681" y="3581929"/>
                <a:ext cx="122778" cy="208527"/>
              </a:xfrm>
            </p:spPr>
          </p:sp>
        </mc:Fallback>
      </mc:AlternateContent>
      <mc:AlternateContent xmlns:mc="http://schemas.openxmlformats.org/markup-compatibility/2006">
        <mc:Choice xmlns:p14="http://schemas.microsoft.com/office/powerpoint/2010/main" Requires="p14">
          <p:contentPart p14:bwMode="auto" r:id="rId85">
            <p14:nvContentPartPr>
              <p14:cNvPr id="1050226" name=""/>
              <p14:cNvContentPartPr/>
              <p14:nvPr/>
            </p14:nvContentPartPr>
            <p14:xfrm>
              <a:off x="4569041" y="3443346"/>
              <a:ext cx="28030" cy="76196"/>
            </p14:xfrm>
          </p:contentPart>
        </mc:Choice>
        <mc:Fallback>
          <p:sp>
            <p:nvSpPr>
              <p:cNvPr id="1050226" name=""/>
              <p:cNvSpPr/>
              <p:nvPr/>
            </p:nvSpPr>
            <p:spPr>
              <a:xfrm>
                <a:off x="4569041" y="3443346"/>
                <a:ext cx="28030" cy="76196"/>
              </a:xfrm>
            </p:spPr>
          </p:sp>
        </mc:Fallback>
      </mc:AlternateContent>
      <mc:AlternateContent xmlns:mc="http://schemas.openxmlformats.org/markup-compatibility/2006">
        <mc:Choice xmlns:p14="http://schemas.microsoft.com/office/powerpoint/2010/main" Requires="p14">
          <p:contentPart p14:bwMode="auto" r:id="rId86">
            <p14:nvContentPartPr>
              <p14:cNvPr id="1050227" name=""/>
              <p14:cNvContentPartPr/>
              <p14:nvPr/>
            </p14:nvContentPartPr>
            <p14:xfrm>
              <a:off x="4844277" y="3521402"/>
              <a:ext cx="179178" cy="384214"/>
            </p14:xfrm>
          </p:contentPart>
        </mc:Choice>
        <mc:Fallback>
          <p:sp>
            <p:nvSpPr>
              <p:cNvPr id="1050227" name=""/>
              <p:cNvSpPr/>
              <p:nvPr/>
            </p:nvSpPr>
            <p:spPr>
              <a:xfrm>
                <a:off x="4844277" y="3521402"/>
                <a:ext cx="179178" cy="384214"/>
              </a:xfrm>
            </p:spPr>
          </p:sp>
        </mc:Fallback>
      </mc:AlternateContent>
      <mc:AlternateContent xmlns:mc="http://schemas.openxmlformats.org/markup-compatibility/2006">
        <mc:Choice xmlns:p14="http://schemas.microsoft.com/office/powerpoint/2010/main" Requires="p14">
          <p:contentPart p14:bwMode="auto" r:id="rId87">
            <p14:nvContentPartPr>
              <p14:cNvPr id="1050228" name=""/>
              <p14:cNvContentPartPr/>
              <p14:nvPr/>
            </p14:nvContentPartPr>
            <p14:xfrm>
              <a:off x="5118736" y="3526758"/>
              <a:ext cx="293540" cy="477785"/>
            </p14:xfrm>
          </p:contentPart>
        </mc:Choice>
        <mc:Fallback>
          <p:sp>
            <p:nvSpPr>
              <p:cNvPr id="1050228" name=""/>
              <p:cNvSpPr/>
              <p:nvPr/>
            </p:nvSpPr>
            <p:spPr>
              <a:xfrm>
                <a:off x="5118736" y="3526758"/>
                <a:ext cx="293540" cy="477785"/>
              </a:xfrm>
            </p:spPr>
          </p:sp>
        </mc:Fallback>
      </mc:AlternateContent>
      <mc:AlternateContent xmlns:mc="http://schemas.openxmlformats.org/markup-compatibility/2006">
        <mc:Choice xmlns:p14="http://schemas.microsoft.com/office/powerpoint/2010/main" Requires="p14">
          <p:contentPart p14:bwMode="auto" r:id="rId88">
            <p14:nvContentPartPr>
              <p14:cNvPr id="1050229" name=""/>
              <p14:cNvContentPartPr/>
              <p14:nvPr/>
            </p14:nvContentPartPr>
            <p14:xfrm>
              <a:off x="5139878" y="3379411"/>
              <a:ext cx="202711" cy="119966"/>
            </p14:xfrm>
          </p:contentPart>
        </mc:Choice>
        <mc:Fallback>
          <p:sp>
            <p:nvSpPr>
              <p:cNvPr id="1050229" name=""/>
              <p:cNvSpPr/>
              <p:nvPr/>
            </p:nvSpPr>
            <p:spPr>
              <a:xfrm>
                <a:off x="5139878" y="3379411"/>
                <a:ext cx="202711" cy="119966"/>
              </a:xfrm>
            </p:spPr>
          </p:sp>
        </mc:Fallback>
      </mc:AlternateContent>
      <mc:AlternateContent xmlns:mc="http://schemas.openxmlformats.org/markup-compatibility/2006">
        <mc:Choice xmlns:p14="http://schemas.microsoft.com/office/powerpoint/2010/main" Requires="p14">
          <p:contentPart p14:bwMode="auto" r:id="rId89">
            <p14:nvContentPartPr>
              <p14:cNvPr id="1050230" name=""/>
              <p14:cNvContentPartPr/>
              <p14:nvPr/>
            </p14:nvContentPartPr>
            <p14:xfrm>
              <a:off x="5532769" y="3692758"/>
              <a:ext cx="194026" cy="14847"/>
            </p14:xfrm>
          </p:contentPart>
        </mc:Choice>
        <mc:Fallback>
          <p:sp>
            <p:nvSpPr>
              <p:cNvPr id="1050230" name=""/>
              <p:cNvSpPr/>
              <p:nvPr/>
            </p:nvSpPr>
            <p:spPr>
              <a:xfrm>
                <a:off x="5532769" y="3692758"/>
                <a:ext cx="194026" cy="14847"/>
              </a:xfrm>
            </p:spPr>
          </p:sp>
        </mc:Fallback>
      </mc:AlternateContent>
      <mc:AlternateContent xmlns:mc="http://schemas.openxmlformats.org/markup-compatibility/2006">
        <mc:Choice xmlns:p14="http://schemas.microsoft.com/office/powerpoint/2010/main" Requires="p14">
          <p:contentPart p14:bwMode="auto" r:id="rId90">
            <p14:nvContentPartPr>
              <p14:cNvPr id="1050231" name=""/>
              <p14:cNvContentPartPr/>
              <p14:nvPr/>
            </p14:nvContentPartPr>
            <p14:xfrm>
              <a:off x="5591350" y="3627183"/>
              <a:ext cx="19821" cy="170457"/>
            </p14:xfrm>
          </p:contentPart>
        </mc:Choice>
        <mc:Fallback>
          <p:sp>
            <p:nvSpPr>
              <p:cNvPr id="1050231" name=""/>
              <p:cNvSpPr/>
              <p:nvPr/>
            </p:nvSpPr>
            <p:spPr>
              <a:xfrm>
                <a:off x="5591350" y="3627183"/>
                <a:ext cx="19821" cy="170457"/>
              </a:xfrm>
            </p:spPr>
          </p:sp>
        </mc:Fallback>
      </mc:AlternateContent>
      <mc:AlternateContent xmlns:mc="http://schemas.openxmlformats.org/markup-compatibility/2006">
        <mc:Choice xmlns:p14="http://schemas.microsoft.com/office/powerpoint/2010/main" Requires="p14">
          <p:contentPart p14:bwMode="auto" r:id="rId91">
            <p14:nvContentPartPr>
              <p14:cNvPr id="1050232" name=""/>
              <p14:cNvContentPartPr/>
              <p14:nvPr/>
            </p14:nvContentPartPr>
            <p14:xfrm>
              <a:off x="5793826" y="3546962"/>
              <a:ext cx="374517" cy="194829"/>
            </p14:xfrm>
          </p:contentPart>
        </mc:Choice>
        <mc:Fallback>
          <p:sp>
            <p:nvSpPr>
              <p:cNvPr id="1050232" name=""/>
              <p:cNvSpPr/>
              <p:nvPr/>
            </p:nvSpPr>
            <p:spPr>
              <a:xfrm>
                <a:off x="5793826" y="3546962"/>
                <a:ext cx="374517" cy="194829"/>
              </a:xfrm>
            </p:spPr>
          </p:sp>
        </mc:Fallback>
      </mc:AlternateContent>
      <mc:AlternateContent xmlns:mc="http://schemas.openxmlformats.org/markup-compatibility/2006">
        <mc:Choice xmlns:p14="http://schemas.microsoft.com/office/powerpoint/2010/main" Requires="p14">
          <p:contentPart p14:bwMode="auto" r:id="rId92">
            <p14:nvContentPartPr>
              <p14:cNvPr id="1050233" name=""/>
              <p14:cNvContentPartPr/>
              <p14:nvPr/>
            </p14:nvContentPartPr>
            <p14:xfrm>
              <a:off x="6204724" y="3476142"/>
              <a:ext cx="128476" cy="238003"/>
            </p14:xfrm>
          </p:contentPart>
        </mc:Choice>
        <mc:Fallback>
          <p:sp>
            <p:nvSpPr>
              <p:cNvPr id="1050233" name=""/>
              <p:cNvSpPr/>
              <p:nvPr/>
            </p:nvSpPr>
            <p:spPr>
              <a:xfrm>
                <a:off x="6204724" y="3476142"/>
                <a:ext cx="128476" cy="238003"/>
              </a:xfrm>
            </p:spPr>
          </p:sp>
        </mc:Fallback>
      </mc:AlternateContent>
      <mc:AlternateContent xmlns:mc="http://schemas.openxmlformats.org/markup-compatibility/2006">
        <mc:Choice xmlns:p14="http://schemas.microsoft.com/office/powerpoint/2010/main" Requires="p14">
          <p:contentPart p14:bwMode="auto" r:id="rId93">
            <p14:nvContentPartPr>
              <p14:cNvPr id="1050234" name=""/>
              <p14:cNvContentPartPr/>
              <p14:nvPr/>
            </p14:nvContentPartPr>
            <p14:xfrm>
              <a:off x="6405534" y="3501991"/>
              <a:ext cx="269154" cy="498745"/>
            </p14:xfrm>
          </p:contentPart>
        </mc:Choice>
        <mc:Fallback>
          <p:sp>
            <p:nvSpPr>
              <p:cNvPr id="1050234" name=""/>
              <p:cNvSpPr/>
              <p:nvPr/>
            </p:nvSpPr>
            <p:spPr>
              <a:xfrm>
                <a:off x="6405534" y="3501991"/>
                <a:ext cx="269154" cy="498745"/>
              </a:xfrm>
            </p:spPr>
          </p:sp>
        </mc:Fallback>
      </mc:AlternateContent>
      <mc:AlternateContent xmlns:mc="http://schemas.openxmlformats.org/markup-compatibility/2006">
        <mc:Choice xmlns:p14="http://schemas.microsoft.com/office/powerpoint/2010/main" Requires="p14">
          <p:contentPart p14:bwMode="auto" r:id="rId94">
            <p14:nvContentPartPr>
              <p14:cNvPr id="1050235" name=""/>
              <p14:cNvContentPartPr/>
              <p14:nvPr/>
            </p14:nvContentPartPr>
            <p14:xfrm>
              <a:off x="6325157" y="3364354"/>
              <a:ext cx="216176" cy="13831"/>
            </p14:xfrm>
          </p:contentPart>
        </mc:Choice>
        <mc:Fallback>
          <p:sp>
            <p:nvSpPr>
              <p:cNvPr id="1050235" name=""/>
              <p:cNvSpPr/>
              <p:nvPr/>
            </p:nvSpPr>
            <p:spPr>
              <a:xfrm>
                <a:off x="6325157" y="3364354"/>
                <a:ext cx="216176" cy="13831"/>
              </a:xfrm>
            </p:spPr>
          </p:sp>
        </mc:Fallback>
      </mc:AlternateContent>
      <mc:AlternateContent xmlns:mc="http://schemas.openxmlformats.org/markup-compatibility/2006">
        <mc:Choice xmlns:p14="http://schemas.microsoft.com/office/powerpoint/2010/main" Requires="p14">
          <p:contentPart p14:bwMode="auto" r:id="rId95">
            <p14:nvContentPartPr>
              <p14:cNvPr id="1050236" name=""/>
              <p14:cNvContentPartPr/>
              <p14:nvPr/>
            </p14:nvContentPartPr>
            <p14:xfrm>
              <a:off x="6474913" y="3305592"/>
              <a:ext cx="104942" cy="139531"/>
            </p14:xfrm>
          </p:contentPart>
        </mc:Choice>
        <mc:Fallback>
          <p:sp>
            <p:nvSpPr>
              <p:cNvPr id="1050236" name=""/>
              <p:cNvSpPr/>
              <p:nvPr/>
            </p:nvSpPr>
            <p:spPr>
              <a:xfrm>
                <a:off x="6474913" y="3305592"/>
                <a:ext cx="104942" cy="139531"/>
              </a:xfrm>
            </p:spPr>
          </p:sp>
        </mc:Fallback>
      </mc:AlternateContent>
      <mc:AlternateContent xmlns:mc="http://schemas.openxmlformats.org/markup-compatibility/2006">
        <mc:Choice xmlns:p14="http://schemas.microsoft.com/office/powerpoint/2010/main" Requires="p14">
          <p:contentPart p14:bwMode="auto" r:id="rId96">
            <p14:nvContentPartPr>
              <p14:cNvPr id="1050237" name=""/>
              <p14:cNvContentPartPr/>
              <p14:nvPr/>
            </p14:nvContentPartPr>
            <p14:xfrm>
              <a:off x="384810" y="4238404"/>
              <a:ext cx="507268" cy="507491"/>
            </p14:xfrm>
          </p:contentPart>
        </mc:Choice>
        <mc:Fallback>
          <p:sp>
            <p:nvSpPr>
              <p:cNvPr id="1050237" name=""/>
              <p:cNvSpPr/>
              <p:nvPr/>
            </p:nvSpPr>
            <p:spPr>
              <a:xfrm>
                <a:off x="384810" y="4238404"/>
                <a:ext cx="507268" cy="507491"/>
              </a:xfrm>
            </p:spPr>
          </p:sp>
        </mc:Fallback>
      </mc:AlternateContent>
      <mc:AlternateContent xmlns:mc="http://schemas.openxmlformats.org/markup-compatibility/2006">
        <mc:Choice xmlns:p14="http://schemas.microsoft.com/office/powerpoint/2010/main" Requires="p14">
          <p:contentPart p14:bwMode="auto" r:id="rId97">
            <p14:nvContentPartPr>
              <p14:cNvPr id="1050238" name=""/>
              <p14:cNvContentPartPr/>
              <p14:nvPr/>
            </p14:nvContentPartPr>
            <p14:xfrm>
              <a:off x="599613" y="4332872"/>
              <a:ext cx="155946" cy="6865"/>
            </p14:xfrm>
          </p:contentPart>
        </mc:Choice>
        <mc:Fallback>
          <p:sp>
            <p:nvSpPr>
              <p:cNvPr id="1050238" name=""/>
              <p:cNvSpPr/>
              <p:nvPr/>
            </p:nvSpPr>
            <p:spPr>
              <a:xfrm>
                <a:off x="599613" y="4332872"/>
                <a:ext cx="155946" cy="6865"/>
              </a:xfrm>
            </p:spPr>
          </p:sp>
        </mc:Fallback>
      </mc:AlternateContent>
      <mc:AlternateContent xmlns:mc="http://schemas.openxmlformats.org/markup-compatibility/2006">
        <mc:Choice xmlns:p14="http://schemas.microsoft.com/office/powerpoint/2010/main" Requires="p14">
          <p:contentPart p14:bwMode="auto" r:id="rId98">
            <p14:nvContentPartPr>
              <p14:cNvPr id="1050239" name=""/>
              <p14:cNvContentPartPr/>
              <p14:nvPr/>
            </p14:nvContentPartPr>
            <p14:xfrm>
              <a:off x="670967" y="4260455"/>
              <a:ext cx="128614" cy="137011"/>
            </p14:xfrm>
          </p:contentPart>
        </mc:Choice>
        <mc:Fallback>
          <p:sp>
            <p:nvSpPr>
              <p:cNvPr id="1050239" name=""/>
              <p:cNvSpPr/>
              <p:nvPr/>
            </p:nvSpPr>
            <p:spPr>
              <a:xfrm>
                <a:off x="670967" y="4260455"/>
                <a:ext cx="128614" cy="137011"/>
              </a:xfrm>
            </p:spPr>
          </p:sp>
        </mc:Fallback>
      </mc:AlternateContent>
      <mc:AlternateContent xmlns:mc="http://schemas.openxmlformats.org/markup-compatibility/2006">
        <mc:Choice xmlns:p14="http://schemas.microsoft.com/office/powerpoint/2010/main" Requires="p14">
          <p:contentPart p14:bwMode="auto" r:id="rId99">
            <p14:nvContentPartPr>
              <p14:cNvPr id="1050240" name=""/>
              <p14:cNvContentPartPr/>
              <p14:nvPr/>
            </p14:nvContentPartPr>
            <p14:xfrm>
              <a:off x="1006598" y="4534972"/>
              <a:ext cx="178386" cy="25271"/>
            </p14:xfrm>
          </p:contentPart>
        </mc:Choice>
        <mc:Fallback>
          <p:sp>
            <p:nvSpPr>
              <p:cNvPr id="1050240" name=""/>
              <p:cNvSpPr/>
              <p:nvPr/>
            </p:nvSpPr>
            <p:spPr>
              <a:xfrm>
                <a:off x="1006598" y="4534972"/>
                <a:ext cx="178386" cy="25271"/>
              </a:xfrm>
            </p:spPr>
          </p:sp>
        </mc:Fallback>
      </mc:AlternateContent>
      <mc:AlternateContent xmlns:mc="http://schemas.openxmlformats.org/markup-compatibility/2006">
        <mc:Choice xmlns:p14="http://schemas.microsoft.com/office/powerpoint/2010/main" Requires="p14">
          <p:contentPart p14:bwMode="auto" r:id="rId100">
            <p14:nvContentPartPr>
              <p14:cNvPr id="1050241" name=""/>
              <p14:cNvContentPartPr/>
              <p14:nvPr/>
            </p14:nvContentPartPr>
            <p14:xfrm>
              <a:off x="1049323" y="4665293"/>
              <a:ext cx="160889" cy="29410"/>
            </p14:xfrm>
          </p:contentPart>
        </mc:Choice>
        <mc:Fallback>
          <p:sp>
            <p:nvSpPr>
              <p:cNvPr id="1050241" name=""/>
              <p:cNvSpPr/>
              <p:nvPr/>
            </p:nvSpPr>
            <p:spPr>
              <a:xfrm>
                <a:off x="1049323" y="4665293"/>
                <a:ext cx="160889" cy="29410"/>
              </a:xfrm>
            </p:spPr>
          </p:sp>
        </mc:Fallback>
      </mc:AlternateContent>
      <mc:AlternateContent xmlns:mc="http://schemas.openxmlformats.org/markup-compatibility/2006">
        <mc:Choice xmlns:p14="http://schemas.microsoft.com/office/powerpoint/2010/main" Requires="p14">
          <p:contentPart p14:bwMode="auto" r:id="rId101">
            <p14:nvContentPartPr>
              <p14:cNvPr id="1050242" name=""/>
              <p14:cNvContentPartPr/>
              <p14:nvPr/>
            </p14:nvContentPartPr>
            <p14:xfrm>
              <a:off x="1392913" y="4490762"/>
              <a:ext cx="402501" cy="282998"/>
            </p14:xfrm>
          </p:contentPart>
        </mc:Choice>
        <mc:Fallback>
          <p:sp>
            <p:nvSpPr>
              <p:cNvPr id="1050242" name=""/>
              <p:cNvSpPr/>
              <p:nvPr/>
            </p:nvSpPr>
            <p:spPr>
              <a:xfrm>
                <a:off x="1392913" y="4490762"/>
                <a:ext cx="402501" cy="282998"/>
              </a:xfrm>
            </p:spPr>
          </p:sp>
        </mc:Fallback>
      </mc:AlternateContent>
      <mc:AlternateContent xmlns:mc="http://schemas.openxmlformats.org/markup-compatibility/2006">
        <mc:Choice xmlns:p14="http://schemas.microsoft.com/office/powerpoint/2010/main" Requires="p14">
          <p:contentPart p14:bwMode="auto" r:id="rId102">
            <p14:nvContentPartPr>
              <p14:cNvPr id="1050243" name=""/>
              <p14:cNvContentPartPr/>
              <p14:nvPr/>
            </p14:nvContentPartPr>
            <p14:xfrm>
              <a:off x="1864467" y="4531540"/>
              <a:ext cx="134415" cy="244802"/>
            </p14:xfrm>
          </p:contentPart>
        </mc:Choice>
        <mc:Fallback>
          <p:sp>
            <p:nvSpPr>
              <p:cNvPr id="1050243" name=""/>
              <p:cNvSpPr/>
              <p:nvPr/>
            </p:nvSpPr>
            <p:spPr>
              <a:xfrm>
                <a:off x="1864467" y="4531540"/>
                <a:ext cx="134415" cy="244802"/>
              </a:xfrm>
            </p:spPr>
          </p:sp>
        </mc:Fallback>
      </mc:AlternateContent>
      <mc:AlternateContent xmlns:mc="http://schemas.openxmlformats.org/markup-compatibility/2006">
        <mc:Choice xmlns:p14="http://schemas.microsoft.com/office/powerpoint/2010/main" Requires="p14">
          <p:contentPart p14:bwMode="auto" r:id="rId103">
            <p14:nvContentPartPr>
              <p14:cNvPr id="1050244" name=""/>
              <p14:cNvContentPartPr/>
              <p14:nvPr/>
            </p14:nvContentPartPr>
            <p14:xfrm>
              <a:off x="2083667" y="4549590"/>
              <a:ext cx="338995" cy="239580"/>
            </p14:xfrm>
          </p:contentPart>
        </mc:Choice>
        <mc:Fallback>
          <p:sp>
            <p:nvSpPr>
              <p:cNvPr id="1050244" name=""/>
              <p:cNvSpPr/>
              <p:nvPr/>
            </p:nvSpPr>
            <p:spPr>
              <a:xfrm>
                <a:off x="2083667" y="4549590"/>
                <a:ext cx="338995" cy="239580"/>
              </a:xfrm>
            </p:spPr>
          </p:sp>
        </mc:Fallback>
      </mc:AlternateContent>
      <mc:AlternateContent xmlns:mc="http://schemas.openxmlformats.org/markup-compatibility/2006">
        <mc:Choice xmlns:p14="http://schemas.microsoft.com/office/powerpoint/2010/main" Requires="p14">
          <p:contentPart p14:bwMode="auto" r:id="rId104">
            <p14:nvContentPartPr>
              <p14:cNvPr id="1050245" name=""/>
              <p14:cNvContentPartPr/>
              <p14:nvPr/>
            </p14:nvContentPartPr>
            <p14:xfrm>
              <a:off x="2480896" y="4534968"/>
              <a:ext cx="149162" cy="309480"/>
            </p14:xfrm>
          </p:contentPart>
        </mc:Choice>
        <mc:Fallback>
          <p:sp>
            <p:nvSpPr>
              <p:cNvPr id="1050245" name=""/>
              <p:cNvSpPr/>
              <p:nvPr/>
            </p:nvSpPr>
            <p:spPr>
              <a:xfrm>
                <a:off x="2480896" y="4534968"/>
                <a:ext cx="149162" cy="309480"/>
              </a:xfrm>
            </p:spPr>
          </p:sp>
        </mc:Fallback>
      </mc:AlternateContent>
      <mc:AlternateContent xmlns:mc="http://schemas.openxmlformats.org/markup-compatibility/2006">
        <mc:Choice xmlns:p14="http://schemas.microsoft.com/office/powerpoint/2010/main" Requires="p14">
          <p:contentPart p14:bwMode="auto" r:id="rId105">
            <p14:nvContentPartPr>
              <p14:cNvPr id="1050246" name=""/>
              <p14:cNvContentPartPr/>
              <p14:nvPr/>
            </p14:nvContentPartPr>
            <p14:xfrm>
              <a:off x="2713745" y="4475699"/>
              <a:ext cx="321747" cy="303705"/>
            </p14:xfrm>
          </p:contentPart>
        </mc:Choice>
        <mc:Fallback>
          <p:sp>
            <p:nvSpPr>
              <p:cNvPr id="1050246" name=""/>
              <p:cNvSpPr/>
              <p:nvPr/>
            </p:nvSpPr>
            <p:spPr>
              <a:xfrm>
                <a:off x="2713745" y="4475699"/>
                <a:ext cx="321747" cy="303705"/>
              </a:xfrm>
            </p:spPr>
          </p:sp>
        </mc:Fallback>
      </mc:AlternateContent>
      <mc:AlternateContent xmlns:mc="http://schemas.openxmlformats.org/markup-compatibility/2006">
        <mc:Choice xmlns:p14="http://schemas.microsoft.com/office/powerpoint/2010/main" Requires="p14">
          <p:contentPart p14:bwMode="auto" r:id="rId106">
            <p14:nvContentPartPr>
              <p14:cNvPr id="1050247" name=""/>
              <p14:cNvContentPartPr/>
              <p14:nvPr/>
            </p14:nvContentPartPr>
            <p14:xfrm>
              <a:off x="3168053" y="4577117"/>
              <a:ext cx="315057" cy="258962"/>
            </p14:xfrm>
          </p:contentPart>
        </mc:Choice>
        <mc:Fallback>
          <p:sp>
            <p:nvSpPr>
              <p:cNvPr id="1050247" name=""/>
              <p:cNvSpPr/>
              <p:nvPr/>
            </p:nvSpPr>
            <p:spPr>
              <a:xfrm>
                <a:off x="3168053" y="4577117"/>
                <a:ext cx="315057" cy="258962"/>
              </a:xfrm>
            </p:spPr>
          </p:sp>
        </mc:Fallback>
      </mc:AlternateContent>
      <mc:AlternateContent xmlns:mc="http://schemas.openxmlformats.org/markup-compatibility/2006">
        <mc:Choice xmlns:p14="http://schemas.microsoft.com/office/powerpoint/2010/main" Requires="p14">
          <p:contentPart p14:bwMode="auto" r:id="rId107">
            <p14:nvContentPartPr>
              <p14:cNvPr id="1050248" name=""/>
              <p14:cNvContentPartPr/>
              <p14:nvPr/>
            </p14:nvContentPartPr>
            <p14:xfrm>
              <a:off x="3162652" y="4491862"/>
              <a:ext cx="166939" cy="1640"/>
            </p14:xfrm>
          </p:contentPart>
        </mc:Choice>
        <mc:Fallback>
          <p:sp>
            <p:nvSpPr>
              <p:cNvPr id="1050248" name=""/>
              <p:cNvSpPr/>
              <p:nvPr/>
            </p:nvSpPr>
            <p:spPr>
              <a:xfrm>
                <a:off x="3162652" y="4491862"/>
                <a:ext cx="166939" cy="1640"/>
              </a:xfrm>
            </p:spPr>
          </p:sp>
        </mc:Fallback>
      </mc:AlternateContent>
      <mc:AlternateContent xmlns:mc="http://schemas.openxmlformats.org/markup-compatibility/2006">
        <mc:Choice xmlns:p14="http://schemas.microsoft.com/office/powerpoint/2010/main" Requires="p14">
          <p:contentPart p14:bwMode="auto" r:id="rId108">
            <p14:nvContentPartPr>
              <p14:cNvPr id="1050249" name=""/>
              <p14:cNvContentPartPr/>
              <p14:nvPr/>
            </p14:nvContentPartPr>
            <p14:xfrm>
              <a:off x="3276731" y="4426453"/>
              <a:ext cx="96512" cy="156512"/>
            </p14:xfrm>
          </p:contentPart>
        </mc:Choice>
        <mc:Fallback>
          <p:sp>
            <p:nvSpPr>
              <p:cNvPr id="1050249" name=""/>
              <p:cNvSpPr/>
              <p:nvPr/>
            </p:nvSpPr>
            <p:spPr>
              <a:xfrm>
                <a:off x="3276731" y="4426453"/>
                <a:ext cx="96512" cy="156512"/>
              </a:xfrm>
            </p:spPr>
          </p:sp>
        </mc:Fallback>
      </mc:AlternateContent>
      <mc:AlternateContent xmlns:mc="http://schemas.openxmlformats.org/markup-compatibility/2006">
        <mc:Choice xmlns:p14="http://schemas.microsoft.com/office/powerpoint/2010/main" Requires="p14">
          <p:contentPart p14:bwMode="auto" r:id="rId109">
            <p14:nvContentPartPr>
              <p14:cNvPr id="1050250" name=""/>
              <p14:cNvContentPartPr/>
              <p14:nvPr/>
            </p14:nvContentPartPr>
            <p14:xfrm>
              <a:off x="3683716" y="4718881"/>
              <a:ext cx="181470" cy="25943"/>
            </p14:xfrm>
          </p:contentPart>
        </mc:Choice>
        <mc:Fallback>
          <p:sp>
            <p:nvSpPr>
              <p:cNvPr id="1050250" name=""/>
              <p:cNvSpPr/>
              <p:nvPr/>
            </p:nvSpPr>
            <p:spPr>
              <a:xfrm>
                <a:off x="3683716" y="4718881"/>
                <a:ext cx="181470" cy="25943"/>
              </a:xfrm>
            </p:spPr>
          </p:sp>
        </mc:Fallback>
      </mc:AlternateContent>
      <mc:AlternateContent xmlns:mc="http://schemas.openxmlformats.org/markup-compatibility/2006">
        <mc:Choice xmlns:p14="http://schemas.microsoft.com/office/powerpoint/2010/main" Requires="p14">
          <p:contentPart p14:bwMode="auto" r:id="rId110">
            <p14:nvContentPartPr>
              <p14:cNvPr id="1050251" name=""/>
              <p14:cNvContentPartPr/>
              <p14:nvPr/>
            </p14:nvContentPartPr>
            <p14:xfrm>
              <a:off x="4008545" y="4470059"/>
              <a:ext cx="127465" cy="321728"/>
            </p14:xfrm>
          </p:contentPart>
        </mc:Choice>
        <mc:Fallback>
          <p:sp>
            <p:nvSpPr>
              <p:cNvPr id="1050251" name=""/>
              <p:cNvSpPr/>
              <p:nvPr/>
            </p:nvSpPr>
            <p:spPr>
              <a:xfrm>
                <a:off x="4008545" y="4470059"/>
                <a:ext cx="127465" cy="321728"/>
              </a:xfrm>
            </p:spPr>
          </p:sp>
        </mc:Fallback>
      </mc:AlternateContent>
      <mc:AlternateContent xmlns:mc="http://schemas.openxmlformats.org/markup-compatibility/2006">
        <mc:Choice xmlns:p14="http://schemas.microsoft.com/office/powerpoint/2010/main" Requires="p14">
          <p:contentPart p14:bwMode="auto" r:id="rId111">
            <p14:nvContentPartPr>
              <p14:cNvPr id="1050252" name=""/>
              <p14:cNvContentPartPr/>
              <p14:nvPr/>
            </p14:nvContentPartPr>
            <p14:xfrm>
              <a:off x="4197733" y="4563712"/>
              <a:ext cx="40087" cy="150957"/>
            </p14:xfrm>
          </p:contentPart>
        </mc:Choice>
        <mc:Fallback>
          <p:sp>
            <p:nvSpPr>
              <p:cNvPr id="1050252" name=""/>
              <p:cNvSpPr/>
              <p:nvPr/>
            </p:nvSpPr>
            <p:spPr>
              <a:xfrm>
                <a:off x="4197733" y="4563712"/>
                <a:ext cx="40087" cy="150957"/>
              </a:xfrm>
            </p:spPr>
          </p:sp>
        </mc:Fallback>
      </mc:AlternateContent>
      <mc:AlternateContent xmlns:mc="http://schemas.openxmlformats.org/markup-compatibility/2006">
        <mc:Choice xmlns:p14="http://schemas.microsoft.com/office/powerpoint/2010/main" Requires="p14">
          <p:contentPart p14:bwMode="auto" r:id="rId112">
            <p14:nvContentPartPr>
              <p14:cNvPr id="1050253" name=""/>
              <p14:cNvContentPartPr/>
              <p14:nvPr/>
            </p14:nvContentPartPr>
            <p14:xfrm>
              <a:off x="4284833" y="4585134"/>
              <a:ext cx="108205" cy="161608"/>
            </p14:xfrm>
          </p:contentPart>
        </mc:Choice>
        <mc:Fallback>
          <p:sp>
            <p:nvSpPr>
              <p:cNvPr id="1050253" name=""/>
              <p:cNvSpPr/>
              <p:nvPr/>
            </p:nvSpPr>
            <p:spPr>
              <a:xfrm>
                <a:off x="4284833" y="4585134"/>
                <a:ext cx="108205" cy="161608"/>
              </a:xfrm>
            </p:spPr>
          </p:sp>
        </mc:Fallback>
      </mc:AlternateContent>
      <mc:AlternateContent xmlns:mc="http://schemas.openxmlformats.org/markup-compatibility/2006">
        <mc:Choice xmlns:p14="http://schemas.microsoft.com/office/powerpoint/2010/main" Requires="p14">
          <p:contentPart p14:bwMode="auto" r:id="rId113">
            <p14:nvContentPartPr>
              <p14:cNvPr id="1050254" name=""/>
              <p14:cNvContentPartPr/>
              <p14:nvPr/>
            </p14:nvContentPartPr>
            <p14:xfrm>
              <a:off x="4190686" y="4411836"/>
              <a:ext cx="13081" cy="31391"/>
            </p14:xfrm>
          </p:contentPart>
        </mc:Choice>
        <mc:Fallback>
          <p:sp>
            <p:nvSpPr>
              <p:cNvPr id="1050254" name=""/>
              <p:cNvSpPr/>
              <p:nvPr/>
            </p:nvSpPr>
            <p:spPr>
              <a:xfrm>
                <a:off x="4190686" y="4411836"/>
                <a:ext cx="13081" cy="31391"/>
              </a:xfrm>
            </p:spPr>
          </p:sp>
        </mc:Fallback>
      </mc:AlternateContent>
      <mc:AlternateContent xmlns:mc="http://schemas.openxmlformats.org/markup-compatibility/2006">
        <mc:Choice xmlns:p14="http://schemas.microsoft.com/office/powerpoint/2010/main" Requires="p14">
          <p:contentPart p14:bwMode="auto" r:id="rId114">
            <p14:nvContentPartPr>
              <p14:cNvPr id="1050255" name=""/>
              <p14:cNvContentPartPr/>
              <p14:nvPr/>
            </p14:nvContentPartPr>
            <p14:xfrm>
              <a:off x="4499191" y="4440517"/>
              <a:ext cx="234372" cy="270631"/>
            </p14:xfrm>
          </p:contentPart>
        </mc:Choice>
        <mc:Fallback>
          <p:sp>
            <p:nvSpPr>
              <p:cNvPr id="1050255" name=""/>
              <p:cNvSpPr/>
              <p:nvPr/>
            </p:nvSpPr>
            <p:spPr>
              <a:xfrm>
                <a:off x="4499191" y="4440517"/>
                <a:ext cx="234372" cy="270631"/>
              </a:xfrm>
            </p:spPr>
          </p:sp>
        </mc:Fallback>
      </mc:AlternateContent>
      <mc:AlternateContent xmlns:mc="http://schemas.openxmlformats.org/markup-compatibility/2006">
        <mc:Choice xmlns:p14="http://schemas.microsoft.com/office/powerpoint/2010/main" Requires="p14">
          <p:contentPart p14:bwMode="auto" r:id="rId115">
            <p14:nvContentPartPr>
              <p14:cNvPr id="1050256" name=""/>
              <p14:cNvContentPartPr/>
              <p14:nvPr/>
            </p14:nvContentPartPr>
            <p14:xfrm>
              <a:off x="4775487" y="4433886"/>
              <a:ext cx="118166" cy="242041"/>
            </p14:xfrm>
          </p:contentPart>
        </mc:Choice>
        <mc:Fallback>
          <p:sp>
            <p:nvSpPr>
              <p:cNvPr id="1050256" name=""/>
              <p:cNvSpPr/>
              <p:nvPr/>
            </p:nvSpPr>
            <p:spPr>
              <a:xfrm>
                <a:off x="4775487" y="4433886"/>
                <a:ext cx="118166" cy="242041"/>
              </a:xfrm>
            </p:spPr>
          </p:sp>
        </mc:Fallback>
      </mc:AlternateContent>
      <mc:AlternateContent xmlns:mc="http://schemas.openxmlformats.org/markup-compatibility/2006">
        <mc:Choice xmlns:p14="http://schemas.microsoft.com/office/powerpoint/2010/main" Requires="p14">
          <p:contentPart p14:bwMode="auto" r:id="rId116">
            <p14:nvContentPartPr>
              <p14:cNvPr id="1050257" name=""/>
              <p14:cNvContentPartPr/>
              <p14:nvPr/>
            </p14:nvContentPartPr>
            <p14:xfrm>
              <a:off x="4918767" y="4513169"/>
              <a:ext cx="187974" cy="162938"/>
            </p14:xfrm>
          </p:contentPart>
        </mc:Choice>
        <mc:Fallback>
          <p:sp>
            <p:nvSpPr>
              <p:cNvPr id="1050257" name=""/>
              <p:cNvSpPr/>
              <p:nvPr/>
            </p:nvSpPr>
            <p:spPr>
              <a:xfrm>
                <a:off x="4918767" y="4513169"/>
                <a:ext cx="187974" cy="162938"/>
              </a:xfrm>
            </p:spPr>
          </p:sp>
        </mc:Fallback>
      </mc:AlternateContent>
      <mc:AlternateContent xmlns:mc="http://schemas.openxmlformats.org/markup-compatibility/2006">
        <mc:Choice xmlns:p14="http://schemas.microsoft.com/office/powerpoint/2010/main" Requires="p14">
          <p:contentPart p14:bwMode="auto" r:id="rId117">
            <p14:nvContentPartPr>
              <p14:cNvPr id="1050258" name=""/>
              <p14:cNvContentPartPr/>
              <p14:nvPr/>
            </p14:nvContentPartPr>
            <p14:xfrm>
              <a:off x="4932861" y="4383343"/>
              <a:ext cx="0" cy="32223"/>
            </p14:xfrm>
          </p:contentPart>
        </mc:Choice>
        <mc:Fallback>
          <p:sp>
            <p:nvSpPr>
              <p:cNvPr id="1050258" name=""/>
              <p:cNvSpPr/>
              <p:nvPr/>
            </p:nvSpPr>
            <p:spPr>
              <a:xfrm>
                <a:off x="4932861" y="4383343"/>
                <a:ext cx="0" cy="32223"/>
              </a:xfrm>
            </p:spPr>
          </p:sp>
        </mc:Fallback>
      </mc:AlternateContent>
      <mc:AlternateContent xmlns:mc="http://schemas.openxmlformats.org/markup-compatibility/2006">
        <mc:Choice xmlns:p14="http://schemas.microsoft.com/office/powerpoint/2010/main" Requires="p14">
          <p:contentPart p14:bwMode="auto" r:id="rId118">
            <p14:nvContentPartPr>
              <p14:cNvPr id="1050259" name=""/>
              <p14:cNvContentPartPr/>
              <p14:nvPr/>
            </p14:nvContentPartPr>
            <p14:xfrm>
              <a:off x="5165295" y="4503598"/>
              <a:ext cx="157793" cy="320796"/>
            </p14:xfrm>
          </p:contentPart>
        </mc:Choice>
        <mc:Fallback>
          <p:sp>
            <p:nvSpPr>
              <p:cNvPr id="1050259" name=""/>
              <p:cNvSpPr/>
              <p:nvPr/>
            </p:nvSpPr>
            <p:spPr>
              <a:xfrm>
                <a:off x="5165295" y="4503598"/>
                <a:ext cx="157793" cy="320796"/>
              </a:xfrm>
            </p:spPr>
          </p:sp>
        </mc:Fallback>
      </mc:AlternateContent>
      <mc:AlternateContent xmlns:mc="http://schemas.openxmlformats.org/markup-compatibility/2006">
        <mc:Choice xmlns:p14="http://schemas.microsoft.com/office/powerpoint/2010/main" Requires="p14">
          <p:contentPart p14:bwMode="auto" r:id="rId119">
            <p14:nvContentPartPr>
              <p14:cNvPr id="1050260" name=""/>
              <p14:cNvContentPartPr/>
              <p14:nvPr/>
            </p14:nvContentPartPr>
            <p14:xfrm>
              <a:off x="5405671" y="4332305"/>
              <a:ext cx="348323" cy="540369"/>
            </p14:xfrm>
          </p:contentPart>
        </mc:Choice>
        <mc:Fallback>
          <p:sp>
            <p:nvSpPr>
              <p:cNvPr id="1050260" name=""/>
              <p:cNvSpPr/>
              <p:nvPr/>
            </p:nvSpPr>
            <p:spPr>
              <a:xfrm>
                <a:off x="5405671" y="4332305"/>
                <a:ext cx="348323" cy="540369"/>
              </a:xfrm>
            </p:spPr>
          </p:sp>
        </mc:Fallback>
      </mc:AlternateContent>
      <mc:AlternateContent xmlns:mc="http://schemas.openxmlformats.org/markup-compatibility/2006">
        <mc:Choice xmlns:p14="http://schemas.microsoft.com/office/powerpoint/2010/main" Requires="p14">
          <p:contentPart p14:bwMode="auto" r:id="rId120">
            <p14:nvContentPartPr>
              <p14:cNvPr id="1050261" name=""/>
              <p14:cNvContentPartPr/>
              <p14:nvPr/>
            </p14:nvContentPartPr>
            <p14:xfrm>
              <a:off x="5418249" y="4448008"/>
              <a:ext cx="88030" cy="109270"/>
            </p14:xfrm>
          </p:contentPart>
        </mc:Choice>
        <mc:Fallback>
          <p:sp>
            <p:nvSpPr>
              <p:cNvPr id="1050261" name=""/>
              <p:cNvSpPr/>
              <p:nvPr/>
            </p:nvSpPr>
            <p:spPr>
              <a:xfrm>
                <a:off x="5418249" y="4448008"/>
                <a:ext cx="88030" cy="109270"/>
              </a:xfrm>
            </p:spPr>
          </p:sp>
        </mc:Fallback>
      </mc:AlternateContent>
      <mc:AlternateContent xmlns:mc="http://schemas.openxmlformats.org/markup-compatibility/2006">
        <mc:Choice xmlns:p14="http://schemas.microsoft.com/office/powerpoint/2010/main" Requires="p14">
          <p:contentPart p14:bwMode="auto" r:id="rId121">
            <p14:nvContentPartPr>
              <p14:cNvPr id="1050262" name=""/>
              <p14:cNvContentPartPr/>
              <p14:nvPr/>
            </p14:nvContentPartPr>
            <p14:xfrm>
              <a:off x="5925009" y="4519621"/>
              <a:ext cx="142918" cy="218161"/>
            </p14:xfrm>
          </p:contentPart>
        </mc:Choice>
        <mc:Fallback>
          <p:sp>
            <p:nvSpPr>
              <p:cNvPr id="1050262" name=""/>
              <p:cNvSpPr/>
              <p:nvPr/>
            </p:nvSpPr>
            <p:spPr>
              <a:xfrm>
                <a:off x="5925009" y="4519621"/>
                <a:ext cx="142918" cy="218161"/>
              </a:xfrm>
            </p:spPr>
          </p:sp>
        </mc:Fallback>
      </mc:AlternateContent>
      <mc:AlternateContent xmlns:mc="http://schemas.openxmlformats.org/markup-compatibility/2006">
        <mc:Choice xmlns:p14="http://schemas.microsoft.com/office/powerpoint/2010/main" Requires="p14">
          <p:contentPart p14:bwMode="auto" r:id="rId122">
            <p14:nvContentPartPr>
              <p14:cNvPr id="1050263" name=""/>
              <p14:cNvContentPartPr/>
              <p14:nvPr/>
            </p14:nvContentPartPr>
            <p14:xfrm>
              <a:off x="6094696" y="4679415"/>
              <a:ext cx="61403" cy="173660"/>
            </p14:xfrm>
          </p:contentPart>
        </mc:Choice>
        <mc:Fallback>
          <p:sp>
            <p:nvSpPr>
              <p:cNvPr id="1050263" name=""/>
              <p:cNvSpPr/>
              <p:nvPr/>
            </p:nvSpPr>
            <p:spPr>
              <a:xfrm>
                <a:off x="6094696" y="4679415"/>
                <a:ext cx="61403" cy="173660"/>
              </a:xfrm>
            </p:spPr>
          </p:sp>
        </mc:Fallback>
      </mc:AlternateContent>
      <mc:AlternateContent xmlns:mc="http://schemas.openxmlformats.org/markup-compatibility/2006">
        <mc:Choice xmlns:p14="http://schemas.microsoft.com/office/powerpoint/2010/main" Requires="p14">
          <p:contentPart p14:bwMode="auto" r:id="rId123">
            <p14:nvContentPartPr>
              <p14:cNvPr id="1050264" name=""/>
              <p14:cNvContentPartPr/>
              <p14:nvPr/>
            </p14:nvContentPartPr>
            <p14:xfrm>
              <a:off x="6153518" y="4687096"/>
              <a:ext cx="133563" cy="125975"/>
            </p14:xfrm>
          </p:contentPart>
        </mc:Choice>
        <mc:Fallback>
          <p:sp>
            <p:nvSpPr>
              <p:cNvPr id="1050264" name=""/>
              <p:cNvSpPr/>
              <p:nvPr/>
            </p:nvSpPr>
            <p:spPr>
              <a:xfrm>
                <a:off x="6153518" y="4687096"/>
                <a:ext cx="133563" cy="125975"/>
              </a:xfrm>
            </p:spPr>
          </p:sp>
        </mc:Fallback>
      </mc:AlternateContent>
      <mc:AlternateContent xmlns:mc="http://schemas.openxmlformats.org/markup-compatibility/2006">
        <mc:Choice xmlns:p14="http://schemas.microsoft.com/office/powerpoint/2010/main" Requires="p14">
          <p:contentPart p14:bwMode="auto" r:id="rId124">
            <p14:nvContentPartPr>
              <p14:cNvPr id="1050265" name=""/>
              <p14:cNvContentPartPr/>
              <p14:nvPr/>
            </p14:nvContentPartPr>
            <p14:xfrm>
              <a:off x="5875447" y="4396012"/>
              <a:ext cx="220882" cy="11679"/>
            </p14:xfrm>
          </p:contentPart>
        </mc:Choice>
        <mc:Fallback>
          <p:sp>
            <p:nvSpPr>
              <p:cNvPr id="1050265" name=""/>
              <p:cNvSpPr/>
              <p:nvPr/>
            </p:nvSpPr>
            <p:spPr>
              <a:xfrm>
                <a:off x="5875447" y="4396012"/>
                <a:ext cx="220882" cy="11679"/>
              </a:xfrm>
            </p:spPr>
          </p:sp>
        </mc:Fallback>
      </mc:AlternateContent>
      <mc:AlternateContent xmlns:mc="http://schemas.openxmlformats.org/markup-compatibility/2006">
        <mc:Choice xmlns:p14="http://schemas.microsoft.com/office/powerpoint/2010/main" Requires="p14">
          <p:contentPart p14:bwMode="auto" r:id="rId125">
            <p14:nvContentPartPr>
              <p14:cNvPr id="1050266" name=""/>
              <p14:cNvContentPartPr/>
              <p14:nvPr/>
            </p14:nvContentPartPr>
            <p14:xfrm>
              <a:off x="6011108" y="4317935"/>
              <a:ext cx="113787" cy="165326"/>
            </p14:xfrm>
          </p:contentPart>
        </mc:Choice>
        <mc:Fallback>
          <p:sp>
            <p:nvSpPr>
              <p:cNvPr id="1050266" name=""/>
              <p:cNvSpPr/>
              <p:nvPr/>
            </p:nvSpPr>
            <p:spPr>
              <a:xfrm>
                <a:off x="6011108" y="4317935"/>
                <a:ext cx="113787" cy="165326"/>
              </a:xfrm>
            </p:spPr>
          </p:sp>
        </mc:Fallback>
      </mc:AlternateContent>
      <mc:AlternateContent xmlns:mc="http://schemas.openxmlformats.org/markup-compatibility/2006">
        <mc:Choice xmlns:p14="http://schemas.microsoft.com/office/powerpoint/2010/main" Requires="p14">
          <p:contentPart p14:bwMode="auto" r:id="rId126">
            <p14:nvContentPartPr>
              <p14:cNvPr id="1050267" name=""/>
              <p14:cNvContentPartPr/>
              <p14:nvPr/>
            </p14:nvContentPartPr>
            <p14:xfrm>
              <a:off x="1125860" y="5129002"/>
              <a:ext cx="196189" cy="20736"/>
            </p14:xfrm>
          </p:contentPart>
        </mc:Choice>
        <mc:Fallback>
          <p:sp>
            <p:nvSpPr>
              <p:cNvPr id="1050267" name=""/>
              <p:cNvSpPr/>
              <p:nvPr/>
            </p:nvSpPr>
            <p:spPr>
              <a:xfrm>
                <a:off x="1125860" y="5129002"/>
                <a:ext cx="196189" cy="20736"/>
              </a:xfrm>
            </p:spPr>
          </p:sp>
        </mc:Fallback>
      </mc:AlternateContent>
      <mc:AlternateContent xmlns:mc="http://schemas.openxmlformats.org/markup-compatibility/2006">
        <mc:Choice xmlns:p14="http://schemas.microsoft.com/office/powerpoint/2010/main" Requires="p14">
          <p:contentPart p14:bwMode="auto" r:id="rId127">
            <p14:nvContentPartPr>
              <p14:cNvPr id="1050268" name=""/>
              <p14:cNvContentPartPr/>
              <p14:nvPr/>
            </p14:nvContentPartPr>
            <p14:xfrm>
              <a:off x="1163402" y="5012156"/>
              <a:ext cx="79148" cy="286363"/>
            </p14:xfrm>
          </p:contentPart>
        </mc:Choice>
        <mc:Fallback>
          <p:sp>
            <p:nvSpPr>
              <p:cNvPr id="1050268" name=""/>
              <p:cNvSpPr/>
              <p:nvPr/>
            </p:nvSpPr>
            <p:spPr>
              <a:xfrm>
                <a:off x="1163402" y="5012156"/>
                <a:ext cx="79148" cy="286363"/>
              </a:xfrm>
            </p:spPr>
          </p:sp>
        </mc:Fallback>
      </mc:AlternateContent>
      <mc:AlternateContent xmlns:mc="http://schemas.openxmlformats.org/markup-compatibility/2006">
        <mc:Choice xmlns:p14="http://schemas.microsoft.com/office/powerpoint/2010/main" Requires="p14">
          <p:contentPart p14:bwMode="auto" r:id="rId128">
            <p14:nvContentPartPr>
              <p14:cNvPr id="1050269" name=""/>
              <p14:cNvContentPartPr/>
              <p14:nvPr/>
            </p14:nvContentPartPr>
            <p14:xfrm>
              <a:off x="1489408" y="5135292"/>
              <a:ext cx="385672" cy="292375"/>
            </p14:xfrm>
          </p:contentPart>
        </mc:Choice>
        <mc:Fallback>
          <p:sp>
            <p:nvSpPr>
              <p:cNvPr id="1050269" name=""/>
              <p:cNvSpPr/>
              <p:nvPr/>
            </p:nvSpPr>
            <p:spPr>
              <a:xfrm>
                <a:off x="1489408" y="5135292"/>
                <a:ext cx="385672" cy="292375"/>
              </a:xfrm>
            </p:spPr>
          </p:sp>
        </mc:Fallback>
      </mc:AlternateContent>
      <mc:AlternateContent xmlns:mc="http://schemas.openxmlformats.org/markup-compatibility/2006">
        <mc:Choice xmlns:p14="http://schemas.microsoft.com/office/powerpoint/2010/main" Requires="p14">
          <p:contentPart p14:bwMode="auto" r:id="rId129">
            <p14:nvContentPartPr>
              <p14:cNvPr id="1050270" name=""/>
              <p14:cNvContentPartPr/>
              <p14:nvPr/>
            </p14:nvContentPartPr>
            <p14:xfrm>
              <a:off x="2248696" y="5200205"/>
              <a:ext cx="61815" cy="249828"/>
            </p14:xfrm>
          </p:contentPart>
        </mc:Choice>
        <mc:Fallback>
          <p:sp>
            <p:nvSpPr>
              <p:cNvPr id="1050270" name=""/>
              <p:cNvSpPr/>
              <p:nvPr/>
            </p:nvSpPr>
            <p:spPr>
              <a:xfrm>
                <a:off x="2248696" y="5200205"/>
                <a:ext cx="61815" cy="249828"/>
              </a:xfrm>
            </p:spPr>
          </p:sp>
        </mc:Fallback>
      </mc:AlternateContent>
      <mc:AlternateContent xmlns:mc="http://schemas.openxmlformats.org/markup-compatibility/2006">
        <mc:Choice xmlns:p14="http://schemas.microsoft.com/office/powerpoint/2010/main" Requires="p14">
          <p:contentPart p14:bwMode="auto" r:id="rId130">
            <p14:nvContentPartPr>
              <p14:cNvPr id="1050271" name=""/>
              <p14:cNvContentPartPr/>
              <p14:nvPr/>
            </p14:nvContentPartPr>
            <p14:xfrm>
              <a:off x="2356459" y="5257932"/>
              <a:ext cx="22116" cy="182229"/>
            </p14:xfrm>
          </p:contentPart>
        </mc:Choice>
        <mc:Fallback>
          <p:sp>
            <p:nvSpPr>
              <p:cNvPr id="1050271" name=""/>
              <p:cNvSpPr/>
              <p:nvPr/>
            </p:nvSpPr>
            <p:spPr>
              <a:xfrm>
                <a:off x="2356459" y="5257932"/>
                <a:ext cx="22116" cy="182229"/>
              </a:xfrm>
            </p:spPr>
          </p:sp>
        </mc:Fallback>
      </mc:AlternateContent>
      <mc:AlternateContent xmlns:mc="http://schemas.openxmlformats.org/markup-compatibility/2006">
        <mc:Choice xmlns:p14="http://schemas.microsoft.com/office/powerpoint/2010/main" Requires="p14">
          <p:contentPart p14:bwMode="auto" r:id="rId131">
            <p14:nvContentPartPr>
              <p14:cNvPr id="1050272" name=""/>
              <p14:cNvContentPartPr/>
              <p14:nvPr/>
            </p14:nvContentPartPr>
            <p14:xfrm>
              <a:off x="2448665" y="5279735"/>
              <a:ext cx="93193" cy="170771"/>
            </p14:xfrm>
          </p:contentPart>
        </mc:Choice>
        <mc:Fallback>
          <p:sp>
            <p:nvSpPr>
              <p:cNvPr id="1050272" name=""/>
              <p:cNvSpPr/>
              <p:nvPr/>
            </p:nvSpPr>
            <p:spPr>
              <a:xfrm>
                <a:off x="2448665" y="5279735"/>
                <a:ext cx="93193" cy="170771"/>
              </a:xfrm>
            </p:spPr>
          </p:sp>
        </mc:Fallback>
      </mc:AlternateContent>
      <mc:AlternateContent xmlns:mc="http://schemas.openxmlformats.org/markup-compatibility/2006">
        <mc:Choice xmlns:p14="http://schemas.microsoft.com/office/powerpoint/2010/main" Requires="p14">
          <p:contentPart p14:bwMode="auto" r:id="rId132">
            <p14:nvContentPartPr>
              <p14:cNvPr id="1050273" name=""/>
              <p14:cNvContentPartPr/>
              <p14:nvPr/>
            </p14:nvContentPartPr>
            <p14:xfrm>
              <a:off x="2398453" y="5135292"/>
              <a:ext cx="31864" cy="65983"/>
            </p14:xfrm>
          </p:contentPart>
        </mc:Choice>
        <mc:Fallback>
          <p:sp>
            <p:nvSpPr>
              <p:cNvPr id="1050273" name=""/>
              <p:cNvSpPr/>
              <p:nvPr/>
            </p:nvSpPr>
            <p:spPr>
              <a:xfrm>
                <a:off x="2398453" y="5135292"/>
                <a:ext cx="31864" cy="65983"/>
              </a:xfrm>
            </p:spPr>
          </p:sp>
        </mc:Fallback>
      </mc:AlternateContent>
      <mc:AlternateContent xmlns:mc="http://schemas.openxmlformats.org/markup-compatibility/2006">
        <mc:Choice xmlns:p14="http://schemas.microsoft.com/office/powerpoint/2010/main" Requires="p14">
          <p:contentPart p14:bwMode="auto" r:id="rId133">
            <p14:nvContentPartPr>
              <p14:cNvPr id="1050274" name=""/>
              <p14:cNvContentPartPr/>
              <p14:nvPr/>
            </p14:nvContentPartPr>
            <p14:xfrm>
              <a:off x="2605887" y="5272798"/>
              <a:ext cx="153145" cy="324359"/>
            </p14:xfrm>
          </p:contentPart>
        </mc:Choice>
        <mc:Fallback>
          <p:sp>
            <p:nvSpPr>
              <p:cNvPr id="1050274" name=""/>
              <p:cNvSpPr/>
              <p:nvPr/>
            </p:nvSpPr>
            <p:spPr>
              <a:xfrm>
                <a:off x="2605887" y="5272798"/>
                <a:ext cx="153145" cy="324359"/>
              </a:xfrm>
            </p:spPr>
          </p:sp>
        </mc:Fallback>
      </mc:AlternateContent>
      <mc:AlternateContent xmlns:mc="http://schemas.openxmlformats.org/markup-compatibility/2006">
        <mc:Choice xmlns:p14="http://schemas.microsoft.com/office/powerpoint/2010/main" Requires="p14">
          <p:contentPart p14:bwMode="auto" r:id="rId134">
            <p14:nvContentPartPr>
              <p14:cNvPr id="1050275" name=""/>
              <p14:cNvContentPartPr/>
              <p14:nvPr/>
            </p14:nvContentPartPr>
            <p14:xfrm>
              <a:off x="2891860" y="5137839"/>
              <a:ext cx="382079" cy="338564"/>
            </p14:xfrm>
          </p:contentPart>
        </mc:Choice>
        <mc:Fallback>
          <p:sp>
            <p:nvSpPr>
              <p:cNvPr id="1050275" name=""/>
              <p:cNvSpPr/>
              <p:nvPr/>
            </p:nvSpPr>
            <p:spPr>
              <a:xfrm>
                <a:off x="2891860" y="5137839"/>
                <a:ext cx="382079" cy="338564"/>
              </a:xfrm>
            </p:spPr>
          </p:sp>
        </mc:Fallback>
      </mc:AlternateContent>
      <mc:AlternateContent xmlns:mc="http://schemas.openxmlformats.org/markup-compatibility/2006">
        <mc:Choice xmlns:p14="http://schemas.microsoft.com/office/powerpoint/2010/main" Requires="p14">
          <p:contentPart p14:bwMode="auto" r:id="rId135">
            <p14:nvContentPartPr>
              <p14:cNvPr id="1050276" name=""/>
              <p14:cNvContentPartPr/>
              <p14:nvPr/>
            </p14:nvContentPartPr>
            <p14:xfrm>
              <a:off x="3458787" y="5282873"/>
              <a:ext cx="296945" cy="350821"/>
            </p14:xfrm>
          </p:contentPart>
        </mc:Choice>
        <mc:Fallback>
          <p:sp>
            <p:nvSpPr>
              <p:cNvPr id="1050276" name=""/>
              <p:cNvSpPr/>
              <p:nvPr/>
            </p:nvSpPr>
            <p:spPr>
              <a:xfrm>
                <a:off x="3458787" y="5282873"/>
                <a:ext cx="296945" cy="350821"/>
              </a:xfrm>
            </p:spPr>
          </p:sp>
        </mc:Fallback>
      </mc:AlternateContent>
      <mc:AlternateContent xmlns:mc="http://schemas.openxmlformats.org/markup-compatibility/2006">
        <mc:Choice xmlns:p14="http://schemas.microsoft.com/office/powerpoint/2010/main" Requires="p14">
          <p:contentPart p14:bwMode="auto" r:id="rId136">
            <p14:nvContentPartPr>
              <p14:cNvPr id="1050277" name=""/>
              <p14:cNvContentPartPr/>
              <p14:nvPr/>
            </p14:nvContentPartPr>
            <p14:xfrm>
              <a:off x="3383762" y="5147460"/>
              <a:ext cx="185671" cy="9526"/>
            </p14:xfrm>
          </p:contentPart>
        </mc:Choice>
        <mc:Fallback>
          <p:sp>
            <p:nvSpPr>
              <p:cNvPr id="1050277" name=""/>
              <p:cNvSpPr/>
              <p:nvPr/>
            </p:nvSpPr>
            <p:spPr>
              <a:xfrm>
                <a:off x="3383762" y="5147460"/>
                <a:ext cx="185671" cy="9526"/>
              </a:xfrm>
            </p:spPr>
          </p:sp>
        </mc:Fallback>
      </mc:AlternateContent>
      <mc:AlternateContent xmlns:mc="http://schemas.openxmlformats.org/markup-compatibility/2006">
        <mc:Choice xmlns:p14="http://schemas.microsoft.com/office/powerpoint/2010/main" Requires="p14">
          <p:contentPart p14:bwMode="auto" r:id="rId137">
            <p14:nvContentPartPr>
              <p14:cNvPr id="1050278" name=""/>
              <p14:cNvContentPartPr/>
              <p14:nvPr/>
            </p14:nvContentPartPr>
            <p14:xfrm>
              <a:off x="3490794" y="5084501"/>
              <a:ext cx="81796" cy="146546"/>
            </p14:xfrm>
          </p:contentPart>
        </mc:Choice>
        <mc:Fallback>
          <p:sp>
            <p:nvSpPr>
              <p:cNvPr id="1050278" name=""/>
              <p:cNvSpPr/>
              <p:nvPr/>
            </p:nvSpPr>
            <p:spPr>
              <a:xfrm>
                <a:off x="3490794" y="5084501"/>
                <a:ext cx="81796" cy="146546"/>
              </a:xfrm>
            </p:spPr>
          </p:sp>
        </mc:Fallback>
      </mc:AlternateContent>
      <mc:AlternateContent xmlns:mc="http://schemas.openxmlformats.org/markup-compatibility/2006">
        <mc:Choice xmlns:p14="http://schemas.microsoft.com/office/powerpoint/2010/main" Requires="p14">
          <p:contentPart p14:bwMode="auto" r:id="rId138">
            <p14:nvContentPartPr>
              <p14:cNvPr id="1050279" name=""/>
              <p14:cNvContentPartPr/>
              <p14:nvPr/>
            </p14:nvContentPartPr>
            <p14:xfrm>
              <a:off x="3962087" y="5369352"/>
              <a:ext cx="202798" cy="26086"/>
            </p14:xfrm>
          </p:contentPart>
        </mc:Choice>
        <mc:Fallback>
          <p:sp>
            <p:nvSpPr>
              <p:cNvPr id="1050279" name=""/>
              <p:cNvSpPr/>
              <p:nvPr/>
            </p:nvSpPr>
            <p:spPr>
              <a:xfrm>
                <a:off x="3962087" y="5369352"/>
                <a:ext cx="202798" cy="26086"/>
              </a:xfrm>
            </p:spPr>
          </p:sp>
        </mc:Fallback>
      </mc:AlternateContent>
      <mc:AlternateContent xmlns:mc="http://schemas.openxmlformats.org/markup-compatibility/2006">
        <mc:Choice xmlns:p14="http://schemas.microsoft.com/office/powerpoint/2010/main" Requires="p14">
          <p:contentPart p14:bwMode="auto" r:id="rId139">
            <p14:nvContentPartPr>
              <p14:cNvPr id="1050280" name=""/>
              <p14:cNvContentPartPr/>
              <p14:nvPr/>
            </p14:nvContentPartPr>
            <p14:xfrm>
              <a:off x="4011859" y="5286920"/>
              <a:ext cx="50917" cy="184632"/>
            </p14:xfrm>
          </p:contentPart>
        </mc:Choice>
        <mc:Fallback>
          <p:sp>
            <p:nvSpPr>
              <p:cNvPr id="1050280" name=""/>
              <p:cNvSpPr/>
              <p:nvPr/>
            </p:nvSpPr>
            <p:spPr>
              <a:xfrm>
                <a:off x="4011859" y="5286920"/>
                <a:ext cx="50917" cy="184632"/>
              </a:xfrm>
            </p:spPr>
          </p:sp>
        </mc:Fallback>
      </mc:AlternateContent>
      <mc:AlternateContent xmlns:mc="http://schemas.openxmlformats.org/markup-compatibility/2006">
        <mc:Choice xmlns:p14="http://schemas.microsoft.com/office/powerpoint/2010/main" Requires="p14">
          <p:contentPart p14:bwMode="auto" r:id="rId140">
            <p14:nvContentPartPr>
              <p14:cNvPr id="1050281" name=""/>
              <p14:cNvContentPartPr/>
              <p14:nvPr/>
            </p14:nvContentPartPr>
            <p14:xfrm>
              <a:off x="4271414" y="5084501"/>
              <a:ext cx="108393" cy="383530"/>
            </p14:xfrm>
          </p:contentPart>
        </mc:Choice>
        <mc:Fallback>
          <p:sp>
            <p:nvSpPr>
              <p:cNvPr id="1050281" name=""/>
              <p:cNvSpPr/>
              <p:nvPr/>
            </p:nvSpPr>
            <p:spPr>
              <a:xfrm>
                <a:off x="4271414" y="5084501"/>
                <a:ext cx="108393" cy="383530"/>
              </a:xfrm>
            </p:spPr>
          </p:sp>
        </mc:Fallback>
      </mc:AlternateContent>
      <mc:AlternateContent xmlns:mc="http://schemas.openxmlformats.org/markup-compatibility/2006">
        <mc:Choice xmlns:p14="http://schemas.microsoft.com/office/powerpoint/2010/main" Requires="p14">
          <p:contentPart p14:bwMode="auto" r:id="rId141">
            <p14:nvContentPartPr>
              <p14:cNvPr id="1050282" name=""/>
              <p14:cNvContentPartPr/>
              <p14:nvPr/>
            </p14:nvContentPartPr>
            <p14:xfrm>
              <a:off x="4418844" y="5228945"/>
              <a:ext cx="24772" cy="184537"/>
            </p14:xfrm>
          </p:contentPart>
        </mc:Choice>
        <mc:Fallback>
          <p:sp>
            <p:nvSpPr>
              <p:cNvPr id="1050282" name=""/>
              <p:cNvSpPr/>
              <p:nvPr/>
            </p:nvSpPr>
            <p:spPr>
              <a:xfrm>
                <a:off x="4418844" y="5228945"/>
                <a:ext cx="24772" cy="184537"/>
              </a:xfrm>
            </p:spPr>
          </p:sp>
        </mc:Fallback>
      </mc:AlternateContent>
      <mc:AlternateContent xmlns:mc="http://schemas.openxmlformats.org/markup-compatibility/2006">
        <mc:Choice xmlns:p14="http://schemas.microsoft.com/office/powerpoint/2010/main" Requires="p14">
          <p:contentPart p14:bwMode="auto" r:id="rId142">
            <p14:nvContentPartPr>
              <p14:cNvPr id="1050283" name=""/>
              <p14:cNvContentPartPr/>
              <p14:nvPr/>
            </p14:nvContentPartPr>
            <p14:xfrm>
              <a:off x="4490199" y="5228769"/>
              <a:ext cx="105476" cy="167881"/>
            </p14:xfrm>
          </p:contentPart>
        </mc:Choice>
        <mc:Fallback>
          <p:sp>
            <p:nvSpPr>
              <p:cNvPr id="1050283" name=""/>
              <p:cNvSpPr/>
              <p:nvPr/>
            </p:nvSpPr>
            <p:spPr>
              <a:xfrm>
                <a:off x="4490199" y="5228769"/>
                <a:ext cx="105476" cy="167881"/>
              </a:xfrm>
            </p:spPr>
          </p:sp>
        </mc:Fallback>
      </mc:AlternateContent>
      <mc:AlternateContent xmlns:mc="http://schemas.openxmlformats.org/markup-compatibility/2006">
        <mc:Choice xmlns:p14="http://schemas.microsoft.com/office/powerpoint/2010/main" Requires="p14">
          <p:contentPart p14:bwMode="auto" r:id="rId143">
            <p14:nvContentPartPr>
              <p14:cNvPr id="1050284" name=""/>
              <p14:cNvContentPartPr/>
              <p14:nvPr/>
            </p14:nvContentPartPr>
            <p14:xfrm>
              <a:off x="4469057" y="5098871"/>
              <a:ext cx="13102" cy="31435"/>
            </p14:xfrm>
          </p:contentPart>
        </mc:Choice>
        <mc:Fallback>
          <p:sp>
            <p:nvSpPr>
              <p:cNvPr id="1050284" name=""/>
              <p:cNvSpPr/>
              <p:nvPr/>
            </p:nvSpPr>
            <p:spPr>
              <a:xfrm>
                <a:off x="4469057" y="5098871"/>
                <a:ext cx="13102" cy="31435"/>
              </a:xfrm>
            </p:spPr>
          </p:sp>
        </mc:Fallback>
      </mc:AlternateContent>
      <mc:AlternateContent xmlns:mc="http://schemas.openxmlformats.org/markup-compatibility/2006">
        <mc:Choice xmlns:p14="http://schemas.microsoft.com/office/powerpoint/2010/main" Requires="p14">
          <p:contentPart p14:bwMode="auto" r:id="rId144">
            <p14:nvContentPartPr>
              <p14:cNvPr id="1050285" name=""/>
              <p14:cNvContentPartPr/>
              <p14:nvPr/>
            </p14:nvContentPartPr>
            <p14:xfrm>
              <a:off x="4692656" y="5157475"/>
              <a:ext cx="129630" cy="257048"/>
            </p14:xfrm>
          </p:contentPart>
        </mc:Choice>
        <mc:Fallback>
          <p:sp>
            <p:nvSpPr>
              <p:cNvPr id="1050285" name=""/>
              <p:cNvSpPr/>
              <p:nvPr/>
            </p:nvSpPr>
            <p:spPr>
              <a:xfrm>
                <a:off x="4692656" y="5157475"/>
                <a:ext cx="129630" cy="257048"/>
              </a:xfrm>
            </p:spPr>
          </p:sp>
        </mc:Fallback>
      </mc:AlternateContent>
      <mc:AlternateContent xmlns:mc="http://schemas.openxmlformats.org/markup-compatibility/2006">
        <mc:Choice xmlns:p14="http://schemas.microsoft.com/office/powerpoint/2010/main" Requires="p14">
          <p:contentPart p14:bwMode="auto" r:id="rId145">
            <p14:nvContentPartPr>
              <p14:cNvPr id="1050286" name=""/>
              <p14:cNvContentPartPr/>
              <p14:nvPr/>
            </p14:nvContentPartPr>
            <p14:xfrm>
              <a:off x="4931678" y="5200205"/>
              <a:ext cx="320851" cy="239265"/>
            </p14:xfrm>
          </p:contentPart>
        </mc:Choice>
        <mc:Fallback>
          <p:sp>
            <p:nvSpPr>
              <p:cNvPr id="1050286" name=""/>
              <p:cNvSpPr/>
              <p:nvPr/>
            </p:nvSpPr>
            <p:spPr>
              <a:xfrm>
                <a:off x="4931678" y="5200205"/>
                <a:ext cx="320851" cy="239265"/>
              </a:xfrm>
            </p:spPr>
          </p:sp>
        </mc:Fallback>
      </mc:AlternateContent>
      <mc:AlternateContent xmlns:mc="http://schemas.openxmlformats.org/markup-compatibility/2006">
        <mc:Choice xmlns:p14="http://schemas.microsoft.com/office/powerpoint/2010/main" Requires="p14">
          <p:contentPart p14:bwMode="auto" r:id="rId146">
            <p14:nvContentPartPr>
              <p14:cNvPr id="1050287" name=""/>
              <p14:cNvContentPartPr/>
              <p14:nvPr/>
            </p14:nvContentPartPr>
            <p14:xfrm>
              <a:off x="5325752" y="5186702"/>
              <a:ext cx="161405" cy="389461"/>
            </p14:xfrm>
          </p:contentPart>
        </mc:Choice>
        <mc:Fallback>
          <p:sp>
            <p:nvSpPr>
              <p:cNvPr id="1050287" name=""/>
              <p:cNvSpPr/>
              <p:nvPr/>
            </p:nvSpPr>
            <p:spPr>
              <a:xfrm>
                <a:off x="5325752" y="5186702"/>
                <a:ext cx="161405" cy="389461"/>
              </a:xfrm>
            </p:spPr>
          </p:sp>
        </mc:Fallback>
      </mc:AlternateContent>
      <mc:AlternateContent xmlns:mc="http://schemas.openxmlformats.org/markup-compatibility/2006">
        <mc:Choice xmlns:p14="http://schemas.microsoft.com/office/powerpoint/2010/main" Requires="p14">
          <p:contentPart p14:bwMode="auto" r:id="rId147">
            <p14:nvContentPartPr>
              <p14:cNvPr id="1050288" name=""/>
              <p14:cNvContentPartPr/>
              <p14:nvPr/>
            </p14:nvContentPartPr>
            <p14:xfrm>
              <a:off x="5621197" y="5098871"/>
              <a:ext cx="348020" cy="433826"/>
            </p14:xfrm>
          </p:contentPart>
        </mc:Choice>
        <mc:Fallback>
          <p:sp>
            <p:nvSpPr>
              <p:cNvPr id="1050288" name=""/>
              <p:cNvSpPr/>
              <p:nvPr/>
            </p:nvSpPr>
            <p:spPr>
              <a:xfrm>
                <a:off x="5621197" y="5098871"/>
                <a:ext cx="348020" cy="433826"/>
              </a:xfrm>
            </p:spPr>
          </p:sp>
        </mc:Fallback>
      </mc:AlternateContent>
      <mc:AlternateContent xmlns:mc="http://schemas.openxmlformats.org/markup-compatibility/2006">
        <mc:Choice xmlns:p14="http://schemas.microsoft.com/office/powerpoint/2010/main" Requires="p14">
          <p:contentPart p14:bwMode="auto" r:id="rId148">
            <p14:nvContentPartPr>
              <p14:cNvPr id="1050289" name=""/>
              <p14:cNvContentPartPr/>
              <p14:nvPr/>
            </p14:nvContentPartPr>
            <p14:xfrm>
              <a:off x="6125188" y="5214423"/>
              <a:ext cx="320726" cy="367270"/>
            </p14:xfrm>
          </p:contentPart>
        </mc:Choice>
        <mc:Fallback>
          <p:sp>
            <p:nvSpPr>
              <p:cNvPr id="1050289" name=""/>
              <p:cNvSpPr/>
              <p:nvPr/>
            </p:nvSpPr>
            <p:spPr>
              <a:xfrm>
                <a:off x="6125188" y="5214423"/>
                <a:ext cx="320726" cy="367270"/>
              </a:xfrm>
            </p:spPr>
          </p:sp>
        </mc:Fallback>
      </mc:AlternateContent>
      <mc:AlternateContent xmlns:mc="http://schemas.openxmlformats.org/markup-compatibility/2006">
        <mc:Choice xmlns:p14="http://schemas.microsoft.com/office/powerpoint/2010/main" Requires="p14">
          <p:contentPart p14:bwMode="auto" r:id="rId149">
            <p14:nvContentPartPr>
              <p14:cNvPr id="1050290" name=""/>
              <p14:cNvContentPartPr/>
              <p14:nvPr/>
            </p14:nvContentPartPr>
            <p14:xfrm>
              <a:off x="6101771" y="5098871"/>
              <a:ext cx="159078" cy="26153"/>
            </p14:xfrm>
          </p:contentPart>
        </mc:Choice>
        <mc:Fallback>
          <p:sp>
            <p:nvSpPr>
              <p:cNvPr id="1050290" name=""/>
              <p:cNvSpPr/>
              <p:nvPr/>
            </p:nvSpPr>
            <p:spPr>
              <a:xfrm>
                <a:off x="6101771" y="5098871"/>
                <a:ext cx="159078" cy="26153"/>
              </a:xfrm>
            </p:spPr>
          </p:sp>
        </mc:Fallback>
      </mc:AlternateContent>
      <mc:AlternateContent xmlns:mc="http://schemas.openxmlformats.org/markup-compatibility/2006">
        <mc:Choice xmlns:p14="http://schemas.microsoft.com/office/powerpoint/2010/main" Requires="p14">
          <p:contentPart p14:bwMode="auto" r:id="rId150">
            <p14:nvContentPartPr>
              <p14:cNvPr id="1050291" name=""/>
              <p14:cNvContentPartPr/>
              <p14:nvPr/>
            </p14:nvContentPartPr>
            <p14:xfrm>
              <a:off x="6203590" y="5033711"/>
              <a:ext cx="94675" cy="160442"/>
            </p14:xfrm>
          </p:contentPart>
        </mc:Choice>
        <mc:Fallback>
          <p:sp>
            <p:nvSpPr>
              <p:cNvPr id="1050291" name=""/>
              <p:cNvSpPr/>
              <p:nvPr/>
            </p:nvSpPr>
            <p:spPr>
              <a:xfrm>
                <a:off x="6203590" y="5033711"/>
                <a:ext cx="94675" cy="160442"/>
              </a:xfrm>
            </p:spPr>
          </p:sp>
        </mc:Fallback>
      </mc:AlternateContent>
      <mc:AlternateContent xmlns:mc="http://schemas.openxmlformats.org/markup-compatibility/2006">
        <mc:Choice xmlns:p14="http://schemas.microsoft.com/office/powerpoint/2010/main" Requires="p14">
          <p:contentPart p14:bwMode="auto" r:id="rId151">
            <p14:nvContentPartPr>
              <p14:cNvPr id="1050292" name=""/>
              <p14:cNvContentPartPr/>
              <p14:nvPr/>
            </p14:nvContentPartPr>
            <p14:xfrm>
              <a:off x="1434726" y="5993340"/>
              <a:ext cx="181251" cy="9356"/>
            </p14:xfrm>
          </p:contentPart>
        </mc:Choice>
        <mc:Fallback>
          <p:sp>
            <p:nvSpPr>
              <p:cNvPr id="1050292" name=""/>
              <p:cNvSpPr/>
              <p:nvPr/>
            </p:nvSpPr>
            <p:spPr>
              <a:xfrm>
                <a:off x="1434726" y="5993340"/>
                <a:ext cx="181251" cy="9356"/>
              </a:xfrm>
            </p:spPr>
          </p:sp>
        </mc:Fallback>
      </mc:AlternateContent>
      <mc:AlternateContent xmlns:mc="http://schemas.openxmlformats.org/markup-compatibility/2006">
        <mc:Choice xmlns:p14="http://schemas.microsoft.com/office/powerpoint/2010/main" Requires="p14">
          <p:contentPart p14:bwMode="auto" r:id="rId152">
            <p14:nvContentPartPr>
              <p14:cNvPr id="1050293" name=""/>
              <p14:cNvContentPartPr/>
              <p14:nvPr/>
            </p14:nvContentPartPr>
            <p14:xfrm>
              <a:off x="1721626" y="5815142"/>
              <a:ext cx="157126" cy="301768"/>
            </p14:xfrm>
          </p:contentPart>
        </mc:Choice>
        <mc:Fallback>
          <p:sp>
            <p:nvSpPr>
              <p:cNvPr id="1050293" name=""/>
              <p:cNvSpPr/>
              <p:nvPr/>
            </p:nvSpPr>
            <p:spPr>
              <a:xfrm>
                <a:off x="1721626" y="5815142"/>
                <a:ext cx="157126" cy="301768"/>
              </a:xfrm>
            </p:spPr>
          </p:sp>
        </mc:Fallback>
      </mc:AlternateContent>
      <mc:AlternateContent xmlns:mc="http://schemas.openxmlformats.org/markup-compatibility/2006">
        <mc:Choice xmlns:p14="http://schemas.microsoft.com/office/powerpoint/2010/main" Requires="p14">
          <p:contentPart p14:bwMode="auto" r:id="rId153">
            <p14:nvContentPartPr>
              <p14:cNvPr id="1050294" name=""/>
              <p14:cNvContentPartPr/>
              <p14:nvPr/>
            </p14:nvContentPartPr>
            <p14:xfrm>
              <a:off x="1963278" y="5909043"/>
              <a:ext cx="29212" cy="184498"/>
            </p14:xfrm>
          </p:contentPart>
        </mc:Choice>
        <mc:Fallback>
          <p:sp>
            <p:nvSpPr>
              <p:cNvPr id="1050294" name=""/>
              <p:cNvSpPr/>
              <p:nvPr/>
            </p:nvSpPr>
            <p:spPr>
              <a:xfrm>
                <a:off x="1963278" y="5909043"/>
                <a:ext cx="29212" cy="184498"/>
              </a:xfrm>
            </p:spPr>
          </p:sp>
        </mc:Fallback>
      </mc:AlternateContent>
      <mc:AlternateContent xmlns:mc="http://schemas.openxmlformats.org/markup-compatibility/2006">
        <mc:Choice xmlns:p14="http://schemas.microsoft.com/office/powerpoint/2010/main" Requires="p14">
          <p:contentPart p14:bwMode="auto" r:id="rId154">
            <p14:nvContentPartPr>
              <p14:cNvPr id="1050295" name=""/>
              <p14:cNvContentPartPr/>
              <p14:nvPr/>
            </p14:nvContentPartPr>
            <p14:xfrm>
              <a:off x="2048727" y="5916024"/>
              <a:ext cx="115756" cy="155428"/>
            </p14:xfrm>
          </p:contentPart>
        </mc:Choice>
        <mc:Fallback>
          <p:sp>
            <p:nvSpPr>
              <p:cNvPr id="1050295" name=""/>
              <p:cNvSpPr/>
              <p:nvPr/>
            </p:nvSpPr>
            <p:spPr>
              <a:xfrm>
                <a:off x="2048727" y="5916024"/>
                <a:ext cx="115756" cy="155428"/>
              </a:xfrm>
            </p:spPr>
          </p:sp>
        </mc:Fallback>
      </mc:AlternateContent>
      <mc:AlternateContent xmlns:mc="http://schemas.openxmlformats.org/markup-compatibility/2006">
        <mc:Choice xmlns:p14="http://schemas.microsoft.com/office/powerpoint/2010/main" Requires="p14">
          <p:contentPart p14:bwMode="auto" r:id="rId155">
            <p14:nvContentPartPr>
              <p14:cNvPr id="1050296" name=""/>
              <p14:cNvContentPartPr/>
              <p14:nvPr/>
            </p14:nvContentPartPr>
            <p14:xfrm>
              <a:off x="1977373" y="5727931"/>
              <a:ext cx="26690" cy="70139"/>
            </p14:xfrm>
          </p:contentPart>
        </mc:Choice>
        <mc:Fallback>
          <p:sp>
            <p:nvSpPr>
              <p:cNvPr id="1050296" name=""/>
              <p:cNvSpPr/>
              <p:nvPr/>
            </p:nvSpPr>
            <p:spPr>
              <a:xfrm>
                <a:off x="1977373" y="5727931"/>
                <a:ext cx="26690" cy="70139"/>
              </a:xfrm>
            </p:spPr>
          </p:sp>
        </mc:Fallback>
      </mc:AlternateContent>
      <mc:AlternateContent xmlns:mc="http://schemas.openxmlformats.org/markup-compatibility/2006">
        <mc:Choice xmlns:p14="http://schemas.microsoft.com/office/powerpoint/2010/main" Requires="p14">
          <p:contentPart p14:bwMode="auto" r:id="rId156">
            <p14:nvContentPartPr>
              <p14:cNvPr id="1050297" name=""/>
              <p14:cNvContentPartPr/>
              <p14:nvPr/>
            </p14:nvContentPartPr>
            <p14:xfrm>
              <a:off x="2259893" y="5791127"/>
              <a:ext cx="137255" cy="274550"/>
            </p14:xfrm>
          </p:contentPart>
        </mc:Choice>
        <mc:Fallback>
          <p:sp>
            <p:nvSpPr>
              <p:cNvPr id="1050297" name=""/>
              <p:cNvSpPr/>
              <p:nvPr/>
            </p:nvSpPr>
            <p:spPr>
              <a:xfrm>
                <a:off x="2259893" y="5791127"/>
                <a:ext cx="137255" cy="274550"/>
              </a:xfrm>
            </p:spPr>
          </p:sp>
        </mc:Fallback>
      </mc:AlternateContent>
      <mc:AlternateContent xmlns:mc="http://schemas.openxmlformats.org/markup-compatibility/2006">
        <mc:Choice xmlns:p14="http://schemas.microsoft.com/office/powerpoint/2010/main" Requires="p14">
          <p:contentPart p14:bwMode="auto" r:id="rId157">
            <p14:nvContentPartPr>
              <p14:cNvPr id="1050298" name=""/>
              <p14:cNvContentPartPr/>
              <p14:nvPr/>
            </p14:nvContentPartPr>
            <p14:xfrm>
              <a:off x="2562745" y="5890008"/>
              <a:ext cx="339226" cy="522879"/>
            </p14:xfrm>
          </p:contentPart>
        </mc:Choice>
        <mc:Fallback>
          <p:sp>
            <p:nvSpPr>
              <p:cNvPr id="1050298" name=""/>
              <p:cNvSpPr/>
              <p:nvPr/>
            </p:nvSpPr>
            <p:spPr>
              <a:xfrm>
                <a:off x="2562745" y="5890008"/>
                <a:ext cx="339226" cy="522879"/>
              </a:xfrm>
            </p:spPr>
          </p:sp>
        </mc:Fallback>
      </mc:AlternateContent>
      <mc:AlternateContent xmlns:mc="http://schemas.openxmlformats.org/markup-compatibility/2006">
        <mc:Choice xmlns:p14="http://schemas.microsoft.com/office/powerpoint/2010/main" Requires="p14">
          <p:contentPart p14:bwMode="auto" r:id="rId158">
            <p14:nvContentPartPr>
              <p14:cNvPr id="1050299" name=""/>
              <p14:cNvContentPartPr/>
              <p14:nvPr/>
            </p14:nvContentPartPr>
            <p14:xfrm>
              <a:off x="2505485" y="5771537"/>
              <a:ext cx="185874" cy="20933"/>
            </p14:xfrm>
          </p:contentPart>
        </mc:Choice>
        <mc:Fallback>
          <p:sp>
            <p:nvSpPr>
              <p:cNvPr id="1050299" name=""/>
              <p:cNvSpPr/>
              <p:nvPr/>
            </p:nvSpPr>
            <p:spPr>
              <a:xfrm>
                <a:off x="2505485" y="5771537"/>
                <a:ext cx="185874" cy="20933"/>
              </a:xfrm>
            </p:spPr>
          </p:sp>
        </mc:Fallback>
      </mc:AlternateContent>
      <mc:AlternateContent xmlns:mc="http://schemas.openxmlformats.org/markup-compatibility/2006">
        <mc:Choice xmlns:p14="http://schemas.microsoft.com/office/powerpoint/2010/main" Requires="p14">
          <p:contentPart p14:bwMode="auto" r:id="rId159">
            <p14:nvContentPartPr>
              <p14:cNvPr id="1050300" name=""/>
              <p14:cNvContentPartPr/>
              <p14:nvPr/>
            </p14:nvContentPartPr>
            <p14:xfrm>
              <a:off x="2605469" y="5713809"/>
              <a:ext cx="119941" cy="144257"/>
            </p14:xfrm>
          </p:contentPart>
        </mc:Choice>
        <mc:Fallback>
          <p:sp>
            <p:nvSpPr>
              <p:cNvPr id="1050300" name=""/>
              <p:cNvSpPr/>
              <p:nvPr/>
            </p:nvSpPr>
            <p:spPr>
              <a:xfrm>
                <a:off x="2605469" y="5713809"/>
                <a:ext cx="119941" cy="144257"/>
              </a:xfrm>
            </p:spPr>
          </p:sp>
        </mc:Fallback>
      </mc:AlternateContent>
      <mc:AlternateContent xmlns:mc="http://schemas.openxmlformats.org/markup-compatibility/2006">
        <mc:Choice xmlns:p14="http://schemas.microsoft.com/office/powerpoint/2010/main" Requires="p14">
          <p:contentPart p14:bwMode="auto" r:id="rId160">
            <p14:nvContentPartPr>
              <p14:cNvPr id="1050301" name=""/>
              <p14:cNvContentPartPr/>
              <p14:nvPr/>
            </p14:nvContentPartPr>
            <p14:xfrm>
              <a:off x="2412988" y="5692006"/>
              <a:ext cx="157801" cy="449053"/>
            </p14:xfrm>
          </p:contentPart>
        </mc:Choice>
        <mc:Fallback>
          <p:sp>
            <p:nvSpPr>
              <p:cNvPr id="1050301" name=""/>
              <p:cNvSpPr/>
              <p:nvPr/>
            </p:nvSpPr>
            <p:spPr>
              <a:xfrm>
                <a:off x="2412988" y="5692006"/>
                <a:ext cx="157801" cy="449053"/>
              </a:xfrm>
            </p:spPr>
          </p:sp>
        </mc:Fallback>
      </mc:AlternateContent>
      <mc:AlternateContent xmlns:mc="http://schemas.openxmlformats.org/markup-compatibility/2006">
        <mc:Choice xmlns:p14="http://schemas.microsoft.com/office/powerpoint/2010/main" Requires="p14">
          <p:contentPart p14:bwMode="auto" r:id="rId161">
            <p14:nvContentPartPr>
              <p14:cNvPr id="1050302" name=""/>
              <p14:cNvContentPartPr/>
              <p14:nvPr/>
            </p14:nvContentPartPr>
            <p14:xfrm>
              <a:off x="2411930" y="6002696"/>
              <a:ext cx="65365" cy="57923"/>
            </p14:xfrm>
          </p:contentPart>
        </mc:Choice>
        <mc:Fallback>
          <p:sp>
            <p:nvSpPr>
              <p:cNvPr id="1050302" name=""/>
              <p:cNvSpPr/>
              <p:nvPr/>
            </p:nvSpPr>
            <p:spPr>
              <a:xfrm>
                <a:off x="2411930" y="6002696"/>
                <a:ext cx="65365" cy="57923"/>
              </a:xfrm>
            </p:spPr>
          </p:sp>
        </mc:Fallback>
      </mc:AlternateContent>
      <mc:AlternateContent xmlns:mc="http://schemas.openxmlformats.org/markup-compatibility/2006">
        <mc:Choice xmlns:p14="http://schemas.microsoft.com/office/powerpoint/2010/main" Requires="p14">
          <p:contentPart p14:bwMode="auto" r:id="rId162">
            <p14:nvContentPartPr>
              <p14:cNvPr id="1050303" name=""/>
              <p14:cNvContentPartPr/>
              <p14:nvPr/>
            </p14:nvContentPartPr>
            <p14:xfrm>
              <a:off x="3584531" y="4173244"/>
              <a:ext cx="3091630" cy="1655818"/>
            </p14:xfrm>
          </p:contentPart>
        </mc:Choice>
        <mc:Fallback>
          <p:sp>
            <p:nvSpPr>
              <p:cNvPr id="1050303" name=""/>
              <p:cNvSpPr/>
              <p:nvPr/>
            </p:nvSpPr>
            <p:spPr>
              <a:xfrm>
                <a:off x="3584531" y="4173244"/>
                <a:ext cx="3091630" cy="1655818"/>
              </a:xfrm>
            </p:spPr>
          </p:sp>
        </mc:Fallback>
      </mc:AlternateContent>
      <mc:AlternateContent xmlns:mc="http://schemas.openxmlformats.org/markup-compatibility/2006">
        <mc:Choice xmlns:p14="http://schemas.microsoft.com/office/powerpoint/2010/main" Requires="p14">
          <p:contentPart p14:bwMode="auto" r:id="rId163">
            <p14:nvContentPartPr>
              <p14:cNvPr id="1050304" name=""/>
              <p14:cNvContentPartPr/>
              <p14:nvPr/>
            </p14:nvContentPartPr>
            <p14:xfrm>
              <a:off x="5039893" y="5843634"/>
              <a:ext cx="105070" cy="102165"/>
            </p14:xfrm>
          </p:contentPart>
        </mc:Choice>
        <mc:Fallback>
          <p:sp>
            <p:nvSpPr>
              <p:cNvPr id="1050304" name=""/>
              <p:cNvSpPr/>
              <p:nvPr/>
            </p:nvSpPr>
            <p:spPr>
              <a:xfrm>
                <a:off x="5039893" y="5843634"/>
                <a:ext cx="105070" cy="102165"/>
              </a:xfrm>
            </p:spPr>
          </p:sp>
        </mc:Fallback>
      </mc:AlternateContent>
      <mc:AlternateContent xmlns:mc="http://schemas.openxmlformats.org/markup-compatibility/2006">
        <mc:Choice xmlns:p14="http://schemas.microsoft.com/office/powerpoint/2010/main" Requires="p14">
          <p:contentPart p14:bwMode="auto" r:id="rId164">
            <p14:nvContentPartPr>
              <p14:cNvPr id="1050305" name=""/>
              <p14:cNvContentPartPr/>
              <p14:nvPr/>
            </p14:nvContentPartPr>
            <p14:xfrm>
              <a:off x="4983074" y="5981388"/>
              <a:ext cx="165356" cy="84794"/>
            </p14:xfrm>
          </p:contentPart>
        </mc:Choice>
        <mc:Fallback>
          <p:sp>
            <p:nvSpPr>
              <p:cNvPr id="1050305" name=""/>
              <p:cNvSpPr/>
              <p:nvPr/>
            </p:nvSpPr>
            <p:spPr>
              <a:xfrm>
                <a:off x="4983074" y="5981388"/>
                <a:ext cx="165356" cy="84794"/>
              </a:xfrm>
            </p:spPr>
          </p:sp>
        </mc:Fallback>
      </mc:AlternateContent>
      <mc:AlternateContent xmlns:mc="http://schemas.openxmlformats.org/markup-compatibility/2006">
        <mc:Choice xmlns:p14="http://schemas.microsoft.com/office/powerpoint/2010/main" Requires="p14">
          <p:contentPart p14:bwMode="auto" r:id="rId165">
            <p14:nvContentPartPr>
              <p14:cNvPr id="1050306" name=""/>
              <p14:cNvContentPartPr/>
              <p14:nvPr/>
            </p14:nvContentPartPr>
            <p14:xfrm>
              <a:off x="5322854" y="5985422"/>
              <a:ext cx="149002" cy="281259"/>
            </p14:xfrm>
          </p:contentPart>
        </mc:Choice>
        <mc:Fallback>
          <p:sp>
            <p:nvSpPr>
              <p:cNvPr id="1050306" name=""/>
              <p:cNvSpPr/>
              <p:nvPr/>
            </p:nvSpPr>
            <p:spPr>
              <a:xfrm>
                <a:off x="5322854" y="5985422"/>
                <a:ext cx="149002" cy="281259"/>
              </a:xfrm>
            </p:spPr>
          </p:sp>
        </mc:Fallback>
      </mc:AlternateContent>
      <mc:AlternateContent xmlns:mc="http://schemas.openxmlformats.org/markup-compatibility/2006">
        <mc:Choice xmlns:p14="http://schemas.microsoft.com/office/powerpoint/2010/main" Requires="p14">
          <p:contentPart p14:bwMode="auto" r:id="rId166">
            <p14:nvContentPartPr>
              <p14:cNvPr id="1050307" name=""/>
              <p14:cNvContentPartPr/>
              <p14:nvPr/>
            </p14:nvContentPartPr>
            <p14:xfrm>
              <a:off x="5511186" y="6067856"/>
              <a:ext cx="30212" cy="188645"/>
            </p14:xfrm>
          </p:contentPart>
        </mc:Choice>
        <mc:Fallback>
          <p:sp>
            <p:nvSpPr>
              <p:cNvPr id="1050307" name=""/>
              <p:cNvSpPr/>
              <p:nvPr/>
            </p:nvSpPr>
            <p:spPr>
              <a:xfrm>
                <a:off x="5511186" y="6067856"/>
                <a:ext cx="30212" cy="188645"/>
              </a:xfrm>
            </p:spPr>
          </p:sp>
        </mc:Fallback>
      </mc:AlternateContent>
      <mc:AlternateContent xmlns:mc="http://schemas.openxmlformats.org/markup-compatibility/2006">
        <mc:Choice xmlns:p14="http://schemas.microsoft.com/office/powerpoint/2010/main" Requires="p14">
          <p:contentPart p14:bwMode="auto" r:id="rId167">
            <p14:nvContentPartPr>
              <p14:cNvPr id="1050308" name=""/>
              <p14:cNvContentPartPr/>
              <p14:nvPr/>
            </p14:nvContentPartPr>
            <p14:xfrm>
              <a:off x="5596635" y="6075986"/>
              <a:ext cx="148612" cy="184691"/>
            </p14:xfrm>
          </p:contentPart>
        </mc:Choice>
        <mc:Fallback>
          <p:sp>
            <p:nvSpPr>
              <p:cNvPr id="1050308" name=""/>
              <p:cNvSpPr/>
              <p:nvPr/>
            </p:nvSpPr>
            <p:spPr>
              <a:xfrm>
                <a:off x="5596635" y="6075986"/>
                <a:ext cx="148612" cy="184691"/>
              </a:xfrm>
            </p:spPr>
          </p:sp>
        </mc:Fallback>
      </mc:AlternateContent>
      <mc:AlternateContent xmlns:mc="http://schemas.openxmlformats.org/markup-compatibility/2006">
        <mc:Choice xmlns:p14="http://schemas.microsoft.com/office/powerpoint/2010/main" Requires="p14">
          <p:contentPart p14:bwMode="auto" r:id="rId168">
            <p14:nvContentPartPr>
              <p14:cNvPr id="1050309" name=""/>
              <p14:cNvContentPartPr/>
              <p14:nvPr/>
            </p14:nvContentPartPr>
            <p14:xfrm>
              <a:off x="5504752" y="5930350"/>
              <a:ext cx="20529" cy="68013"/>
            </p14:xfrm>
          </p:contentPart>
        </mc:Choice>
        <mc:Fallback>
          <p:sp>
            <p:nvSpPr>
              <p:cNvPr id="1050309" name=""/>
              <p:cNvSpPr/>
              <p:nvPr/>
            </p:nvSpPr>
            <p:spPr>
              <a:xfrm>
                <a:off x="5504752" y="5930350"/>
                <a:ext cx="20529" cy="68013"/>
              </a:xfrm>
            </p:spPr>
          </p:sp>
        </mc:Fallback>
      </mc:AlternateContent>
      <mc:AlternateContent xmlns:mc="http://schemas.openxmlformats.org/markup-compatibility/2006">
        <mc:Choice xmlns:p14="http://schemas.microsoft.com/office/powerpoint/2010/main" Requires="p14">
          <p:contentPart p14:bwMode="auto" r:id="rId169">
            <p14:nvContentPartPr>
              <p14:cNvPr id="1050310" name=""/>
              <p14:cNvContentPartPr/>
              <p14:nvPr/>
            </p14:nvContentPartPr>
            <p14:xfrm>
              <a:off x="5800217" y="5994913"/>
              <a:ext cx="137953" cy="274273"/>
            </p14:xfrm>
          </p:contentPart>
        </mc:Choice>
        <mc:Fallback>
          <p:sp>
            <p:nvSpPr>
              <p:cNvPr id="1050310" name=""/>
              <p:cNvSpPr/>
              <p:nvPr/>
            </p:nvSpPr>
            <p:spPr>
              <a:xfrm>
                <a:off x="5800217" y="5994913"/>
                <a:ext cx="137953" cy="274273"/>
              </a:xfrm>
            </p:spPr>
          </p:sp>
        </mc:Fallback>
      </mc:AlternateContent>
      <mc:AlternateContent xmlns:mc="http://schemas.openxmlformats.org/markup-compatibility/2006">
        <mc:Choice xmlns:p14="http://schemas.microsoft.com/office/powerpoint/2010/main" Requires="p14">
          <p:contentPart p14:bwMode="auto" r:id="rId170">
            <p14:nvContentPartPr>
              <p14:cNvPr id="1050311" name=""/>
              <p14:cNvContentPartPr/>
              <p14:nvPr/>
            </p14:nvContentPartPr>
            <p14:xfrm>
              <a:off x="5974243" y="5930350"/>
              <a:ext cx="202546" cy="362430"/>
            </p14:xfrm>
          </p:contentPart>
        </mc:Choice>
        <mc:Fallback>
          <p:sp>
            <p:nvSpPr>
              <p:cNvPr id="1050311" name=""/>
              <p:cNvSpPr/>
              <p:nvPr/>
            </p:nvSpPr>
            <p:spPr>
              <a:xfrm>
                <a:off x="5974243" y="5930350"/>
                <a:ext cx="202546" cy="362430"/>
              </a:xfrm>
            </p:spPr>
          </p:sp>
        </mc:Fallback>
      </mc:AlternateContent>
      <mc:AlternateContent xmlns:mc="http://schemas.openxmlformats.org/markup-compatibility/2006">
        <mc:Choice xmlns:p14="http://schemas.microsoft.com/office/powerpoint/2010/main" Requires="p14">
          <p:contentPart p14:bwMode="auto" r:id="rId171">
            <p14:nvContentPartPr>
              <p14:cNvPr id="1050312" name=""/>
              <p14:cNvContentPartPr/>
              <p14:nvPr/>
            </p14:nvContentPartPr>
            <p14:xfrm>
              <a:off x="6180404" y="6064994"/>
              <a:ext cx="186713" cy="337647"/>
            </p14:xfrm>
          </p:contentPart>
        </mc:Choice>
        <mc:Fallback>
          <p:sp>
            <p:nvSpPr>
              <p:cNvPr id="1050312" name=""/>
              <p:cNvSpPr/>
              <p:nvPr/>
            </p:nvSpPr>
            <p:spPr>
              <a:xfrm>
                <a:off x="6180404" y="6064994"/>
                <a:ext cx="186713" cy="337647"/>
              </a:xfrm>
            </p:spPr>
          </p:sp>
        </mc:Fallback>
      </mc:AlternateContent>
      <mc:AlternateContent xmlns:mc="http://schemas.openxmlformats.org/markup-compatibility/2006">
        <mc:Choice xmlns:p14="http://schemas.microsoft.com/office/powerpoint/2010/main" Requires="p14">
          <p:contentPart p14:bwMode="auto" r:id="rId172">
            <p14:nvContentPartPr>
              <p14:cNvPr id="1050313" name=""/>
              <p14:cNvContentPartPr/>
              <p14:nvPr/>
            </p14:nvContentPartPr>
            <p14:xfrm>
              <a:off x="6474913" y="6075900"/>
              <a:ext cx="325357" cy="479318"/>
            </p14:xfrm>
          </p:contentPart>
        </mc:Choice>
        <mc:Fallback>
          <p:sp>
            <p:nvSpPr>
              <p:cNvPr id="1050313" name=""/>
              <p:cNvSpPr/>
              <p:nvPr/>
            </p:nvSpPr>
            <p:spPr>
              <a:xfrm>
                <a:off x="6474913" y="6075900"/>
                <a:ext cx="325357" cy="479318"/>
              </a:xfrm>
            </p:spPr>
          </p:sp>
        </mc:Fallback>
      </mc:AlternateContent>
      <mc:AlternateContent xmlns:mc="http://schemas.openxmlformats.org/markup-compatibility/2006">
        <mc:Choice xmlns:p14="http://schemas.microsoft.com/office/powerpoint/2010/main" Requires="p14">
          <p:contentPart p14:bwMode="auto" r:id="rId173">
            <p14:nvContentPartPr>
              <p14:cNvPr id="1050314" name=""/>
              <p14:cNvContentPartPr/>
              <p14:nvPr/>
            </p14:nvContentPartPr>
            <p14:xfrm>
              <a:off x="6396511" y="5938031"/>
              <a:ext cx="229085" cy="22725"/>
            </p14:xfrm>
          </p:contentPart>
        </mc:Choice>
        <mc:Fallback>
          <p:sp>
            <p:nvSpPr>
              <p:cNvPr id="1050314" name=""/>
              <p:cNvSpPr/>
              <p:nvPr/>
            </p:nvSpPr>
            <p:spPr>
              <a:xfrm>
                <a:off x="6396511" y="5938031"/>
                <a:ext cx="229085" cy="22725"/>
              </a:xfrm>
            </p:spPr>
          </p:sp>
        </mc:Fallback>
      </mc:AlternateContent>
      <mc:AlternateContent xmlns:mc="http://schemas.openxmlformats.org/markup-compatibility/2006">
        <mc:Choice xmlns:p14="http://schemas.microsoft.com/office/powerpoint/2010/main" Requires="p14">
          <p:contentPart p14:bwMode="auto" r:id="rId174">
            <p14:nvContentPartPr>
              <p14:cNvPr id="1050315" name=""/>
              <p14:cNvContentPartPr/>
              <p14:nvPr/>
            </p14:nvContentPartPr>
            <p14:xfrm>
              <a:off x="6560802" y="5872622"/>
              <a:ext cx="59313" cy="156889"/>
            </p14:xfrm>
          </p:contentPart>
        </mc:Choice>
        <mc:Fallback>
          <p:sp>
            <p:nvSpPr>
              <p:cNvPr id="1050315" name=""/>
              <p:cNvSpPr/>
              <p:nvPr/>
            </p:nvSpPr>
            <p:spPr>
              <a:xfrm>
                <a:off x="6560802" y="5872622"/>
                <a:ext cx="59313" cy="156889"/>
              </a:xfrm>
            </p:spPr>
          </p:sp>
        </mc:Fallback>
      </mc:AlternateContent>
      <mc:AlternateContent xmlns:mc="http://schemas.openxmlformats.org/markup-compatibility/2006">
        <mc:Choice xmlns:p14="http://schemas.microsoft.com/office/powerpoint/2010/main" Requires="p14">
          <p:contentPart p14:bwMode="auto" r:id="rId175">
            <p14:nvContentPartPr>
              <p14:cNvPr id="1050316" name=""/>
              <p14:cNvContentPartPr/>
              <p14:nvPr/>
            </p14:nvContentPartPr>
            <p14:xfrm>
              <a:off x="1957109" y="5170160"/>
              <a:ext cx="130873" cy="261319"/>
            </p14:xfrm>
          </p:contentPart>
        </mc:Choice>
        <mc:Fallback>
          <p:sp>
            <p:nvSpPr>
              <p:cNvPr id="1050316" name=""/>
              <p:cNvSpPr/>
              <p:nvPr/>
            </p:nvSpPr>
            <p:spPr>
              <a:xfrm>
                <a:off x="1957109" y="5170160"/>
                <a:ext cx="130873" cy="261319"/>
              </a:xfrm>
            </p:spPr>
          </p:sp>
        </mc:Fallback>
      </mc:AlternateContent>
      <mc:AlternateContent xmlns:mc="http://schemas.openxmlformats.org/markup-compatibility/2006">
        <mc:Choice xmlns:p14="http://schemas.microsoft.com/office/powerpoint/2010/main" Requires="p14">
          <p:contentPart p14:bwMode="auto" r:id="rId176">
            <p14:nvContentPartPr>
              <p14:cNvPr id="1050317" name=""/>
              <p14:cNvContentPartPr/>
              <p14:nvPr/>
            </p14:nvContentPartPr>
            <p14:xfrm>
              <a:off x="1048446" y="4230442"/>
              <a:ext cx="2777500" cy="2103095"/>
            </p14:xfrm>
          </p:contentPart>
        </mc:Choice>
        <mc:Fallback>
          <p:sp>
            <p:nvSpPr>
              <p:cNvPr id="1050317" name=""/>
              <p:cNvSpPr/>
              <p:nvPr/>
            </p:nvSpPr>
            <p:spPr>
              <a:xfrm>
                <a:off x="1048446" y="4230442"/>
                <a:ext cx="2777500" cy="2103095"/>
              </a:xfrm>
            </p:spPr>
          </p:sp>
        </mc:Fallback>
      </mc:AlternateContent>
      <mc:AlternateContent xmlns:mc="http://schemas.openxmlformats.org/markup-compatibility/2006">
        <mc:Choice xmlns:p14="http://schemas.microsoft.com/office/powerpoint/2010/main" Requires="p14">
          <p:contentPart p14:bwMode="auto" r:id="rId177">
            <p14:nvContentPartPr>
              <p14:cNvPr id="1050318" name=""/>
              <p14:cNvContentPartPr/>
              <p14:nvPr/>
            </p14:nvContentPartPr>
            <p14:xfrm>
              <a:off x="849220" y="5619413"/>
              <a:ext cx="112891" cy="54944"/>
            </p14:xfrm>
          </p:contentPart>
        </mc:Choice>
        <mc:Fallback>
          <p:sp>
            <p:nvSpPr>
              <p:cNvPr id="1050318" name=""/>
              <p:cNvSpPr/>
              <p:nvPr/>
            </p:nvSpPr>
            <p:spPr>
              <a:xfrm>
                <a:off x="849220" y="5619413"/>
                <a:ext cx="112891" cy="54944"/>
              </a:xfrm>
            </p:spPr>
          </p:sp>
        </mc:Fallback>
      </mc:AlternateContent>
      <mc:AlternateContent xmlns:mc="http://schemas.openxmlformats.org/markup-compatibility/2006">
        <mc:Choice xmlns:p14="http://schemas.microsoft.com/office/powerpoint/2010/main" Requires="p14">
          <p:contentPart p14:bwMode="auto" r:id="rId178">
            <p14:nvContentPartPr>
              <p14:cNvPr id="1050319" name=""/>
              <p14:cNvContentPartPr/>
              <p14:nvPr/>
            </p14:nvContentPartPr>
            <p14:xfrm>
              <a:off x="899082" y="5713809"/>
              <a:ext cx="121610" cy="41417"/>
            </p14:xfrm>
          </p:contentPart>
        </mc:Choice>
        <mc:Fallback>
          <p:sp>
            <p:nvSpPr>
              <p:cNvPr id="1050319" name=""/>
              <p:cNvSpPr/>
              <p:nvPr/>
            </p:nvSpPr>
            <p:spPr>
              <a:xfrm>
                <a:off x="899082" y="5713809"/>
                <a:ext cx="121610" cy="41417"/>
              </a:xfrm>
            </p:spPr>
          </p:sp>
        </mc:Fallback>
      </mc:AlternateContent>
      <mc:AlternateContent xmlns:mc="http://schemas.openxmlformats.org/markup-compatibility/2006">
        <mc:Choice xmlns:p14="http://schemas.microsoft.com/office/powerpoint/2010/main" Requires="p14">
          <p:contentPart p14:bwMode="auto" r:id="rId179">
            <p14:nvContentPartPr>
              <p14:cNvPr id="1050320" name=""/>
              <p14:cNvContentPartPr/>
              <p14:nvPr/>
            </p14:nvContentPartPr>
            <p14:xfrm>
              <a:off x="351713" y="5655585"/>
              <a:ext cx="284077" cy="577792"/>
            </p14:xfrm>
          </p:contentPart>
        </mc:Choice>
        <mc:Fallback>
          <p:sp>
            <p:nvSpPr>
              <p:cNvPr id="1050320" name=""/>
              <p:cNvSpPr/>
              <p:nvPr/>
            </p:nvSpPr>
            <p:spPr>
              <a:xfrm>
                <a:off x="351713" y="5655585"/>
                <a:ext cx="284077" cy="577792"/>
              </a:xfrm>
            </p:spPr>
          </p:sp>
        </mc:Fallback>
      </mc:AlternateContent>
      <mc:AlternateContent xmlns:mc="http://schemas.openxmlformats.org/markup-compatibility/2006">
        <mc:Choice xmlns:p14="http://schemas.microsoft.com/office/powerpoint/2010/main" Requires="p14">
          <p:contentPart p14:bwMode="auto" r:id="rId180">
            <p14:nvContentPartPr>
              <p14:cNvPr id="1050321" name=""/>
              <p14:cNvContentPartPr/>
              <p14:nvPr/>
            </p14:nvContentPartPr>
            <p14:xfrm>
              <a:off x="738464" y="5973594"/>
              <a:ext cx="319245" cy="455247"/>
            </p14:xfrm>
          </p:contentPart>
        </mc:Choice>
        <mc:Fallback>
          <p:sp>
            <p:nvSpPr>
              <p:cNvPr id="1050321" name=""/>
              <p:cNvSpPr/>
              <p:nvPr/>
            </p:nvSpPr>
            <p:spPr>
              <a:xfrm>
                <a:off x="738464" y="5973594"/>
                <a:ext cx="319245" cy="455247"/>
              </a:xfrm>
            </p:spPr>
          </p:sp>
        </mc:Fallback>
      </mc:AlternateContent>
      <mc:AlternateContent xmlns:mc="http://schemas.openxmlformats.org/markup-compatibility/2006">
        <mc:Choice xmlns:p14="http://schemas.microsoft.com/office/powerpoint/2010/main" Requires="p14">
          <p:contentPart p14:bwMode="auto" r:id="rId181">
            <p14:nvContentPartPr>
              <p14:cNvPr id="1050322" name=""/>
              <p14:cNvContentPartPr/>
              <p14:nvPr/>
            </p14:nvContentPartPr>
            <p14:xfrm>
              <a:off x="670967" y="5829512"/>
              <a:ext cx="214063" cy="50543"/>
            </p14:xfrm>
          </p:contentPart>
        </mc:Choice>
        <mc:Fallback>
          <p:sp>
            <p:nvSpPr>
              <p:cNvPr id="1050322" name=""/>
              <p:cNvSpPr/>
              <p:nvPr/>
            </p:nvSpPr>
            <p:spPr>
              <a:xfrm>
                <a:off x="670967" y="5829512"/>
                <a:ext cx="214063" cy="50543"/>
              </a:xfrm>
            </p:spPr>
          </p:sp>
        </mc:Fallback>
      </mc:AlternateContent>
      <mc:AlternateContent xmlns:mc="http://schemas.openxmlformats.org/markup-compatibility/2006">
        <mc:Choice xmlns:p14="http://schemas.microsoft.com/office/powerpoint/2010/main" Requires="p14">
          <p:contentPart p14:bwMode="auto" r:id="rId182">
            <p14:nvContentPartPr>
              <p14:cNvPr id="1050323" name=""/>
              <p14:cNvContentPartPr/>
              <p14:nvPr/>
            </p14:nvContentPartPr>
            <p14:xfrm>
              <a:off x="828212" y="5807462"/>
              <a:ext cx="129987" cy="132376"/>
            </p14:xfrm>
          </p:contentPart>
        </mc:Choice>
        <mc:Fallback>
          <p:sp>
            <p:nvSpPr>
              <p:cNvPr id="1050323" name=""/>
              <p:cNvSpPr/>
              <p:nvPr/>
            </p:nvSpPr>
            <p:spPr>
              <a:xfrm>
                <a:off x="828212" y="5807462"/>
                <a:ext cx="129987" cy="132376"/>
              </a:xfrm>
            </p:spPr>
          </p:sp>
        </mc:Fallback>
      </mc:AlternateContent>
      <mc:AlternateContent xmlns:mc="http://schemas.openxmlformats.org/markup-compatibility/2006">
        <mc:Choice xmlns:p14="http://schemas.microsoft.com/office/powerpoint/2010/main" Requires="p14">
          <p:contentPart p14:bwMode="auto" r:id="rId183">
            <p14:nvContentPartPr>
              <p14:cNvPr id="1050324" name=""/>
              <p14:cNvContentPartPr/>
              <p14:nvPr/>
            </p14:nvContentPartPr>
            <p14:xfrm>
              <a:off x="6247539" y="726440"/>
              <a:ext cx="157834" cy="163911"/>
            </p14:xfrm>
          </p:contentPart>
        </mc:Choice>
        <mc:Fallback>
          <p:sp>
            <p:nvSpPr>
              <p:cNvPr id="1050324" name=""/>
              <p:cNvSpPr/>
              <p:nvPr/>
            </p:nvSpPr>
            <p:spPr>
              <a:xfrm>
                <a:off x="6247539" y="726440"/>
                <a:ext cx="157834" cy="163911"/>
              </a:xfrm>
            </p:spPr>
          </p:sp>
        </mc:Fallback>
      </mc:AlternateContent>
      <mc:AlternateContent xmlns:mc="http://schemas.openxmlformats.org/markup-compatibility/2006">
        <mc:Choice xmlns:p14="http://schemas.microsoft.com/office/powerpoint/2010/main" Requires="p14">
          <p:contentPart p14:bwMode="auto" r:id="rId184">
            <p14:nvContentPartPr>
              <p14:cNvPr id="1050325" name=""/>
              <p14:cNvContentPartPr/>
              <p14:nvPr/>
            </p14:nvContentPartPr>
            <p14:xfrm>
              <a:off x="6389464" y="493032"/>
              <a:ext cx="16447" cy="345796"/>
            </p14:xfrm>
          </p:contentPart>
        </mc:Choice>
        <mc:Fallback>
          <p:sp>
            <p:nvSpPr>
              <p:cNvPr id="1050325" name=""/>
              <p:cNvSpPr/>
              <p:nvPr/>
            </p:nvSpPr>
            <p:spPr>
              <a:xfrm>
                <a:off x="6389464" y="493032"/>
                <a:ext cx="16447" cy="345796"/>
              </a:xfrm>
            </p:spPr>
          </p:sp>
        </mc:Fallback>
      </mc:AlternateContent>
      <mc:AlternateContent xmlns:mc="http://schemas.openxmlformats.org/markup-compatibility/2006">
        <mc:Choice xmlns:p14="http://schemas.microsoft.com/office/powerpoint/2010/main" Requires="p14">
          <p:contentPart p14:bwMode="auto" r:id="rId185">
            <p14:nvContentPartPr>
              <p14:cNvPr id="1050326" name=""/>
              <p14:cNvContentPartPr/>
              <p14:nvPr/>
            </p14:nvContentPartPr>
            <p14:xfrm>
              <a:off x="6490066" y="612820"/>
              <a:ext cx="165250" cy="287015"/>
            </p14:xfrm>
          </p:contentPart>
        </mc:Choice>
        <mc:Fallback>
          <p:sp>
            <p:nvSpPr>
              <p:cNvPr id="1050326" name=""/>
              <p:cNvSpPr/>
              <p:nvPr/>
            </p:nvSpPr>
            <p:spPr>
              <a:xfrm>
                <a:off x="6490066" y="612820"/>
                <a:ext cx="165250" cy="287015"/>
              </a:xfrm>
            </p:spPr>
          </p:sp>
        </mc:Fallback>
      </mc:AlternateContent>
      <mc:AlternateContent xmlns:mc="http://schemas.openxmlformats.org/markup-compatibility/2006">
        <mc:Choice xmlns:p14="http://schemas.microsoft.com/office/powerpoint/2010/main" Requires="p14">
          <p:contentPart p14:bwMode="auto" r:id="rId186">
            <p14:nvContentPartPr>
              <p14:cNvPr id="1050327" name=""/>
              <p14:cNvContentPartPr/>
              <p14:nvPr/>
            </p14:nvContentPartPr>
            <p14:xfrm>
              <a:off x="6719369" y="625423"/>
              <a:ext cx="230503" cy="290041"/>
            </p14:xfrm>
          </p:contentPart>
        </mc:Choice>
        <mc:Fallback>
          <p:sp>
            <p:nvSpPr>
              <p:cNvPr id="1050327" name=""/>
              <p:cNvSpPr/>
              <p:nvPr/>
            </p:nvSpPr>
            <p:spPr>
              <a:xfrm>
                <a:off x="6719369" y="625423"/>
                <a:ext cx="230503" cy="290041"/>
              </a:xfrm>
            </p:spPr>
          </p:sp>
        </mc:Fallback>
      </mc:AlternateContent>
      <mc:AlternateContent xmlns:mc="http://schemas.openxmlformats.org/markup-compatibility/2006">
        <mc:Choice xmlns:p14="http://schemas.microsoft.com/office/powerpoint/2010/main" Requires="p14">
          <p:contentPart p14:bwMode="auto" r:id="rId187">
            <p14:nvContentPartPr>
              <p14:cNvPr id="1050328" name=""/>
              <p14:cNvContentPartPr/>
              <p14:nvPr/>
            </p14:nvContentPartPr>
            <p14:xfrm>
              <a:off x="6617622" y="500217"/>
              <a:ext cx="307001" cy="11820"/>
            </p14:xfrm>
          </p:contentPart>
        </mc:Choice>
        <mc:Fallback>
          <p:sp>
            <p:nvSpPr>
              <p:cNvPr id="1050328" name=""/>
              <p:cNvSpPr/>
              <p:nvPr/>
            </p:nvSpPr>
            <p:spPr>
              <a:xfrm>
                <a:off x="6617622" y="500217"/>
                <a:ext cx="307001" cy="11820"/>
              </a:xfrm>
            </p:spPr>
          </p:sp>
        </mc:Fallback>
      </mc:AlternateContent>
      <mc:AlternateContent xmlns:mc="http://schemas.openxmlformats.org/markup-compatibility/2006">
        <mc:Choice xmlns:p14="http://schemas.microsoft.com/office/powerpoint/2010/main" Requires="p14">
          <p:contentPart p14:bwMode="auto" r:id="rId188">
            <p14:nvContentPartPr>
              <p14:cNvPr id="1050329" name=""/>
              <p14:cNvContentPartPr/>
              <p14:nvPr/>
            </p14:nvContentPartPr>
            <p14:xfrm>
              <a:off x="6895994" y="413502"/>
              <a:ext cx="97769" cy="209920"/>
            </p14:xfrm>
          </p:contentPart>
        </mc:Choice>
        <mc:Fallback>
          <p:sp>
            <p:nvSpPr>
              <p:cNvPr id="1050329" name=""/>
              <p:cNvSpPr/>
              <p:nvPr/>
            </p:nvSpPr>
            <p:spPr>
              <a:xfrm>
                <a:off x="6895994" y="413502"/>
                <a:ext cx="97769" cy="209920"/>
              </a:xfrm>
            </p:spPr>
          </p:sp>
        </mc:Fallback>
      </mc:AlternateContent>
      <mc:AlternateContent xmlns:mc="http://schemas.openxmlformats.org/markup-compatibility/2006">
        <mc:Choice xmlns:p14="http://schemas.microsoft.com/office/powerpoint/2010/main" Requires="p14">
          <p:contentPart p14:bwMode="auto" r:id="rId189">
            <p14:nvContentPartPr>
              <p14:cNvPr id="1050330" name=""/>
              <p14:cNvContentPartPr/>
              <p14:nvPr/>
            </p14:nvContentPartPr>
            <p14:xfrm>
              <a:off x="7138686" y="764479"/>
              <a:ext cx="172506" cy="32305"/>
            </p14:xfrm>
          </p:contentPart>
        </mc:Choice>
        <mc:Fallback>
          <p:sp>
            <p:nvSpPr>
              <p:cNvPr id="1050330" name=""/>
              <p:cNvSpPr/>
              <p:nvPr/>
            </p:nvSpPr>
            <p:spPr>
              <a:xfrm>
                <a:off x="7138686" y="764479"/>
                <a:ext cx="172506" cy="32305"/>
              </a:xfrm>
            </p:spPr>
          </p:sp>
        </mc:Fallback>
      </mc:AlternateContent>
      <mc:AlternateContent xmlns:mc="http://schemas.openxmlformats.org/markup-compatibility/2006">
        <mc:Choice xmlns:p14="http://schemas.microsoft.com/office/powerpoint/2010/main" Requires="p14">
          <p:contentPart p14:bwMode="auto" r:id="rId190">
            <p14:nvContentPartPr>
              <p14:cNvPr id="1050331" name=""/>
              <p14:cNvContentPartPr/>
              <p14:nvPr/>
            </p14:nvContentPartPr>
            <p14:xfrm>
              <a:off x="7117544" y="854265"/>
              <a:ext cx="199969" cy="50542"/>
            </p14:xfrm>
          </p:contentPart>
        </mc:Choice>
        <mc:Fallback>
          <p:sp>
            <p:nvSpPr>
              <p:cNvPr id="1050331" name=""/>
              <p:cNvSpPr/>
              <p:nvPr/>
            </p:nvSpPr>
            <p:spPr>
              <a:xfrm>
                <a:off x="7117544" y="854265"/>
                <a:ext cx="199969" cy="50542"/>
              </a:xfrm>
            </p:spPr>
          </p:sp>
        </mc:Fallback>
      </mc:AlternateContent>
      <mc:AlternateContent xmlns:mc="http://schemas.openxmlformats.org/markup-compatibility/2006">
        <mc:Choice xmlns:p14="http://schemas.microsoft.com/office/powerpoint/2010/main" Requires="p14">
          <p:contentPart p14:bwMode="auto" r:id="rId191">
            <p14:nvContentPartPr>
              <p14:cNvPr id="1050332" name=""/>
              <p14:cNvContentPartPr/>
              <p14:nvPr/>
            </p14:nvContentPartPr>
            <p14:xfrm>
              <a:off x="7461212" y="661947"/>
              <a:ext cx="129241" cy="225481"/>
            </p14:xfrm>
          </p:contentPart>
        </mc:Choice>
        <mc:Fallback>
          <p:sp>
            <p:nvSpPr>
              <p:cNvPr id="1050332" name=""/>
              <p:cNvSpPr/>
              <p:nvPr/>
            </p:nvSpPr>
            <p:spPr>
              <a:xfrm>
                <a:off x="7461212" y="661947"/>
                <a:ext cx="129241" cy="225481"/>
              </a:xfrm>
            </p:spPr>
          </p:sp>
        </mc:Fallback>
      </mc:AlternateContent>
      <mc:AlternateContent xmlns:mc="http://schemas.openxmlformats.org/markup-compatibility/2006">
        <mc:Choice xmlns:p14="http://schemas.microsoft.com/office/powerpoint/2010/main" Requires="p14">
          <p:contentPart p14:bwMode="auto" r:id="rId192">
            <p14:nvContentPartPr>
              <p14:cNvPr id="1050333" name=""/>
              <p14:cNvContentPartPr/>
              <p14:nvPr/>
            </p14:nvContentPartPr>
            <p14:xfrm>
              <a:off x="7592236" y="485599"/>
              <a:ext cx="17150" cy="380362"/>
            </p14:xfrm>
          </p:contentPart>
        </mc:Choice>
        <mc:Fallback>
          <p:sp>
            <p:nvSpPr>
              <p:cNvPr id="1050333" name=""/>
              <p:cNvSpPr/>
              <p:nvPr/>
            </p:nvSpPr>
            <p:spPr>
              <a:xfrm>
                <a:off x="7592236" y="485599"/>
                <a:ext cx="17150" cy="380362"/>
              </a:xfrm>
            </p:spPr>
          </p:sp>
        </mc:Fallback>
      </mc:AlternateContent>
      <mc:AlternateContent xmlns:mc="http://schemas.openxmlformats.org/markup-compatibility/2006">
        <mc:Choice xmlns:p14="http://schemas.microsoft.com/office/powerpoint/2010/main" Requires="p14">
          <p:contentPart p14:bwMode="auto" r:id="rId193">
            <p14:nvContentPartPr>
              <p14:cNvPr id="1050334" name=""/>
              <p14:cNvContentPartPr/>
              <p14:nvPr/>
            </p14:nvContentPartPr>
            <p14:xfrm>
              <a:off x="7674287" y="621837"/>
              <a:ext cx="214897" cy="250055"/>
            </p14:xfrm>
          </p:contentPart>
        </mc:Choice>
        <mc:Fallback>
          <p:sp>
            <p:nvSpPr>
              <p:cNvPr id="1050334" name=""/>
              <p:cNvSpPr/>
              <p:nvPr/>
            </p:nvSpPr>
            <p:spPr>
              <a:xfrm>
                <a:off x="7674287" y="621837"/>
                <a:ext cx="214897" cy="250055"/>
              </a:xfrm>
            </p:spPr>
          </p:sp>
        </mc:Fallback>
      </mc:AlternateContent>
      <mc:AlternateContent xmlns:mc="http://schemas.openxmlformats.org/markup-compatibility/2006">
        <mc:Choice xmlns:p14="http://schemas.microsoft.com/office/powerpoint/2010/main" Requires="p14">
          <p:contentPart p14:bwMode="auto" r:id="rId194">
            <p14:nvContentPartPr>
              <p14:cNvPr id="1050335" name=""/>
              <p14:cNvContentPartPr/>
              <p14:nvPr/>
            </p14:nvContentPartPr>
            <p14:xfrm>
              <a:off x="7959705" y="661342"/>
              <a:ext cx="271653" cy="293195"/>
            </p14:xfrm>
          </p:contentPart>
        </mc:Choice>
        <mc:Fallback>
          <p:sp>
            <p:nvSpPr>
              <p:cNvPr id="1050335" name=""/>
              <p:cNvSpPr/>
              <p:nvPr/>
            </p:nvSpPr>
            <p:spPr>
              <a:xfrm>
                <a:off x="7959705" y="661342"/>
                <a:ext cx="271653" cy="293195"/>
              </a:xfrm>
            </p:spPr>
          </p:sp>
        </mc:Fallback>
      </mc:AlternateContent>
      <mc:AlternateContent xmlns:mc="http://schemas.openxmlformats.org/markup-compatibility/2006">
        <mc:Choice xmlns:p14="http://schemas.microsoft.com/office/powerpoint/2010/main" Requires="p14">
          <p:contentPart p14:bwMode="auto" r:id="rId195">
            <p14:nvContentPartPr>
              <p14:cNvPr id="1050336" name=""/>
              <p14:cNvContentPartPr/>
              <p14:nvPr/>
            </p14:nvContentPartPr>
            <p14:xfrm>
              <a:off x="7995382" y="544807"/>
              <a:ext cx="220230" cy="27507"/>
            </p14:xfrm>
          </p:contentPart>
        </mc:Choice>
        <mc:Fallback>
          <p:sp>
            <p:nvSpPr>
              <p:cNvPr id="1050336" name=""/>
              <p:cNvSpPr/>
              <p:nvPr/>
            </p:nvSpPr>
            <p:spPr>
              <a:xfrm>
                <a:off x="7995382" y="544807"/>
                <a:ext cx="220230" cy="27507"/>
              </a:xfrm>
            </p:spPr>
          </p:sp>
        </mc:Fallback>
      </mc:AlternateContent>
      <mc:AlternateContent xmlns:mc="http://schemas.openxmlformats.org/markup-compatibility/2006">
        <mc:Choice xmlns:p14="http://schemas.microsoft.com/office/powerpoint/2010/main" Requires="p14">
          <p:contentPart p14:bwMode="auto" r:id="rId196">
            <p14:nvContentPartPr>
              <p14:cNvPr id="1050337" name=""/>
              <p14:cNvContentPartPr/>
              <p14:nvPr/>
            </p14:nvContentPartPr>
            <p14:xfrm>
              <a:off x="8123997" y="514339"/>
              <a:ext cx="151681" cy="96823"/>
            </p14:xfrm>
          </p:contentPart>
        </mc:Choice>
        <mc:Fallback>
          <p:sp>
            <p:nvSpPr>
              <p:cNvPr id="1050337" name=""/>
              <p:cNvSpPr/>
              <p:nvPr/>
            </p:nvSpPr>
            <p:spPr>
              <a:xfrm>
                <a:off x="8123997" y="514339"/>
                <a:ext cx="151681" cy="96823"/>
              </a:xfrm>
            </p:spPr>
          </p:sp>
        </mc:Fallback>
      </mc:AlternateContent>
      <mc:AlternateContent xmlns:mc="http://schemas.openxmlformats.org/markup-compatibility/2006">
        <mc:Choice xmlns:p14="http://schemas.microsoft.com/office/powerpoint/2010/main" Requires="p14">
          <p:contentPart p14:bwMode="auto" r:id="rId197">
            <p14:nvContentPartPr>
              <p14:cNvPr id="1050338" name=""/>
              <p14:cNvContentPartPr/>
              <p14:nvPr/>
            </p14:nvContentPartPr>
            <p14:xfrm>
              <a:off x="8459628" y="810907"/>
              <a:ext cx="256788" cy="28987"/>
            </p14:xfrm>
          </p:contentPart>
        </mc:Choice>
        <mc:Fallback>
          <p:sp>
            <p:nvSpPr>
              <p:cNvPr id="1050338" name=""/>
              <p:cNvSpPr/>
              <p:nvPr/>
            </p:nvSpPr>
            <p:spPr>
              <a:xfrm>
                <a:off x="8459628" y="810907"/>
                <a:ext cx="256788" cy="28987"/>
              </a:xfrm>
            </p:spPr>
          </p:sp>
        </mc:Fallback>
      </mc:AlternateContent>
      <mc:AlternateContent xmlns:mc="http://schemas.openxmlformats.org/markup-compatibility/2006">
        <mc:Choice xmlns:p14="http://schemas.microsoft.com/office/powerpoint/2010/main" Requires="p14">
          <p:contentPart p14:bwMode="auto" r:id="rId198">
            <p14:nvContentPartPr>
              <p14:cNvPr id="1050339" name=""/>
              <p14:cNvContentPartPr/>
              <p14:nvPr/>
            </p14:nvContentPartPr>
            <p14:xfrm>
              <a:off x="8555758" y="760364"/>
              <a:ext cx="5099" cy="163385"/>
            </p14:xfrm>
          </p:contentPart>
        </mc:Choice>
        <mc:Fallback>
          <p:sp>
            <p:nvSpPr>
              <p:cNvPr id="1050339" name=""/>
              <p:cNvSpPr/>
              <p:nvPr/>
            </p:nvSpPr>
            <p:spPr>
              <a:xfrm>
                <a:off x="8555758" y="760364"/>
                <a:ext cx="5099" cy="163385"/>
              </a:xfrm>
            </p:spPr>
          </p:sp>
        </mc:Fallback>
      </mc:AlternateContent>
      <mc:AlternateContent xmlns:mc="http://schemas.openxmlformats.org/markup-compatibility/2006">
        <mc:Choice xmlns:p14="http://schemas.microsoft.com/office/powerpoint/2010/main" Requires="p14">
          <p:contentPart p14:bwMode="auto" r:id="rId199">
            <p14:nvContentPartPr>
              <p14:cNvPr id="1050340" name=""/>
              <p14:cNvContentPartPr/>
              <p14:nvPr/>
            </p14:nvContentPartPr>
            <p14:xfrm>
              <a:off x="8795258" y="675274"/>
              <a:ext cx="205249" cy="242235"/>
            </p14:xfrm>
          </p:contentPart>
        </mc:Choice>
        <mc:Fallback>
          <p:sp>
            <p:nvSpPr>
              <p:cNvPr id="1050340" name=""/>
              <p:cNvSpPr/>
              <p:nvPr/>
            </p:nvSpPr>
            <p:spPr>
              <a:xfrm>
                <a:off x="8795258" y="675274"/>
                <a:ext cx="205249" cy="242235"/>
              </a:xfrm>
            </p:spPr>
          </p:sp>
        </mc:Fallback>
      </mc:AlternateContent>
      <mc:AlternateContent xmlns:mc="http://schemas.openxmlformats.org/markup-compatibility/2006">
        <mc:Choice xmlns:p14="http://schemas.microsoft.com/office/powerpoint/2010/main" Requires="p14">
          <p:contentPart p14:bwMode="auto" r:id="rId200">
            <p14:nvContentPartPr>
              <p14:cNvPr id="1050341" name=""/>
              <p14:cNvContentPartPr/>
              <p14:nvPr/>
            </p14:nvContentPartPr>
            <p14:xfrm>
              <a:off x="9031607" y="567498"/>
              <a:ext cx="383942" cy="325973"/>
            </p14:xfrm>
          </p:contentPart>
        </mc:Choice>
        <mc:Fallback>
          <p:sp>
            <p:nvSpPr>
              <p:cNvPr id="1050341" name=""/>
              <p:cNvSpPr/>
              <p:nvPr/>
            </p:nvSpPr>
            <p:spPr>
              <a:xfrm>
                <a:off x="9031607" y="567498"/>
                <a:ext cx="383942" cy="325973"/>
              </a:xfrm>
            </p:spPr>
          </p:sp>
        </mc:Fallback>
      </mc:AlternateContent>
      <mc:AlternateContent xmlns:mc="http://schemas.openxmlformats.org/markup-compatibility/2006">
        <mc:Choice xmlns:p14="http://schemas.microsoft.com/office/powerpoint/2010/main" Requires="p14">
          <p:contentPart p14:bwMode="auto" r:id="rId201">
            <p14:nvContentPartPr>
              <p14:cNvPr id="1050342" name=""/>
              <p14:cNvContentPartPr/>
              <p14:nvPr/>
            </p14:nvContentPartPr>
            <p14:xfrm>
              <a:off x="9537434" y="625404"/>
              <a:ext cx="288134" cy="357692"/>
            </p14:xfrm>
          </p:contentPart>
        </mc:Choice>
        <mc:Fallback>
          <p:sp>
            <p:nvSpPr>
              <p:cNvPr id="1050342" name=""/>
              <p:cNvSpPr/>
              <p:nvPr/>
            </p:nvSpPr>
            <p:spPr>
              <a:xfrm>
                <a:off x="9537434" y="625404"/>
                <a:ext cx="288134" cy="357692"/>
              </a:xfrm>
            </p:spPr>
          </p:sp>
        </mc:Fallback>
      </mc:AlternateContent>
      <mc:AlternateContent xmlns:mc="http://schemas.openxmlformats.org/markup-compatibility/2006">
        <mc:Choice xmlns:p14="http://schemas.microsoft.com/office/powerpoint/2010/main" Requires="p14">
          <p:contentPart p14:bwMode="auto" r:id="rId202">
            <p14:nvContentPartPr>
              <p14:cNvPr id="1050343" name=""/>
              <p14:cNvContentPartPr/>
              <p14:nvPr/>
            </p14:nvContentPartPr>
            <p14:xfrm>
              <a:off x="9537434" y="526108"/>
              <a:ext cx="225075" cy="10033"/>
            </p14:xfrm>
          </p:contentPart>
        </mc:Choice>
        <mc:Fallback>
          <p:sp>
            <p:nvSpPr>
              <p:cNvPr id="1050343" name=""/>
              <p:cNvSpPr/>
              <p:nvPr/>
            </p:nvSpPr>
            <p:spPr>
              <a:xfrm>
                <a:off x="9537434" y="526108"/>
                <a:ext cx="225075" cy="10033"/>
              </a:xfrm>
            </p:spPr>
          </p:sp>
        </mc:Fallback>
      </mc:AlternateContent>
      <mc:AlternateContent xmlns:mc="http://schemas.openxmlformats.org/markup-compatibility/2006">
        <mc:Choice xmlns:p14="http://schemas.microsoft.com/office/powerpoint/2010/main" Requires="p14">
          <p:contentPart p14:bwMode="auto" r:id="rId203">
            <p14:nvContentPartPr>
              <p14:cNvPr id="1050344" name=""/>
              <p14:cNvContentPartPr/>
              <p14:nvPr/>
            </p14:nvContentPartPr>
            <p14:xfrm>
              <a:off x="9708773" y="470982"/>
              <a:ext cx="86400" cy="114693"/>
            </p14:xfrm>
          </p:contentPart>
        </mc:Choice>
        <mc:Fallback>
          <p:sp>
            <p:nvSpPr>
              <p:cNvPr id="1050344" name=""/>
              <p:cNvSpPr/>
              <p:nvPr/>
            </p:nvSpPr>
            <p:spPr>
              <a:xfrm>
                <a:off x="9708773" y="470982"/>
                <a:ext cx="86400" cy="114693"/>
              </a:xfrm>
            </p:spPr>
          </p:sp>
        </mc:Fallback>
      </mc:AlternateContent>
      <mc:AlternateContent xmlns:mc="http://schemas.openxmlformats.org/markup-compatibility/2006">
        <mc:Choice xmlns:p14="http://schemas.microsoft.com/office/powerpoint/2010/main" Requires="p14">
          <p:contentPart p14:bwMode="auto" r:id="rId204">
            <p14:nvContentPartPr>
              <p14:cNvPr id="1050345" name=""/>
              <p14:cNvContentPartPr/>
              <p14:nvPr/>
            </p14:nvContentPartPr>
            <p14:xfrm>
              <a:off x="9987144" y="789848"/>
              <a:ext cx="162760" cy="6936"/>
            </p14:xfrm>
          </p:contentPart>
        </mc:Choice>
        <mc:Fallback>
          <p:sp>
            <p:nvSpPr>
              <p:cNvPr id="1050345" name=""/>
              <p:cNvSpPr/>
              <p:nvPr/>
            </p:nvSpPr>
            <p:spPr>
              <a:xfrm>
                <a:off x="9987144" y="789848"/>
                <a:ext cx="162760" cy="6936"/>
              </a:xfrm>
            </p:spPr>
          </p:sp>
        </mc:Fallback>
      </mc:AlternateContent>
      <mc:AlternateContent xmlns:mc="http://schemas.openxmlformats.org/markup-compatibility/2006">
        <mc:Choice xmlns:p14="http://schemas.microsoft.com/office/powerpoint/2010/main" Requires="p14">
          <p:contentPart p14:bwMode="auto" r:id="rId205">
            <p14:nvContentPartPr>
              <p14:cNvPr id="1050346" name=""/>
              <p14:cNvContentPartPr/>
              <p14:nvPr/>
            </p14:nvContentPartPr>
            <p14:xfrm>
              <a:off x="9994632" y="709574"/>
              <a:ext cx="99984" cy="217036"/>
            </p14:xfrm>
          </p:contentPart>
        </mc:Choice>
        <mc:Fallback>
          <p:sp>
            <p:nvSpPr>
              <p:cNvPr id="1050346" name=""/>
              <p:cNvSpPr/>
              <p:nvPr/>
            </p:nvSpPr>
            <p:spPr>
              <a:xfrm>
                <a:off x="9994632" y="709574"/>
                <a:ext cx="99984" cy="217036"/>
              </a:xfrm>
            </p:spPr>
          </p:sp>
        </mc:Fallback>
      </mc:AlternateContent>
      <mc:AlternateContent xmlns:mc="http://schemas.openxmlformats.org/markup-compatibility/2006">
        <mc:Choice xmlns:p14="http://schemas.microsoft.com/office/powerpoint/2010/main" Requires="p14">
          <p:contentPart p14:bwMode="auto" r:id="rId206">
            <p14:nvContentPartPr>
              <p14:cNvPr id="1050347" name=""/>
              <p14:cNvContentPartPr/>
              <p14:nvPr/>
            </p14:nvContentPartPr>
            <p14:xfrm>
              <a:off x="10215743" y="667302"/>
              <a:ext cx="175948" cy="194260"/>
            </p14:xfrm>
          </p:contentPart>
        </mc:Choice>
        <mc:Fallback>
          <p:sp>
            <p:nvSpPr>
              <p:cNvPr id="1050347" name=""/>
              <p:cNvSpPr/>
              <p:nvPr/>
            </p:nvSpPr>
            <p:spPr>
              <a:xfrm>
                <a:off x="10215743" y="667302"/>
                <a:ext cx="175948" cy="194260"/>
              </a:xfrm>
            </p:spPr>
          </p:sp>
        </mc:Fallback>
      </mc:AlternateContent>
      <mc:AlternateContent xmlns:mc="http://schemas.openxmlformats.org/markup-compatibility/2006">
        <mc:Choice xmlns:p14="http://schemas.microsoft.com/office/powerpoint/2010/main" Requires="p14">
          <p:contentPart p14:bwMode="auto" r:id="rId207">
            <p14:nvContentPartPr>
              <p14:cNvPr id="1050348" name=""/>
              <p14:cNvContentPartPr/>
              <p14:nvPr/>
            </p14:nvContentPartPr>
            <p14:xfrm>
              <a:off x="10433248" y="593870"/>
              <a:ext cx="108595" cy="278433"/>
            </p14:xfrm>
          </p:contentPart>
        </mc:Choice>
        <mc:Fallback>
          <p:sp>
            <p:nvSpPr>
              <p:cNvPr id="1050348" name=""/>
              <p:cNvSpPr/>
              <p:nvPr/>
            </p:nvSpPr>
            <p:spPr>
              <a:xfrm>
                <a:off x="10433248" y="593870"/>
                <a:ext cx="108595" cy="278433"/>
              </a:xfrm>
            </p:spPr>
          </p:sp>
        </mc:Fallback>
      </mc:AlternateContent>
      <mc:AlternateContent xmlns:mc="http://schemas.openxmlformats.org/markup-compatibility/2006">
        <mc:Choice xmlns:p14="http://schemas.microsoft.com/office/powerpoint/2010/main" Requires="p14">
          <p:contentPart p14:bwMode="auto" r:id="rId208">
            <p14:nvContentPartPr>
              <p14:cNvPr id="1050349" name=""/>
              <p14:cNvContentPartPr/>
              <p14:nvPr/>
            </p14:nvContentPartPr>
            <p14:xfrm>
              <a:off x="10592069" y="665968"/>
              <a:ext cx="9077" cy="166427"/>
            </p14:xfrm>
          </p:contentPart>
        </mc:Choice>
        <mc:Fallback>
          <p:sp>
            <p:nvSpPr>
              <p:cNvPr id="1050349" name=""/>
              <p:cNvSpPr/>
              <p:nvPr/>
            </p:nvSpPr>
            <p:spPr>
              <a:xfrm>
                <a:off x="10592069" y="665968"/>
                <a:ext cx="9077" cy="166427"/>
              </a:xfrm>
            </p:spPr>
          </p:sp>
        </mc:Fallback>
      </mc:AlternateContent>
      <mc:AlternateContent xmlns:mc="http://schemas.openxmlformats.org/markup-compatibility/2006">
        <mc:Choice xmlns:p14="http://schemas.microsoft.com/office/powerpoint/2010/main" Requires="p14">
          <p:contentPart p14:bwMode="auto" r:id="rId209">
            <p14:nvContentPartPr>
              <p14:cNvPr id="1050350" name=""/>
              <p14:cNvContentPartPr/>
              <p14:nvPr/>
            </p14:nvContentPartPr>
            <p14:xfrm>
              <a:off x="10669215" y="643026"/>
              <a:ext cx="135519" cy="181968"/>
            </p14:xfrm>
          </p:contentPart>
        </mc:Choice>
        <mc:Fallback>
          <p:sp>
            <p:nvSpPr>
              <p:cNvPr id="1050350" name=""/>
              <p:cNvSpPr/>
              <p:nvPr/>
            </p:nvSpPr>
            <p:spPr>
              <a:xfrm>
                <a:off x="10669215" y="643026"/>
                <a:ext cx="135519" cy="181968"/>
              </a:xfrm>
            </p:spPr>
          </p:sp>
        </mc:Fallback>
      </mc:AlternateContent>
      <mc:AlternateContent xmlns:mc="http://schemas.openxmlformats.org/markup-compatibility/2006">
        <mc:Choice xmlns:p14="http://schemas.microsoft.com/office/powerpoint/2010/main" Requires="p14">
          <p:contentPart p14:bwMode="auto" r:id="rId210">
            <p14:nvContentPartPr>
              <p14:cNvPr id="1050351" name=""/>
              <p14:cNvContentPartPr/>
              <p14:nvPr/>
            </p14:nvContentPartPr>
            <p14:xfrm>
              <a:off x="10628318" y="528957"/>
              <a:ext cx="8505" cy="63240"/>
            </p14:xfrm>
          </p:contentPart>
        </mc:Choice>
        <mc:Fallback>
          <p:sp>
            <p:nvSpPr>
              <p:cNvPr id="1050351" name=""/>
              <p:cNvSpPr/>
              <p:nvPr/>
            </p:nvSpPr>
            <p:spPr>
              <a:xfrm>
                <a:off x="10628318" y="528957"/>
                <a:ext cx="8505" cy="63240"/>
              </a:xfrm>
            </p:spPr>
          </p:sp>
        </mc:Fallback>
      </mc:AlternateContent>
      <mc:AlternateContent xmlns:mc="http://schemas.openxmlformats.org/markup-compatibility/2006">
        <mc:Choice xmlns:p14="http://schemas.microsoft.com/office/powerpoint/2010/main" Requires="p14">
          <p:contentPart p14:bwMode="auto" r:id="rId211">
            <p14:nvContentPartPr>
              <p14:cNvPr id="1050352" name=""/>
              <p14:cNvContentPartPr/>
              <p14:nvPr/>
            </p14:nvContentPartPr>
            <p14:xfrm>
              <a:off x="9958955" y="803970"/>
              <a:ext cx="168294" cy="12162"/>
            </p14:xfrm>
          </p:contentPart>
        </mc:Choice>
        <mc:Fallback>
          <p:sp>
            <p:nvSpPr>
              <p:cNvPr id="1050352" name=""/>
              <p:cNvSpPr/>
              <p:nvPr/>
            </p:nvSpPr>
            <p:spPr>
              <a:xfrm>
                <a:off x="9958955" y="803970"/>
                <a:ext cx="168294" cy="12162"/>
              </a:xfrm>
            </p:spPr>
          </p:sp>
        </mc:Fallback>
      </mc:AlternateContent>
      <mc:AlternateContent xmlns:mc="http://schemas.openxmlformats.org/markup-compatibility/2006">
        <mc:Choice xmlns:p14="http://schemas.microsoft.com/office/powerpoint/2010/main" Requires="p14">
          <p:contentPart p14:bwMode="auto" r:id="rId212">
            <p14:nvContentPartPr>
              <p14:cNvPr id="1050353" name=""/>
              <p14:cNvContentPartPr/>
              <p14:nvPr/>
            </p14:nvContentPartPr>
            <p14:xfrm>
              <a:off x="10844687" y="572257"/>
              <a:ext cx="134141" cy="229860"/>
            </p14:xfrm>
          </p:contentPart>
        </mc:Choice>
        <mc:Fallback>
          <p:sp>
            <p:nvSpPr>
              <p:cNvPr id="1050353" name=""/>
              <p:cNvSpPr/>
              <p:nvPr/>
            </p:nvSpPr>
            <p:spPr>
              <a:xfrm>
                <a:off x="10844687" y="572257"/>
                <a:ext cx="134141" cy="229860"/>
              </a:xfrm>
            </p:spPr>
          </p:sp>
        </mc:Fallback>
      </mc:AlternateContent>
      <mc:AlternateContent xmlns:mc="http://schemas.openxmlformats.org/markup-compatibility/2006">
        <mc:Choice xmlns:p14="http://schemas.microsoft.com/office/powerpoint/2010/main" Requires="p14">
          <p:contentPart p14:bwMode="auto" r:id="rId213">
            <p14:nvContentPartPr>
              <p14:cNvPr id="1050354" name=""/>
              <p14:cNvContentPartPr/>
              <p14:nvPr/>
            </p14:nvContentPartPr>
            <p14:xfrm>
              <a:off x="11018940" y="514339"/>
              <a:ext cx="158309" cy="322651"/>
            </p14:xfrm>
          </p:contentPart>
        </mc:Choice>
        <mc:Fallback>
          <p:sp>
            <p:nvSpPr>
              <p:cNvPr id="1050354" name=""/>
              <p:cNvSpPr/>
              <p:nvPr/>
            </p:nvSpPr>
            <p:spPr>
              <a:xfrm>
                <a:off x="11018940" y="514339"/>
                <a:ext cx="158309" cy="322651"/>
              </a:xfrm>
            </p:spPr>
          </p:sp>
        </mc:Fallback>
      </mc:AlternateContent>
      <mc:AlternateContent xmlns:mc="http://schemas.openxmlformats.org/markup-compatibility/2006">
        <mc:Choice xmlns:p14="http://schemas.microsoft.com/office/powerpoint/2010/main" Requires="p14">
          <p:contentPart p14:bwMode="auto" r:id="rId214">
            <p14:nvContentPartPr>
              <p14:cNvPr id="1050355" name=""/>
              <p14:cNvContentPartPr/>
              <p14:nvPr/>
            </p14:nvContentPartPr>
            <p14:xfrm>
              <a:off x="11176742" y="626709"/>
              <a:ext cx="141140" cy="337108"/>
            </p14:xfrm>
          </p:contentPart>
        </mc:Choice>
        <mc:Fallback>
          <p:sp>
            <p:nvSpPr>
              <p:cNvPr id="1050355" name=""/>
              <p:cNvSpPr/>
              <p:nvPr/>
            </p:nvSpPr>
            <p:spPr>
              <a:xfrm>
                <a:off x="11176742" y="626709"/>
                <a:ext cx="141140" cy="337108"/>
              </a:xfrm>
            </p:spPr>
          </p:sp>
        </mc:Fallback>
      </mc:AlternateContent>
      <mc:AlternateContent xmlns:mc="http://schemas.openxmlformats.org/markup-compatibility/2006">
        <mc:Choice xmlns:p14="http://schemas.microsoft.com/office/powerpoint/2010/main" Requires="p14">
          <p:contentPart p14:bwMode="auto" r:id="rId215">
            <p14:nvContentPartPr>
              <p14:cNvPr id="1050356" name=""/>
              <p14:cNvContentPartPr/>
              <p14:nvPr/>
            </p14:nvContentPartPr>
            <p14:xfrm>
              <a:off x="11401022" y="618686"/>
              <a:ext cx="328139" cy="360127"/>
            </p14:xfrm>
          </p:contentPart>
        </mc:Choice>
        <mc:Fallback>
          <p:sp>
            <p:nvSpPr>
              <p:cNvPr id="1050356" name=""/>
              <p:cNvSpPr/>
              <p:nvPr/>
            </p:nvSpPr>
            <p:spPr>
              <a:xfrm>
                <a:off x="11401022" y="618686"/>
                <a:ext cx="328139" cy="360127"/>
              </a:xfrm>
            </p:spPr>
          </p:sp>
        </mc:Fallback>
      </mc:AlternateContent>
      <mc:AlternateContent xmlns:mc="http://schemas.openxmlformats.org/markup-compatibility/2006">
        <mc:Choice xmlns:p14="http://schemas.microsoft.com/office/powerpoint/2010/main" Requires="p14">
          <p:contentPart p14:bwMode="auto" r:id="rId216">
            <p14:nvContentPartPr>
              <p14:cNvPr id="1050357" name=""/>
              <p14:cNvContentPartPr/>
              <p14:nvPr/>
            </p14:nvContentPartPr>
            <p14:xfrm>
              <a:off x="11408069" y="511314"/>
              <a:ext cx="198324" cy="29188"/>
            </p14:xfrm>
          </p:contentPart>
        </mc:Choice>
        <mc:Fallback>
          <p:sp>
            <p:nvSpPr>
              <p:cNvPr id="1050357" name=""/>
              <p:cNvSpPr/>
              <p:nvPr/>
            </p:nvSpPr>
            <p:spPr>
              <a:xfrm>
                <a:off x="11408069" y="511314"/>
                <a:ext cx="198324" cy="29188"/>
              </a:xfrm>
            </p:spPr>
          </p:sp>
        </mc:Fallback>
      </mc:AlternateContent>
      <mc:AlternateContent xmlns:mc="http://schemas.openxmlformats.org/markup-compatibility/2006">
        <mc:Choice xmlns:p14="http://schemas.microsoft.com/office/powerpoint/2010/main" Requires="p14">
          <p:contentPart p14:bwMode="auto" r:id="rId217">
            <p14:nvContentPartPr>
              <p14:cNvPr id="1050358" name=""/>
              <p14:cNvContentPartPr/>
              <p14:nvPr/>
            </p14:nvContentPartPr>
            <p14:xfrm>
              <a:off x="11529196" y="470982"/>
              <a:ext cx="96882" cy="188146"/>
            </p14:xfrm>
          </p:contentPart>
        </mc:Choice>
        <mc:Fallback>
          <p:sp>
            <p:nvSpPr>
              <p:cNvPr id="1050358" name=""/>
              <p:cNvSpPr/>
              <p:nvPr/>
            </p:nvSpPr>
            <p:spPr>
              <a:xfrm>
                <a:off x="11529196" y="470982"/>
                <a:ext cx="96882" cy="188146"/>
              </a:xfrm>
            </p:spPr>
          </p:sp>
        </mc:Fallback>
      </mc:AlternateContent>
      <mc:AlternateContent xmlns:mc="http://schemas.openxmlformats.org/markup-compatibility/2006">
        <mc:Choice xmlns:p14="http://schemas.microsoft.com/office/powerpoint/2010/main" Requires="p14">
          <p:contentPart p14:bwMode="auto" r:id="rId218">
            <p14:nvContentPartPr>
              <p14:cNvPr id="1050359" name=""/>
              <p14:cNvContentPartPr/>
              <p14:nvPr/>
            </p14:nvContentPartPr>
            <p14:xfrm>
              <a:off x="6052544" y="244656"/>
              <a:ext cx="5798088" cy="1185890"/>
            </p14:xfrm>
          </p:contentPart>
        </mc:Choice>
        <mc:Fallback>
          <p:sp>
            <p:nvSpPr>
              <p:cNvPr id="1050359" name=""/>
              <p:cNvSpPr/>
              <p:nvPr/>
            </p:nvSpPr>
            <p:spPr>
              <a:xfrm>
                <a:off x="6052544" y="244656"/>
                <a:ext cx="5798088" cy="1185890"/>
              </a:xfrm>
            </p:spPr>
          </p:sp>
        </mc:Fallback>
      </mc:AlternateContent>
      <mc:AlternateContent xmlns:mc="http://schemas.openxmlformats.org/markup-compatibility/2006">
        <mc:Choice xmlns:p14="http://schemas.microsoft.com/office/powerpoint/2010/main" Requires="p14">
          <p:contentPart p14:bwMode="auto" r:id="rId219">
            <p14:nvContentPartPr>
              <p14:cNvPr id="1050360" name=""/>
              <p14:cNvContentPartPr/>
              <p14:nvPr/>
            </p14:nvContentPartPr>
            <p14:xfrm>
              <a:off x="7088915" y="1788280"/>
              <a:ext cx="219270" cy="17507"/>
            </p14:xfrm>
          </p:contentPart>
        </mc:Choice>
        <mc:Fallback>
          <p:sp>
            <p:nvSpPr>
              <p:cNvPr id="1050360" name=""/>
              <p:cNvSpPr/>
              <p:nvPr/>
            </p:nvSpPr>
            <p:spPr>
              <a:xfrm>
                <a:off x="7088915" y="1788280"/>
                <a:ext cx="219270" cy="17507"/>
              </a:xfrm>
            </p:spPr>
          </p:sp>
        </mc:Fallback>
      </mc:AlternateContent>
      <mc:AlternateContent xmlns:mc="http://schemas.openxmlformats.org/markup-compatibility/2006">
        <mc:Choice xmlns:p14="http://schemas.microsoft.com/office/powerpoint/2010/main" Requires="p14">
          <p:contentPart p14:bwMode="auto" r:id="rId220">
            <p14:nvContentPartPr>
              <p14:cNvPr id="1050361" name=""/>
              <p14:cNvContentPartPr/>
              <p14:nvPr/>
            </p14:nvContentPartPr>
            <p14:xfrm>
              <a:off x="7124592" y="1879899"/>
              <a:ext cx="200176" cy="30066"/>
            </p14:xfrm>
          </p:contentPart>
        </mc:Choice>
        <mc:Fallback>
          <p:sp>
            <p:nvSpPr>
              <p:cNvPr id="1050361" name=""/>
              <p:cNvSpPr/>
              <p:nvPr/>
            </p:nvSpPr>
            <p:spPr>
              <a:xfrm>
                <a:off x="7124592" y="1879899"/>
                <a:ext cx="200176" cy="30066"/>
              </a:xfrm>
            </p:spPr>
          </p:sp>
        </mc:Fallback>
      </mc:AlternateContent>
      <mc:AlternateContent xmlns:mc="http://schemas.openxmlformats.org/markup-compatibility/2006">
        <mc:Choice xmlns:p14="http://schemas.microsoft.com/office/powerpoint/2010/main" Requires="p14">
          <p:contentPart p14:bwMode="auto" r:id="rId221">
            <p14:nvContentPartPr>
              <p14:cNvPr id="1050362" name=""/>
              <p14:cNvContentPartPr/>
              <p14:nvPr/>
            </p14:nvContentPartPr>
            <p14:xfrm>
              <a:off x="7518337" y="1639533"/>
              <a:ext cx="191627" cy="306604"/>
            </p14:xfrm>
          </p:contentPart>
        </mc:Choice>
        <mc:Fallback>
          <p:sp>
            <p:nvSpPr>
              <p:cNvPr id="1050362" name=""/>
              <p:cNvSpPr/>
              <p:nvPr/>
            </p:nvSpPr>
            <p:spPr>
              <a:xfrm>
                <a:off x="7518337" y="1639533"/>
                <a:ext cx="191627" cy="306604"/>
              </a:xfrm>
            </p:spPr>
          </p:sp>
        </mc:Fallback>
      </mc:AlternateContent>
      <mc:AlternateContent xmlns:mc="http://schemas.openxmlformats.org/markup-compatibility/2006">
        <mc:Choice xmlns:p14="http://schemas.microsoft.com/office/powerpoint/2010/main" Requires="p14">
          <p:contentPart p14:bwMode="auto" r:id="rId222">
            <p14:nvContentPartPr>
              <p14:cNvPr id="1050363" name=""/>
              <p14:cNvContentPartPr/>
              <p14:nvPr/>
            </p14:nvContentPartPr>
            <p14:xfrm>
              <a:off x="7774271" y="1792539"/>
              <a:ext cx="94600" cy="163650"/>
            </p14:xfrm>
          </p:contentPart>
        </mc:Choice>
        <mc:Fallback>
          <p:sp>
            <p:nvSpPr>
              <p:cNvPr id="1050363" name=""/>
              <p:cNvSpPr/>
              <p:nvPr/>
            </p:nvSpPr>
            <p:spPr>
              <a:xfrm>
                <a:off x="7774271" y="1792539"/>
                <a:ext cx="94600" cy="163650"/>
              </a:xfrm>
            </p:spPr>
          </p:sp>
        </mc:Fallback>
      </mc:AlternateContent>
      <mc:AlternateContent xmlns:mc="http://schemas.openxmlformats.org/markup-compatibility/2006">
        <mc:Choice xmlns:p14="http://schemas.microsoft.com/office/powerpoint/2010/main" Requires="p14">
          <p:contentPart p14:bwMode="auto" r:id="rId223">
            <p14:nvContentPartPr>
              <p14:cNvPr id="1050364" name=""/>
              <p14:cNvContentPartPr/>
              <p14:nvPr/>
            </p14:nvContentPartPr>
            <p14:xfrm>
              <a:off x="7842230" y="1758089"/>
              <a:ext cx="156630" cy="175800"/>
            </p14:xfrm>
          </p:contentPart>
        </mc:Choice>
        <mc:Fallback>
          <p:sp>
            <p:nvSpPr>
              <p:cNvPr id="1050364" name=""/>
              <p:cNvSpPr/>
              <p:nvPr/>
            </p:nvSpPr>
            <p:spPr>
              <a:xfrm>
                <a:off x="7842230" y="1758089"/>
                <a:ext cx="156630" cy="175800"/>
              </a:xfrm>
            </p:spPr>
          </p:sp>
        </mc:Fallback>
      </mc:AlternateContent>
      <mc:AlternateContent xmlns:mc="http://schemas.openxmlformats.org/markup-compatibility/2006">
        <mc:Choice xmlns:p14="http://schemas.microsoft.com/office/powerpoint/2010/main" Requires="p14">
          <p:contentPart p14:bwMode="auto" r:id="rId224">
            <p14:nvContentPartPr>
              <p14:cNvPr id="1050365" name=""/>
              <p14:cNvContentPartPr/>
              <p14:nvPr/>
            </p14:nvContentPartPr>
            <p14:xfrm>
              <a:off x="8127403" y="1757783"/>
              <a:ext cx="107648" cy="161251"/>
            </p14:xfrm>
          </p:contentPart>
        </mc:Choice>
        <mc:Fallback>
          <p:sp>
            <p:nvSpPr>
              <p:cNvPr id="1050365" name=""/>
              <p:cNvSpPr/>
              <p:nvPr/>
            </p:nvSpPr>
            <p:spPr>
              <a:xfrm>
                <a:off x="8127403" y="1757783"/>
                <a:ext cx="107648" cy="161251"/>
              </a:xfrm>
            </p:spPr>
          </p:sp>
        </mc:Fallback>
      </mc:AlternateContent>
      <mc:AlternateContent xmlns:mc="http://schemas.openxmlformats.org/markup-compatibility/2006">
        <mc:Choice xmlns:p14="http://schemas.microsoft.com/office/powerpoint/2010/main" Requires="p14">
          <p:contentPart p14:bwMode="auto" r:id="rId225">
            <p14:nvContentPartPr>
              <p14:cNvPr id="1050366" name=""/>
              <p14:cNvContentPartPr/>
              <p14:nvPr/>
            </p14:nvContentPartPr>
            <p14:xfrm>
              <a:off x="8273736" y="1845300"/>
              <a:ext cx="84823" cy="156293"/>
            </p14:xfrm>
          </p:contentPart>
        </mc:Choice>
        <mc:Fallback>
          <p:sp>
            <p:nvSpPr>
              <p:cNvPr id="1050366" name=""/>
              <p:cNvSpPr/>
              <p:nvPr/>
            </p:nvSpPr>
            <p:spPr>
              <a:xfrm>
                <a:off x="8273736" y="1845300"/>
                <a:ext cx="84823" cy="156293"/>
              </a:xfrm>
            </p:spPr>
          </p:sp>
        </mc:Fallback>
      </mc:AlternateContent>
      <mc:AlternateContent xmlns:mc="http://schemas.openxmlformats.org/markup-compatibility/2006">
        <mc:Choice xmlns:p14="http://schemas.microsoft.com/office/powerpoint/2010/main" Requires="p14">
          <p:contentPart p14:bwMode="auto" r:id="rId226">
            <p14:nvContentPartPr>
              <p14:cNvPr id="1050367" name=""/>
              <p14:cNvContentPartPr/>
              <p14:nvPr/>
            </p14:nvContentPartPr>
            <p14:xfrm>
              <a:off x="8350639" y="1830683"/>
              <a:ext cx="156329" cy="112905"/>
            </p14:xfrm>
          </p:contentPart>
        </mc:Choice>
        <mc:Fallback>
          <p:sp>
            <p:nvSpPr>
              <p:cNvPr id="1050367" name=""/>
              <p:cNvSpPr/>
              <p:nvPr/>
            </p:nvSpPr>
            <p:spPr>
              <a:xfrm>
                <a:off x="8350639" y="1830683"/>
                <a:ext cx="156329" cy="112905"/>
              </a:xfrm>
            </p:spPr>
          </p:sp>
        </mc:Fallback>
      </mc:AlternateContent>
      <mc:AlternateContent xmlns:mc="http://schemas.openxmlformats.org/markup-compatibility/2006">
        <mc:Choice xmlns:p14="http://schemas.microsoft.com/office/powerpoint/2010/main" Requires="p14">
          <p:contentPart p14:bwMode="auto" r:id="rId227">
            <p14:nvContentPartPr>
              <p14:cNvPr id="1050368" name=""/>
              <p14:cNvContentPartPr/>
              <p14:nvPr/>
            </p14:nvContentPartPr>
            <p14:xfrm>
              <a:off x="8131044" y="1642386"/>
              <a:ext cx="192922" cy="22050"/>
            </p14:xfrm>
          </p:contentPart>
        </mc:Choice>
        <mc:Fallback>
          <p:sp>
            <p:nvSpPr>
              <p:cNvPr id="1050368" name=""/>
              <p:cNvSpPr/>
              <p:nvPr/>
            </p:nvSpPr>
            <p:spPr>
              <a:xfrm>
                <a:off x="8131044" y="1642386"/>
                <a:ext cx="192922" cy="22050"/>
              </a:xfrm>
            </p:spPr>
          </p:sp>
        </mc:Fallback>
      </mc:AlternateContent>
      <mc:AlternateContent xmlns:mc="http://schemas.openxmlformats.org/markup-compatibility/2006">
        <mc:Choice xmlns:p14="http://schemas.microsoft.com/office/powerpoint/2010/main" Requires="p14">
          <p:contentPart p14:bwMode="auto" r:id="rId228">
            <p14:nvContentPartPr>
              <p14:cNvPr id="1050369" name=""/>
              <p14:cNvContentPartPr/>
              <p14:nvPr/>
            </p14:nvContentPartPr>
            <p14:xfrm>
              <a:off x="8316918" y="1584658"/>
              <a:ext cx="90604" cy="119016"/>
            </p14:xfrm>
          </p:contentPart>
        </mc:Choice>
        <mc:Fallback>
          <p:sp>
            <p:nvSpPr>
              <p:cNvPr id="1050369" name=""/>
              <p:cNvSpPr/>
              <p:nvPr/>
            </p:nvSpPr>
            <p:spPr>
              <a:xfrm>
                <a:off x="8316918" y="1584658"/>
                <a:ext cx="90604" cy="119016"/>
              </a:xfrm>
            </p:spPr>
          </p:sp>
        </mc:Fallback>
      </mc:AlternateContent>
      <mc:AlternateContent xmlns:mc="http://schemas.openxmlformats.org/markup-compatibility/2006">
        <mc:Choice xmlns:p14="http://schemas.microsoft.com/office/powerpoint/2010/main" Requires="p14">
          <p:contentPart p14:bwMode="auto" r:id="rId229">
            <p14:nvContentPartPr>
              <p14:cNvPr id="1050370" name=""/>
              <p14:cNvContentPartPr/>
              <p14:nvPr/>
            </p14:nvContentPartPr>
            <p14:xfrm>
              <a:off x="8666644" y="1838893"/>
              <a:ext cx="161445" cy="20777"/>
            </p14:xfrm>
          </p:contentPart>
        </mc:Choice>
        <mc:Fallback>
          <p:sp>
            <p:nvSpPr>
              <p:cNvPr id="1050370" name=""/>
              <p:cNvSpPr/>
              <p:nvPr/>
            </p:nvSpPr>
            <p:spPr>
              <a:xfrm>
                <a:off x="8666644" y="1838893"/>
                <a:ext cx="161445" cy="20777"/>
              </a:xfrm>
            </p:spPr>
          </p:sp>
        </mc:Fallback>
      </mc:AlternateContent>
      <mc:AlternateContent xmlns:mc="http://schemas.openxmlformats.org/markup-compatibility/2006">
        <mc:Choice xmlns:p14="http://schemas.microsoft.com/office/powerpoint/2010/main" Requires="p14">
          <p:contentPart p14:bwMode="auto" r:id="rId230">
            <p14:nvContentPartPr>
              <p14:cNvPr id="1050371" name=""/>
              <p14:cNvContentPartPr/>
              <p14:nvPr/>
            </p14:nvContentPartPr>
            <p14:xfrm>
              <a:off x="8745046" y="1787077"/>
              <a:ext cx="3000" cy="179800"/>
            </p14:xfrm>
          </p:contentPart>
        </mc:Choice>
        <mc:Fallback>
          <p:sp>
            <p:nvSpPr>
              <p:cNvPr id="1050371" name=""/>
              <p:cNvSpPr/>
              <p:nvPr/>
            </p:nvSpPr>
            <p:spPr>
              <a:xfrm>
                <a:off x="8745046" y="1787077"/>
                <a:ext cx="3000" cy="179800"/>
              </a:xfrm>
            </p:spPr>
          </p:sp>
        </mc:Fallback>
      </mc:AlternateContent>
      <mc:AlternateContent xmlns:mc="http://schemas.openxmlformats.org/markup-compatibility/2006">
        <mc:Choice xmlns:p14="http://schemas.microsoft.com/office/powerpoint/2010/main" Requires="p14">
          <p:contentPart p14:bwMode="auto" r:id="rId231">
            <p14:nvContentPartPr>
              <p14:cNvPr id="1050372" name=""/>
              <p14:cNvContentPartPr/>
              <p14:nvPr/>
            </p14:nvContentPartPr>
            <p14:xfrm>
              <a:off x="8974355" y="1584658"/>
              <a:ext cx="343415" cy="409015"/>
            </p14:xfrm>
          </p:contentPart>
        </mc:Choice>
        <mc:Fallback>
          <p:sp>
            <p:nvSpPr>
              <p:cNvPr id="1050372" name=""/>
              <p:cNvSpPr/>
              <p:nvPr/>
            </p:nvSpPr>
            <p:spPr>
              <a:xfrm>
                <a:off x="8974355" y="1584658"/>
                <a:ext cx="343415" cy="409015"/>
              </a:xfrm>
            </p:spPr>
          </p:sp>
        </mc:Fallback>
      </mc:AlternateContent>
      <mc:AlternateContent xmlns:mc="http://schemas.openxmlformats.org/markup-compatibility/2006">
        <mc:Choice xmlns:p14="http://schemas.microsoft.com/office/powerpoint/2010/main" Requires="p14">
          <p:contentPart p14:bwMode="auto" r:id="rId232">
            <p14:nvContentPartPr>
              <p14:cNvPr id="1050373" name=""/>
              <p14:cNvContentPartPr/>
              <p14:nvPr/>
            </p14:nvContentPartPr>
            <p14:xfrm>
              <a:off x="9468887" y="1687225"/>
              <a:ext cx="295897" cy="346671"/>
            </p14:xfrm>
          </p:contentPart>
        </mc:Choice>
        <mc:Fallback>
          <p:sp>
            <p:nvSpPr>
              <p:cNvPr id="1050373" name=""/>
              <p:cNvSpPr/>
              <p:nvPr/>
            </p:nvSpPr>
            <p:spPr>
              <a:xfrm>
                <a:off x="9468887" y="1687225"/>
                <a:ext cx="295897" cy="346671"/>
              </a:xfrm>
            </p:spPr>
          </p:sp>
        </mc:Fallback>
      </mc:AlternateContent>
      <mc:AlternateContent xmlns:mc="http://schemas.openxmlformats.org/markup-compatibility/2006">
        <mc:Choice xmlns:p14="http://schemas.microsoft.com/office/powerpoint/2010/main" Requires="p14">
          <p:contentPart p14:bwMode="auto" r:id="rId233">
            <p14:nvContentPartPr>
              <p14:cNvPr id="1050374" name=""/>
              <p14:cNvContentPartPr/>
              <p14:nvPr/>
            </p14:nvContentPartPr>
            <p14:xfrm>
              <a:off x="9459032" y="1576611"/>
              <a:ext cx="183405" cy="29602"/>
            </p14:xfrm>
          </p:contentPart>
        </mc:Choice>
        <mc:Fallback>
          <p:sp>
            <p:nvSpPr>
              <p:cNvPr id="1050374" name=""/>
              <p:cNvSpPr/>
              <p:nvPr/>
            </p:nvSpPr>
            <p:spPr>
              <a:xfrm>
                <a:off x="9459032" y="1576611"/>
                <a:ext cx="183405" cy="29602"/>
              </a:xfrm>
            </p:spPr>
          </p:sp>
        </mc:Fallback>
      </mc:AlternateContent>
      <mc:AlternateContent xmlns:mc="http://schemas.openxmlformats.org/markup-compatibility/2006">
        <mc:Choice xmlns:p14="http://schemas.microsoft.com/office/powerpoint/2010/main" Requires="p14">
          <p:contentPart p14:bwMode="auto" r:id="rId234">
            <p14:nvContentPartPr>
              <p14:cNvPr id="1050375" name=""/>
              <p14:cNvContentPartPr/>
              <p14:nvPr/>
            </p14:nvContentPartPr>
            <p14:xfrm>
              <a:off x="9630371" y="1541300"/>
              <a:ext cx="61771" cy="102229"/>
            </p14:xfrm>
          </p:contentPart>
        </mc:Choice>
        <mc:Fallback>
          <p:sp>
            <p:nvSpPr>
              <p:cNvPr id="1050375" name=""/>
              <p:cNvSpPr/>
              <p:nvPr/>
            </p:nvSpPr>
            <p:spPr>
              <a:xfrm>
                <a:off x="9630371" y="1541300"/>
                <a:ext cx="61771" cy="102229"/>
              </a:xfrm>
            </p:spPr>
          </p:sp>
        </mc:Fallback>
      </mc:AlternateContent>
      <mc:AlternateContent xmlns:mc="http://schemas.openxmlformats.org/markup-compatibility/2006">
        <mc:Choice xmlns:p14="http://schemas.microsoft.com/office/powerpoint/2010/main" Requires="p14">
          <p:contentPart p14:bwMode="auto" r:id="rId235">
            <p14:nvContentPartPr>
              <p14:cNvPr id="1050376" name=""/>
              <p14:cNvContentPartPr/>
              <p14:nvPr/>
            </p14:nvContentPartPr>
            <p14:xfrm>
              <a:off x="9915789" y="1755302"/>
              <a:ext cx="172481" cy="31775"/>
            </p14:xfrm>
          </p:contentPart>
        </mc:Choice>
        <mc:Fallback>
          <p:sp>
            <p:nvSpPr>
              <p:cNvPr id="1050376" name=""/>
              <p:cNvSpPr/>
              <p:nvPr/>
            </p:nvSpPr>
            <p:spPr>
              <a:xfrm>
                <a:off x="9915789" y="1755302"/>
                <a:ext cx="172481" cy="31775"/>
              </a:xfrm>
            </p:spPr>
          </p:sp>
        </mc:Fallback>
      </mc:AlternateContent>
      <mc:AlternateContent xmlns:mc="http://schemas.openxmlformats.org/markup-compatibility/2006">
        <mc:Choice xmlns:p14="http://schemas.microsoft.com/office/powerpoint/2010/main" Requires="p14">
          <p:contentPart p14:bwMode="auto" r:id="rId236">
            <p14:nvContentPartPr>
              <p14:cNvPr id="1050377" name=""/>
              <p14:cNvContentPartPr/>
              <p14:nvPr/>
            </p14:nvContentPartPr>
            <p14:xfrm>
              <a:off x="9966002" y="1700361"/>
              <a:ext cx="14422" cy="180427"/>
            </p14:xfrm>
          </p:contentPart>
        </mc:Choice>
        <mc:Fallback>
          <p:sp>
            <p:nvSpPr>
              <p:cNvPr id="1050377" name=""/>
              <p:cNvSpPr/>
              <p:nvPr/>
            </p:nvSpPr>
            <p:spPr>
              <a:xfrm>
                <a:off x="9966002" y="1700361"/>
                <a:ext cx="14422" cy="180427"/>
              </a:xfrm>
            </p:spPr>
          </p:sp>
        </mc:Fallback>
      </mc:AlternateContent>
      <mc:AlternateContent xmlns:mc="http://schemas.openxmlformats.org/markup-compatibility/2006">
        <mc:Choice xmlns:p14="http://schemas.microsoft.com/office/powerpoint/2010/main" Requires="p14">
          <p:contentPart p14:bwMode="auto" r:id="rId237">
            <p14:nvContentPartPr>
              <p14:cNvPr id="1050378" name=""/>
              <p14:cNvContentPartPr/>
              <p14:nvPr/>
            </p14:nvContentPartPr>
            <p14:xfrm>
              <a:off x="10178473" y="1548733"/>
              <a:ext cx="461502" cy="434881"/>
            </p14:xfrm>
          </p:contentPart>
        </mc:Choice>
        <mc:Fallback>
          <p:sp>
            <p:nvSpPr>
              <p:cNvPr id="1050378" name=""/>
              <p:cNvSpPr/>
              <p:nvPr/>
            </p:nvSpPr>
            <p:spPr>
              <a:xfrm>
                <a:off x="10178473" y="1548733"/>
                <a:ext cx="461502" cy="434881"/>
              </a:xfrm>
            </p:spPr>
          </p:sp>
        </mc:Fallback>
      </mc:AlternateContent>
      <mc:AlternateContent xmlns:mc="http://schemas.openxmlformats.org/markup-compatibility/2006">
        <mc:Choice xmlns:p14="http://schemas.microsoft.com/office/powerpoint/2010/main" Requires="p14">
          <p:contentPart p14:bwMode="auto" r:id="rId238">
            <p14:nvContentPartPr>
              <p14:cNvPr id="1050379" name=""/>
              <p14:cNvContentPartPr/>
              <p14:nvPr/>
            </p14:nvContentPartPr>
            <p14:xfrm>
              <a:off x="10651143" y="1645908"/>
              <a:ext cx="367756" cy="417602"/>
            </p14:xfrm>
          </p:contentPart>
        </mc:Choice>
        <mc:Fallback>
          <p:sp>
            <p:nvSpPr>
              <p:cNvPr id="1050379" name=""/>
              <p:cNvSpPr/>
              <p:nvPr/>
            </p:nvSpPr>
            <p:spPr>
              <a:xfrm>
                <a:off x="10651143" y="1645908"/>
                <a:ext cx="367756" cy="417602"/>
              </a:xfrm>
            </p:spPr>
          </p:sp>
        </mc:Fallback>
      </mc:AlternateContent>
      <mc:AlternateContent xmlns:mc="http://schemas.openxmlformats.org/markup-compatibility/2006">
        <mc:Choice xmlns:p14="http://schemas.microsoft.com/office/powerpoint/2010/main" Requires="p14">
          <p:contentPart p14:bwMode="auto" r:id="rId239">
            <p14:nvContentPartPr>
              <p14:cNvPr id="1050380" name=""/>
              <p14:cNvContentPartPr/>
              <p14:nvPr/>
            </p14:nvContentPartPr>
            <p14:xfrm>
              <a:off x="10651358" y="1498190"/>
              <a:ext cx="235646" cy="28492"/>
            </p14:xfrm>
          </p:contentPart>
        </mc:Choice>
        <mc:Fallback>
          <p:sp>
            <p:nvSpPr>
              <p:cNvPr id="1050380" name=""/>
              <p:cNvSpPr/>
              <p:nvPr/>
            </p:nvSpPr>
            <p:spPr>
              <a:xfrm>
                <a:off x="10651358" y="1498190"/>
                <a:ext cx="235646" cy="28492"/>
              </a:xfrm>
            </p:spPr>
          </p:sp>
        </mc:Fallback>
      </mc:AlternateContent>
      <mc:AlternateContent xmlns:mc="http://schemas.openxmlformats.org/markup-compatibility/2006">
        <mc:Choice xmlns:p14="http://schemas.microsoft.com/office/powerpoint/2010/main" Requires="p14">
          <p:contentPart p14:bwMode="auto" r:id="rId240">
            <p14:nvContentPartPr>
              <p14:cNvPr id="1050381" name=""/>
              <p14:cNvContentPartPr/>
              <p14:nvPr/>
            </p14:nvContentPartPr>
            <p14:xfrm>
              <a:off x="10836792" y="1432782"/>
              <a:ext cx="71232" cy="137675"/>
            </p14:xfrm>
          </p:contentPart>
        </mc:Choice>
        <mc:Fallback>
          <p:sp>
            <p:nvSpPr>
              <p:cNvPr id="1050381" name=""/>
              <p:cNvSpPr/>
              <p:nvPr/>
            </p:nvSpPr>
            <p:spPr>
              <a:xfrm>
                <a:off x="10836792" y="1432782"/>
                <a:ext cx="71232" cy="137675"/>
              </a:xfrm>
            </p:spPr>
          </p:sp>
        </mc:Fallback>
      </mc:AlternateContent>
      <mc:AlternateContent xmlns:mc="http://schemas.openxmlformats.org/markup-compatibility/2006">
        <mc:Choice xmlns:p14="http://schemas.microsoft.com/office/powerpoint/2010/main" Requires="p14">
          <p:contentPart p14:bwMode="auto" r:id="rId241">
            <p14:nvContentPartPr>
              <p14:cNvPr id="1050382" name=""/>
              <p14:cNvContentPartPr/>
              <p14:nvPr/>
            </p14:nvContentPartPr>
            <p14:xfrm>
              <a:off x="7053237" y="2532488"/>
              <a:ext cx="233233" cy="6537"/>
            </p14:xfrm>
          </p:contentPart>
        </mc:Choice>
        <mc:Fallback>
          <p:sp>
            <p:nvSpPr>
              <p:cNvPr id="1050382" name=""/>
              <p:cNvSpPr/>
              <p:nvPr/>
            </p:nvSpPr>
            <p:spPr>
              <a:xfrm>
                <a:off x="7053237" y="2532488"/>
                <a:ext cx="233233" cy="6537"/>
              </a:xfrm>
            </p:spPr>
          </p:sp>
        </mc:Fallback>
      </mc:AlternateContent>
      <mc:AlternateContent xmlns:mc="http://schemas.openxmlformats.org/markup-compatibility/2006">
        <mc:Choice xmlns:p14="http://schemas.microsoft.com/office/powerpoint/2010/main" Requires="p14">
          <p:contentPart p14:bwMode="auto" r:id="rId242">
            <p14:nvContentPartPr>
              <p14:cNvPr id="1050383" name=""/>
              <p14:cNvContentPartPr/>
              <p14:nvPr/>
            </p14:nvContentPartPr>
            <p14:xfrm>
              <a:off x="7053237" y="2626237"/>
              <a:ext cx="221111" cy="21307"/>
            </p14:xfrm>
          </p:contentPart>
        </mc:Choice>
        <mc:Fallback>
          <p:sp>
            <p:nvSpPr>
              <p:cNvPr id="1050383" name=""/>
              <p:cNvSpPr/>
              <p:nvPr/>
            </p:nvSpPr>
            <p:spPr>
              <a:xfrm>
                <a:off x="7053237" y="2626237"/>
                <a:ext cx="221111" cy="21307"/>
              </a:xfrm>
            </p:spPr>
          </p:sp>
        </mc:Fallback>
      </mc:AlternateContent>
      <mc:AlternateContent xmlns:mc="http://schemas.openxmlformats.org/markup-compatibility/2006">
        <mc:Choice xmlns:p14="http://schemas.microsoft.com/office/powerpoint/2010/main" Requires="p14">
          <p:contentPart p14:bwMode="auto" r:id="rId243">
            <p14:nvContentPartPr>
              <p14:cNvPr id="1050384" name=""/>
              <p14:cNvContentPartPr/>
              <p14:nvPr/>
            </p14:nvContentPartPr>
            <p14:xfrm>
              <a:off x="7458772" y="2317992"/>
              <a:ext cx="479790" cy="358520"/>
            </p14:xfrm>
          </p:contentPart>
        </mc:Choice>
        <mc:Fallback>
          <p:sp>
            <p:nvSpPr>
              <p:cNvPr id="1050384" name=""/>
              <p:cNvSpPr/>
              <p:nvPr/>
            </p:nvSpPr>
            <p:spPr>
              <a:xfrm>
                <a:off x="7458772" y="2317992"/>
                <a:ext cx="479790" cy="358520"/>
              </a:xfrm>
            </p:spPr>
          </p:sp>
        </mc:Fallback>
      </mc:AlternateContent>
      <mc:AlternateContent xmlns:mc="http://schemas.openxmlformats.org/markup-compatibility/2006">
        <mc:Choice xmlns:p14="http://schemas.microsoft.com/office/powerpoint/2010/main" Requires="p14">
          <p:contentPart p14:bwMode="auto" r:id="rId244">
            <p14:nvContentPartPr>
              <p14:cNvPr id="1050385" name=""/>
              <p14:cNvContentPartPr/>
              <p14:nvPr/>
            </p14:nvContentPartPr>
            <p14:xfrm>
              <a:off x="8109902" y="2508455"/>
              <a:ext cx="362088" cy="252039"/>
            </p14:xfrm>
          </p:contentPart>
        </mc:Choice>
        <mc:Fallback>
          <p:sp>
            <p:nvSpPr>
              <p:cNvPr id="1050385" name=""/>
              <p:cNvSpPr/>
              <p:nvPr/>
            </p:nvSpPr>
            <p:spPr>
              <a:xfrm>
                <a:off x="8109902" y="2508455"/>
                <a:ext cx="362088" cy="252039"/>
              </a:xfrm>
            </p:spPr>
          </p:sp>
        </mc:Fallback>
      </mc:AlternateContent>
      <mc:AlternateContent xmlns:mc="http://schemas.openxmlformats.org/markup-compatibility/2006">
        <mc:Choice xmlns:p14="http://schemas.microsoft.com/office/powerpoint/2010/main" Requires="p14">
          <p:contentPart p14:bwMode="auto" r:id="rId245">
            <p14:nvContentPartPr>
              <p14:cNvPr id="1050386" name=""/>
              <p14:cNvContentPartPr/>
              <p14:nvPr/>
            </p14:nvContentPartPr>
            <p14:xfrm>
              <a:off x="8131044" y="2351365"/>
              <a:ext cx="189356" cy="21414"/>
            </p14:xfrm>
          </p:contentPart>
        </mc:Choice>
        <mc:Fallback>
          <p:sp>
            <p:nvSpPr>
              <p:cNvPr id="1050386" name=""/>
              <p:cNvSpPr/>
              <p:nvPr/>
            </p:nvSpPr>
            <p:spPr>
              <a:xfrm>
                <a:off x="8131044" y="2351365"/>
                <a:ext cx="189356" cy="21414"/>
              </a:xfrm>
            </p:spPr>
          </p:sp>
        </mc:Fallback>
      </mc:AlternateContent>
      <mc:AlternateContent xmlns:mc="http://schemas.openxmlformats.org/markup-compatibility/2006">
        <mc:Choice xmlns:p14="http://schemas.microsoft.com/office/powerpoint/2010/main" Requires="p14">
          <p:contentPart p14:bwMode="auto" r:id="rId246">
            <p14:nvContentPartPr>
              <p14:cNvPr id="1050387" name=""/>
              <p14:cNvContentPartPr/>
              <p14:nvPr/>
            </p14:nvContentPartPr>
            <p14:xfrm>
              <a:off x="8245564" y="2307619"/>
              <a:ext cx="91642" cy="108026"/>
            </p14:xfrm>
          </p:contentPart>
        </mc:Choice>
        <mc:Fallback>
          <p:sp>
            <p:nvSpPr>
              <p:cNvPr id="1050387" name=""/>
              <p:cNvSpPr/>
              <p:nvPr/>
            </p:nvSpPr>
            <p:spPr>
              <a:xfrm>
                <a:off x="8245564" y="2307619"/>
                <a:ext cx="91642" cy="108026"/>
              </a:xfrm>
            </p:spPr>
          </p:sp>
        </mc:Fallback>
      </mc:AlternateContent>
      <mc:AlternateContent xmlns:mc="http://schemas.openxmlformats.org/markup-compatibility/2006">
        <mc:Choice xmlns:p14="http://schemas.microsoft.com/office/powerpoint/2010/main" Requires="p14">
          <p:contentPart p14:bwMode="auto" r:id="rId247">
            <p14:nvContentPartPr>
              <p14:cNvPr id="1050388" name=""/>
              <p14:cNvContentPartPr/>
              <p14:nvPr/>
            </p14:nvContentPartPr>
            <p14:xfrm>
              <a:off x="8652549" y="2641866"/>
              <a:ext cx="206121" cy="20543"/>
            </p14:xfrm>
          </p:contentPart>
        </mc:Choice>
        <mc:Fallback>
          <p:sp>
            <p:nvSpPr>
              <p:cNvPr id="1050388" name=""/>
              <p:cNvSpPr/>
              <p:nvPr/>
            </p:nvSpPr>
            <p:spPr>
              <a:xfrm>
                <a:off x="8652549" y="2641866"/>
                <a:ext cx="206121" cy="20543"/>
              </a:xfrm>
            </p:spPr>
          </p:sp>
        </mc:Fallback>
      </mc:AlternateContent>
      <mc:AlternateContent xmlns:mc="http://schemas.openxmlformats.org/markup-compatibility/2006">
        <mc:Choice xmlns:p14="http://schemas.microsoft.com/office/powerpoint/2010/main" Requires="p14">
          <p:contentPart p14:bwMode="auto" r:id="rId248">
            <p14:nvContentPartPr>
              <p14:cNvPr id="1050389" name=""/>
              <p14:cNvContentPartPr/>
              <p14:nvPr/>
            </p14:nvContentPartPr>
            <p14:xfrm>
              <a:off x="8716416" y="2560828"/>
              <a:ext cx="14354" cy="200520"/>
            </p14:xfrm>
          </p:contentPart>
        </mc:Choice>
        <mc:Fallback>
          <p:sp>
            <p:nvSpPr>
              <p:cNvPr id="1050389" name=""/>
              <p:cNvSpPr/>
              <p:nvPr/>
            </p:nvSpPr>
            <p:spPr>
              <a:xfrm>
                <a:off x="8716416" y="2560828"/>
                <a:ext cx="14354" cy="200520"/>
              </a:xfrm>
            </p:spPr>
          </p:sp>
        </mc:Fallback>
      </mc:AlternateContent>
      <mc:AlternateContent xmlns:mc="http://schemas.openxmlformats.org/markup-compatibility/2006">
        <mc:Choice xmlns:p14="http://schemas.microsoft.com/office/powerpoint/2010/main" Requires="p14">
          <p:contentPart p14:bwMode="auto" r:id="rId249">
            <p14:nvContentPartPr>
              <p14:cNvPr id="1050390" name=""/>
              <p14:cNvContentPartPr/>
              <p14:nvPr/>
            </p14:nvContentPartPr>
            <p14:xfrm>
              <a:off x="8930920" y="2514250"/>
              <a:ext cx="178387" cy="190671"/>
            </p14:xfrm>
          </p:contentPart>
        </mc:Choice>
        <mc:Fallback>
          <p:sp>
            <p:nvSpPr>
              <p:cNvPr id="1050390" name=""/>
              <p:cNvSpPr/>
              <p:nvPr/>
            </p:nvSpPr>
            <p:spPr>
              <a:xfrm>
                <a:off x="8930920" y="2514250"/>
                <a:ext cx="178387" cy="190671"/>
              </a:xfrm>
            </p:spPr>
          </p:sp>
        </mc:Fallback>
      </mc:AlternateContent>
      <mc:AlternateContent xmlns:mc="http://schemas.openxmlformats.org/markup-compatibility/2006">
        <mc:Choice xmlns:p14="http://schemas.microsoft.com/office/powerpoint/2010/main" Requires="p14">
          <p:contentPart p14:bwMode="auto" r:id="rId250">
            <p14:nvContentPartPr>
              <p14:cNvPr id="1050391" name=""/>
              <p14:cNvContentPartPr/>
              <p14:nvPr/>
            </p14:nvContentPartPr>
            <p14:xfrm>
              <a:off x="9131558" y="2407083"/>
              <a:ext cx="343254" cy="277164"/>
            </p14:xfrm>
          </p:contentPart>
        </mc:Choice>
        <mc:Fallback>
          <p:sp>
            <p:nvSpPr>
              <p:cNvPr id="1050391" name=""/>
              <p:cNvSpPr/>
              <p:nvPr/>
            </p:nvSpPr>
            <p:spPr>
              <a:xfrm>
                <a:off x="9131558" y="2407083"/>
                <a:ext cx="343254" cy="277164"/>
              </a:xfrm>
            </p:spPr>
          </p:sp>
        </mc:Fallback>
      </mc:AlternateContent>
      <mc:AlternateContent xmlns:mc="http://schemas.openxmlformats.org/markup-compatibility/2006">
        <mc:Choice xmlns:p14="http://schemas.microsoft.com/office/powerpoint/2010/main" Requires="p14">
          <p:contentPart p14:bwMode="auto" r:id="rId251">
            <p14:nvContentPartPr>
              <p14:cNvPr id="1050392" name=""/>
              <p14:cNvContentPartPr/>
              <p14:nvPr/>
            </p14:nvContentPartPr>
            <p14:xfrm>
              <a:off x="9550999" y="2494409"/>
              <a:ext cx="357743" cy="256582"/>
            </p14:xfrm>
          </p:contentPart>
        </mc:Choice>
        <mc:Fallback>
          <p:sp>
            <p:nvSpPr>
              <p:cNvPr id="1050392" name=""/>
              <p:cNvSpPr/>
              <p:nvPr/>
            </p:nvSpPr>
            <p:spPr>
              <a:xfrm>
                <a:off x="9550999" y="2494409"/>
                <a:ext cx="357743" cy="256582"/>
              </a:xfrm>
            </p:spPr>
          </p:sp>
        </mc:Fallback>
      </mc:AlternateContent>
      <mc:AlternateContent xmlns:mc="http://schemas.openxmlformats.org/markup-compatibility/2006">
        <mc:Choice xmlns:p14="http://schemas.microsoft.com/office/powerpoint/2010/main" Requires="p14">
          <p:contentPart p14:bwMode="auto" r:id="rId252">
            <p14:nvContentPartPr>
              <p14:cNvPr id="1050393" name=""/>
              <p14:cNvContentPartPr/>
              <p14:nvPr/>
            </p14:nvContentPartPr>
            <p14:xfrm>
              <a:off x="9508804" y="2372779"/>
              <a:ext cx="235646" cy="28987"/>
            </p14:xfrm>
          </p:contentPart>
        </mc:Choice>
        <mc:Fallback>
          <p:sp>
            <p:nvSpPr>
              <p:cNvPr id="1050393" name=""/>
              <p:cNvSpPr/>
              <p:nvPr/>
            </p:nvSpPr>
            <p:spPr>
              <a:xfrm>
                <a:off x="9508804" y="2372779"/>
                <a:ext cx="235646" cy="28987"/>
              </a:xfrm>
            </p:spPr>
          </p:sp>
        </mc:Fallback>
      </mc:AlternateContent>
      <mc:AlternateContent xmlns:mc="http://schemas.openxmlformats.org/markup-compatibility/2006">
        <mc:Choice xmlns:p14="http://schemas.microsoft.com/office/powerpoint/2010/main" Requires="p14">
          <p:contentPart p14:bwMode="auto" r:id="rId253">
            <p14:nvContentPartPr>
              <p14:cNvPr id="1050394" name=""/>
              <p14:cNvContentPartPr/>
              <p14:nvPr/>
            </p14:nvContentPartPr>
            <p14:xfrm>
              <a:off x="9659001" y="2315051"/>
              <a:ext cx="132138" cy="173431"/>
            </p14:xfrm>
          </p:contentPart>
        </mc:Choice>
        <mc:Fallback>
          <p:sp>
            <p:nvSpPr>
              <p:cNvPr id="1050394" name=""/>
              <p:cNvSpPr/>
              <p:nvPr/>
            </p:nvSpPr>
            <p:spPr>
              <a:xfrm>
                <a:off x="9659001" y="2315051"/>
                <a:ext cx="132138" cy="173431"/>
              </a:xfrm>
            </p:spPr>
          </p:sp>
        </mc:Fallback>
      </mc:AlternateContent>
      <mc:AlternateContent xmlns:mc="http://schemas.openxmlformats.org/markup-compatibility/2006">
        <mc:Choice xmlns:p14="http://schemas.microsoft.com/office/powerpoint/2010/main" Requires="p14">
          <p:contentPart p14:bwMode="auto" r:id="rId254">
            <p14:nvContentPartPr>
              <p14:cNvPr id="1050395" name=""/>
              <p14:cNvContentPartPr/>
              <p14:nvPr/>
            </p14:nvContentPartPr>
            <p14:xfrm>
              <a:off x="10044404" y="2566773"/>
              <a:ext cx="187441" cy="30228"/>
            </p14:xfrm>
          </p:contentPart>
        </mc:Choice>
        <mc:Fallback>
          <p:sp>
            <p:nvSpPr>
              <p:cNvPr id="1050395" name=""/>
              <p:cNvSpPr/>
              <p:nvPr/>
            </p:nvSpPr>
            <p:spPr>
              <a:xfrm>
                <a:off x="10044404" y="2566773"/>
                <a:ext cx="187441" cy="30228"/>
              </a:xfrm>
            </p:spPr>
          </p:sp>
        </mc:Fallback>
      </mc:AlternateContent>
      <mc:AlternateContent xmlns:mc="http://schemas.openxmlformats.org/markup-compatibility/2006">
        <mc:Choice xmlns:p14="http://schemas.microsoft.com/office/powerpoint/2010/main" Requires="p14">
          <p:contentPart p14:bwMode="auto" r:id="rId255">
            <p14:nvContentPartPr>
              <p14:cNvPr id="1050396" name=""/>
              <p14:cNvContentPartPr/>
              <p14:nvPr/>
            </p14:nvContentPartPr>
            <p14:xfrm>
              <a:off x="10080081" y="2517718"/>
              <a:ext cx="42725" cy="165998"/>
            </p14:xfrm>
          </p:contentPart>
        </mc:Choice>
        <mc:Fallback>
          <p:sp>
            <p:nvSpPr>
              <p:cNvPr id="1050396" name=""/>
              <p:cNvSpPr/>
              <p:nvPr/>
            </p:nvSpPr>
            <p:spPr>
              <a:xfrm>
                <a:off x="10080081" y="2517718"/>
                <a:ext cx="42725" cy="165998"/>
              </a:xfrm>
            </p:spPr>
          </p:sp>
        </mc:Fallback>
      </mc:AlternateContent>
      <mc:AlternateContent xmlns:mc="http://schemas.openxmlformats.org/markup-compatibility/2006">
        <mc:Choice xmlns:p14="http://schemas.microsoft.com/office/powerpoint/2010/main" Requires="p14">
          <p:contentPart p14:bwMode="auto" r:id="rId256">
            <p14:nvContentPartPr>
              <p14:cNvPr id="1050397" name=""/>
              <p14:cNvContentPartPr/>
              <p14:nvPr/>
            </p14:nvContentPartPr>
            <p14:xfrm>
              <a:off x="10293786" y="2362475"/>
              <a:ext cx="413761" cy="460966"/>
            </p14:xfrm>
          </p:contentPart>
        </mc:Choice>
        <mc:Fallback>
          <p:sp>
            <p:nvSpPr>
              <p:cNvPr id="1050397" name=""/>
              <p:cNvSpPr/>
              <p:nvPr/>
            </p:nvSpPr>
            <p:spPr>
              <a:xfrm>
                <a:off x="10293786" y="2362475"/>
                <a:ext cx="413761" cy="460966"/>
              </a:xfrm>
            </p:spPr>
          </p:sp>
        </mc:Fallback>
      </mc:AlternateContent>
      <mc:AlternateContent xmlns:mc="http://schemas.openxmlformats.org/markup-compatibility/2006">
        <mc:Choice xmlns:p14="http://schemas.microsoft.com/office/powerpoint/2010/main" Requires="p14">
          <p:contentPart p14:bwMode="auto" r:id="rId257">
            <p14:nvContentPartPr>
              <p14:cNvPr id="1050398" name=""/>
              <p14:cNvContentPartPr/>
              <p14:nvPr/>
            </p14:nvContentPartPr>
            <p14:xfrm>
              <a:off x="10736484" y="2457375"/>
              <a:ext cx="374241" cy="479012"/>
            </p14:xfrm>
          </p:contentPart>
        </mc:Choice>
        <mc:Fallback>
          <p:sp>
            <p:nvSpPr>
              <p:cNvPr id="1050398" name=""/>
              <p:cNvSpPr/>
              <p:nvPr/>
            </p:nvSpPr>
            <p:spPr>
              <a:xfrm>
                <a:off x="10736484" y="2457375"/>
                <a:ext cx="374241" cy="479012"/>
              </a:xfrm>
            </p:spPr>
          </p:sp>
        </mc:Fallback>
      </mc:AlternateContent>
      <mc:AlternateContent xmlns:mc="http://schemas.openxmlformats.org/markup-compatibility/2006">
        <mc:Choice xmlns:p14="http://schemas.microsoft.com/office/powerpoint/2010/main" Requires="p14">
          <p:contentPart p14:bwMode="auto" r:id="rId258">
            <p14:nvContentPartPr>
              <p14:cNvPr id="1050399" name=""/>
              <p14:cNvContentPartPr/>
              <p14:nvPr/>
            </p14:nvContentPartPr>
            <p14:xfrm>
              <a:off x="10722713" y="2326855"/>
              <a:ext cx="199091" cy="60294"/>
            </p14:xfrm>
          </p:contentPart>
        </mc:Choice>
        <mc:Fallback>
          <p:sp>
            <p:nvSpPr>
              <p:cNvPr id="1050399" name=""/>
              <p:cNvSpPr/>
              <p:nvPr/>
            </p:nvSpPr>
            <p:spPr>
              <a:xfrm>
                <a:off x="10722713" y="2326855"/>
                <a:ext cx="199091" cy="60294"/>
              </a:xfrm>
            </p:spPr>
          </p:sp>
        </mc:Fallback>
      </mc:AlternateContent>
      <mc:AlternateContent xmlns:mc="http://schemas.openxmlformats.org/markup-compatibility/2006">
        <mc:Choice xmlns:p14="http://schemas.microsoft.com/office/powerpoint/2010/main" Requires="p14">
          <p:contentPart p14:bwMode="auto" r:id="rId259">
            <p14:nvContentPartPr>
              <p14:cNvPr id="1050400" name=""/>
              <p14:cNvContentPartPr/>
              <p14:nvPr/>
            </p14:nvContentPartPr>
            <p14:xfrm>
              <a:off x="10894052" y="2315051"/>
              <a:ext cx="138980" cy="187801"/>
            </p14:xfrm>
          </p:contentPart>
        </mc:Choice>
        <mc:Fallback>
          <p:sp>
            <p:nvSpPr>
              <p:cNvPr id="1050400" name=""/>
              <p:cNvSpPr/>
              <p:nvPr/>
            </p:nvSpPr>
            <p:spPr>
              <a:xfrm>
                <a:off x="10894052" y="2315051"/>
                <a:ext cx="138980" cy="187801"/>
              </a:xfrm>
            </p:spPr>
          </p:sp>
        </mc:Fallback>
      </mc:AlternateContent>
      <mc:AlternateContent xmlns:mc="http://schemas.openxmlformats.org/markup-compatibility/2006">
        <mc:Choice xmlns:p14="http://schemas.microsoft.com/office/powerpoint/2010/main" Requires="p14">
          <p:contentPart p14:bwMode="auto" r:id="rId260">
            <p14:nvContentPartPr>
              <p14:cNvPr id="1050401" name=""/>
              <p14:cNvContentPartPr/>
              <p14:nvPr/>
            </p14:nvContentPartPr>
            <p14:xfrm>
              <a:off x="8680739" y="1743967"/>
              <a:ext cx="315369" cy="72097"/>
            </p14:xfrm>
          </p:contentPart>
        </mc:Choice>
        <mc:Fallback>
          <p:sp>
            <p:nvSpPr>
              <p:cNvPr id="1050401" name=""/>
              <p:cNvSpPr/>
              <p:nvPr/>
            </p:nvSpPr>
            <p:spPr>
              <a:xfrm>
                <a:off x="8680739" y="1743967"/>
                <a:ext cx="315369" cy="72097"/>
              </a:xfrm>
            </p:spPr>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565" name=""/>
              <p14:cNvContentPartPr/>
              <p14:nvPr/>
            </p14:nvContentPartPr>
            <p14:xfrm>
              <a:off x="1186764" y="348093"/>
              <a:ext cx="1610669" cy="1972940"/>
            </p14:xfrm>
          </p:contentPart>
        </mc:Choice>
        <mc:Fallback>
          <p:sp>
            <p:nvSpPr>
              <p:cNvPr id="1050565" name=""/>
              <p:cNvSpPr/>
              <p:nvPr/>
            </p:nvSpPr>
            <p:spPr>
              <a:xfrm>
                <a:off x="1186764" y="348093"/>
                <a:ext cx="1610669" cy="1972940"/>
              </a:xfrm>
            </p:spPr>
          </p:sp>
        </mc:Fallback>
      </mc:AlternateContent>
      <mc:AlternateContent xmlns:mc="http://schemas.openxmlformats.org/markup-compatibility/2006">
        <mc:Choice xmlns:p14="http://schemas.microsoft.com/office/powerpoint/2010/main" Requires="p14">
          <p:contentPart p14:bwMode="auto" r:id="rId2">
            <p14:nvContentPartPr>
              <p14:cNvPr id="1050566" name=""/>
              <p14:cNvContentPartPr/>
              <p14:nvPr/>
            </p14:nvContentPartPr>
            <p14:xfrm>
              <a:off x="2676824" y="2134435"/>
              <a:ext cx="165585" cy="217289"/>
            </p14:xfrm>
          </p:contentPart>
        </mc:Choice>
        <mc:Fallback>
          <p:sp>
            <p:nvSpPr>
              <p:cNvPr id="1050566" name=""/>
              <p:cNvSpPr/>
              <p:nvPr/>
            </p:nvSpPr>
            <p:spPr>
              <a:xfrm>
                <a:off x="2676824" y="2134435"/>
                <a:ext cx="165585" cy="217289"/>
              </a:xfrm>
            </p:spPr>
          </p:sp>
        </mc:Fallback>
      </mc:AlternateContent>
      <mc:AlternateContent xmlns:mc="http://schemas.openxmlformats.org/markup-compatibility/2006">
        <mc:Choice xmlns:p14="http://schemas.microsoft.com/office/powerpoint/2010/main" Requires="p14">
          <p:contentPart p14:bwMode="auto" r:id="rId3">
            <p14:nvContentPartPr>
              <p14:cNvPr id="1050567" name=""/>
              <p14:cNvContentPartPr/>
              <p14:nvPr/>
            </p14:nvContentPartPr>
            <p14:xfrm>
              <a:off x="457713" y="2322484"/>
              <a:ext cx="755901" cy="599625"/>
            </p14:xfrm>
          </p:contentPart>
        </mc:Choice>
        <mc:Fallback>
          <p:sp>
            <p:nvSpPr>
              <p:cNvPr id="1050567" name=""/>
              <p:cNvSpPr/>
              <p:nvPr/>
            </p:nvSpPr>
            <p:spPr>
              <a:xfrm>
                <a:off x="457713" y="2322484"/>
                <a:ext cx="755901" cy="599625"/>
              </a:xfrm>
            </p:spPr>
          </p:sp>
        </mc:Fallback>
      </mc:AlternateContent>
      <mc:AlternateContent xmlns:mc="http://schemas.openxmlformats.org/markup-compatibility/2006">
        <mc:Choice xmlns:p14="http://schemas.microsoft.com/office/powerpoint/2010/main" Requires="p14">
          <p:contentPart p14:bwMode="auto" r:id="rId4">
            <p14:nvContentPartPr>
              <p14:cNvPr id="1050568" name=""/>
              <p14:cNvContentPartPr/>
              <p14:nvPr/>
            </p14:nvContentPartPr>
            <p14:xfrm>
              <a:off x="440516" y="2662409"/>
              <a:ext cx="173191" cy="340924"/>
            </p14:xfrm>
          </p:contentPart>
        </mc:Choice>
        <mc:Fallback>
          <p:sp>
            <p:nvSpPr>
              <p:cNvPr id="1050568" name=""/>
              <p:cNvSpPr/>
              <p:nvPr/>
            </p:nvSpPr>
            <p:spPr>
              <a:xfrm>
                <a:off x="440516" y="2662409"/>
                <a:ext cx="173191" cy="340924"/>
              </a:xfrm>
            </p:spPr>
          </p:sp>
        </mc:Fallback>
      </mc:AlternateContent>
      <mc:AlternateContent xmlns:mc="http://schemas.openxmlformats.org/markup-compatibility/2006">
        <mc:Choice xmlns:p14="http://schemas.microsoft.com/office/powerpoint/2010/main" Requires="p14">
          <p:contentPart p14:bwMode="auto" r:id="rId5">
            <p14:nvContentPartPr>
              <p14:cNvPr id="1050569" name=""/>
              <p14:cNvContentPartPr/>
              <p14:nvPr/>
            </p14:nvContentPartPr>
            <p14:xfrm>
              <a:off x="321242" y="3235451"/>
              <a:ext cx="105097" cy="214831"/>
            </p14:xfrm>
          </p:contentPart>
        </mc:Choice>
        <mc:Fallback>
          <p:sp>
            <p:nvSpPr>
              <p:cNvPr id="1050569" name=""/>
              <p:cNvSpPr/>
              <p:nvPr/>
            </p:nvSpPr>
            <p:spPr>
              <a:xfrm>
                <a:off x="321242" y="3235451"/>
                <a:ext cx="105097" cy="214831"/>
              </a:xfrm>
            </p:spPr>
          </p:sp>
        </mc:Fallback>
      </mc:AlternateContent>
      <mc:AlternateContent xmlns:mc="http://schemas.openxmlformats.org/markup-compatibility/2006">
        <mc:Choice xmlns:p14="http://schemas.microsoft.com/office/powerpoint/2010/main" Requires="p14">
          <p:contentPart p14:bwMode="auto" r:id="rId6">
            <p14:nvContentPartPr>
              <p14:cNvPr id="1050570" name=""/>
              <p14:cNvContentPartPr/>
              <p14:nvPr/>
            </p14:nvContentPartPr>
            <p14:xfrm>
              <a:off x="417287" y="3146530"/>
              <a:ext cx="139600" cy="287550"/>
            </p14:xfrm>
          </p:contentPart>
        </mc:Choice>
        <mc:Fallback>
          <p:sp>
            <p:nvSpPr>
              <p:cNvPr id="1050570" name=""/>
              <p:cNvSpPr/>
              <p:nvPr/>
            </p:nvSpPr>
            <p:spPr>
              <a:xfrm>
                <a:off x="417287" y="3146530"/>
                <a:ext cx="139600" cy="287550"/>
              </a:xfrm>
            </p:spPr>
          </p:sp>
        </mc:Fallback>
      </mc:AlternateContent>
      <mc:AlternateContent xmlns:mc="http://schemas.openxmlformats.org/markup-compatibility/2006">
        <mc:Choice xmlns:p14="http://schemas.microsoft.com/office/powerpoint/2010/main" Requires="p14">
          <p:contentPart p14:bwMode="auto" r:id="rId7">
            <p14:nvContentPartPr>
              <p14:cNvPr id="1050571" name=""/>
              <p14:cNvContentPartPr/>
              <p14:nvPr/>
            </p14:nvContentPartPr>
            <p14:xfrm>
              <a:off x="2491390" y="2572988"/>
              <a:ext cx="208348" cy="335594"/>
            </p14:xfrm>
          </p:contentPart>
        </mc:Choice>
        <mc:Fallback>
          <p:sp>
            <p:nvSpPr>
              <p:cNvPr id="1050571" name=""/>
              <p:cNvSpPr/>
              <p:nvPr/>
            </p:nvSpPr>
            <p:spPr>
              <a:xfrm>
                <a:off x="2491390" y="2572988"/>
                <a:ext cx="208348" cy="335594"/>
              </a:xfrm>
            </p:spPr>
          </p:sp>
        </mc:Fallback>
      </mc:AlternateContent>
      <mc:AlternateContent xmlns:mc="http://schemas.openxmlformats.org/markup-compatibility/2006">
        <mc:Choice xmlns:p14="http://schemas.microsoft.com/office/powerpoint/2010/main" Requires="p14">
          <p:contentPart p14:bwMode="auto" r:id="rId8">
            <p14:nvContentPartPr>
              <p14:cNvPr id="1050572" name=""/>
              <p14:cNvContentPartPr/>
              <p14:nvPr/>
            </p14:nvContentPartPr>
            <p14:xfrm>
              <a:off x="1152831" y="316525"/>
              <a:ext cx="125090" cy="126460"/>
            </p14:xfrm>
          </p:contentPart>
        </mc:Choice>
        <mc:Fallback>
          <p:sp>
            <p:nvSpPr>
              <p:cNvPr id="1050572" name=""/>
              <p:cNvSpPr/>
              <p:nvPr/>
            </p:nvSpPr>
            <p:spPr>
              <a:xfrm>
                <a:off x="1152831" y="316525"/>
                <a:ext cx="125090" cy="126460"/>
              </a:xfrm>
            </p:spPr>
          </p:sp>
        </mc:Fallback>
      </mc:AlternateContent>
      <mc:AlternateContent xmlns:mc="http://schemas.openxmlformats.org/markup-compatibility/2006">
        <mc:Choice xmlns:p14="http://schemas.microsoft.com/office/powerpoint/2010/main" Requires="p14">
          <p:contentPart p14:bwMode="auto" r:id="rId9">
            <p14:nvContentPartPr>
              <p14:cNvPr id="1050573" name=""/>
              <p14:cNvContentPartPr/>
              <p14:nvPr/>
            </p14:nvContentPartPr>
            <p14:xfrm>
              <a:off x="685062" y="382037"/>
              <a:ext cx="228140" cy="579642"/>
            </p14:xfrm>
          </p:contentPart>
        </mc:Choice>
        <mc:Fallback>
          <p:sp>
            <p:nvSpPr>
              <p:cNvPr id="1050573" name=""/>
              <p:cNvSpPr/>
              <p:nvPr/>
            </p:nvSpPr>
            <p:spPr>
              <a:xfrm>
                <a:off x="685062" y="382037"/>
                <a:ext cx="228140" cy="579642"/>
              </a:xfrm>
            </p:spPr>
          </p:sp>
        </mc:Fallback>
      </mc:AlternateContent>
      <mc:AlternateContent xmlns:mc="http://schemas.openxmlformats.org/markup-compatibility/2006">
        <mc:Choice xmlns:p14="http://schemas.microsoft.com/office/powerpoint/2010/main" Requires="p14">
          <p:contentPart p14:bwMode="auto" r:id="rId10">
            <p14:nvContentPartPr>
              <p14:cNvPr id="1050574" name=""/>
              <p14:cNvContentPartPr/>
              <p14:nvPr/>
            </p14:nvContentPartPr>
            <p14:xfrm>
              <a:off x="2162807" y="703934"/>
              <a:ext cx="3552439" cy="565971"/>
            </p14:xfrm>
          </p:contentPart>
        </mc:Choice>
        <mc:Fallback>
          <p:sp>
            <p:nvSpPr>
              <p:cNvPr id="1050574" name=""/>
              <p:cNvSpPr/>
              <p:nvPr/>
            </p:nvSpPr>
            <p:spPr>
              <a:xfrm>
                <a:off x="2162807" y="703934"/>
                <a:ext cx="3552439" cy="565971"/>
              </a:xfrm>
            </p:spPr>
          </p:sp>
        </mc:Fallback>
      </mc:AlternateContent>
      <mc:AlternateContent xmlns:mc="http://schemas.openxmlformats.org/markup-compatibility/2006">
        <mc:Choice xmlns:p14="http://schemas.microsoft.com/office/powerpoint/2010/main" Requires="p14">
          <p:contentPart p14:bwMode="auto" r:id="rId11">
            <p14:nvContentPartPr>
              <p14:cNvPr id="1050575" name=""/>
              <p14:cNvContentPartPr/>
              <p14:nvPr/>
            </p14:nvContentPartPr>
            <p14:xfrm>
              <a:off x="5716041" y="1367621"/>
              <a:ext cx="23743" cy="343640"/>
            </p14:xfrm>
          </p:contentPart>
        </mc:Choice>
        <mc:Fallback>
          <p:sp>
            <p:nvSpPr>
              <p:cNvPr id="1050575" name=""/>
              <p:cNvSpPr/>
              <p:nvPr/>
            </p:nvSpPr>
            <p:spPr>
              <a:xfrm>
                <a:off x="5716041" y="1367621"/>
                <a:ext cx="23743" cy="343640"/>
              </a:xfrm>
            </p:spPr>
          </p:sp>
        </mc:Fallback>
      </mc:AlternateContent>
      <mc:AlternateContent xmlns:mc="http://schemas.openxmlformats.org/markup-compatibility/2006">
        <mc:Choice xmlns:p14="http://schemas.microsoft.com/office/powerpoint/2010/main" Requires="p14">
          <p:contentPart p14:bwMode="auto" r:id="rId12">
            <p14:nvContentPartPr>
              <p14:cNvPr id="1050576" name=""/>
              <p14:cNvContentPartPr/>
              <p14:nvPr/>
            </p14:nvContentPartPr>
            <p14:xfrm>
              <a:off x="5668430" y="1526683"/>
              <a:ext cx="285418" cy="164571"/>
            </p14:xfrm>
          </p:contentPart>
        </mc:Choice>
        <mc:Fallback>
          <p:sp>
            <p:nvSpPr>
              <p:cNvPr id="1050576" name=""/>
              <p:cNvSpPr/>
              <p:nvPr/>
            </p:nvSpPr>
            <p:spPr>
              <a:xfrm>
                <a:off x="5668430" y="1526683"/>
                <a:ext cx="285418" cy="164571"/>
              </a:xfrm>
            </p:spPr>
          </p:sp>
        </mc:Fallback>
      </mc:AlternateContent>
      <mc:AlternateContent xmlns:mc="http://schemas.openxmlformats.org/markup-compatibility/2006">
        <mc:Choice xmlns:p14="http://schemas.microsoft.com/office/powerpoint/2010/main" Requires="p14">
          <p:contentPart p14:bwMode="auto" r:id="rId13">
            <p14:nvContentPartPr>
              <p14:cNvPr id="1050577" name=""/>
              <p14:cNvContentPartPr/>
              <p14:nvPr/>
            </p14:nvContentPartPr>
            <p14:xfrm>
              <a:off x="5937932" y="1491333"/>
              <a:ext cx="258715" cy="386449"/>
            </p14:xfrm>
          </p:contentPart>
        </mc:Choice>
        <mc:Fallback>
          <p:sp>
            <p:nvSpPr>
              <p:cNvPr id="1050577" name=""/>
              <p:cNvSpPr/>
              <p:nvPr/>
            </p:nvSpPr>
            <p:spPr>
              <a:xfrm>
                <a:off x="5937932" y="1491333"/>
                <a:ext cx="258715" cy="386449"/>
              </a:xfrm>
            </p:spPr>
          </p:sp>
        </mc:Fallback>
      </mc:AlternateContent>
      <mc:AlternateContent xmlns:mc="http://schemas.openxmlformats.org/markup-compatibility/2006">
        <mc:Choice xmlns:p14="http://schemas.microsoft.com/office/powerpoint/2010/main" Requires="p14">
          <p:contentPart p14:bwMode="auto" r:id="rId14">
            <p14:nvContentPartPr>
              <p14:cNvPr id="1050578" name=""/>
              <p14:cNvContentPartPr/>
              <p14:nvPr/>
            </p14:nvContentPartPr>
            <p14:xfrm>
              <a:off x="6193126" y="1338881"/>
              <a:ext cx="10464" cy="32571"/>
            </p14:xfrm>
          </p:contentPart>
        </mc:Choice>
        <mc:Fallback>
          <p:sp>
            <p:nvSpPr>
              <p:cNvPr id="1050578" name=""/>
              <p:cNvSpPr/>
              <p:nvPr/>
            </p:nvSpPr>
            <p:spPr>
              <a:xfrm>
                <a:off x="6193126" y="1338881"/>
                <a:ext cx="10464" cy="32571"/>
              </a:xfrm>
            </p:spPr>
          </p:sp>
        </mc:Fallback>
      </mc:AlternateContent>
      <mc:AlternateContent xmlns:mc="http://schemas.openxmlformats.org/markup-compatibility/2006">
        <mc:Choice xmlns:p14="http://schemas.microsoft.com/office/powerpoint/2010/main" Requires="p14">
          <p:contentPart p14:bwMode="auto" r:id="rId15">
            <p14:nvContentPartPr>
              <p14:cNvPr id="1050579" name=""/>
              <p14:cNvContentPartPr/>
              <p14:nvPr/>
            </p14:nvContentPartPr>
            <p14:xfrm>
              <a:off x="6244338" y="1481456"/>
              <a:ext cx="148271" cy="143016"/>
            </p14:xfrm>
          </p:contentPart>
        </mc:Choice>
        <mc:Fallback>
          <p:sp>
            <p:nvSpPr>
              <p:cNvPr id="1050579" name=""/>
              <p:cNvSpPr/>
              <p:nvPr/>
            </p:nvSpPr>
            <p:spPr>
              <a:xfrm>
                <a:off x="6244338" y="1481456"/>
                <a:ext cx="148271" cy="143016"/>
              </a:xfrm>
            </p:spPr>
          </p:sp>
        </mc:Fallback>
      </mc:AlternateContent>
      <mc:AlternateContent xmlns:mc="http://schemas.openxmlformats.org/markup-compatibility/2006">
        <mc:Choice xmlns:p14="http://schemas.microsoft.com/office/powerpoint/2010/main" Requires="p14">
          <p:contentPart p14:bwMode="auto" r:id="rId16">
            <p14:nvContentPartPr>
              <p14:cNvPr id="1050580" name=""/>
              <p14:cNvContentPartPr/>
              <p14:nvPr/>
            </p14:nvContentPartPr>
            <p14:xfrm>
              <a:off x="6416796" y="1490510"/>
              <a:ext cx="144006" cy="150179"/>
            </p14:xfrm>
          </p:contentPart>
        </mc:Choice>
        <mc:Fallback>
          <p:sp>
            <p:nvSpPr>
              <p:cNvPr id="1050580" name=""/>
              <p:cNvSpPr/>
              <p:nvPr/>
            </p:nvSpPr>
            <p:spPr>
              <a:xfrm>
                <a:off x="6416796" y="1490510"/>
                <a:ext cx="144006" cy="150179"/>
              </a:xfrm>
            </p:spPr>
          </p:sp>
        </mc:Fallback>
      </mc:AlternateContent>
      <mc:AlternateContent xmlns:mc="http://schemas.openxmlformats.org/markup-compatibility/2006">
        <mc:Choice xmlns:p14="http://schemas.microsoft.com/office/powerpoint/2010/main" Requires="p14">
          <p:contentPart p14:bwMode="auto" r:id="rId17">
            <p14:nvContentPartPr>
              <p14:cNvPr id="1050581" name=""/>
              <p14:cNvContentPartPr/>
              <p14:nvPr/>
            </p14:nvContentPartPr>
            <p14:xfrm>
              <a:off x="6550732" y="1342350"/>
              <a:ext cx="5125" cy="355991"/>
            </p14:xfrm>
          </p:contentPart>
        </mc:Choice>
        <mc:Fallback>
          <p:sp>
            <p:nvSpPr>
              <p:cNvPr id="1050581" name=""/>
              <p:cNvSpPr/>
              <p:nvPr/>
            </p:nvSpPr>
            <p:spPr>
              <a:xfrm>
                <a:off x="6550732" y="1342350"/>
                <a:ext cx="5125" cy="355991"/>
              </a:xfrm>
            </p:spPr>
          </p:sp>
        </mc:Fallback>
      </mc:AlternateContent>
      <mc:AlternateContent xmlns:mc="http://schemas.openxmlformats.org/markup-compatibility/2006">
        <mc:Choice xmlns:p14="http://schemas.microsoft.com/office/powerpoint/2010/main" Requires="p14">
          <p:contentPart p14:bwMode="auto" r:id="rId18">
            <p14:nvContentPartPr>
              <p14:cNvPr id="1050582" name=""/>
              <p14:cNvContentPartPr/>
              <p14:nvPr/>
            </p14:nvContentPartPr>
            <p14:xfrm>
              <a:off x="6524755" y="1526683"/>
              <a:ext cx="210226" cy="116088"/>
            </p14:xfrm>
          </p:contentPart>
        </mc:Choice>
        <mc:Fallback>
          <p:sp>
            <p:nvSpPr>
              <p:cNvPr id="1050582" name=""/>
              <p:cNvSpPr/>
              <p:nvPr/>
            </p:nvSpPr>
            <p:spPr>
              <a:xfrm>
                <a:off x="6524755" y="1526683"/>
                <a:ext cx="210226" cy="116088"/>
              </a:xfrm>
            </p:spPr>
          </p:sp>
        </mc:Fallback>
      </mc:AlternateContent>
      <mc:AlternateContent xmlns:mc="http://schemas.openxmlformats.org/markup-compatibility/2006">
        <mc:Choice xmlns:p14="http://schemas.microsoft.com/office/powerpoint/2010/main" Requires="p14">
          <p:contentPart p14:bwMode="auto" r:id="rId19">
            <p14:nvContentPartPr>
              <p14:cNvPr id="1050583" name=""/>
              <p14:cNvContentPartPr/>
              <p14:nvPr/>
            </p14:nvContentPartPr>
            <p14:xfrm>
              <a:off x="6753284" y="1519497"/>
              <a:ext cx="32624" cy="117760"/>
            </p14:xfrm>
          </p:contentPart>
        </mc:Choice>
        <mc:Fallback>
          <p:sp>
            <p:nvSpPr>
              <p:cNvPr id="1050583" name=""/>
              <p:cNvSpPr/>
              <p:nvPr/>
            </p:nvSpPr>
            <p:spPr>
              <a:xfrm>
                <a:off x="6753284" y="1519497"/>
                <a:ext cx="32624" cy="117760"/>
              </a:xfrm>
            </p:spPr>
          </p:sp>
        </mc:Fallback>
      </mc:AlternateContent>
      <mc:AlternateContent xmlns:mc="http://schemas.openxmlformats.org/markup-compatibility/2006">
        <mc:Choice xmlns:p14="http://schemas.microsoft.com/office/powerpoint/2010/main" Requires="p14">
          <p:contentPart p14:bwMode="auto" r:id="rId20">
            <p14:nvContentPartPr>
              <p14:cNvPr id="1050584" name=""/>
              <p14:cNvContentPartPr/>
              <p14:nvPr/>
            </p14:nvContentPartPr>
            <p14:xfrm>
              <a:off x="6833888" y="1420518"/>
              <a:ext cx="170191" cy="184600"/>
            </p14:xfrm>
          </p:contentPart>
        </mc:Choice>
        <mc:Fallback>
          <p:sp>
            <p:nvSpPr>
              <p:cNvPr id="1050584" name=""/>
              <p:cNvSpPr/>
              <p:nvPr/>
            </p:nvSpPr>
            <p:spPr>
              <a:xfrm>
                <a:off x="6833888" y="1420518"/>
                <a:ext cx="170191" cy="184600"/>
              </a:xfrm>
            </p:spPr>
          </p:sp>
        </mc:Fallback>
      </mc:AlternateContent>
      <mc:AlternateContent xmlns:mc="http://schemas.openxmlformats.org/markup-compatibility/2006">
        <mc:Choice xmlns:p14="http://schemas.microsoft.com/office/powerpoint/2010/main" Requires="p14">
          <p:contentPart p14:bwMode="auto" r:id="rId21">
            <p14:nvContentPartPr>
              <p14:cNvPr id="1050585" name=""/>
              <p14:cNvContentPartPr/>
              <p14:nvPr/>
            </p14:nvContentPartPr>
            <p14:xfrm>
              <a:off x="1234757" y="767549"/>
              <a:ext cx="1592263" cy="1554935"/>
            </p14:xfrm>
          </p:contentPart>
        </mc:Choice>
        <mc:Fallback>
          <p:sp>
            <p:nvSpPr>
              <p:cNvPr id="1050585" name=""/>
              <p:cNvSpPr/>
              <p:nvPr/>
            </p:nvSpPr>
            <p:spPr>
              <a:xfrm>
                <a:off x="1234757" y="767549"/>
                <a:ext cx="1592263" cy="1554935"/>
              </a:xfrm>
            </p:spPr>
          </p:sp>
        </mc:Fallback>
      </mc:AlternateContent>
      <mc:AlternateContent xmlns:mc="http://schemas.openxmlformats.org/markup-compatibility/2006">
        <mc:Choice xmlns:p14="http://schemas.microsoft.com/office/powerpoint/2010/main" Requires="p14">
          <p:contentPart p14:bwMode="auto" r:id="rId22">
            <p14:nvContentPartPr>
              <p14:cNvPr id="1050586" name=""/>
              <p14:cNvContentPartPr/>
              <p14:nvPr/>
            </p14:nvContentPartPr>
            <p14:xfrm>
              <a:off x="2676824" y="784281"/>
              <a:ext cx="161355" cy="129416"/>
            </p14:xfrm>
          </p:contentPart>
        </mc:Choice>
        <mc:Fallback>
          <p:sp>
            <p:nvSpPr>
              <p:cNvPr id="1050586" name=""/>
              <p:cNvSpPr/>
              <p:nvPr/>
            </p:nvSpPr>
            <p:spPr>
              <a:xfrm>
                <a:off x="2676824" y="784281"/>
                <a:ext cx="161355" cy="129416"/>
              </a:xfrm>
            </p:spPr>
          </p:sp>
        </mc:Fallback>
      </mc:AlternateContent>
      <mc:AlternateContent xmlns:mc="http://schemas.openxmlformats.org/markup-compatibility/2006">
        <mc:Choice xmlns:p14="http://schemas.microsoft.com/office/powerpoint/2010/main" Requires="p14">
          <p:contentPart p14:bwMode="auto" r:id="rId23">
            <p14:nvContentPartPr>
              <p14:cNvPr id="1050587" name=""/>
              <p14:cNvContentPartPr/>
              <p14:nvPr/>
            </p14:nvContentPartPr>
            <p14:xfrm>
              <a:off x="2785295" y="644661"/>
              <a:ext cx="120127" cy="140220"/>
            </p14:xfrm>
          </p:contentPart>
        </mc:Choice>
        <mc:Fallback>
          <p:sp>
            <p:nvSpPr>
              <p:cNvPr id="1050587" name=""/>
              <p:cNvSpPr/>
              <p:nvPr/>
            </p:nvSpPr>
            <p:spPr>
              <a:xfrm>
                <a:off x="2785295" y="644661"/>
                <a:ext cx="120127" cy="140220"/>
              </a:xfrm>
            </p:spPr>
          </p:sp>
        </mc:Fallback>
      </mc:AlternateContent>
      <mc:AlternateContent xmlns:mc="http://schemas.openxmlformats.org/markup-compatibility/2006">
        <mc:Choice xmlns:p14="http://schemas.microsoft.com/office/powerpoint/2010/main" Requires="p14">
          <p:contentPart p14:bwMode="auto" r:id="rId24">
            <p14:nvContentPartPr>
              <p14:cNvPr id="1050588" name=""/>
              <p14:cNvContentPartPr/>
              <p14:nvPr/>
            </p14:nvContentPartPr>
            <p14:xfrm>
              <a:off x="2805438" y="680833"/>
              <a:ext cx="93587" cy="122665"/>
            </p14:xfrm>
          </p:contentPart>
        </mc:Choice>
        <mc:Fallback>
          <p:sp>
            <p:nvSpPr>
              <p:cNvPr id="1050588" name=""/>
              <p:cNvSpPr/>
              <p:nvPr/>
            </p:nvSpPr>
            <p:spPr>
              <a:xfrm>
                <a:off x="2805438" y="680833"/>
                <a:ext cx="93587" cy="122665"/>
              </a:xfrm>
            </p:spPr>
          </p:sp>
        </mc:Fallback>
      </mc:AlternateContent>
      <mc:AlternateContent xmlns:mc="http://schemas.openxmlformats.org/markup-compatibility/2006">
        <mc:Choice xmlns:p14="http://schemas.microsoft.com/office/powerpoint/2010/main" Requires="p14">
          <p:contentPart p14:bwMode="auto" r:id="rId25">
            <p14:nvContentPartPr>
              <p14:cNvPr id="1050589" name=""/>
              <p14:cNvContentPartPr/>
              <p14:nvPr/>
            </p14:nvContentPartPr>
            <p14:xfrm>
              <a:off x="1481663" y="1431955"/>
              <a:ext cx="143637" cy="244576"/>
            </p14:xfrm>
          </p:contentPart>
        </mc:Choice>
        <mc:Fallback>
          <p:sp>
            <p:nvSpPr>
              <p:cNvPr id="1050589" name=""/>
              <p:cNvSpPr/>
              <p:nvPr/>
            </p:nvSpPr>
            <p:spPr>
              <a:xfrm>
                <a:off x="1481663" y="1431955"/>
                <a:ext cx="143637" cy="244576"/>
              </a:xfrm>
            </p:spPr>
          </p:sp>
        </mc:Fallback>
      </mc:AlternateContent>
      <mc:AlternateContent xmlns:mc="http://schemas.openxmlformats.org/markup-compatibility/2006">
        <mc:Choice xmlns:p14="http://schemas.microsoft.com/office/powerpoint/2010/main" Requires="p14">
          <p:contentPart p14:bwMode="auto" r:id="rId26">
            <p14:nvContentPartPr>
              <p14:cNvPr id="1050590" name=""/>
              <p14:cNvContentPartPr/>
              <p14:nvPr/>
            </p14:nvContentPartPr>
            <p14:xfrm>
              <a:off x="1641742" y="1439967"/>
              <a:ext cx="11636" cy="138602"/>
            </p14:xfrm>
          </p:contentPart>
        </mc:Choice>
        <mc:Fallback>
          <p:sp>
            <p:nvSpPr>
              <p:cNvPr id="1050590" name=""/>
              <p:cNvSpPr/>
              <p:nvPr/>
            </p:nvSpPr>
            <p:spPr>
              <a:xfrm>
                <a:off x="1641742" y="1439967"/>
                <a:ext cx="11636" cy="138602"/>
              </a:xfrm>
            </p:spPr>
          </p:sp>
        </mc:Fallback>
      </mc:AlternateContent>
      <mc:AlternateContent xmlns:mc="http://schemas.openxmlformats.org/markup-compatibility/2006">
        <mc:Choice xmlns:p14="http://schemas.microsoft.com/office/powerpoint/2010/main" Requires="p14">
          <p:contentPart p14:bwMode="auto" r:id="rId27">
            <p14:nvContentPartPr>
              <p14:cNvPr id="1050591" name=""/>
              <p14:cNvContentPartPr/>
              <p14:nvPr/>
            </p14:nvContentPartPr>
            <p14:xfrm>
              <a:off x="1641742" y="1334457"/>
              <a:ext cx="157368" cy="260829"/>
            </p14:xfrm>
          </p:contentPart>
        </mc:Choice>
        <mc:Fallback>
          <p:sp>
            <p:nvSpPr>
              <p:cNvPr id="1050591" name=""/>
              <p:cNvSpPr/>
              <p:nvPr/>
            </p:nvSpPr>
            <p:spPr>
              <a:xfrm>
                <a:off x="1641742" y="1334457"/>
                <a:ext cx="157368" cy="260829"/>
              </a:xfrm>
            </p:spPr>
          </p:sp>
        </mc:Fallback>
      </mc:AlternateContent>
      <mc:AlternateContent xmlns:mc="http://schemas.openxmlformats.org/markup-compatibility/2006">
        <mc:Choice xmlns:p14="http://schemas.microsoft.com/office/powerpoint/2010/main" Requires="p14">
          <p:contentPart p14:bwMode="auto" r:id="rId28">
            <p14:nvContentPartPr>
              <p14:cNvPr id="1050592" name=""/>
              <p14:cNvContentPartPr/>
              <p14:nvPr/>
            </p14:nvContentPartPr>
            <p14:xfrm>
              <a:off x="1513568" y="1243247"/>
              <a:ext cx="197061" cy="81016"/>
            </p14:xfrm>
          </p:contentPart>
        </mc:Choice>
        <mc:Fallback>
          <p:sp>
            <p:nvSpPr>
              <p:cNvPr id="1050592" name=""/>
              <p:cNvSpPr/>
              <p:nvPr/>
            </p:nvSpPr>
            <p:spPr>
              <a:xfrm>
                <a:off x="1513568" y="1243247"/>
                <a:ext cx="197061" cy="81016"/>
              </a:xfrm>
            </p:spPr>
          </p:sp>
        </mc:Fallback>
      </mc:AlternateContent>
      <mc:AlternateContent xmlns:mc="http://schemas.openxmlformats.org/markup-compatibility/2006">
        <mc:Choice xmlns:p14="http://schemas.microsoft.com/office/powerpoint/2010/main" Requires="p14">
          <p:contentPart p14:bwMode="auto" r:id="rId29">
            <p14:nvContentPartPr>
              <p14:cNvPr id="1050593" name=""/>
              <p14:cNvContentPartPr/>
              <p14:nvPr/>
            </p14:nvContentPartPr>
            <p14:xfrm>
              <a:off x="1663325" y="1187253"/>
              <a:ext cx="114887" cy="111629"/>
            </p14:xfrm>
          </p:contentPart>
        </mc:Choice>
        <mc:Fallback>
          <p:sp>
            <p:nvSpPr>
              <p:cNvPr id="1050593" name=""/>
              <p:cNvSpPr/>
              <p:nvPr/>
            </p:nvSpPr>
            <p:spPr>
              <a:xfrm>
                <a:off x="1663325" y="1187253"/>
                <a:ext cx="114887" cy="111629"/>
              </a:xfrm>
            </p:spPr>
          </p:sp>
        </mc:Fallback>
      </mc:AlternateContent>
      <mc:AlternateContent xmlns:mc="http://schemas.openxmlformats.org/markup-compatibility/2006">
        <mc:Choice xmlns:p14="http://schemas.microsoft.com/office/powerpoint/2010/main" Requires="p14">
          <p:contentPart p14:bwMode="auto" r:id="rId30">
            <p14:nvContentPartPr>
              <p14:cNvPr id="1050594" name=""/>
              <p14:cNvContentPartPr/>
              <p14:nvPr/>
            </p14:nvContentPartPr>
            <p14:xfrm>
              <a:off x="1875199" y="1223178"/>
              <a:ext cx="37866" cy="264111"/>
            </p14:xfrm>
          </p:contentPart>
        </mc:Choice>
        <mc:Fallback>
          <p:sp>
            <p:nvSpPr>
              <p:cNvPr id="1050594" name=""/>
              <p:cNvSpPr/>
              <p:nvPr/>
            </p:nvSpPr>
            <p:spPr>
              <a:xfrm>
                <a:off x="1875199" y="1223178"/>
                <a:ext cx="37866" cy="264111"/>
              </a:xfrm>
            </p:spPr>
          </p:sp>
        </mc:Fallback>
      </mc:AlternateContent>
      <mc:AlternateContent xmlns:mc="http://schemas.openxmlformats.org/markup-compatibility/2006">
        <mc:Choice xmlns:p14="http://schemas.microsoft.com/office/powerpoint/2010/main" Requires="p14">
          <p:contentPart p14:bwMode="auto" r:id="rId31">
            <p14:nvContentPartPr>
              <p14:cNvPr id="1050595" name=""/>
              <p14:cNvContentPartPr/>
              <p14:nvPr/>
            </p14:nvContentPartPr>
            <p14:xfrm>
              <a:off x="1965835" y="1230363"/>
              <a:ext cx="67531" cy="155158"/>
            </p14:xfrm>
          </p:contentPart>
        </mc:Choice>
        <mc:Fallback>
          <p:sp>
            <p:nvSpPr>
              <p:cNvPr id="1050595" name=""/>
              <p:cNvSpPr/>
              <p:nvPr/>
            </p:nvSpPr>
            <p:spPr>
              <a:xfrm>
                <a:off x="1965835" y="1230363"/>
                <a:ext cx="67531" cy="155158"/>
              </a:xfrm>
            </p:spPr>
          </p:sp>
        </mc:Fallback>
      </mc:AlternateContent>
      <mc:AlternateContent xmlns:mc="http://schemas.openxmlformats.org/markup-compatibility/2006">
        <mc:Choice xmlns:p14="http://schemas.microsoft.com/office/powerpoint/2010/main" Requires="p14">
          <p:contentPart p14:bwMode="auto" r:id="rId32">
            <p14:nvContentPartPr>
              <p14:cNvPr id="1050596" name=""/>
              <p14:cNvContentPartPr/>
              <p14:nvPr/>
            </p14:nvContentPartPr>
            <p14:xfrm>
              <a:off x="1920113" y="1273968"/>
              <a:ext cx="114519" cy="79282"/>
            </p14:xfrm>
          </p:contentPart>
        </mc:Choice>
        <mc:Fallback>
          <p:sp>
            <p:nvSpPr>
              <p:cNvPr id="1050596" name=""/>
              <p:cNvSpPr/>
              <p:nvPr/>
            </p:nvSpPr>
            <p:spPr>
              <a:xfrm>
                <a:off x="1920113" y="1273968"/>
                <a:ext cx="114519" cy="79282"/>
              </a:xfrm>
            </p:spPr>
          </p:sp>
        </mc:Fallback>
      </mc:AlternateContent>
      <mc:AlternateContent xmlns:mc="http://schemas.openxmlformats.org/markup-compatibility/2006">
        <mc:Choice xmlns:p14="http://schemas.microsoft.com/office/powerpoint/2010/main" Requires="p14">
          <p:contentPart p14:bwMode="auto" r:id="rId33">
            <p14:nvContentPartPr>
              <p14:cNvPr id="1050597" name=""/>
              <p14:cNvContentPartPr/>
              <p14:nvPr/>
            </p14:nvContentPartPr>
            <p14:xfrm>
              <a:off x="2055775" y="1165450"/>
              <a:ext cx="31629" cy="167290"/>
            </p14:xfrm>
          </p:contentPart>
        </mc:Choice>
        <mc:Fallback>
          <p:sp>
            <p:nvSpPr>
              <p:cNvPr id="1050597" name=""/>
              <p:cNvSpPr/>
              <p:nvPr/>
            </p:nvSpPr>
            <p:spPr>
              <a:xfrm>
                <a:off x="2055775" y="1165450"/>
                <a:ext cx="31629" cy="167290"/>
              </a:xfrm>
            </p:spPr>
          </p:sp>
        </mc:Fallback>
      </mc:AlternateContent>
      <mc:AlternateContent xmlns:mc="http://schemas.openxmlformats.org/markup-compatibility/2006">
        <mc:Choice xmlns:p14="http://schemas.microsoft.com/office/powerpoint/2010/main" Requires="p14">
          <p:contentPart p14:bwMode="auto" r:id="rId34">
            <p14:nvContentPartPr>
              <p14:cNvPr id="1050598" name=""/>
              <p14:cNvContentPartPr/>
              <p14:nvPr/>
            </p14:nvContentPartPr>
            <p14:xfrm>
              <a:off x="1254279" y="794104"/>
              <a:ext cx="2184049" cy="1528565"/>
            </p14:xfrm>
          </p:contentPart>
        </mc:Choice>
        <mc:Fallback>
          <p:sp>
            <p:nvSpPr>
              <p:cNvPr id="1050598" name=""/>
              <p:cNvSpPr/>
              <p:nvPr/>
            </p:nvSpPr>
            <p:spPr>
              <a:xfrm>
                <a:off x="1254279" y="794104"/>
                <a:ext cx="2184049" cy="1528565"/>
              </a:xfrm>
            </p:spPr>
          </p:sp>
        </mc:Fallback>
      </mc:AlternateContent>
      <mc:AlternateContent xmlns:mc="http://schemas.openxmlformats.org/markup-compatibility/2006">
        <mc:Choice xmlns:p14="http://schemas.microsoft.com/office/powerpoint/2010/main" Requires="p14">
          <p:contentPart p14:bwMode="auto" r:id="rId35">
            <p14:nvContentPartPr>
              <p14:cNvPr id="1050599" name=""/>
              <p14:cNvContentPartPr/>
              <p14:nvPr/>
            </p14:nvContentPartPr>
            <p14:xfrm>
              <a:off x="3333991" y="791371"/>
              <a:ext cx="129355" cy="105001"/>
            </p14:xfrm>
          </p:contentPart>
        </mc:Choice>
        <mc:Fallback>
          <p:sp>
            <p:nvSpPr>
              <p:cNvPr id="1050599" name=""/>
              <p:cNvSpPr/>
              <p:nvPr/>
            </p:nvSpPr>
            <p:spPr>
              <a:xfrm>
                <a:off x="3333991" y="791371"/>
                <a:ext cx="129355" cy="105001"/>
              </a:xfrm>
            </p:spPr>
          </p:sp>
        </mc:Fallback>
      </mc:AlternateContent>
      <mc:AlternateContent xmlns:mc="http://schemas.openxmlformats.org/markup-compatibility/2006">
        <mc:Choice xmlns:p14="http://schemas.microsoft.com/office/powerpoint/2010/main" Requires="p14">
          <p:contentPart p14:bwMode="auto" r:id="rId36">
            <p14:nvContentPartPr>
              <p14:cNvPr id="1050600" name=""/>
              <p14:cNvContentPartPr/>
              <p14:nvPr/>
            </p14:nvContentPartPr>
            <p14:xfrm>
              <a:off x="2609788" y="1682124"/>
              <a:ext cx="122138" cy="211101"/>
            </p14:xfrm>
          </p:contentPart>
        </mc:Choice>
        <mc:Fallback>
          <p:sp>
            <p:nvSpPr>
              <p:cNvPr id="1050600" name=""/>
              <p:cNvSpPr/>
              <p:nvPr/>
            </p:nvSpPr>
            <p:spPr>
              <a:xfrm>
                <a:off x="2609788" y="1682124"/>
                <a:ext cx="122138" cy="211101"/>
              </a:xfrm>
            </p:spPr>
          </p:sp>
        </mc:Fallback>
      </mc:AlternateContent>
      <mc:AlternateContent xmlns:mc="http://schemas.openxmlformats.org/markup-compatibility/2006">
        <mc:Choice xmlns:p14="http://schemas.microsoft.com/office/powerpoint/2010/main" Requires="p14">
          <p:contentPart p14:bwMode="auto" r:id="rId37">
            <p14:nvContentPartPr>
              <p14:cNvPr id="1050601" name=""/>
              <p14:cNvContentPartPr/>
              <p14:nvPr/>
            </p14:nvContentPartPr>
            <p14:xfrm>
              <a:off x="2774835" y="1654666"/>
              <a:ext cx="166927" cy="246903"/>
            </p14:xfrm>
          </p:contentPart>
        </mc:Choice>
        <mc:Fallback>
          <p:sp>
            <p:nvSpPr>
              <p:cNvPr id="1050601" name=""/>
              <p:cNvSpPr/>
              <p:nvPr/>
            </p:nvSpPr>
            <p:spPr>
              <a:xfrm>
                <a:off x="2774835" y="1654666"/>
                <a:ext cx="166927" cy="246903"/>
              </a:xfrm>
            </p:spPr>
          </p:sp>
        </mc:Fallback>
      </mc:AlternateContent>
      <mc:AlternateContent xmlns:mc="http://schemas.openxmlformats.org/markup-compatibility/2006">
        <mc:Choice xmlns:p14="http://schemas.microsoft.com/office/powerpoint/2010/main" Requires="p14">
          <p:contentPart p14:bwMode="auto" r:id="rId38">
            <p14:nvContentPartPr>
              <p14:cNvPr id="1050602" name=""/>
              <p14:cNvContentPartPr/>
              <p14:nvPr/>
            </p14:nvContentPartPr>
            <p14:xfrm>
              <a:off x="2655682" y="1546079"/>
              <a:ext cx="216705" cy="52948"/>
            </p14:xfrm>
          </p:contentPart>
        </mc:Choice>
        <mc:Fallback>
          <p:sp>
            <p:nvSpPr>
              <p:cNvPr id="1050602" name=""/>
              <p:cNvSpPr/>
              <p:nvPr/>
            </p:nvSpPr>
            <p:spPr>
              <a:xfrm>
                <a:off x="2655682" y="1546079"/>
                <a:ext cx="216705" cy="52948"/>
              </a:xfrm>
            </p:spPr>
          </p:sp>
        </mc:Fallback>
      </mc:AlternateContent>
      <mc:AlternateContent xmlns:mc="http://schemas.openxmlformats.org/markup-compatibility/2006">
        <mc:Choice xmlns:p14="http://schemas.microsoft.com/office/powerpoint/2010/main" Requires="p14">
          <p:contentPart p14:bwMode="auto" r:id="rId39">
            <p14:nvContentPartPr>
              <p14:cNvPr id="1050603" name=""/>
              <p14:cNvContentPartPr/>
              <p14:nvPr/>
            </p14:nvContentPartPr>
            <p14:xfrm>
              <a:off x="2834068" y="1476140"/>
              <a:ext cx="107055" cy="128151"/>
            </p14:xfrm>
          </p:contentPart>
        </mc:Choice>
        <mc:Fallback>
          <p:sp>
            <p:nvSpPr>
              <p:cNvPr id="1050603" name=""/>
              <p:cNvSpPr/>
              <p:nvPr/>
            </p:nvSpPr>
            <p:spPr>
              <a:xfrm>
                <a:off x="2834068" y="1476140"/>
                <a:ext cx="107055" cy="128151"/>
              </a:xfrm>
            </p:spPr>
          </p:sp>
        </mc:Fallback>
      </mc:AlternateContent>
      <mc:AlternateContent xmlns:mc="http://schemas.openxmlformats.org/markup-compatibility/2006">
        <mc:Choice xmlns:p14="http://schemas.microsoft.com/office/powerpoint/2010/main" Requires="p14">
          <p:contentPart p14:bwMode="auto" r:id="rId40">
            <p14:nvContentPartPr>
              <p14:cNvPr id="1050604" name=""/>
              <p14:cNvContentPartPr/>
              <p14:nvPr/>
            </p14:nvContentPartPr>
            <p14:xfrm>
              <a:off x="3034300" y="1555670"/>
              <a:ext cx="92673" cy="376098"/>
            </p14:xfrm>
          </p:contentPart>
        </mc:Choice>
        <mc:Fallback>
          <p:sp>
            <p:nvSpPr>
              <p:cNvPr id="1050604" name=""/>
              <p:cNvSpPr/>
              <p:nvPr/>
            </p:nvSpPr>
            <p:spPr>
              <a:xfrm>
                <a:off x="3034300" y="1555670"/>
                <a:ext cx="92673" cy="376098"/>
              </a:xfrm>
            </p:spPr>
          </p:sp>
        </mc:Fallback>
      </mc:AlternateContent>
      <mc:AlternateContent xmlns:mc="http://schemas.openxmlformats.org/markup-compatibility/2006">
        <mc:Choice xmlns:p14="http://schemas.microsoft.com/office/powerpoint/2010/main" Requires="p14">
          <p:contentPart p14:bwMode="auto" r:id="rId41">
            <p14:nvContentPartPr>
              <p14:cNvPr id="1050605" name=""/>
              <p14:cNvContentPartPr/>
              <p14:nvPr/>
            </p14:nvContentPartPr>
            <p14:xfrm>
              <a:off x="3146466" y="1606213"/>
              <a:ext cx="38505" cy="232300"/>
            </p14:xfrm>
          </p:contentPart>
        </mc:Choice>
        <mc:Fallback>
          <p:sp>
            <p:nvSpPr>
              <p:cNvPr id="1050605" name=""/>
              <p:cNvSpPr/>
              <p:nvPr/>
            </p:nvSpPr>
            <p:spPr>
              <a:xfrm>
                <a:off x="3146466" y="1606213"/>
                <a:ext cx="38505" cy="232300"/>
              </a:xfrm>
            </p:spPr>
          </p:sp>
        </mc:Fallback>
      </mc:AlternateContent>
      <mc:AlternateContent xmlns:mc="http://schemas.openxmlformats.org/markup-compatibility/2006">
        <mc:Choice xmlns:p14="http://schemas.microsoft.com/office/powerpoint/2010/main" Requires="p14">
          <p:contentPart p14:bwMode="auto" r:id="rId42">
            <p14:nvContentPartPr>
              <p14:cNvPr id="1050606" name=""/>
              <p14:cNvContentPartPr/>
              <p14:nvPr/>
            </p14:nvContentPartPr>
            <p14:xfrm>
              <a:off x="3076762" y="1734091"/>
              <a:ext cx="180055" cy="31679"/>
            </p14:xfrm>
          </p:contentPart>
        </mc:Choice>
        <mc:Fallback>
          <p:sp>
            <p:nvSpPr>
              <p:cNvPr id="1050606" name=""/>
              <p:cNvSpPr/>
              <p:nvPr/>
            </p:nvSpPr>
            <p:spPr>
              <a:xfrm>
                <a:off x="3076762" y="1734091"/>
                <a:ext cx="180055" cy="31679"/>
              </a:xfrm>
            </p:spPr>
          </p:sp>
        </mc:Fallback>
      </mc:AlternateContent>
      <mc:AlternateContent xmlns:mc="http://schemas.openxmlformats.org/markup-compatibility/2006">
        <mc:Choice xmlns:p14="http://schemas.microsoft.com/office/powerpoint/2010/main" Requires="p14">
          <p:contentPart p14:bwMode="auto" r:id="rId43">
            <p14:nvContentPartPr>
              <p14:cNvPr id="1050607" name=""/>
              <p14:cNvContentPartPr/>
              <p14:nvPr/>
            </p14:nvContentPartPr>
            <p14:xfrm>
              <a:off x="3276731" y="1746998"/>
              <a:ext cx="119455" cy="25957"/>
            </p14:xfrm>
          </p:contentPart>
        </mc:Choice>
        <mc:Fallback>
          <p:sp>
            <p:nvSpPr>
              <p:cNvPr id="1050607" name=""/>
              <p:cNvSpPr/>
              <p:nvPr/>
            </p:nvSpPr>
            <p:spPr>
              <a:xfrm>
                <a:off x="3276731" y="1746998"/>
                <a:ext cx="119455" cy="25957"/>
              </a:xfrm>
            </p:spPr>
          </p:sp>
        </mc:Fallback>
      </mc:AlternateContent>
      <mc:AlternateContent xmlns:mc="http://schemas.openxmlformats.org/markup-compatibility/2006">
        <mc:Choice xmlns:p14="http://schemas.microsoft.com/office/powerpoint/2010/main" Requires="p14">
          <p:contentPart p14:bwMode="auto" r:id="rId44">
            <p14:nvContentPartPr>
              <p14:cNvPr id="1050608" name=""/>
              <p14:cNvContentPartPr/>
              <p14:nvPr/>
            </p14:nvContentPartPr>
            <p14:xfrm>
              <a:off x="3305361" y="1693424"/>
              <a:ext cx="7316" cy="120986"/>
            </p14:xfrm>
          </p:contentPart>
        </mc:Choice>
        <mc:Fallback>
          <p:sp>
            <p:nvSpPr>
              <p:cNvPr id="1050608" name=""/>
              <p:cNvSpPr/>
              <p:nvPr/>
            </p:nvSpPr>
            <p:spPr>
              <a:xfrm>
                <a:off x="3305361" y="1693424"/>
                <a:ext cx="7316" cy="120986"/>
              </a:xfrm>
            </p:spPr>
          </p:sp>
        </mc:Fallback>
      </mc:AlternateContent>
      <mc:AlternateContent xmlns:mc="http://schemas.openxmlformats.org/markup-compatibility/2006">
        <mc:Choice xmlns:p14="http://schemas.microsoft.com/office/powerpoint/2010/main" Requires="p14">
          <p:contentPart p14:bwMode="auto" r:id="rId45">
            <p14:nvContentPartPr>
              <p14:cNvPr id="1050609" name=""/>
              <p14:cNvContentPartPr/>
              <p14:nvPr/>
            </p14:nvContentPartPr>
            <p14:xfrm>
              <a:off x="3440447" y="1578483"/>
              <a:ext cx="154975" cy="235445"/>
            </p14:xfrm>
          </p:contentPart>
        </mc:Choice>
        <mc:Fallback>
          <p:sp>
            <p:nvSpPr>
              <p:cNvPr id="1050609" name=""/>
              <p:cNvSpPr/>
              <p:nvPr/>
            </p:nvSpPr>
            <p:spPr>
              <a:xfrm>
                <a:off x="3440447" y="1578483"/>
                <a:ext cx="154975" cy="235445"/>
              </a:xfrm>
            </p:spPr>
          </p:sp>
        </mc:Fallback>
      </mc:AlternateContent>
      <mc:AlternateContent xmlns:mc="http://schemas.openxmlformats.org/markup-compatibility/2006">
        <mc:Choice xmlns:p14="http://schemas.microsoft.com/office/powerpoint/2010/main" Requires="p14">
          <p:contentPart p14:bwMode="auto" r:id="rId46">
            <p14:nvContentPartPr>
              <p14:cNvPr id="1050610" name=""/>
              <p14:cNvContentPartPr/>
              <p14:nvPr/>
            </p14:nvContentPartPr>
            <p14:xfrm>
              <a:off x="3625900" y="1555670"/>
              <a:ext cx="36233" cy="268098"/>
            </p14:xfrm>
          </p:contentPart>
        </mc:Choice>
        <mc:Fallback>
          <p:sp>
            <p:nvSpPr>
              <p:cNvPr id="1050610" name=""/>
              <p:cNvSpPr/>
              <p:nvPr/>
            </p:nvSpPr>
            <p:spPr>
              <a:xfrm>
                <a:off x="3625900" y="1555670"/>
                <a:ext cx="36233" cy="268098"/>
              </a:xfrm>
            </p:spPr>
          </p:sp>
        </mc:Fallback>
      </mc:AlternateContent>
      <mc:AlternateContent xmlns:mc="http://schemas.openxmlformats.org/markup-compatibility/2006">
        <mc:Choice xmlns:p14="http://schemas.microsoft.com/office/powerpoint/2010/main" Requires="p14">
          <p:contentPart p14:bwMode="auto" r:id="rId47">
            <p14:nvContentPartPr>
              <p14:cNvPr id="1050611" name=""/>
              <p14:cNvContentPartPr/>
              <p14:nvPr/>
            </p14:nvContentPartPr>
            <p14:xfrm>
              <a:off x="3583732" y="1657252"/>
              <a:ext cx="192481" cy="28492"/>
            </p14:xfrm>
          </p:contentPart>
        </mc:Choice>
        <mc:Fallback>
          <p:sp>
            <p:nvSpPr>
              <p:cNvPr id="1050611" name=""/>
              <p:cNvSpPr/>
              <p:nvPr/>
            </p:nvSpPr>
            <p:spPr>
              <a:xfrm>
                <a:off x="3583732" y="1657252"/>
                <a:ext cx="192481" cy="28492"/>
              </a:xfrm>
            </p:spPr>
          </p:sp>
        </mc:Fallback>
      </mc:AlternateContent>
      <mc:AlternateContent xmlns:mc="http://schemas.openxmlformats.org/markup-compatibility/2006">
        <mc:Choice xmlns:p14="http://schemas.microsoft.com/office/powerpoint/2010/main" Requires="p14">
          <p:contentPart p14:bwMode="auto" r:id="rId48">
            <p14:nvContentPartPr>
              <p14:cNvPr id="1050612" name=""/>
              <p14:cNvContentPartPr/>
              <p14:nvPr/>
            </p14:nvContentPartPr>
            <p14:xfrm>
              <a:off x="3348085" y="810711"/>
              <a:ext cx="69774" cy="14566"/>
            </p14:xfrm>
          </p:contentPart>
        </mc:Choice>
        <mc:Fallback>
          <p:sp>
            <p:nvSpPr>
              <p:cNvPr id="1050612" name=""/>
              <p:cNvSpPr/>
              <p:nvPr/>
            </p:nvSpPr>
            <p:spPr>
              <a:xfrm>
                <a:off x="3348085" y="810711"/>
                <a:ext cx="69774" cy="14566"/>
              </a:xfrm>
            </p:spPr>
          </p:sp>
        </mc:Fallback>
      </mc:AlternateContent>
      <mc:AlternateContent xmlns:mc="http://schemas.openxmlformats.org/markup-compatibility/2006">
        <mc:Choice xmlns:p14="http://schemas.microsoft.com/office/powerpoint/2010/main" Requires="p14">
          <p:contentPart p14:bwMode="auto" r:id="rId49">
            <p14:nvContentPartPr>
              <p14:cNvPr id="1050613" name=""/>
              <p14:cNvContentPartPr/>
              <p14:nvPr/>
            </p14:nvContentPartPr>
            <p14:xfrm>
              <a:off x="3434493" y="709574"/>
              <a:ext cx="70836" cy="110057"/>
            </p14:xfrm>
          </p:contentPart>
        </mc:Choice>
        <mc:Fallback>
          <p:sp>
            <p:nvSpPr>
              <p:cNvPr id="1050613" name=""/>
              <p:cNvSpPr/>
              <p:nvPr/>
            </p:nvSpPr>
            <p:spPr>
              <a:xfrm>
                <a:off x="3434493" y="709574"/>
                <a:ext cx="70836" cy="110057"/>
              </a:xfrm>
            </p:spPr>
          </p:sp>
        </mc:Fallback>
      </mc:AlternateContent>
      <mc:AlternateContent xmlns:mc="http://schemas.openxmlformats.org/markup-compatibility/2006">
        <mc:Choice xmlns:p14="http://schemas.microsoft.com/office/powerpoint/2010/main" Requires="p14">
          <p:contentPart p14:bwMode="auto" r:id="rId50">
            <p14:nvContentPartPr>
              <p14:cNvPr id="1050614" name=""/>
              <p14:cNvContentPartPr/>
              <p14:nvPr/>
            </p14:nvContentPartPr>
            <p14:xfrm>
              <a:off x="3405345" y="724191"/>
              <a:ext cx="85449" cy="79778"/>
            </p14:xfrm>
          </p:contentPart>
        </mc:Choice>
        <mc:Fallback>
          <p:sp>
            <p:nvSpPr>
              <p:cNvPr id="1050614" name=""/>
              <p:cNvSpPr/>
              <p:nvPr/>
            </p:nvSpPr>
            <p:spPr>
              <a:xfrm>
                <a:off x="3405345" y="724191"/>
                <a:ext cx="85449" cy="79778"/>
              </a:xfrm>
            </p:spPr>
          </p:sp>
        </mc:Fallback>
      </mc:AlternateContent>
      <mc:AlternateContent xmlns:mc="http://schemas.openxmlformats.org/markup-compatibility/2006">
        <mc:Choice xmlns:p14="http://schemas.microsoft.com/office/powerpoint/2010/main" Requires="p14">
          <p:contentPart p14:bwMode="auto" r:id="rId51">
            <p14:nvContentPartPr>
              <p14:cNvPr id="1050615" name=""/>
              <p14:cNvContentPartPr/>
              <p14:nvPr/>
            </p14:nvContentPartPr>
            <p14:xfrm>
              <a:off x="2855651" y="678669"/>
              <a:ext cx="601073" cy="109470"/>
            </p14:xfrm>
          </p:contentPart>
        </mc:Choice>
        <mc:Fallback>
          <p:sp>
            <p:nvSpPr>
              <p:cNvPr id="1050615" name=""/>
              <p:cNvSpPr/>
              <p:nvPr/>
            </p:nvSpPr>
            <p:spPr>
              <a:xfrm>
                <a:off x="2855651" y="678669"/>
                <a:ext cx="601073" cy="109470"/>
              </a:xfrm>
            </p:spPr>
          </p:sp>
        </mc:Fallback>
      </mc:AlternateContent>
      <mc:AlternateContent xmlns:mc="http://schemas.openxmlformats.org/markup-compatibility/2006">
        <mc:Choice xmlns:p14="http://schemas.microsoft.com/office/powerpoint/2010/main" Requires="p14">
          <p:contentPart p14:bwMode="auto" r:id="rId52">
            <p14:nvContentPartPr>
              <p14:cNvPr id="1050616" name=""/>
              <p14:cNvContentPartPr/>
              <p14:nvPr/>
            </p14:nvContentPartPr>
            <p14:xfrm>
              <a:off x="3262195" y="742955"/>
              <a:ext cx="207914" cy="104124"/>
            </p14:xfrm>
          </p:contentPart>
        </mc:Choice>
        <mc:Fallback>
          <p:sp>
            <p:nvSpPr>
              <p:cNvPr id="1050616" name=""/>
              <p:cNvSpPr/>
              <p:nvPr/>
            </p:nvSpPr>
            <p:spPr>
              <a:xfrm>
                <a:off x="3262195" y="742955"/>
                <a:ext cx="207914" cy="104124"/>
              </a:xfrm>
            </p:spPr>
          </p:sp>
        </mc:Fallback>
      </mc:AlternateContent>
      <mc:AlternateContent xmlns:mc="http://schemas.openxmlformats.org/markup-compatibility/2006">
        <mc:Choice xmlns:p14="http://schemas.microsoft.com/office/powerpoint/2010/main" Requires="p14">
          <p:contentPart p14:bwMode="auto" r:id="rId53">
            <p14:nvContentPartPr>
              <p14:cNvPr id="1050617" name=""/>
              <p14:cNvContentPartPr/>
              <p14:nvPr/>
            </p14:nvContentPartPr>
            <p14:xfrm>
              <a:off x="3362180" y="637723"/>
              <a:ext cx="71354" cy="159061"/>
            </p14:xfrm>
          </p:contentPart>
        </mc:Choice>
        <mc:Fallback>
          <p:sp>
            <p:nvSpPr>
              <p:cNvPr id="1050617" name=""/>
              <p:cNvSpPr/>
              <p:nvPr/>
            </p:nvSpPr>
            <p:spPr>
              <a:xfrm>
                <a:off x="3362180" y="637723"/>
                <a:ext cx="71354" cy="159061"/>
              </a:xfrm>
            </p:spPr>
          </p:sp>
        </mc:Fallback>
      </mc:AlternateContent>
      <mc:AlternateContent xmlns:mc="http://schemas.openxmlformats.org/markup-compatibility/2006">
        <mc:Choice xmlns:p14="http://schemas.microsoft.com/office/powerpoint/2010/main" Requires="p14">
          <p:contentPart p14:bwMode="auto" r:id="rId54">
            <p14:nvContentPartPr>
              <p14:cNvPr id="1050618" name=""/>
              <p14:cNvContentPartPr/>
              <p14:nvPr/>
            </p14:nvContentPartPr>
            <p14:xfrm>
              <a:off x="3548303" y="241510"/>
              <a:ext cx="164271" cy="320614"/>
            </p14:xfrm>
          </p:contentPart>
        </mc:Choice>
        <mc:Fallback>
          <p:sp>
            <p:nvSpPr>
              <p:cNvPr id="1050618" name=""/>
              <p:cNvSpPr/>
              <p:nvPr/>
            </p:nvSpPr>
            <p:spPr>
              <a:xfrm>
                <a:off x="3548303" y="241510"/>
                <a:ext cx="164271" cy="320614"/>
              </a:xfrm>
            </p:spPr>
          </p:sp>
        </mc:Fallback>
      </mc:AlternateContent>
      <mc:AlternateContent xmlns:mc="http://schemas.openxmlformats.org/markup-compatibility/2006">
        <mc:Choice xmlns:p14="http://schemas.microsoft.com/office/powerpoint/2010/main" Requires="p14">
          <p:contentPart p14:bwMode="auto" r:id="rId55">
            <p14:nvContentPartPr>
              <p14:cNvPr id="1050619" name=""/>
              <p14:cNvContentPartPr/>
              <p14:nvPr/>
            </p14:nvContentPartPr>
            <p14:xfrm>
              <a:off x="3788504" y="300648"/>
              <a:ext cx="276822" cy="205902"/>
            </p14:xfrm>
          </p:contentPart>
        </mc:Choice>
        <mc:Fallback>
          <p:sp>
            <p:nvSpPr>
              <p:cNvPr id="1050619" name=""/>
              <p:cNvSpPr/>
              <p:nvPr/>
            </p:nvSpPr>
            <p:spPr>
              <a:xfrm>
                <a:off x="3788504" y="300648"/>
                <a:ext cx="276822" cy="205902"/>
              </a:xfrm>
            </p:spPr>
          </p:sp>
        </mc:Fallback>
      </mc:AlternateContent>
      <mc:AlternateContent xmlns:mc="http://schemas.openxmlformats.org/markup-compatibility/2006">
        <mc:Choice xmlns:p14="http://schemas.microsoft.com/office/powerpoint/2010/main" Requires="p14">
          <p:contentPart p14:bwMode="auto" r:id="rId56">
            <p14:nvContentPartPr>
              <p14:cNvPr id="1050620" name=""/>
              <p14:cNvContentPartPr/>
              <p14:nvPr/>
            </p14:nvContentPartPr>
            <p14:xfrm>
              <a:off x="3824363" y="131552"/>
              <a:ext cx="237708" cy="50442"/>
            </p14:xfrm>
          </p:contentPart>
        </mc:Choice>
        <mc:Fallback>
          <p:sp>
            <p:nvSpPr>
              <p:cNvPr id="1050620" name=""/>
              <p:cNvSpPr/>
              <p:nvPr/>
            </p:nvSpPr>
            <p:spPr>
              <a:xfrm>
                <a:off x="3824363" y="131552"/>
                <a:ext cx="237708" cy="50442"/>
              </a:xfrm>
            </p:spPr>
          </p:sp>
        </mc:Fallback>
      </mc:AlternateContent>
      <mc:AlternateContent xmlns:mc="http://schemas.openxmlformats.org/markup-compatibility/2006">
        <mc:Choice xmlns:p14="http://schemas.microsoft.com/office/powerpoint/2010/main" Requires="p14">
          <p:contentPart p14:bwMode="auto" r:id="rId57">
            <p14:nvContentPartPr>
              <p14:cNvPr id="1050621" name=""/>
              <p14:cNvContentPartPr/>
              <p14:nvPr/>
            </p14:nvContentPartPr>
            <p14:xfrm>
              <a:off x="3962087" y="86151"/>
              <a:ext cx="179181" cy="203422"/>
            </p14:xfrm>
          </p:contentPart>
        </mc:Choice>
        <mc:Fallback>
          <p:sp>
            <p:nvSpPr>
              <p:cNvPr id="1050621" name=""/>
              <p:cNvSpPr/>
              <p:nvPr/>
            </p:nvSpPr>
            <p:spPr>
              <a:xfrm>
                <a:off x="3962087" y="86151"/>
                <a:ext cx="179181" cy="203422"/>
              </a:xfrm>
            </p:spPr>
          </p:sp>
        </mc:Fallback>
      </mc:AlternateContent>
      <mc:AlternateContent xmlns:mc="http://schemas.openxmlformats.org/markup-compatibility/2006">
        <mc:Choice xmlns:p14="http://schemas.microsoft.com/office/powerpoint/2010/main" Requires="p14">
          <p:contentPart p14:bwMode="auto" r:id="rId58">
            <p14:nvContentPartPr>
              <p14:cNvPr id="1050622" name=""/>
              <p14:cNvContentPartPr/>
              <p14:nvPr/>
            </p14:nvContentPartPr>
            <p14:xfrm>
              <a:off x="4226363" y="405424"/>
              <a:ext cx="245556" cy="143059"/>
            </p14:xfrm>
          </p:contentPart>
        </mc:Choice>
        <mc:Fallback>
          <p:sp>
            <p:nvSpPr>
              <p:cNvPr id="1050622" name=""/>
              <p:cNvSpPr/>
              <p:nvPr/>
            </p:nvSpPr>
            <p:spPr>
              <a:xfrm>
                <a:off x="4226363" y="405424"/>
                <a:ext cx="245556" cy="143059"/>
              </a:xfrm>
            </p:spPr>
          </p:sp>
        </mc:Fallback>
      </mc:AlternateContent>
      <mc:AlternateContent xmlns:mc="http://schemas.openxmlformats.org/markup-compatibility/2006">
        <mc:Choice xmlns:p14="http://schemas.microsoft.com/office/powerpoint/2010/main" Requires="p14">
          <p:contentPart p14:bwMode="auto" r:id="rId59">
            <p14:nvContentPartPr>
              <p14:cNvPr id="1050623" name=""/>
              <p14:cNvContentPartPr/>
              <p14:nvPr/>
            </p14:nvContentPartPr>
            <p14:xfrm>
              <a:off x="4506907" y="203402"/>
              <a:ext cx="62134" cy="336363"/>
            </p14:xfrm>
          </p:contentPart>
        </mc:Choice>
        <mc:Fallback>
          <p:sp>
            <p:nvSpPr>
              <p:cNvPr id="1050623" name=""/>
              <p:cNvSpPr/>
              <p:nvPr/>
            </p:nvSpPr>
            <p:spPr>
              <a:xfrm>
                <a:off x="4506907" y="203402"/>
                <a:ext cx="62134" cy="336363"/>
              </a:xfrm>
            </p:spPr>
          </p:sp>
        </mc:Fallback>
      </mc:AlternateContent>
      <mc:AlternateContent xmlns:mc="http://schemas.openxmlformats.org/markup-compatibility/2006">
        <mc:Choice xmlns:p14="http://schemas.microsoft.com/office/powerpoint/2010/main" Requires="p14">
          <p:contentPart p14:bwMode="auto" r:id="rId60">
            <p14:nvContentPartPr>
              <p14:cNvPr id="1050624" name=""/>
              <p14:cNvContentPartPr/>
              <p14:nvPr/>
            </p14:nvContentPartPr>
            <p14:xfrm>
              <a:off x="4461569" y="355278"/>
              <a:ext cx="114519" cy="43357"/>
            </p14:xfrm>
          </p:contentPart>
        </mc:Choice>
        <mc:Fallback>
          <p:sp>
            <p:nvSpPr>
              <p:cNvPr id="1050624" name=""/>
              <p:cNvSpPr/>
              <p:nvPr/>
            </p:nvSpPr>
            <p:spPr>
              <a:xfrm>
                <a:off x="4461569" y="355278"/>
                <a:ext cx="114519" cy="43357"/>
              </a:xfrm>
            </p:spPr>
          </p:sp>
        </mc:Fallback>
      </mc:AlternateContent>
      <mc:AlternateContent xmlns:mc="http://schemas.openxmlformats.org/markup-compatibility/2006">
        <mc:Choice xmlns:p14="http://schemas.microsoft.com/office/powerpoint/2010/main" Requires="p14">
          <p:contentPart p14:bwMode="auto" r:id="rId61">
            <p14:nvContentPartPr>
              <p14:cNvPr id="1050625" name=""/>
              <p14:cNvContentPartPr/>
              <p14:nvPr/>
            </p14:nvContentPartPr>
            <p14:xfrm>
              <a:off x="4697215" y="210696"/>
              <a:ext cx="209266" cy="325446"/>
            </p14:xfrm>
          </p:contentPart>
        </mc:Choice>
        <mc:Fallback>
          <p:sp>
            <p:nvSpPr>
              <p:cNvPr id="1050625" name=""/>
              <p:cNvSpPr/>
              <p:nvPr/>
            </p:nvSpPr>
            <p:spPr>
              <a:xfrm>
                <a:off x="4697215" y="210696"/>
                <a:ext cx="209266" cy="325446"/>
              </a:xfrm>
            </p:spPr>
          </p:sp>
        </mc:Fallback>
      </mc:AlternateContent>
      <mc:AlternateContent xmlns:mc="http://schemas.openxmlformats.org/markup-compatibility/2006">
        <mc:Choice xmlns:p14="http://schemas.microsoft.com/office/powerpoint/2010/main" Requires="p14">
          <p:contentPart p14:bwMode="auto" r:id="rId62">
            <p14:nvContentPartPr>
              <p14:cNvPr id="1050626" name=""/>
              <p14:cNvContentPartPr/>
              <p14:nvPr/>
            </p14:nvContentPartPr>
            <p14:xfrm>
              <a:off x="4783105" y="327006"/>
              <a:ext cx="208392" cy="71630"/>
            </p14:xfrm>
          </p:contentPart>
        </mc:Choice>
        <mc:Fallback>
          <p:sp>
            <p:nvSpPr>
              <p:cNvPr id="1050626" name=""/>
              <p:cNvSpPr/>
              <p:nvPr/>
            </p:nvSpPr>
            <p:spPr>
              <a:xfrm>
                <a:off x="4783105" y="327006"/>
                <a:ext cx="208392" cy="71630"/>
              </a:xfrm>
            </p:spPr>
          </p:sp>
        </mc:Fallback>
      </mc:AlternateContent>
      <mc:AlternateContent xmlns:mc="http://schemas.openxmlformats.org/markup-compatibility/2006">
        <mc:Choice xmlns:p14="http://schemas.microsoft.com/office/powerpoint/2010/main" Requires="p14">
          <p:contentPart p14:bwMode="auto" r:id="rId63">
            <p14:nvContentPartPr>
              <p14:cNvPr id="1050627" name=""/>
              <p14:cNvContentPartPr/>
              <p14:nvPr/>
            </p14:nvContentPartPr>
            <p14:xfrm>
              <a:off x="4929852" y="362723"/>
              <a:ext cx="392901" cy="157387"/>
            </p14:xfrm>
          </p:contentPart>
        </mc:Choice>
        <mc:Fallback>
          <p:sp>
            <p:nvSpPr>
              <p:cNvPr id="1050627" name=""/>
              <p:cNvSpPr/>
              <p:nvPr/>
            </p:nvSpPr>
            <p:spPr>
              <a:xfrm>
                <a:off x="4929852" y="362723"/>
                <a:ext cx="392901" cy="157387"/>
              </a:xfrm>
            </p:spPr>
          </p:sp>
        </mc:Fallback>
      </mc:AlternateContent>
      <mc:AlternateContent xmlns:mc="http://schemas.openxmlformats.org/markup-compatibility/2006">
        <mc:Choice xmlns:p14="http://schemas.microsoft.com/office/powerpoint/2010/main" Requires="p14">
          <p:contentPart p14:bwMode="auto" r:id="rId64">
            <p14:nvContentPartPr>
              <p14:cNvPr id="1050628" name=""/>
              <p14:cNvContentPartPr/>
              <p14:nvPr/>
            </p14:nvContentPartPr>
            <p14:xfrm>
              <a:off x="5368477" y="343565"/>
              <a:ext cx="539554" cy="405900"/>
            </p14:xfrm>
          </p:contentPart>
        </mc:Choice>
        <mc:Fallback>
          <p:sp>
            <p:nvSpPr>
              <p:cNvPr id="1050628" name=""/>
              <p:cNvSpPr/>
              <p:nvPr/>
            </p:nvSpPr>
            <p:spPr>
              <a:xfrm>
                <a:off x="5368477" y="343565"/>
                <a:ext cx="539554" cy="405900"/>
              </a:xfrm>
            </p:spPr>
          </p:sp>
        </mc:Fallback>
      </mc:AlternateContent>
      <mc:AlternateContent xmlns:mc="http://schemas.openxmlformats.org/markup-compatibility/2006">
        <mc:Choice xmlns:p14="http://schemas.microsoft.com/office/powerpoint/2010/main" Requires="p14">
          <p:contentPart p14:bwMode="auto" r:id="rId65">
            <p14:nvContentPartPr>
              <p14:cNvPr id="1050629" name=""/>
              <p14:cNvContentPartPr/>
              <p14:nvPr/>
            </p14:nvContentPartPr>
            <p14:xfrm>
              <a:off x="5889541" y="160044"/>
              <a:ext cx="166761" cy="280270"/>
            </p14:xfrm>
          </p:contentPart>
        </mc:Choice>
        <mc:Fallback>
          <p:sp>
            <p:nvSpPr>
              <p:cNvPr id="1050629" name=""/>
              <p:cNvSpPr/>
              <p:nvPr/>
            </p:nvSpPr>
            <p:spPr>
              <a:xfrm>
                <a:off x="5889541" y="160044"/>
                <a:ext cx="166761" cy="280270"/>
              </a:xfrm>
            </p:spPr>
          </p:sp>
        </mc:Fallback>
      </mc:AlternateContent>
      <mc:AlternateContent xmlns:mc="http://schemas.openxmlformats.org/markup-compatibility/2006">
        <mc:Choice xmlns:p14="http://schemas.microsoft.com/office/powerpoint/2010/main" Requires="p14">
          <p:contentPart p14:bwMode="auto" r:id="rId66">
            <p14:nvContentPartPr>
              <p14:cNvPr id="1050630" name=""/>
              <p14:cNvContentPartPr/>
              <p14:nvPr/>
            </p14:nvContentPartPr>
            <p14:xfrm>
              <a:off x="6114745" y="348093"/>
              <a:ext cx="147488" cy="159528"/>
            </p14:xfrm>
          </p:contentPart>
        </mc:Choice>
        <mc:Fallback>
          <p:sp>
            <p:nvSpPr>
              <p:cNvPr id="1050630" name=""/>
              <p:cNvSpPr/>
              <p:nvPr/>
            </p:nvSpPr>
            <p:spPr>
              <a:xfrm>
                <a:off x="6114745" y="348093"/>
                <a:ext cx="147488" cy="159528"/>
              </a:xfrm>
            </p:spPr>
          </p:sp>
        </mc:Fallback>
      </mc:AlternateContent>
      <mc:AlternateContent xmlns:mc="http://schemas.openxmlformats.org/markup-compatibility/2006">
        <mc:Choice xmlns:p14="http://schemas.microsoft.com/office/powerpoint/2010/main" Requires="p14">
          <p:contentPart p14:bwMode="auto" r:id="rId67">
            <p14:nvContentPartPr>
              <p14:cNvPr id="1050631" name=""/>
              <p14:cNvContentPartPr/>
              <p14:nvPr/>
            </p14:nvContentPartPr>
            <p14:xfrm>
              <a:off x="6118140" y="239575"/>
              <a:ext cx="92497" cy="21802"/>
            </p14:xfrm>
          </p:contentPart>
        </mc:Choice>
        <mc:Fallback>
          <p:sp>
            <p:nvSpPr>
              <p:cNvPr id="1050631" name=""/>
              <p:cNvSpPr/>
              <p:nvPr/>
            </p:nvSpPr>
            <p:spPr>
              <a:xfrm>
                <a:off x="6118140" y="239575"/>
                <a:ext cx="92497" cy="21802"/>
              </a:xfrm>
            </p:spPr>
          </p:sp>
        </mc:Fallback>
      </mc:AlternateContent>
      <mc:AlternateContent xmlns:mc="http://schemas.openxmlformats.org/markup-compatibility/2006">
        <mc:Choice xmlns:p14="http://schemas.microsoft.com/office/powerpoint/2010/main" Requires="p14">
          <p:contentPart p14:bwMode="auto" r:id="rId68">
            <p14:nvContentPartPr>
              <p14:cNvPr id="1050632" name=""/>
              <p14:cNvContentPartPr/>
              <p14:nvPr/>
            </p14:nvContentPartPr>
            <p14:xfrm>
              <a:off x="6439057" y="189032"/>
              <a:ext cx="21761" cy="329177"/>
            </p14:xfrm>
          </p:contentPart>
        </mc:Choice>
        <mc:Fallback>
          <p:sp>
            <p:nvSpPr>
              <p:cNvPr id="1050632" name=""/>
              <p:cNvSpPr/>
              <p:nvPr/>
            </p:nvSpPr>
            <p:spPr>
              <a:xfrm>
                <a:off x="6439057" y="189032"/>
                <a:ext cx="21761" cy="329177"/>
              </a:xfrm>
            </p:spPr>
          </p:sp>
        </mc:Fallback>
      </mc:AlternateContent>
      <mc:AlternateContent xmlns:mc="http://schemas.openxmlformats.org/markup-compatibility/2006">
        <mc:Choice xmlns:p14="http://schemas.microsoft.com/office/powerpoint/2010/main" Requires="p14">
          <p:contentPart p14:bwMode="auto" r:id="rId69">
            <p14:nvContentPartPr>
              <p14:cNvPr id="1050633" name=""/>
              <p14:cNvContentPartPr/>
              <p14:nvPr/>
            </p14:nvContentPartPr>
            <p14:xfrm>
              <a:off x="6507313" y="406317"/>
              <a:ext cx="135908" cy="135604"/>
            </p14:xfrm>
          </p:contentPart>
        </mc:Choice>
        <mc:Fallback>
          <p:sp>
            <p:nvSpPr>
              <p:cNvPr id="1050633" name=""/>
              <p:cNvSpPr/>
              <p:nvPr/>
            </p:nvSpPr>
            <p:spPr>
              <a:xfrm>
                <a:off x="6507313" y="406317"/>
                <a:ext cx="135908" cy="135604"/>
              </a:xfrm>
            </p:spPr>
          </p:sp>
        </mc:Fallback>
      </mc:AlternateContent>
      <mc:AlternateContent xmlns:mc="http://schemas.openxmlformats.org/markup-compatibility/2006">
        <mc:Choice xmlns:p14="http://schemas.microsoft.com/office/powerpoint/2010/main" Requires="p14">
          <p:contentPart p14:bwMode="auto" r:id="rId70">
            <p14:nvContentPartPr>
              <p14:cNvPr id="1050634" name=""/>
              <p14:cNvContentPartPr/>
              <p14:nvPr/>
            </p14:nvContentPartPr>
            <p14:xfrm>
              <a:off x="6843063" y="152859"/>
              <a:ext cx="17252" cy="386461"/>
            </p14:xfrm>
          </p:contentPart>
        </mc:Choice>
        <mc:Fallback>
          <p:sp>
            <p:nvSpPr>
              <p:cNvPr id="1050634" name=""/>
              <p:cNvSpPr/>
              <p:nvPr/>
            </p:nvSpPr>
            <p:spPr>
              <a:xfrm>
                <a:off x="6843063" y="152859"/>
                <a:ext cx="17252" cy="386461"/>
              </a:xfrm>
            </p:spPr>
          </p:sp>
        </mc:Fallback>
      </mc:AlternateContent>
      <mc:AlternateContent xmlns:mc="http://schemas.openxmlformats.org/markup-compatibility/2006">
        <mc:Choice xmlns:p14="http://schemas.microsoft.com/office/powerpoint/2010/main" Requires="p14">
          <p:contentPart p14:bwMode="auto" r:id="rId71">
            <p14:nvContentPartPr>
              <p14:cNvPr id="1050635" name=""/>
              <p14:cNvContentPartPr/>
              <p14:nvPr/>
            </p14:nvContentPartPr>
            <p14:xfrm>
              <a:off x="6796009" y="369896"/>
              <a:ext cx="288889" cy="116343"/>
            </p14:xfrm>
          </p:contentPart>
        </mc:Choice>
        <mc:Fallback>
          <p:sp>
            <p:nvSpPr>
              <p:cNvPr id="1050635" name=""/>
              <p:cNvSpPr/>
              <p:nvPr/>
            </p:nvSpPr>
            <p:spPr>
              <a:xfrm>
                <a:off x="6796009" y="369896"/>
                <a:ext cx="288889" cy="116343"/>
              </a:xfrm>
            </p:spPr>
          </p:sp>
        </mc:Fallback>
      </mc:AlternateContent>
      <mc:AlternateContent xmlns:mc="http://schemas.openxmlformats.org/markup-compatibility/2006">
        <mc:Choice xmlns:p14="http://schemas.microsoft.com/office/powerpoint/2010/main" Requires="p14">
          <p:contentPart p14:bwMode="auto" r:id="rId72">
            <p14:nvContentPartPr>
              <p14:cNvPr id="1050636" name=""/>
              <p14:cNvContentPartPr/>
              <p14:nvPr/>
            </p14:nvContentPartPr>
            <p14:xfrm>
              <a:off x="7081767" y="359553"/>
              <a:ext cx="272130" cy="409564"/>
            </p14:xfrm>
          </p:contentPart>
        </mc:Choice>
        <mc:Fallback>
          <p:sp>
            <p:nvSpPr>
              <p:cNvPr id="1050636" name=""/>
              <p:cNvSpPr/>
              <p:nvPr/>
            </p:nvSpPr>
            <p:spPr>
              <a:xfrm>
                <a:off x="7081767" y="359553"/>
                <a:ext cx="272130" cy="409564"/>
              </a:xfrm>
            </p:spPr>
          </p:sp>
        </mc:Fallback>
      </mc:AlternateContent>
      <mc:AlternateContent xmlns:mc="http://schemas.openxmlformats.org/markup-compatibility/2006">
        <mc:Choice xmlns:p14="http://schemas.microsoft.com/office/powerpoint/2010/main" Requires="p14">
          <p:contentPart p14:bwMode="auto" r:id="rId73">
            <p14:nvContentPartPr>
              <p14:cNvPr id="1050637" name=""/>
              <p14:cNvContentPartPr/>
              <p14:nvPr/>
            </p14:nvContentPartPr>
            <p14:xfrm>
              <a:off x="7334611" y="225205"/>
              <a:ext cx="18580" cy="34577"/>
            </p14:xfrm>
          </p:contentPart>
        </mc:Choice>
        <mc:Fallback>
          <p:sp>
            <p:nvSpPr>
              <p:cNvPr id="1050637" name=""/>
              <p:cNvSpPr/>
              <p:nvPr/>
            </p:nvSpPr>
            <p:spPr>
              <a:xfrm>
                <a:off x="7334611" y="225205"/>
                <a:ext cx="18580" cy="34577"/>
              </a:xfrm>
            </p:spPr>
          </p:sp>
        </mc:Fallback>
      </mc:AlternateContent>
      <mc:AlternateContent xmlns:mc="http://schemas.openxmlformats.org/markup-compatibility/2006">
        <mc:Choice xmlns:p14="http://schemas.microsoft.com/office/powerpoint/2010/main" Requires="p14">
          <p:contentPart p14:bwMode="auto" r:id="rId74">
            <p14:nvContentPartPr>
              <p14:cNvPr id="1050638" name=""/>
              <p14:cNvContentPartPr/>
              <p14:nvPr/>
            </p14:nvContentPartPr>
            <p14:xfrm>
              <a:off x="7408564" y="366751"/>
              <a:ext cx="153903" cy="153845"/>
            </p14:xfrm>
          </p:contentPart>
        </mc:Choice>
        <mc:Fallback>
          <p:sp>
            <p:nvSpPr>
              <p:cNvPr id="1050638" name=""/>
              <p:cNvSpPr/>
              <p:nvPr/>
            </p:nvSpPr>
            <p:spPr>
              <a:xfrm>
                <a:off x="7408564" y="366751"/>
                <a:ext cx="153903" cy="153845"/>
              </a:xfrm>
            </p:spPr>
          </p:sp>
        </mc:Fallback>
      </mc:AlternateContent>
      <mc:AlternateContent xmlns:mc="http://schemas.openxmlformats.org/markup-compatibility/2006">
        <mc:Choice xmlns:p14="http://schemas.microsoft.com/office/powerpoint/2010/main" Requires="p14">
          <p:contentPart p14:bwMode="auto" r:id="rId75">
            <p14:nvContentPartPr>
              <p14:cNvPr id="1050639" name=""/>
              <p14:cNvContentPartPr/>
              <p14:nvPr/>
            </p14:nvContentPartPr>
            <p14:xfrm>
              <a:off x="7602505" y="362215"/>
              <a:ext cx="148073" cy="157609"/>
            </p14:xfrm>
          </p:contentPart>
        </mc:Choice>
        <mc:Fallback>
          <p:sp>
            <p:nvSpPr>
              <p:cNvPr id="1050639" name=""/>
              <p:cNvSpPr/>
              <p:nvPr/>
            </p:nvSpPr>
            <p:spPr>
              <a:xfrm>
                <a:off x="7602505" y="362215"/>
                <a:ext cx="148073" cy="157609"/>
              </a:xfrm>
            </p:spPr>
          </p:sp>
        </mc:Fallback>
      </mc:AlternateContent>
      <mc:AlternateContent xmlns:mc="http://schemas.openxmlformats.org/markup-compatibility/2006">
        <mc:Choice xmlns:p14="http://schemas.microsoft.com/office/powerpoint/2010/main" Requires="p14">
          <p:contentPart p14:bwMode="auto" r:id="rId76">
            <p14:nvContentPartPr>
              <p14:cNvPr id="1050640" name=""/>
              <p14:cNvContentPartPr/>
              <p14:nvPr/>
            </p14:nvContentPartPr>
            <p14:xfrm>
              <a:off x="7724059" y="181847"/>
              <a:ext cx="27663" cy="349070"/>
            </p14:xfrm>
          </p:contentPart>
        </mc:Choice>
        <mc:Fallback>
          <p:sp>
            <p:nvSpPr>
              <p:cNvPr id="1050640" name=""/>
              <p:cNvSpPr/>
              <p:nvPr/>
            </p:nvSpPr>
            <p:spPr>
              <a:xfrm>
                <a:off x="7724059" y="181847"/>
                <a:ext cx="27663" cy="349070"/>
              </a:xfrm>
            </p:spPr>
          </p:sp>
        </mc:Fallback>
      </mc:AlternateContent>
      <mc:AlternateContent xmlns:mc="http://schemas.openxmlformats.org/markup-compatibility/2006">
        <mc:Choice xmlns:p14="http://schemas.microsoft.com/office/powerpoint/2010/main" Requires="p14">
          <p:contentPart p14:bwMode="auto" r:id="rId77">
            <p14:nvContentPartPr>
              <p14:cNvPr id="1050641" name=""/>
              <p14:cNvContentPartPr/>
              <p14:nvPr/>
            </p14:nvContentPartPr>
            <p14:xfrm>
              <a:off x="7724059" y="391045"/>
              <a:ext cx="213614" cy="107843"/>
            </p14:xfrm>
          </p:contentPart>
        </mc:Choice>
        <mc:Fallback>
          <p:sp>
            <p:nvSpPr>
              <p:cNvPr id="1050641" name=""/>
              <p:cNvSpPr/>
              <p:nvPr/>
            </p:nvSpPr>
            <p:spPr>
              <a:xfrm>
                <a:off x="7724059" y="391045"/>
                <a:ext cx="213614" cy="107843"/>
              </a:xfrm>
            </p:spPr>
          </p:sp>
        </mc:Fallback>
      </mc:AlternateContent>
      <mc:AlternateContent xmlns:mc="http://schemas.openxmlformats.org/markup-compatibility/2006">
        <mc:Choice xmlns:p14="http://schemas.microsoft.com/office/powerpoint/2010/main" Requires="p14">
          <p:contentPart p14:bwMode="auto" r:id="rId78">
            <p14:nvContentPartPr>
              <p14:cNvPr id="1050642" name=""/>
              <p14:cNvContentPartPr/>
              <p14:nvPr/>
            </p14:nvContentPartPr>
            <p14:xfrm>
              <a:off x="7945610" y="319105"/>
              <a:ext cx="10941" cy="121133"/>
            </p14:xfrm>
          </p:contentPart>
        </mc:Choice>
        <mc:Fallback>
          <p:sp>
            <p:nvSpPr>
              <p:cNvPr id="1050642" name=""/>
              <p:cNvSpPr/>
              <p:nvPr/>
            </p:nvSpPr>
            <p:spPr>
              <a:xfrm>
                <a:off x="7945610" y="319105"/>
                <a:ext cx="10941" cy="121133"/>
              </a:xfrm>
            </p:spPr>
          </p:sp>
        </mc:Fallback>
      </mc:AlternateContent>
      <mc:AlternateContent xmlns:mc="http://schemas.openxmlformats.org/markup-compatibility/2006">
        <mc:Choice xmlns:p14="http://schemas.microsoft.com/office/powerpoint/2010/main" Requires="p14">
          <p:contentPart p14:bwMode="auto" r:id="rId79">
            <p14:nvContentPartPr>
              <p14:cNvPr id="1050643" name=""/>
              <p14:cNvContentPartPr/>
              <p14:nvPr/>
            </p14:nvContentPartPr>
            <p14:xfrm>
              <a:off x="7902886" y="247255"/>
              <a:ext cx="14094" cy="35677"/>
            </p14:xfrm>
          </p:contentPart>
        </mc:Choice>
        <mc:Fallback>
          <p:sp>
            <p:nvSpPr>
              <p:cNvPr id="1050643" name=""/>
              <p:cNvSpPr/>
              <p:nvPr/>
            </p:nvSpPr>
            <p:spPr>
              <a:xfrm>
                <a:off x="7902886" y="247255"/>
                <a:ext cx="14094" cy="35677"/>
              </a:xfrm>
            </p:spPr>
          </p:sp>
        </mc:Fallback>
      </mc:AlternateContent>
      <mc:AlternateContent xmlns:mc="http://schemas.openxmlformats.org/markup-compatibility/2006">
        <mc:Choice xmlns:p14="http://schemas.microsoft.com/office/powerpoint/2010/main" Requires="p14">
          <p:contentPart p14:bwMode="auto" r:id="rId80">
            <p14:nvContentPartPr>
              <p14:cNvPr id="1050644" name=""/>
              <p14:cNvContentPartPr/>
              <p14:nvPr/>
            </p14:nvContentPartPr>
            <p14:xfrm>
              <a:off x="8027107" y="311897"/>
              <a:ext cx="205285" cy="137595"/>
            </p14:xfrm>
          </p:contentPart>
        </mc:Choice>
        <mc:Fallback>
          <p:sp>
            <p:nvSpPr>
              <p:cNvPr id="1050644" name=""/>
              <p:cNvSpPr/>
              <p:nvPr/>
            </p:nvSpPr>
            <p:spPr>
              <a:xfrm>
                <a:off x="8027107" y="311897"/>
                <a:ext cx="205285" cy="137595"/>
              </a:xfrm>
            </p:spPr>
          </p:sp>
        </mc:Fallback>
      </mc:AlternateContent>
      <mc:AlternateContent xmlns:mc="http://schemas.openxmlformats.org/markup-compatibility/2006">
        <mc:Choice xmlns:p14="http://schemas.microsoft.com/office/powerpoint/2010/main" Requires="p14">
          <p:contentPart p14:bwMode="auto" r:id="rId81">
            <p14:nvContentPartPr>
              <p14:cNvPr id="1050645" name=""/>
              <p14:cNvContentPartPr/>
              <p14:nvPr/>
            </p14:nvContentPartPr>
            <p14:xfrm>
              <a:off x="2841115" y="695132"/>
              <a:ext cx="1287071" cy="115311"/>
            </p14:xfrm>
          </p:contentPart>
        </mc:Choice>
        <mc:Fallback>
          <p:sp>
            <p:nvSpPr>
              <p:cNvPr id="1050645" name=""/>
              <p:cNvSpPr/>
              <p:nvPr/>
            </p:nvSpPr>
            <p:spPr>
              <a:xfrm>
                <a:off x="2841115" y="695132"/>
                <a:ext cx="1287071" cy="115311"/>
              </a:xfrm>
            </p:spPr>
          </p:sp>
        </mc:Fallback>
      </mc:AlternateContent>
      <mc:AlternateContent xmlns:mc="http://schemas.openxmlformats.org/markup-compatibility/2006">
        <mc:Choice xmlns:p14="http://schemas.microsoft.com/office/powerpoint/2010/main" Requires="p14">
          <p:contentPart p14:bwMode="auto" r:id="rId82">
            <p14:nvContentPartPr>
              <p14:cNvPr id="1050646" name=""/>
              <p14:cNvContentPartPr/>
              <p14:nvPr/>
            </p14:nvContentPartPr>
            <p14:xfrm>
              <a:off x="3940504" y="825547"/>
              <a:ext cx="222019" cy="50520"/>
            </p14:xfrm>
          </p:contentPart>
        </mc:Choice>
        <mc:Fallback>
          <p:sp>
            <p:nvSpPr>
              <p:cNvPr id="1050646" name=""/>
              <p:cNvSpPr/>
              <p:nvPr/>
            </p:nvSpPr>
            <p:spPr>
              <a:xfrm>
                <a:off x="3940504" y="825547"/>
                <a:ext cx="222019" cy="50520"/>
              </a:xfrm>
            </p:spPr>
          </p:sp>
        </mc:Fallback>
      </mc:AlternateContent>
      <mc:AlternateContent xmlns:mc="http://schemas.openxmlformats.org/markup-compatibility/2006">
        <mc:Choice xmlns:p14="http://schemas.microsoft.com/office/powerpoint/2010/main" Requires="p14">
          <p:contentPart p14:bwMode="auto" r:id="rId83">
            <p14:nvContentPartPr>
              <p14:cNvPr id="1050647" name=""/>
              <p14:cNvContentPartPr/>
              <p14:nvPr/>
            </p14:nvContentPartPr>
            <p14:xfrm>
              <a:off x="4019347" y="745746"/>
              <a:ext cx="135221" cy="115455"/>
            </p14:xfrm>
          </p:contentPart>
        </mc:Choice>
        <mc:Fallback>
          <p:sp>
            <p:nvSpPr>
              <p:cNvPr id="1050647" name=""/>
              <p:cNvSpPr/>
              <p:nvPr/>
            </p:nvSpPr>
            <p:spPr>
              <a:xfrm>
                <a:off x="4019347" y="745746"/>
                <a:ext cx="135221" cy="115455"/>
              </a:xfrm>
            </p:spPr>
          </p:sp>
        </mc:Fallback>
      </mc:AlternateContent>
      <mc:AlternateContent xmlns:mc="http://schemas.openxmlformats.org/markup-compatibility/2006">
        <mc:Choice xmlns:p14="http://schemas.microsoft.com/office/powerpoint/2010/main" Requires="p14">
          <p:contentPart p14:bwMode="auto" r:id="rId84">
            <p14:nvContentPartPr>
              <p14:cNvPr id="1050648" name=""/>
              <p14:cNvContentPartPr/>
              <p14:nvPr/>
            </p14:nvContentPartPr>
            <p14:xfrm>
              <a:off x="4304765" y="723640"/>
              <a:ext cx="211881" cy="289524"/>
            </p14:xfrm>
          </p:contentPart>
        </mc:Choice>
        <mc:Fallback>
          <p:sp>
            <p:nvSpPr>
              <p:cNvPr id="1050648" name=""/>
              <p:cNvSpPr/>
              <p:nvPr/>
            </p:nvSpPr>
            <p:spPr>
              <a:xfrm>
                <a:off x="4304765" y="723640"/>
                <a:ext cx="211881" cy="289524"/>
              </a:xfrm>
            </p:spPr>
          </p:sp>
        </mc:Fallback>
      </mc:AlternateContent>
      <mc:AlternateContent xmlns:mc="http://schemas.openxmlformats.org/markup-compatibility/2006">
        <mc:Choice xmlns:p14="http://schemas.microsoft.com/office/powerpoint/2010/main" Requires="p14">
          <p:contentPart p14:bwMode="auto" r:id="rId85">
            <p14:nvContentPartPr>
              <p14:cNvPr id="1050649" name=""/>
              <p14:cNvContentPartPr/>
              <p14:nvPr/>
            </p14:nvContentPartPr>
            <p14:xfrm>
              <a:off x="4361585" y="864471"/>
              <a:ext cx="167482" cy="48017"/>
            </p14:xfrm>
          </p:contentPart>
        </mc:Choice>
        <mc:Fallback>
          <p:sp>
            <p:nvSpPr>
              <p:cNvPr id="1050649" name=""/>
              <p:cNvSpPr/>
              <p:nvPr/>
            </p:nvSpPr>
            <p:spPr>
              <a:xfrm>
                <a:off x="4361585" y="864471"/>
                <a:ext cx="167482" cy="48017"/>
              </a:xfrm>
            </p:spPr>
          </p:sp>
        </mc:Fallback>
      </mc:AlternateContent>
      <mc:AlternateContent xmlns:mc="http://schemas.openxmlformats.org/markup-compatibility/2006">
        <mc:Choice xmlns:p14="http://schemas.microsoft.com/office/powerpoint/2010/main" Requires="p14">
          <p:contentPart p14:bwMode="auto" r:id="rId86">
            <p14:nvContentPartPr>
              <p14:cNvPr id="1050650" name=""/>
              <p14:cNvContentPartPr/>
              <p14:nvPr/>
            </p14:nvContentPartPr>
            <p14:xfrm>
              <a:off x="4297718" y="673401"/>
              <a:ext cx="228158" cy="14865"/>
            </p14:xfrm>
          </p:contentPart>
        </mc:Choice>
        <mc:Fallback>
          <p:sp>
            <p:nvSpPr>
              <p:cNvPr id="1050650" name=""/>
              <p:cNvSpPr/>
              <p:nvPr/>
            </p:nvSpPr>
            <p:spPr>
              <a:xfrm>
                <a:off x="4297718" y="673401"/>
                <a:ext cx="228158" cy="14865"/>
              </a:xfrm>
            </p:spPr>
          </p:sp>
        </mc:Fallback>
      </mc:AlternateContent>
      <mc:AlternateContent xmlns:mc="http://schemas.openxmlformats.org/markup-compatibility/2006">
        <mc:Choice xmlns:p14="http://schemas.microsoft.com/office/powerpoint/2010/main" Requires="p14">
          <p:contentPart p14:bwMode="auto" r:id="rId87">
            <p14:nvContentPartPr>
              <p14:cNvPr id="1050651" name=""/>
              <p14:cNvContentPartPr/>
              <p14:nvPr/>
            </p14:nvContentPartPr>
            <p14:xfrm>
              <a:off x="4440427" y="615673"/>
              <a:ext cx="92496" cy="162777"/>
            </p14:xfrm>
          </p:contentPart>
        </mc:Choice>
        <mc:Fallback>
          <p:sp>
            <p:nvSpPr>
              <p:cNvPr id="1050651" name=""/>
              <p:cNvSpPr/>
              <p:nvPr/>
            </p:nvSpPr>
            <p:spPr>
              <a:xfrm>
                <a:off x="4440427" y="615673"/>
                <a:ext cx="92496" cy="162777"/>
              </a:xfrm>
            </p:spPr>
          </p:sp>
        </mc:Fallback>
      </mc:AlternateContent>
      <mc:AlternateContent xmlns:mc="http://schemas.openxmlformats.org/markup-compatibility/2006">
        <mc:Choice xmlns:p14="http://schemas.microsoft.com/office/powerpoint/2010/main" Requires="p14">
          <p:contentPart p14:bwMode="auto" r:id="rId88">
            <p14:nvContentPartPr>
              <p14:cNvPr id="1050652" name=""/>
              <p14:cNvContentPartPr/>
              <p14:nvPr/>
            </p14:nvContentPartPr>
            <p14:xfrm>
              <a:off x="4661538" y="912488"/>
              <a:ext cx="110073" cy="6128"/>
            </p14:xfrm>
          </p:contentPart>
        </mc:Choice>
        <mc:Fallback>
          <p:sp>
            <p:nvSpPr>
              <p:cNvPr id="1050652" name=""/>
              <p:cNvSpPr/>
              <p:nvPr/>
            </p:nvSpPr>
            <p:spPr>
              <a:xfrm>
                <a:off x="4661538" y="912488"/>
                <a:ext cx="110073" cy="6128"/>
              </a:xfrm>
            </p:spPr>
          </p:sp>
        </mc:Fallback>
      </mc:AlternateContent>
      <mc:AlternateContent xmlns:mc="http://schemas.openxmlformats.org/markup-compatibility/2006">
        <mc:Choice xmlns:p14="http://schemas.microsoft.com/office/powerpoint/2010/main" Requires="p14">
          <p:contentPart p14:bwMode="auto" r:id="rId89">
            <p14:nvContentPartPr>
              <p14:cNvPr id="1050653" name=""/>
              <p14:cNvContentPartPr/>
              <p14:nvPr/>
            </p14:nvContentPartPr>
            <p14:xfrm>
              <a:off x="4654491" y="977074"/>
              <a:ext cx="139650" cy="22129"/>
            </p14:xfrm>
          </p:contentPart>
        </mc:Choice>
        <mc:Fallback>
          <p:sp>
            <p:nvSpPr>
              <p:cNvPr id="1050653" name=""/>
              <p:cNvSpPr/>
              <p:nvPr/>
            </p:nvSpPr>
            <p:spPr>
              <a:xfrm>
                <a:off x="4654491" y="977074"/>
                <a:ext cx="139650" cy="22129"/>
              </a:xfrm>
            </p:spPr>
          </p:sp>
        </mc:Fallback>
      </mc:AlternateContent>
      <mc:AlternateContent xmlns:mc="http://schemas.openxmlformats.org/markup-compatibility/2006">
        <mc:Choice xmlns:p14="http://schemas.microsoft.com/office/powerpoint/2010/main" Requires="p14">
          <p:contentPart p14:bwMode="auto" r:id="rId90">
            <p14:nvContentPartPr>
              <p14:cNvPr id="1050654" name=""/>
              <p14:cNvContentPartPr/>
              <p14:nvPr/>
            </p14:nvContentPartPr>
            <p14:xfrm>
              <a:off x="4932862" y="888243"/>
              <a:ext cx="396182" cy="138614"/>
            </p14:xfrm>
          </p:contentPart>
        </mc:Choice>
        <mc:Fallback>
          <p:sp>
            <p:nvSpPr>
              <p:cNvPr id="1050654" name=""/>
              <p:cNvSpPr/>
              <p:nvPr/>
            </p:nvSpPr>
            <p:spPr>
              <a:xfrm>
                <a:off x="4932862" y="888243"/>
                <a:ext cx="396182" cy="138614"/>
              </a:xfrm>
            </p:spPr>
          </p:sp>
        </mc:Fallback>
      </mc:AlternateContent>
      <mc:AlternateContent xmlns:mc="http://schemas.openxmlformats.org/markup-compatibility/2006">
        <mc:Choice xmlns:p14="http://schemas.microsoft.com/office/powerpoint/2010/main" Requires="p14">
          <p:contentPart p14:bwMode="auto" r:id="rId91">
            <p14:nvContentPartPr>
              <p14:cNvPr id="1050655" name=""/>
              <p14:cNvContentPartPr/>
              <p14:nvPr/>
            </p14:nvContentPartPr>
            <p14:xfrm>
              <a:off x="5385011" y="792056"/>
              <a:ext cx="160388" cy="233238"/>
            </p14:xfrm>
          </p:contentPart>
        </mc:Choice>
        <mc:Fallback>
          <p:sp>
            <p:nvSpPr>
              <p:cNvPr id="1050655" name=""/>
              <p:cNvSpPr/>
              <p:nvPr/>
            </p:nvSpPr>
            <p:spPr>
              <a:xfrm>
                <a:off x="5385011" y="792056"/>
                <a:ext cx="160388" cy="233238"/>
              </a:xfrm>
            </p:spPr>
          </p:sp>
        </mc:Fallback>
      </mc:AlternateContent>
      <mc:AlternateContent xmlns:mc="http://schemas.openxmlformats.org/markup-compatibility/2006">
        <mc:Choice xmlns:p14="http://schemas.microsoft.com/office/powerpoint/2010/main" Requires="p14">
          <p:contentPart p14:bwMode="auto" r:id="rId92">
            <p14:nvContentPartPr>
              <p14:cNvPr id="1050656" name=""/>
              <p14:cNvContentPartPr/>
              <p14:nvPr/>
            </p14:nvContentPartPr>
            <p14:xfrm>
              <a:off x="5504139" y="843907"/>
              <a:ext cx="160204" cy="24727"/>
            </p14:xfrm>
          </p:contentPart>
        </mc:Choice>
        <mc:Fallback>
          <p:sp>
            <p:nvSpPr>
              <p:cNvPr id="1050656" name=""/>
              <p:cNvSpPr/>
              <p:nvPr/>
            </p:nvSpPr>
            <p:spPr>
              <a:xfrm>
                <a:off x="5504139" y="843907"/>
                <a:ext cx="160204" cy="24727"/>
              </a:xfrm>
            </p:spPr>
          </p:sp>
        </mc:Fallback>
      </mc:AlternateContent>
      <mc:AlternateContent xmlns:mc="http://schemas.openxmlformats.org/markup-compatibility/2006">
        <mc:Choice xmlns:p14="http://schemas.microsoft.com/office/powerpoint/2010/main" Requires="p14">
          <p:contentPart p14:bwMode="auto" r:id="rId93">
            <p14:nvContentPartPr>
              <p14:cNvPr id="1050657" name=""/>
              <p14:cNvContentPartPr/>
              <p14:nvPr/>
            </p14:nvContentPartPr>
            <p14:xfrm>
              <a:off x="5618218" y="868355"/>
              <a:ext cx="561400" cy="155595"/>
            </p14:xfrm>
          </p:contentPart>
        </mc:Choice>
        <mc:Fallback>
          <p:sp>
            <p:nvSpPr>
              <p:cNvPr id="1050657" name=""/>
              <p:cNvSpPr/>
              <p:nvPr/>
            </p:nvSpPr>
            <p:spPr>
              <a:xfrm>
                <a:off x="5618218" y="868355"/>
                <a:ext cx="561400" cy="155595"/>
              </a:xfrm>
            </p:spPr>
          </p:sp>
        </mc:Fallback>
      </mc:AlternateContent>
      <mc:AlternateContent xmlns:mc="http://schemas.openxmlformats.org/markup-compatibility/2006">
        <mc:Choice xmlns:p14="http://schemas.microsoft.com/office/powerpoint/2010/main" Requires="p14">
          <p:contentPart p14:bwMode="auto" r:id="rId94">
            <p14:nvContentPartPr>
              <p14:cNvPr id="1050658" name=""/>
              <p14:cNvContentPartPr/>
              <p14:nvPr/>
            </p14:nvContentPartPr>
            <p14:xfrm>
              <a:off x="6369452" y="912488"/>
              <a:ext cx="545240" cy="134788"/>
            </p14:xfrm>
          </p:contentPart>
        </mc:Choice>
        <mc:Fallback>
          <p:sp>
            <p:nvSpPr>
              <p:cNvPr id="1050658" name=""/>
              <p:cNvSpPr/>
              <p:nvPr/>
            </p:nvSpPr>
            <p:spPr>
              <a:xfrm>
                <a:off x="6369452" y="912488"/>
                <a:ext cx="545240" cy="134788"/>
              </a:xfrm>
            </p:spPr>
          </p:sp>
        </mc:Fallback>
      </mc:AlternateContent>
      <mc:AlternateContent xmlns:mc="http://schemas.openxmlformats.org/markup-compatibility/2006">
        <mc:Choice xmlns:p14="http://schemas.microsoft.com/office/powerpoint/2010/main" Requires="p14">
          <p:contentPart p14:bwMode="auto" r:id="rId95">
            <p14:nvContentPartPr>
              <p14:cNvPr id="1050659" name=""/>
              <p14:cNvContentPartPr/>
              <p14:nvPr/>
            </p14:nvContentPartPr>
            <p14:xfrm>
              <a:off x="6807989" y="810907"/>
              <a:ext cx="2555" cy="69464"/>
            </p14:xfrm>
          </p:contentPart>
        </mc:Choice>
        <mc:Fallback>
          <p:sp>
            <p:nvSpPr>
              <p:cNvPr id="1050659" name=""/>
              <p:cNvSpPr/>
              <p:nvPr/>
            </p:nvSpPr>
            <p:spPr>
              <a:xfrm>
                <a:off x="6807989" y="810907"/>
                <a:ext cx="2555" cy="69464"/>
              </a:xfrm>
            </p:spPr>
          </p:sp>
        </mc:Fallback>
      </mc:AlternateContent>
      <mc:AlternateContent xmlns:mc="http://schemas.openxmlformats.org/markup-compatibility/2006">
        <mc:Choice xmlns:p14="http://schemas.microsoft.com/office/powerpoint/2010/main" Requires="p14">
          <p:contentPart p14:bwMode="auto" r:id="rId96">
            <p14:nvContentPartPr>
              <p14:cNvPr id="1050660" name=""/>
              <p14:cNvContentPartPr/>
              <p14:nvPr/>
            </p14:nvContentPartPr>
            <p14:xfrm>
              <a:off x="6953254" y="717254"/>
              <a:ext cx="32153" cy="335713"/>
            </p14:xfrm>
          </p:contentPart>
        </mc:Choice>
        <mc:Fallback>
          <p:sp>
            <p:nvSpPr>
              <p:cNvPr id="1050660" name=""/>
              <p:cNvSpPr/>
              <p:nvPr/>
            </p:nvSpPr>
            <p:spPr>
              <a:xfrm>
                <a:off x="6953254" y="717254"/>
                <a:ext cx="32153" cy="335713"/>
              </a:xfrm>
            </p:spPr>
          </p:sp>
        </mc:Fallback>
      </mc:AlternateContent>
      <mc:AlternateContent xmlns:mc="http://schemas.openxmlformats.org/markup-compatibility/2006">
        <mc:Choice xmlns:p14="http://schemas.microsoft.com/office/powerpoint/2010/main" Requires="p14">
          <p:contentPart p14:bwMode="auto" r:id="rId97">
            <p14:nvContentPartPr>
              <p14:cNvPr id="1050661" name=""/>
              <p14:cNvContentPartPr/>
              <p14:nvPr/>
            </p14:nvContentPartPr>
            <p14:xfrm>
              <a:off x="6924624" y="912488"/>
              <a:ext cx="154503" cy="8986"/>
            </p14:xfrm>
          </p:contentPart>
        </mc:Choice>
        <mc:Fallback>
          <p:sp>
            <p:nvSpPr>
              <p:cNvPr id="1050661" name=""/>
              <p:cNvSpPr/>
              <p:nvPr/>
            </p:nvSpPr>
            <p:spPr>
              <a:xfrm>
                <a:off x="6924624" y="912488"/>
                <a:ext cx="154503" cy="8986"/>
              </a:xfrm>
            </p:spPr>
          </p:sp>
        </mc:Fallback>
      </mc:AlternateContent>
      <mc:AlternateContent xmlns:mc="http://schemas.openxmlformats.org/markup-compatibility/2006">
        <mc:Choice xmlns:p14="http://schemas.microsoft.com/office/powerpoint/2010/main" Requires="p14">
          <p:contentPart p14:bwMode="auto" r:id="rId98">
            <p14:nvContentPartPr>
              <p14:cNvPr id="1050662" name=""/>
              <p14:cNvContentPartPr/>
              <p14:nvPr/>
            </p14:nvContentPartPr>
            <p14:xfrm>
              <a:off x="7117348" y="930602"/>
              <a:ext cx="302258" cy="101619"/>
            </p14:xfrm>
          </p:contentPart>
        </mc:Choice>
        <mc:Fallback>
          <p:sp>
            <p:nvSpPr>
              <p:cNvPr id="1050662" name=""/>
              <p:cNvSpPr/>
              <p:nvPr/>
            </p:nvSpPr>
            <p:spPr>
              <a:xfrm>
                <a:off x="7117348" y="930602"/>
                <a:ext cx="302258" cy="101619"/>
              </a:xfrm>
            </p:spPr>
          </p:sp>
        </mc:Fallback>
      </mc:AlternateContent>
      <mc:AlternateContent xmlns:mc="http://schemas.openxmlformats.org/markup-compatibility/2006">
        <mc:Choice xmlns:p14="http://schemas.microsoft.com/office/powerpoint/2010/main" Requires="p14">
          <p:contentPart p14:bwMode="auto" r:id="rId99">
            <p14:nvContentPartPr>
              <p14:cNvPr id="1050663" name=""/>
              <p14:cNvContentPartPr/>
              <p14:nvPr/>
            </p14:nvContentPartPr>
            <p14:xfrm>
              <a:off x="7438640" y="865284"/>
              <a:ext cx="135125" cy="162070"/>
            </p14:xfrm>
          </p:contentPart>
        </mc:Choice>
        <mc:Fallback>
          <p:sp>
            <p:nvSpPr>
              <p:cNvPr id="1050663" name=""/>
              <p:cNvSpPr/>
              <p:nvPr/>
            </p:nvSpPr>
            <p:spPr>
              <a:xfrm>
                <a:off x="7438640" y="865284"/>
                <a:ext cx="135125" cy="162070"/>
              </a:xfrm>
            </p:spPr>
          </p:sp>
        </mc:Fallback>
      </mc:AlternateContent>
      <mc:AlternateContent xmlns:mc="http://schemas.openxmlformats.org/markup-compatibility/2006">
        <mc:Choice xmlns:p14="http://schemas.microsoft.com/office/powerpoint/2010/main" Requires="p14">
          <p:contentPart p14:bwMode="auto" r:id="rId100">
            <p14:nvContentPartPr>
              <p14:cNvPr id="1050664" name=""/>
              <p14:cNvContentPartPr/>
              <p14:nvPr/>
            </p14:nvContentPartPr>
            <p14:xfrm>
              <a:off x="7324561" y="825277"/>
              <a:ext cx="10725" cy="74650"/>
            </p14:xfrm>
          </p:contentPart>
        </mc:Choice>
        <mc:Fallback>
          <p:sp>
            <p:nvSpPr>
              <p:cNvPr id="1050664" name=""/>
              <p:cNvSpPr/>
              <p:nvPr/>
            </p:nvSpPr>
            <p:spPr>
              <a:xfrm>
                <a:off x="7324561" y="825277"/>
                <a:ext cx="10725" cy="74650"/>
              </a:xfrm>
            </p:spPr>
          </p:sp>
        </mc:Fallback>
      </mc:AlternateContent>
      <mc:AlternateContent xmlns:mc="http://schemas.openxmlformats.org/markup-compatibility/2006">
        <mc:Choice xmlns:p14="http://schemas.microsoft.com/office/powerpoint/2010/main" Requires="p14">
          <p:contentPart p14:bwMode="auto" r:id="rId101">
            <p14:nvContentPartPr>
              <p14:cNvPr id="1050665" name=""/>
              <p14:cNvContentPartPr/>
              <p14:nvPr/>
            </p14:nvContentPartPr>
            <p14:xfrm>
              <a:off x="7567255" y="876380"/>
              <a:ext cx="142709" cy="136945"/>
            </p14:xfrm>
          </p:contentPart>
        </mc:Choice>
        <mc:Fallback>
          <p:sp>
            <p:nvSpPr>
              <p:cNvPr id="1050665" name=""/>
              <p:cNvSpPr/>
              <p:nvPr/>
            </p:nvSpPr>
            <p:spPr>
              <a:xfrm>
                <a:off x="7567255" y="876380"/>
                <a:ext cx="142709" cy="136945"/>
              </a:xfrm>
            </p:spPr>
          </p:sp>
        </mc:Fallback>
      </mc:AlternateContent>
      <mc:AlternateContent xmlns:mc="http://schemas.openxmlformats.org/markup-compatibility/2006">
        <mc:Choice xmlns:p14="http://schemas.microsoft.com/office/powerpoint/2010/main" Requires="p14">
          <p:contentPart p14:bwMode="auto" r:id="rId102">
            <p14:nvContentPartPr>
              <p14:cNvPr id="1050666" name=""/>
              <p14:cNvContentPartPr/>
              <p14:nvPr/>
            </p14:nvContentPartPr>
            <p14:xfrm>
              <a:off x="7874256" y="745748"/>
              <a:ext cx="118454" cy="278726"/>
            </p14:xfrm>
          </p:contentPart>
        </mc:Choice>
        <mc:Fallback>
          <p:sp>
            <p:nvSpPr>
              <p:cNvPr id="1050666" name=""/>
              <p:cNvSpPr/>
              <p:nvPr/>
            </p:nvSpPr>
            <p:spPr>
              <a:xfrm>
                <a:off x="7874256" y="745748"/>
                <a:ext cx="118454" cy="278726"/>
              </a:xfrm>
            </p:spPr>
          </p:sp>
        </mc:Fallback>
      </mc:AlternateContent>
      <mc:AlternateContent xmlns:mc="http://schemas.openxmlformats.org/markup-compatibility/2006">
        <mc:Choice xmlns:p14="http://schemas.microsoft.com/office/powerpoint/2010/main" Requires="p14">
          <p:contentPart p14:bwMode="auto" r:id="rId103">
            <p14:nvContentPartPr>
              <p14:cNvPr id="1050667" name=""/>
              <p14:cNvContentPartPr/>
              <p14:nvPr/>
            </p14:nvContentPartPr>
            <p14:xfrm>
              <a:off x="7924028" y="818092"/>
              <a:ext cx="178386" cy="43110"/>
            </p14:xfrm>
          </p:contentPart>
        </mc:Choice>
        <mc:Fallback>
          <p:sp>
            <p:nvSpPr>
              <p:cNvPr id="1050667" name=""/>
              <p:cNvSpPr/>
              <p:nvPr/>
            </p:nvSpPr>
            <p:spPr>
              <a:xfrm>
                <a:off x="7924028" y="818092"/>
                <a:ext cx="178386" cy="43110"/>
              </a:xfrm>
            </p:spPr>
          </p:sp>
        </mc:Fallback>
      </mc:AlternateContent>
      <mc:AlternateContent xmlns:mc="http://schemas.openxmlformats.org/markup-compatibility/2006">
        <mc:Choice xmlns:p14="http://schemas.microsoft.com/office/powerpoint/2010/main" Requires="p14">
          <p:contentPart p14:bwMode="auto" r:id="rId104">
            <p14:nvContentPartPr>
              <p14:cNvPr id="1050668" name=""/>
              <p14:cNvContentPartPr/>
              <p14:nvPr/>
            </p14:nvContentPartPr>
            <p14:xfrm>
              <a:off x="8064281" y="873954"/>
              <a:ext cx="369453" cy="109420"/>
            </p14:xfrm>
          </p:contentPart>
        </mc:Choice>
        <mc:Fallback>
          <p:sp>
            <p:nvSpPr>
              <p:cNvPr id="1050668" name=""/>
              <p:cNvSpPr/>
              <p:nvPr/>
            </p:nvSpPr>
            <p:spPr>
              <a:xfrm>
                <a:off x="8064281" y="873954"/>
                <a:ext cx="369453" cy="109420"/>
              </a:xfrm>
            </p:spPr>
          </p:sp>
        </mc:Fallback>
      </mc:AlternateContent>
      <mc:AlternateContent xmlns:mc="http://schemas.openxmlformats.org/markup-compatibility/2006">
        <mc:Choice xmlns:p14="http://schemas.microsoft.com/office/powerpoint/2010/main" Requires="p14">
          <p:contentPart p14:bwMode="auto" r:id="rId105">
            <p14:nvContentPartPr>
              <p14:cNvPr id="1050669" name=""/>
              <p14:cNvContentPartPr/>
              <p14:nvPr/>
            </p14:nvContentPartPr>
            <p14:xfrm>
              <a:off x="8483025" y="647266"/>
              <a:ext cx="551403" cy="544446"/>
            </p14:xfrm>
          </p:contentPart>
        </mc:Choice>
        <mc:Fallback>
          <p:sp>
            <p:nvSpPr>
              <p:cNvPr id="1050669" name=""/>
              <p:cNvSpPr/>
              <p:nvPr/>
            </p:nvSpPr>
            <p:spPr>
              <a:xfrm>
                <a:off x="8483025" y="647266"/>
                <a:ext cx="551403" cy="544446"/>
              </a:xfrm>
            </p:spPr>
          </p:sp>
        </mc:Fallback>
      </mc:AlternateContent>
      <mc:AlternateContent xmlns:mc="http://schemas.openxmlformats.org/markup-compatibility/2006">
        <mc:Choice xmlns:p14="http://schemas.microsoft.com/office/powerpoint/2010/main" Requires="p14">
          <p:contentPart p14:bwMode="auto" r:id="rId106">
            <p14:nvContentPartPr>
              <p14:cNvPr id="1050670" name=""/>
              <p14:cNvContentPartPr/>
              <p14:nvPr/>
            </p14:nvContentPartPr>
            <p14:xfrm>
              <a:off x="8566659" y="858574"/>
              <a:ext cx="53664" cy="74046"/>
            </p14:xfrm>
          </p:contentPart>
        </mc:Choice>
        <mc:Fallback>
          <p:sp>
            <p:nvSpPr>
              <p:cNvPr id="1050670" name=""/>
              <p:cNvSpPr/>
              <p:nvPr/>
            </p:nvSpPr>
            <p:spPr>
              <a:xfrm>
                <a:off x="8566659" y="858574"/>
                <a:ext cx="53664" cy="74046"/>
              </a:xfrm>
            </p:spPr>
          </p:sp>
        </mc:Fallback>
      </mc:AlternateContent>
      <mc:AlternateContent xmlns:mc="http://schemas.openxmlformats.org/markup-compatibility/2006">
        <mc:Choice xmlns:p14="http://schemas.microsoft.com/office/powerpoint/2010/main" Requires="p14">
          <p:contentPart p14:bwMode="auto" r:id="rId107">
            <p14:nvContentPartPr>
              <p14:cNvPr id="1050671" name=""/>
              <p14:cNvContentPartPr/>
              <p14:nvPr/>
            </p14:nvContentPartPr>
            <p14:xfrm>
              <a:off x="8588242" y="891997"/>
              <a:ext cx="33352" cy="41798"/>
            </p14:xfrm>
          </p:contentPart>
        </mc:Choice>
        <mc:Fallback>
          <p:sp>
            <p:nvSpPr>
              <p:cNvPr id="1050671" name=""/>
              <p:cNvSpPr/>
              <p:nvPr/>
            </p:nvSpPr>
            <p:spPr>
              <a:xfrm>
                <a:off x="8588242" y="891997"/>
                <a:ext cx="33352" cy="41798"/>
              </a:xfrm>
            </p:spPr>
          </p:sp>
        </mc:Fallback>
      </mc:AlternateContent>
      <mc:AlternateContent xmlns:mc="http://schemas.openxmlformats.org/markup-compatibility/2006">
        <mc:Choice xmlns:p14="http://schemas.microsoft.com/office/powerpoint/2010/main" Requires="p14">
          <p:contentPart p14:bwMode="auto" r:id="rId108">
            <p14:nvContentPartPr>
              <p14:cNvPr id="1050672" name=""/>
              <p14:cNvContentPartPr/>
              <p14:nvPr/>
            </p14:nvContentPartPr>
            <p14:xfrm>
              <a:off x="4990121" y="1472671"/>
              <a:ext cx="467328" cy="6055"/>
            </p14:xfrm>
          </p:contentPart>
        </mc:Choice>
        <mc:Fallback>
          <p:sp>
            <p:nvSpPr>
              <p:cNvPr id="1050672" name=""/>
              <p:cNvSpPr/>
              <p:nvPr/>
            </p:nvSpPr>
            <p:spPr>
              <a:xfrm>
                <a:off x="4990121" y="1472671"/>
                <a:ext cx="467328" cy="6055"/>
              </a:xfrm>
            </p:spPr>
          </p:sp>
        </mc:Fallback>
      </mc:AlternateContent>
      <mc:AlternateContent xmlns:mc="http://schemas.openxmlformats.org/markup-compatibility/2006">
        <mc:Choice xmlns:p14="http://schemas.microsoft.com/office/powerpoint/2010/main" Requires="p14">
          <p:contentPart p14:bwMode="auto" r:id="rId109">
            <p14:nvContentPartPr>
              <p14:cNvPr id="1050673" name=""/>
              <p14:cNvContentPartPr/>
              <p14:nvPr/>
            </p14:nvContentPartPr>
            <p14:xfrm>
              <a:off x="5261445" y="1396609"/>
              <a:ext cx="189044" cy="151987"/>
            </p14:xfrm>
          </p:contentPart>
        </mc:Choice>
        <mc:Fallback>
          <p:sp>
            <p:nvSpPr>
              <p:cNvPr id="1050673" name=""/>
              <p:cNvSpPr/>
              <p:nvPr/>
            </p:nvSpPr>
            <p:spPr>
              <a:xfrm>
                <a:off x="5261445" y="1396609"/>
                <a:ext cx="189044" cy="151987"/>
              </a:xfrm>
            </p:spPr>
          </p:sp>
        </mc:Fallback>
      </mc:AlternateContent>
      <mc:AlternateContent xmlns:mc="http://schemas.openxmlformats.org/markup-compatibility/2006">
        <mc:Choice xmlns:p14="http://schemas.microsoft.com/office/powerpoint/2010/main" Requires="p14">
          <p:contentPart p14:bwMode="auto" r:id="rId110">
            <p14:nvContentPartPr>
              <p14:cNvPr id="1050674" name=""/>
              <p14:cNvContentPartPr/>
              <p14:nvPr/>
            </p14:nvContentPartPr>
            <p14:xfrm>
              <a:off x="5083059" y="1628016"/>
              <a:ext cx="38004" cy="208478"/>
            </p14:xfrm>
          </p:contentPart>
        </mc:Choice>
        <mc:Fallback>
          <p:sp>
            <p:nvSpPr>
              <p:cNvPr id="1050674" name=""/>
              <p:cNvSpPr/>
              <p:nvPr/>
            </p:nvSpPr>
            <p:spPr>
              <a:xfrm>
                <a:off x="5083059" y="1628016"/>
                <a:ext cx="38004" cy="208478"/>
              </a:xfrm>
            </p:spPr>
          </p:sp>
        </mc:Fallback>
      </mc:AlternateContent>
      <mc:AlternateContent xmlns:mc="http://schemas.openxmlformats.org/markup-compatibility/2006">
        <mc:Choice xmlns:p14="http://schemas.microsoft.com/office/powerpoint/2010/main" Requires="p14">
          <p:contentPart p14:bwMode="auto" r:id="rId111">
            <p14:nvContentPartPr>
              <p14:cNvPr id="1050675" name=""/>
              <p14:cNvContentPartPr/>
              <p14:nvPr/>
            </p14:nvContentPartPr>
            <p14:xfrm>
              <a:off x="4997169" y="1721669"/>
              <a:ext cx="245590" cy="2266"/>
            </p14:xfrm>
          </p:contentPart>
        </mc:Choice>
        <mc:Fallback>
          <p:sp>
            <p:nvSpPr>
              <p:cNvPr id="1050675" name=""/>
              <p:cNvSpPr/>
              <p:nvPr/>
            </p:nvSpPr>
            <p:spPr>
              <a:xfrm>
                <a:off x="4997169" y="1721669"/>
                <a:ext cx="245590" cy="2266"/>
              </a:xfrm>
            </p:spPr>
          </p:sp>
        </mc:Fallback>
      </mc:AlternateContent>
      <mc:AlternateContent xmlns:mc="http://schemas.openxmlformats.org/markup-compatibility/2006">
        <mc:Choice xmlns:p14="http://schemas.microsoft.com/office/powerpoint/2010/main" Requires="p14">
          <p:contentPart p14:bwMode="auto" r:id="rId112">
            <p14:nvContentPartPr>
              <p14:cNvPr id="1050676" name=""/>
              <p14:cNvContentPartPr/>
              <p14:nvPr/>
            </p14:nvContentPartPr>
            <p14:xfrm>
              <a:off x="4903943" y="1556729"/>
              <a:ext cx="383442" cy="314920"/>
            </p14:xfrm>
          </p:contentPart>
        </mc:Choice>
        <mc:Fallback>
          <p:sp>
            <p:nvSpPr>
              <p:cNvPr id="1050676" name=""/>
              <p:cNvSpPr/>
              <p:nvPr/>
            </p:nvSpPr>
            <p:spPr>
              <a:xfrm>
                <a:off x="4903943" y="1556729"/>
                <a:ext cx="383442" cy="314920"/>
              </a:xfrm>
            </p:spPr>
          </p:sp>
        </mc:Fallback>
      </mc:AlternateContent>
      <mc:AlternateContent xmlns:mc="http://schemas.openxmlformats.org/markup-compatibility/2006">
        <mc:Choice xmlns:p14="http://schemas.microsoft.com/office/powerpoint/2010/main" Requires="p14">
          <p:contentPart p14:bwMode="auto" r:id="rId113">
            <p14:nvContentPartPr>
              <p14:cNvPr id="1050677" name=""/>
              <p14:cNvContentPartPr/>
              <p14:nvPr/>
            </p14:nvContentPartPr>
            <p14:xfrm>
              <a:off x="1062906" y="3628227"/>
              <a:ext cx="192601" cy="387076"/>
            </p14:xfrm>
          </p:contentPart>
        </mc:Choice>
        <mc:Fallback>
          <p:sp>
            <p:nvSpPr>
              <p:cNvPr id="1050677" name=""/>
              <p:cNvSpPr/>
              <p:nvPr/>
            </p:nvSpPr>
            <p:spPr>
              <a:xfrm>
                <a:off x="1062906" y="3628227"/>
                <a:ext cx="192601" cy="387076"/>
              </a:xfrm>
            </p:spPr>
          </p:sp>
        </mc:Fallback>
      </mc:AlternateContent>
      <mc:AlternateContent xmlns:mc="http://schemas.openxmlformats.org/markup-compatibility/2006">
        <mc:Choice xmlns:p14="http://schemas.microsoft.com/office/powerpoint/2010/main" Requires="p14">
          <p:contentPart p14:bwMode="auto" r:id="rId114">
            <p14:nvContentPartPr>
              <p14:cNvPr id="1050678" name=""/>
              <p14:cNvContentPartPr/>
              <p14:nvPr/>
            </p14:nvContentPartPr>
            <p14:xfrm>
              <a:off x="1292016" y="3753421"/>
              <a:ext cx="200873" cy="262782"/>
            </p14:xfrm>
          </p:contentPart>
        </mc:Choice>
        <mc:Fallback>
          <p:sp>
            <p:nvSpPr>
              <p:cNvPr id="1050678" name=""/>
              <p:cNvSpPr/>
              <p:nvPr/>
            </p:nvSpPr>
            <p:spPr>
              <a:xfrm>
                <a:off x="1292016" y="3753421"/>
                <a:ext cx="200873" cy="262782"/>
              </a:xfrm>
            </p:spPr>
          </p:sp>
        </mc:Fallback>
      </mc:AlternateContent>
      <mc:AlternateContent xmlns:mc="http://schemas.openxmlformats.org/markup-compatibility/2006">
        <mc:Choice xmlns:p14="http://schemas.microsoft.com/office/powerpoint/2010/main" Requires="p14">
          <p:contentPart p14:bwMode="auto" r:id="rId115">
            <p14:nvContentPartPr>
              <p14:cNvPr id="1050679" name=""/>
              <p14:cNvContentPartPr/>
              <p14:nvPr/>
            </p14:nvContentPartPr>
            <p14:xfrm>
              <a:off x="1641742" y="3847936"/>
              <a:ext cx="125162" cy="8425"/>
            </p14:xfrm>
          </p:contentPart>
        </mc:Choice>
        <mc:Fallback>
          <p:sp>
            <p:nvSpPr>
              <p:cNvPr id="1050679" name=""/>
              <p:cNvSpPr/>
              <p:nvPr/>
            </p:nvSpPr>
            <p:spPr>
              <a:xfrm>
                <a:off x="1641742" y="3847936"/>
                <a:ext cx="125162" cy="8425"/>
              </a:xfrm>
            </p:spPr>
          </p:sp>
        </mc:Fallback>
      </mc:AlternateContent>
      <mc:AlternateContent xmlns:mc="http://schemas.openxmlformats.org/markup-compatibility/2006">
        <mc:Choice xmlns:p14="http://schemas.microsoft.com/office/powerpoint/2010/main" Requires="p14">
          <p:contentPart p14:bwMode="auto" r:id="rId116">
            <p14:nvContentPartPr>
              <p14:cNvPr id="1050680" name=""/>
              <p14:cNvContentPartPr/>
              <p14:nvPr/>
            </p14:nvContentPartPr>
            <p14:xfrm>
              <a:off x="1620600" y="3905328"/>
              <a:ext cx="180141" cy="25126"/>
            </p14:xfrm>
          </p:contentPart>
        </mc:Choice>
        <mc:Fallback>
          <p:sp>
            <p:nvSpPr>
              <p:cNvPr id="1050680" name=""/>
              <p:cNvSpPr/>
              <p:nvPr/>
            </p:nvSpPr>
            <p:spPr>
              <a:xfrm>
                <a:off x="1620600" y="3905328"/>
                <a:ext cx="180141" cy="25126"/>
              </a:xfrm>
            </p:spPr>
          </p:sp>
        </mc:Fallback>
      </mc:AlternateContent>
      <mc:AlternateContent xmlns:mc="http://schemas.openxmlformats.org/markup-compatibility/2006">
        <mc:Choice xmlns:p14="http://schemas.microsoft.com/office/powerpoint/2010/main" Requires="p14">
          <p:contentPart p14:bwMode="auto" r:id="rId117">
            <p14:nvContentPartPr>
              <p14:cNvPr id="1050681" name=""/>
              <p14:cNvContentPartPr/>
              <p14:nvPr/>
            </p14:nvContentPartPr>
            <p14:xfrm>
              <a:off x="1948743" y="3693686"/>
              <a:ext cx="236973" cy="239342"/>
            </p14:xfrm>
          </p:contentPart>
        </mc:Choice>
        <mc:Fallback>
          <p:sp>
            <p:nvSpPr>
              <p:cNvPr id="1050681" name=""/>
              <p:cNvSpPr/>
              <p:nvPr/>
            </p:nvSpPr>
            <p:spPr>
              <a:xfrm>
                <a:off x="1948743" y="3693686"/>
                <a:ext cx="236973" cy="239342"/>
              </a:xfrm>
            </p:spPr>
          </p:sp>
        </mc:Fallback>
      </mc:AlternateContent>
      <mc:AlternateContent xmlns:mc="http://schemas.openxmlformats.org/markup-compatibility/2006">
        <mc:Choice xmlns:p14="http://schemas.microsoft.com/office/powerpoint/2010/main" Requires="p14">
          <p:contentPart p14:bwMode="auto" r:id="rId118">
            <p14:nvContentPartPr>
              <p14:cNvPr id="1050682" name=""/>
              <p14:cNvContentPartPr/>
              <p14:nvPr/>
            </p14:nvContentPartPr>
            <p14:xfrm>
              <a:off x="2301630" y="3630899"/>
              <a:ext cx="107889" cy="382075"/>
            </p14:xfrm>
          </p:contentPart>
        </mc:Choice>
        <mc:Fallback>
          <p:sp>
            <p:nvSpPr>
              <p:cNvPr id="1050682" name=""/>
              <p:cNvSpPr/>
              <p:nvPr/>
            </p:nvSpPr>
            <p:spPr>
              <a:xfrm>
                <a:off x="2301630" y="3630899"/>
                <a:ext cx="107889" cy="382075"/>
              </a:xfrm>
            </p:spPr>
          </p:sp>
        </mc:Fallback>
      </mc:AlternateContent>
      <mc:AlternateContent xmlns:mc="http://schemas.openxmlformats.org/markup-compatibility/2006">
        <mc:Choice xmlns:p14="http://schemas.microsoft.com/office/powerpoint/2010/main" Requires="p14">
          <p:contentPart p14:bwMode="auto" r:id="rId119">
            <p14:nvContentPartPr>
              <p14:cNvPr id="1050683" name=""/>
              <p14:cNvContentPartPr/>
              <p14:nvPr/>
            </p14:nvContentPartPr>
            <p14:xfrm>
              <a:off x="2483038" y="3681937"/>
              <a:ext cx="47285" cy="277452"/>
            </p14:xfrm>
          </p:contentPart>
        </mc:Choice>
        <mc:Fallback>
          <p:sp>
            <p:nvSpPr>
              <p:cNvPr id="1050683" name=""/>
              <p:cNvSpPr/>
              <p:nvPr/>
            </p:nvSpPr>
            <p:spPr>
              <a:xfrm>
                <a:off x="2483038" y="3681937"/>
                <a:ext cx="47285" cy="277452"/>
              </a:xfrm>
            </p:spPr>
          </p:sp>
        </mc:Fallback>
      </mc:AlternateContent>
      <mc:AlternateContent xmlns:mc="http://schemas.openxmlformats.org/markup-compatibility/2006">
        <mc:Choice xmlns:p14="http://schemas.microsoft.com/office/powerpoint/2010/main" Requires="p14">
          <p:contentPart p14:bwMode="auto" r:id="rId120">
            <p14:nvContentPartPr>
              <p14:cNvPr id="1050684" name=""/>
              <p14:cNvContentPartPr/>
              <p14:nvPr/>
            </p14:nvContentPartPr>
            <p14:xfrm>
              <a:off x="2427083" y="3797641"/>
              <a:ext cx="161567" cy="21663"/>
            </p14:xfrm>
          </p:contentPart>
        </mc:Choice>
        <mc:Fallback>
          <p:sp>
            <p:nvSpPr>
              <p:cNvPr id="1050684" name=""/>
              <p:cNvSpPr/>
              <p:nvPr/>
            </p:nvSpPr>
            <p:spPr>
              <a:xfrm>
                <a:off x="2427083" y="3797641"/>
                <a:ext cx="161567" cy="21663"/>
              </a:xfrm>
            </p:spPr>
          </p:sp>
        </mc:Fallback>
      </mc:AlternateContent>
      <mc:AlternateContent xmlns:mc="http://schemas.openxmlformats.org/markup-compatibility/2006">
        <mc:Choice xmlns:p14="http://schemas.microsoft.com/office/powerpoint/2010/main" Requires="p14">
          <p:contentPart p14:bwMode="auto" r:id="rId121">
            <p14:nvContentPartPr>
              <p14:cNvPr id="1050685" name=""/>
              <p14:cNvContentPartPr/>
              <p14:nvPr/>
            </p14:nvContentPartPr>
            <p14:xfrm>
              <a:off x="2705454" y="3852445"/>
              <a:ext cx="175637" cy="19278"/>
            </p14:xfrm>
          </p:contentPart>
        </mc:Choice>
        <mc:Fallback>
          <p:sp>
            <p:nvSpPr>
              <p:cNvPr id="1050685" name=""/>
              <p:cNvSpPr/>
              <p:nvPr/>
            </p:nvSpPr>
            <p:spPr>
              <a:xfrm>
                <a:off x="2705454" y="3852445"/>
                <a:ext cx="175637" cy="19278"/>
              </a:xfrm>
            </p:spPr>
          </p:sp>
        </mc:Fallback>
      </mc:AlternateContent>
      <mc:AlternateContent xmlns:mc="http://schemas.openxmlformats.org/markup-compatibility/2006">
        <mc:Choice xmlns:p14="http://schemas.microsoft.com/office/powerpoint/2010/main" Requires="p14">
          <p:contentPart p14:bwMode="auto" r:id="rId122">
            <p14:nvContentPartPr>
              <p14:cNvPr id="1050686" name=""/>
              <p14:cNvContentPartPr/>
              <p14:nvPr/>
            </p14:nvContentPartPr>
            <p14:xfrm>
              <a:off x="2755666" y="3790456"/>
              <a:ext cx="7247" cy="181050"/>
            </p14:xfrm>
          </p:contentPart>
        </mc:Choice>
        <mc:Fallback>
          <p:sp>
            <p:nvSpPr>
              <p:cNvPr id="1050686" name=""/>
              <p:cNvSpPr/>
              <p:nvPr/>
            </p:nvSpPr>
            <p:spPr>
              <a:xfrm>
                <a:off x="2755666" y="3790456"/>
                <a:ext cx="7247" cy="181050"/>
              </a:xfrm>
            </p:spPr>
          </p:sp>
        </mc:Fallback>
      </mc:AlternateContent>
      <mc:AlternateContent xmlns:mc="http://schemas.openxmlformats.org/markup-compatibility/2006">
        <mc:Choice xmlns:p14="http://schemas.microsoft.com/office/powerpoint/2010/main" Requires="p14">
          <p:contentPart p14:bwMode="auto" r:id="rId123">
            <p14:nvContentPartPr>
              <p14:cNvPr id="1050687" name=""/>
              <p14:cNvContentPartPr/>
              <p14:nvPr/>
            </p14:nvContentPartPr>
            <p14:xfrm>
              <a:off x="2959665" y="3630144"/>
              <a:ext cx="295596" cy="317376"/>
            </p14:xfrm>
          </p:contentPart>
        </mc:Choice>
        <mc:Fallback>
          <p:sp>
            <p:nvSpPr>
              <p:cNvPr id="1050687" name=""/>
              <p:cNvSpPr/>
              <p:nvPr/>
            </p:nvSpPr>
            <p:spPr>
              <a:xfrm>
                <a:off x="2959665" y="3630144"/>
                <a:ext cx="295596" cy="317376"/>
              </a:xfrm>
            </p:spPr>
          </p:sp>
        </mc:Fallback>
      </mc:AlternateContent>
      <mc:AlternateContent xmlns:mc="http://schemas.openxmlformats.org/markup-compatibility/2006">
        <mc:Choice xmlns:p14="http://schemas.microsoft.com/office/powerpoint/2010/main" Requires="p14">
          <p:contentPart p14:bwMode="auto" r:id="rId124">
            <p14:nvContentPartPr>
              <p14:cNvPr id="1050688" name=""/>
              <p14:cNvContentPartPr/>
              <p14:nvPr/>
            </p14:nvContentPartPr>
            <p14:xfrm>
              <a:off x="3198329" y="3804434"/>
              <a:ext cx="182001" cy="21699"/>
            </p14:xfrm>
          </p:contentPart>
        </mc:Choice>
        <mc:Fallback>
          <p:sp>
            <p:nvSpPr>
              <p:cNvPr id="1050688" name=""/>
              <p:cNvSpPr/>
              <p:nvPr/>
            </p:nvSpPr>
            <p:spPr>
              <a:xfrm>
                <a:off x="3198329" y="3804434"/>
                <a:ext cx="182001" cy="21699"/>
              </a:xfrm>
            </p:spPr>
          </p:sp>
        </mc:Fallback>
      </mc:AlternateContent>
      <mc:AlternateContent xmlns:mc="http://schemas.openxmlformats.org/markup-compatibility/2006">
        <mc:Choice xmlns:p14="http://schemas.microsoft.com/office/powerpoint/2010/main" Requires="p14">
          <p:contentPart p14:bwMode="auto" r:id="rId125">
            <p14:nvContentPartPr>
              <p14:cNvPr id="1050689" name=""/>
              <p14:cNvContentPartPr/>
              <p14:nvPr/>
            </p14:nvContentPartPr>
            <p14:xfrm>
              <a:off x="3355133" y="3587541"/>
              <a:ext cx="107796" cy="401445"/>
            </p14:xfrm>
          </p:contentPart>
        </mc:Choice>
        <mc:Fallback>
          <p:sp>
            <p:nvSpPr>
              <p:cNvPr id="1050689" name=""/>
              <p:cNvSpPr/>
              <p:nvPr/>
            </p:nvSpPr>
            <p:spPr>
              <a:xfrm>
                <a:off x="3355133" y="3587541"/>
                <a:ext cx="107796" cy="401445"/>
              </a:xfrm>
            </p:spPr>
          </p:sp>
        </mc:Fallback>
      </mc:AlternateContent>
      <mc:AlternateContent xmlns:mc="http://schemas.openxmlformats.org/markup-compatibility/2006">
        <mc:Choice xmlns:p14="http://schemas.microsoft.com/office/powerpoint/2010/main" Requires="p14">
          <p:contentPart p14:bwMode="auto" r:id="rId126">
            <p14:nvContentPartPr>
              <p14:cNvPr id="1050690" name=""/>
              <p14:cNvContentPartPr/>
              <p14:nvPr/>
            </p14:nvContentPartPr>
            <p14:xfrm>
              <a:off x="3583732" y="3847936"/>
              <a:ext cx="199968" cy="36421"/>
            </p14:xfrm>
          </p:contentPart>
        </mc:Choice>
        <mc:Fallback>
          <p:sp>
            <p:nvSpPr>
              <p:cNvPr id="1050690" name=""/>
              <p:cNvSpPr/>
              <p:nvPr/>
            </p:nvSpPr>
            <p:spPr>
              <a:xfrm>
                <a:off x="3583732" y="3847936"/>
                <a:ext cx="199968" cy="36421"/>
              </a:xfrm>
            </p:spPr>
          </p:sp>
        </mc:Fallback>
      </mc:AlternateContent>
      <mc:AlternateContent xmlns:mc="http://schemas.openxmlformats.org/markup-compatibility/2006">
        <mc:Choice xmlns:p14="http://schemas.microsoft.com/office/powerpoint/2010/main" Requires="p14">
          <p:contentPart p14:bwMode="auto" r:id="rId127">
            <p14:nvContentPartPr>
              <p14:cNvPr id="1050691" name=""/>
              <p14:cNvContentPartPr/>
              <p14:nvPr/>
            </p14:nvContentPartPr>
            <p14:xfrm>
              <a:off x="3883685" y="3686920"/>
              <a:ext cx="175443" cy="217697"/>
            </p14:xfrm>
          </p:contentPart>
        </mc:Choice>
        <mc:Fallback>
          <p:sp>
            <p:nvSpPr>
              <p:cNvPr id="1050691" name=""/>
              <p:cNvSpPr/>
              <p:nvPr/>
            </p:nvSpPr>
            <p:spPr>
              <a:xfrm>
                <a:off x="3883685" y="3686920"/>
                <a:ext cx="175443" cy="217697"/>
              </a:xfrm>
            </p:spPr>
          </p:sp>
        </mc:Fallback>
      </mc:AlternateContent>
      <mc:AlternateContent xmlns:mc="http://schemas.openxmlformats.org/markup-compatibility/2006">
        <mc:Choice xmlns:p14="http://schemas.microsoft.com/office/powerpoint/2010/main" Requires="p14">
          <p:contentPart p14:bwMode="auto" r:id="rId128">
            <p14:nvContentPartPr>
              <p14:cNvPr id="1050692" name=""/>
              <p14:cNvContentPartPr/>
              <p14:nvPr/>
            </p14:nvContentPartPr>
            <p14:xfrm>
              <a:off x="4146483" y="3616529"/>
              <a:ext cx="42376" cy="298003"/>
            </p14:xfrm>
          </p:contentPart>
        </mc:Choice>
        <mc:Fallback>
          <p:sp>
            <p:nvSpPr>
              <p:cNvPr id="1050692" name=""/>
              <p:cNvSpPr/>
              <p:nvPr/>
            </p:nvSpPr>
            <p:spPr>
              <a:xfrm>
                <a:off x="4146483" y="3616529"/>
                <a:ext cx="42376" cy="298003"/>
              </a:xfrm>
            </p:spPr>
          </p:sp>
        </mc:Fallback>
      </mc:AlternateContent>
      <mc:AlternateContent xmlns:mc="http://schemas.openxmlformats.org/markup-compatibility/2006">
        <mc:Choice xmlns:p14="http://schemas.microsoft.com/office/powerpoint/2010/main" Requires="p14">
          <p:contentPart p14:bwMode="auto" r:id="rId129">
            <p14:nvContentPartPr>
              <p14:cNvPr id="1050693" name=""/>
              <p14:cNvContentPartPr/>
              <p14:nvPr/>
            </p14:nvContentPartPr>
            <p14:xfrm>
              <a:off x="4262041" y="3645517"/>
              <a:ext cx="52089" cy="237791"/>
            </p14:xfrm>
          </p:contentPart>
        </mc:Choice>
        <mc:Fallback>
          <p:sp>
            <p:nvSpPr>
              <p:cNvPr id="1050693" name=""/>
              <p:cNvSpPr/>
              <p:nvPr/>
            </p:nvSpPr>
            <p:spPr>
              <a:xfrm>
                <a:off x="4262041" y="3645517"/>
                <a:ext cx="52089" cy="237791"/>
              </a:xfrm>
            </p:spPr>
          </p:sp>
        </mc:Fallback>
      </mc:AlternateContent>
      <mc:AlternateContent xmlns:mc="http://schemas.openxmlformats.org/markup-compatibility/2006">
        <mc:Choice xmlns:p14="http://schemas.microsoft.com/office/powerpoint/2010/main" Requires="p14">
          <p:contentPart p14:bwMode="auto" r:id="rId130">
            <p14:nvContentPartPr>
              <p14:cNvPr id="1050694" name=""/>
              <p14:cNvContentPartPr/>
              <p14:nvPr/>
            </p14:nvContentPartPr>
            <p14:xfrm>
              <a:off x="4233411" y="3717287"/>
              <a:ext cx="165897" cy="27942"/>
            </p14:xfrm>
          </p:contentPart>
        </mc:Choice>
        <mc:Fallback>
          <p:sp>
            <p:nvSpPr>
              <p:cNvPr id="1050694" name=""/>
              <p:cNvSpPr/>
              <p:nvPr/>
            </p:nvSpPr>
            <p:spPr>
              <a:xfrm>
                <a:off x="4233411" y="3717287"/>
                <a:ext cx="165897" cy="27942"/>
              </a:xfrm>
            </p:spPr>
          </p:sp>
        </mc:Fallback>
      </mc:AlternateContent>
      <mc:AlternateContent xmlns:mc="http://schemas.openxmlformats.org/markup-compatibility/2006">
        <mc:Choice xmlns:p14="http://schemas.microsoft.com/office/powerpoint/2010/main" Requires="p14">
          <p:contentPart p14:bwMode="auto" r:id="rId131">
            <p14:nvContentPartPr>
              <p14:cNvPr id="1050695" name=""/>
              <p14:cNvContentPartPr/>
              <p14:nvPr/>
            </p14:nvContentPartPr>
            <p14:xfrm>
              <a:off x="4411797" y="3587541"/>
              <a:ext cx="60869" cy="397924"/>
            </p14:xfrm>
          </p:contentPart>
        </mc:Choice>
        <mc:Fallback>
          <p:sp>
            <p:nvSpPr>
              <p:cNvPr id="1050695" name=""/>
              <p:cNvSpPr/>
              <p:nvPr/>
            </p:nvSpPr>
            <p:spPr>
              <a:xfrm>
                <a:off x="4411797" y="3587541"/>
                <a:ext cx="60869" cy="397924"/>
              </a:xfrm>
            </p:spPr>
          </p:sp>
        </mc:Fallback>
      </mc:AlternateContent>
      <mc:AlternateContent xmlns:mc="http://schemas.openxmlformats.org/markup-compatibility/2006">
        <mc:Choice xmlns:p14="http://schemas.microsoft.com/office/powerpoint/2010/main" Requires="p14">
          <p:contentPart p14:bwMode="auto" r:id="rId132">
            <p14:nvContentPartPr>
              <p14:cNvPr id="1050696" name=""/>
              <p14:cNvContentPartPr/>
              <p14:nvPr/>
            </p14:nvContentPartPr>
            <p14:xfrm>
              <a:off x="959806" y="4496053"/>
              <a:ext cx="238224" cy="333109"/>
            </p14:xfrm>
          </p:contentPart>
        </mc:Choice>
        <mc:Fallback>
          <p:sp>
            <p:nvSpPr>
              <p:cNvPr id="1050696" name=""/>
              <p:cNvSpPr/>
              <p:nvPr/>
            </p:nvSpPr>
            <p:spPr>
              <a:xfrm>
                <a:off x="959806" y="4496053"/>
                <a:ext cx="238224" cy="333109"/>
              </a:xfrm>
            </p:spPr>
          </p:sp>
        </mc:Fallback>
      </mc:AlternateContent>
      <mc:AlternateContent xmlns:mc="http://schemas.openxmlformats.org/markup-compatibility/2006">
        <mc:Choice xmlns:p14="http://schemas.microsoft.com/office/powerpoint/2010/main" Requires="p14">
          <p:contentPart p14:bwMode="auto" r:id="rId133">
            <p14:nvContentPartPr>
              <p14:cNvPr id="1050697" name=""/>
              <p14:cNvContentPartPr/>
              <p14:nvPr/>
            </p14:nvContentPartPr>
            <p14:xfrm>
              <a:off x="1287450" y="4623927"/>
              <a:ext cx="86170" cy="218651"/>
            </p14:xfrm>
          </p:contentPart>
        </mc:Choice>
        <mc:Fallback>
          <p:sp>
            <p:nvSpPr>
              <p:cNvPr id="1050697" name=""/>
              <p:cNvSpPr/>
              <p:nvPr/>
            </p:nvSpPr>
            <p:spPr>
              <a:xfrm>
                <a:off x="1287450" y="4623927"/>
                <a:ext cx="86170" cy="218651"/>
              </a:xfrm>
            </p:spPr>
          </p:sp>
        </mc:Fallback>
      </mc:AlternateContent>
      <mc:AlternateContent xmlns:mc="http://schemas.openxmlformats.org/markup-compatibility/2006">
        <mc:Choice xmlns:p14="http://schemas.microsoft.com/office/powerpoint/2010/main" Requires="p14">
          <p:contentPart p14:bwMode="auto" r:id="rId134">
            <p14:nvContentPartPr>
              <p14:cNvPr id="1050698" name=""/>
              <p14:cNvContentPartPr/>
              <p14:nvPr/>
            </p14:nvContentPartPr>
            <p14:xfrm>
              <a:off x="1406096" y="4615765"/>
              <a:ext cx="210951" cy="274879"/>
            </p14:xfrm>
          </p:contentPart>
        </mc:Choice>
        <mc:Fallback>
          <p:sp>
            <p:nvSpPr>
              <p:cNvPr id="1050698" name=""/>
              <p:cNvSpPr/>
              <p:nvPr/>
            </p:nvSpPr>
            <p:spPr>
              <a:xfrm>
                <a:off x="1406096" y="4615765"/>
                <a:ext cx="210951" cy="274879"/>
              </a:xfrm>
            </p:spPr>
          </p:sp>
        </mc:Fallback>
      </mc:AlternateContent>
      <mc:AlternateContent xmlns:mc="http://schemas.openxmlformats.org/markup-compatibility/2006">
        <mc:Choice xmlns:p14="http://schemas.microsoft.com/office/powerpoint/2010/main" Requires="p14">
          <p:contentPart p14:bwMode="auto" r:id="rId135">
            <p14:nvContentPartPr>
              <p14:cNvPr id="1050699" name=""/>
              <p14:cNvContentPartPr/>
              <p14:nvPr/>
            </p14:nvContentPartPr>
            <p14:xfrm>
              <a:off x="1364764" y="4484261"/>
              <a:ext cx="176993" cy="7600"/>
            </p14:xfrm>
          </p:contentPart>
        </mc:Choice>
        <mc:Fallback>
          <p:sp>
            <p:nvSpPr>
              <p:cNvPr id="1050699" name=""/>
              <p:cNvSpPr/>
              <p:nvPr/>
            </p:nvSpPr>
            <p:spPr>
              <a:xfrm>
                <a:off x="1364764" y="4484261"/>
                <a:ext cx="176993" cy="7600"/>
              </a:xfrm>
            </p:spPr>
          </p:sp>
        </mc:Fallback>
      </mc:AlternateContent>
      <mc:AlternateContent xmlns:mc="http://schemas.openxmlformats.org/markup-compatibility/2006">
        <mc:Choice xmlns:p14="http://schemas.microsoft.com/office/powerpoint/2010/main" Requires="p14">
          <p:contentPart p14:bwMode="auto" r:id="rId136">
            <p14:nvContentPartPr>
              <p14:cNvPr id="1050700" name=""/>
              <p14:cNvContentPartPr/>
              <p14:nvPr/>
            </p14:nvContentPartPr>
            <p14:xfrm>
              <a:off x="1470403" y="4411836"/>
              <a:ext cx="120697" cy="101332"/>
            </p14:xfrm>
          </p:contentPart>
        </mc:Choice>
        <mc:Fallback>
          <p:sp>
            <p:nvSpPr>
              <p:cNvPr id="1050700" name=""/>
              <p:cNvSpPr/>
              <p:nvPr/>
            </p:nvSpPr>
            <p:spPr>
              <a:xfrm>
                <a:off x="1470403" y="4411836"/>
                <a:ext cx="120697" cy="101332"/>
              </a:xfrm>
            </p:spPr>
          </p:sp>
        </mc:Fallback>
      </mc:AlternateContent>
      <mc:AlternateContent xmlns:mc="http://schemas.openxmlformats.org/markup-compatibility/2006">
        <mc:Choice xmlns:p14="http://schemas.microsoft.com/office/powerpoint/2010/main" Requires="p14">
          <p:contentPart p14:bwMode="auto" r:id="rId137">
            <p14:nvContentPartPr>
              <p14:cNvPr id="1050701" name=""/>
              <p14:cNvContentPartPr/>
              <p14:nvPr/>
            </p14:nvContentPartPr>
            <p14:xfrm>
              <a:off x="285565" y="4576737"/>
              <a:ext cx="99229" cy="428614"/>
            </p14:xfrm>
          </p:contentPart>
        </mc:Choice>
        <mc:Fallback>
          <p:sp>
            <p:nvSpPr>
              <p:cNvPr id="1050701" name=""/>
              <p:cNvSpPr/>
              <p:nvPr/>
            </p:nvSpPr>
            <p:spPr>
              <a:xfrm>
                <a:off x="285565" y="4576737"/>
                <a:ext cx="99229" cy="428614"/>
              </a:xfrm>
            </p:spPr>
          </p:sp>
        </mc:Fallback>
      </mc:AlternateContent>
      <mc:AlternateContent xmlns:mc="http://schemas.openxmlformats.org/markup-compatibility/2006">
        <mc:Choice xmlns:p14="http://schemas.microsoft.com/office/powerpoint/2010/main" Requires="p14">
          <p:contentPart p14:bwMode="auto" r:id="rId138">
            <p14:nvContentPartPr>
              <p14:cNvPr id="1050702" name=""/>
              <p14:cNvContentPartPr/>
              <p14:nvPr/>
            </p14:nvContentPartPr>
            <p14:xfrm>
              <a:off x="292612" y="4721038"/>
              <a:ext cx="205130" cy="66896"/>
            </p14:xfrm>
          </p:contentPart>
        </mc:Choice>
        <mc:Fallback>
          <p:sp>
            <p:nvSpPr>
              <p:cNvPr id="1050702" name=""/>
              <p:cNvSpPr/>
              <p:nvPr/>
            </p:nvSpPr>
            <p:spPr>
              <a:xfrm>
                <a:off x="292612" y="4721038"/>
                <a:ext cx="205130" cy="66896"/>
              </a:xfrm>
            </p:spPr>
          </p:sp>
        </mc:Fallback>
      </mc:AlternateContent>
      <mc:AlternateContent xmlns:mc="http://schemas.openxmlformats.org/markup-compatibility/2006">
        <mc:Choice xmlns:p14="http://schemas.microsoft.com/office/powerpoint/2010/main" Requires="p14">
          <p:contentPart p14:bwMode="auto" r:id="rId139">
            <p14:nvContentPartPr>
              <p14:cNvPr id="1050703" name=""/>
              <p14:cNvContentPartPr/>
              <p14:nvPr/>
            </p14:nvContentPartPr>
            <p14:xfrm>
              <a:off x="263982" y="4454041"/>
              <a:ext cx="183714" cy="37821"/>
            </p14:xfrm>
          </p:contentPart>
        </mc:Choice>
        <mc:Fallback>
          <p:sp>
            <p:nvSpPr>
              <p:cNvPr id="1050703" name=""/>
              <p:cNvSpPr/>
              <p:nvPr/>
            </p:nvSpPr>
            <p:spPr>
              <a:xfrm>
                <a:off x="263982" y="4454041"/>
                <a:ext cx="183714" cy="37821"/>
              </a:xfrm>
            </p:spPr>
          </p:sp>
        </mc:Fallback>
      </mc:AlternateContent>
      <mc:AlternateContent xmlns:mc="http://schemas.openxmlformats.org/markup-compatibility/2006">
        <mc:Choice xmlns:p14="http://schemas.microsoft.com/office/powerpoint/2010/main" Requires="p14">
          <p:contentPart p14:bwMode="auto" r:id="rId140">
            <p14:nvContentPartPr>
              <p14:cNvPr id="1050704" name=""/>
              <p14:cNvContentPartPr/>
              <p14:nvPr/>
            </p14:nvContentPartPr>
            <p14:xfrm>
              <a:off x="392596" y="4404651"/>
              <a:ext cx="120197" cy="190711"/>
            </p14:xfrm>
          </p:contentPart>
        </mc:Choice>
        <mc:Fallback>
          <p:sp>
            <p:nvSpPr>
              <p:cNvPr id="1050704" name=""/>
              <p:cNvSpPr/>
              <p:nvPr/>
            </p:nvSpPr>
            <p:spPr>
              <a:xfrm>
                <a:off x="392596" y="4404651"/>
                <a:ext cx="120197" cy="190711"/>
              </a:xfrm>
            </p:spPr>
          </p:sp>
        </mc:Fallback>
      </mc:AlternateContent>
      <mc:AlternateContent xmlns:mc="http://schemas.openxmlformats.org/markup-compatibility/2006">
        <mc:Choice xmlns:p14="http://schemas.microsoft.com/office/powerpoint/2010/main" Requires="p14">
          <p:contentPart p14:bwMode="auto" r:id="rId141">
            <p14:nvContentPartPr>
              <p14:cNvPr id="1050705" name=""/>
              <p14:cNvContentPartPr/>
              <p14:nvPr/>
            </p14:nvContentPartPr>
            <p14:xfrm>
              <a:off x="613708" y="4853342"/>
              <a:ext cx="165067" cy="24129"/>
            </p14:xfrm>
          </p:contentPart>
        </mc:Choice>
        <mc:Fallback>
          <p:sp>
            <p:nvSpPr>
              <p:cNvPr id="1050705" name=""/>
              <p:cNvSpPr/>
              <p:nvPr/>
            </p:nvSpPr>
            <p:spPr>
              <a:xfrm>
                <a:off x="613708" y="4853342"/>
                <a:ext cx="165067" cy="24129"/>
              </a:xfrm>
            </p:spPr>
          </p:sp>
        </mc:Fallback>
      </mc:AlternateContent>
      <mc:AlternateContent xmlns:mc="http://schemas.openxmlformats.org/markup-compatibility/2006">
        <mc:Choice xmlns:p14="http://schemas.microsoft.com/office/powerpoint/2010/main" Requires="p14">
          <p:contentPart p14:bwMode="auto" r:id="rId142">
            <p14:nvContentPartPr>
              <p14:cNvPr id="1050706" name=""/>
              <p14:cNvContentPartPr/>
              <p14:nvPr/>
            </p14:nvContentPartPr>
            <p14:xfrm>
              <a:off x="635290" y="4985264"/>
              <a:ext cx="169052" cy="9765"/>
            </p14:xfrm>
          </p:contentPart>
        </mc:Choice>
        <mc:Fallback>
          <p:sp>
            <p:nvSpPr>
              <p:cNvPr id="1050706" name=""/>
              <p:cNvSpPr/>
              <p:nvPr/>
            </p:nvSpPr>
            <p:spPr>
              <a:xfrm>
                <a:off x="635290" y="4985264"/>
                <a:ext cx="169052" cy="9765"/>
              </a:xfrm>
            </p:spPr>
          </p:sp>
        </mc:Fallback>
      </mc:AlternateContent>
      <mc:AlternateContent xmlns:mc="http://schemas.openxmlformats.org/markup-compatibility/2006">
        <mc:Choice xmlns:p14="http://schemas.microsoft.com/office/powerpoint/2010/main" Requires="p14">
          <p:contentPart p14:bwMode="auto" r:id="rId143">
            <p14:nvContentPartPr>
              <p14:cNvPr id="1050707" name=""/>
              <p14:cNvContentPartPr/>
              <p14:nvPr/>
            </p14:nvContentPartPr>
            <p14:xfrm>
              <a:off x="1020693" y="4935344"/>
              <a:ext cx="630962" cy="46150"/>
            </p14:xfrm>
          </p:contentPart>
        </mc:Choice>
        <mc:Fallback>
          <p:sp>
            <p:nvSpPr>
              <p:cNvPr id="1050707" name=""/>
              <p:cNvSpPr/>
              <p:nvPr/>
            </p:nvSpPr>
            <p:spPr>
              <a:xfrm>
                <a:off x="1020693" y="4935344"/>
                <a:ext cx="630962" cy="46150"/>
              </a:xfrm>
            </p:spPr>
          </p:sp>
        </mc:Fallback>
      </mc:AlternateContent>
      <mc:AlternateContent xmlns:mc="http://schemas.openxmlformats.org/markup-compatibility/2006">
        <mc:Choice xmlns:p14="http://schemas.microsoft.com/office/powerpoint/2010/main" Requires="p14">
          <p:contentPart p14:bwMode="auto" r:id="rId144">
            <p14:nvContentPartPr>
              <p14:cNvPr id="1050708" name=""/>
              <p14:cNvContentPartPr/>
              <p14:nvPr/>
            </p14:nvContentPartPr>
            <p14:xfrm>
              <a:off x="1150426" y="5098871"/>
              <a:ext cx="394754" cy="335679"/>
            </p14:xfrm>
          </p:contentPart>
        </mc:Choice>
        <mc:Fallback>
          <p:sp>
            <p:nvSpPr>
              <p:cNvPr id="1050708" name=""/>
              <p:cNvSpPr/>
              <p:nvPr/>
            </p:nvSpPr>
            <p:spPr>
              <a:xfrm>
                <a:off x="1150426" y="5098871"/>
                <a:ext cx="394754" cy="335679"/>
              </a:xfrm>
            </p:spPr>
          </p:sp>
        </mc:Fallback>
      </mc:AlternateContent>
      <mc:AlternateContent xmlns:mc="http://schemas.openxmlformats.org/markup-compatibility/2006">
        <mc:Choice xmlns:p14="http://schemas.microsoft.com/office/powerpoint/2010/main" Requires="p14">
          <p:contentPart p14:bwMode="auto" r:id="rId145">
            <p14:nvContentPartPr>
              <p14:cNvPr id="1050709" name=""/>
              <p14:cNvContentPartPr/>
              <p14:nvPr/>
            </p14:nvContentPartPr>
            <p14:xfrm>
              <a:off x="122185" y="4254071"/>
              <a:ext cx="1780263" cy="1212278"/>
            </p14:xfrm>
          </p:contentPart>
        </mc:Choice>
        <mc:Fallback>
          <p:sp>
            <p:nvSpPr>
              <p:cNvPr id="1050709" name=""/>
              <p:cNvSpPr/>
              <p:nvPr/>
            </p:nvSpPr>
            <p:spPr>
              <a:xfrm>
                <a:off x="122185" y="4254071"/>
                <a:ext cx="1780263" cy="1212278"/>
              </a:xfrm>
            </p:spPr>
          </p:sp>
        </mc:Fallback>
      </mc:AlternateContent>
      <mc:AlternateContent xmlns:mc="http://schemas.openxmlformats.org/markup-compatibility/2006">
        <mc:Choice xmlns:p14="http://schemas.microsoft.com/office/powerpoint/2010/main" Requires="p14">
          <p:contentPart p14:bwMode="auto" r:id="rId146">
            <p14:nvContentPartPr>
              <p14:cNvPr id="1050710" name=""/>
              <p14:cNvContentPartPr/>
              <p14:nvPr/>
            </p14:nvContentPartPr>
            <p14:xfrm>
              <a:off x="2463706" y="4573880"/>
              <a:ext cx="227473" cy="386530"/>
            </p14:xfrm>
          </p:contentPart>
        </mc:Choice>
        <mc:Fallback>
          <p:sp>
            <p:nvSpPr>
              <p:cNvPr id="1050710" name=""/>
              <p:cNvSpPr/>
              <p:nvPr/>
            </p:nvSpPr>
            <p:spPr>
              <a:xfrm>
                <a:off x="2463706" y="4573880"/>
                <a:ext cx="227473" cy="386530"/>
              </a:xfrm>
            </p:spPr>
          </p:sp>
        </mc:Fallback>
      </mc:AlternateContent>
      <mc:AlternateContent xmlns:mc="http://schemas.openxmlformats.org/markup-compatibility/2006">
        <mc:Choice xmlns:p14="http://schemas.microsoft.com/office/powerpoint/2010/main" Requires="p14">
          <p:contentPart p14:bwMode="auto" r:id="rId147">
            <p14:nvContentPartPr>
              <p14:cNvPr id="1050711" name=""/>
              <p14:cNvContentPartPr/>
              <p14:nvPr/>
            </p14:nvContentPartPr>
            <p14:xfrm>
              <a:off x="2800923" y="4693321"/>
              <a:ext cx="132660" cy="241592"/>
            </p14:xfrm>
          </p:contentPart>
        </mc:Choice>
        <mc:Fallback>
          <p:sp>
            <p:nvSpPr>
              <p:cNvPr id="1050711" name=""/>
              <p:cNvSpPr/>
              <p:nvPr/>
            </p:nvSpPr>
            <p:spPr>
              <a:xfrm>
                <a:off x="2800923" y="4693321"/>
                <a:ext cx="132660" cy="241592"/>
              </a:xfrm>
            </p:spPr>
          </p:sp>
        </mc:Fallback>
      </mc:AlternateContent>
      <mc:AlternateContent xmlns:mc="http://schemas.openxmlformats.org/markup-compatibility/2006">
        <mc:Choice xmlns:p14="http://schemas.microsoft.com/office/powerpoint/2010/main" Requires="p14">
          <p:contentPart p14:bwMode="auto" r:id="rId148">
            <p14:nvContentPartPr>
              <p14:cNvPr id="1050712" name=""/>
              <p14:cNvContentPartPr/>
              <p14:nvPr/>
            </p14:nvContentPartPr>
            <p14:xfrm>
              <a:off x="2990694" y="4714884"/>
              <a:ext cx="220046" cy="279693"/>
            </p14:xfrm>
          </p:contentPart>
        </mc:Choice>
        <mc:Fallback>
          <p:sp>
            <p:nvSpPr>
              <p:cNvPr id="1050712" name=""/>
              <p:cNvSpPr/>
              <p:nvPr/>
            </p:nvSpPr>
            <p:spPr>
              <a:xfrm>
                <a:off x="2990694" y="4714884"/>
                <a:ext cx="220046" cy="279693"/>
              </a:xfrm>
            </p:spPr>
          </p:sp>
        </mc:Fallback>
      </mc:AlternateContent>
      <mc:AlternateContent xmlns:mc="http://schemas.openxmlformats.org/markup-compatibility/2006">
        <mc:Choice xmlns:p14="http://schemas.microsoft.com/office/powerpoint/2010/main" Requires="p14">
          <p:contentPart p14:bwMode="auto" r:id="rId149">
            <p14:nvContentPartPr>
              <p14:cNvPr id="1050713" name=""/>
              <p14:cNvContentPartPr/>
              <p14:nvPr/>
            </p14:nvContentPartPr>
            <p14:xfrm>
              <a:off x="2869533" y="4571392"/>
              <a:ext cx="257441" cy="14730"/>
            </p14:xfrm>
          </p:contentPart>
        </mc:Choice>
        <mc:Fallback>
          <p:sp>
            <p:nvSpPr>
              <p:cNvPr id="1050713" name=""/>
              <p:cNvSpPr/>
              <p:nvPr/>
            </p:nvSpPr>
            <p:spPr>
              <a:xfrm>
                <a:off x="2869533" y="4571392"/>
                <a:ext cx="257441" cy="14730"/>
              </a:xfrm>
            </p:spPr>
          </p:sp>
        </mc:Fallback>
      </mc:AlternateContent>
      <mc:AlternateContent xmlns:mc="http://schemas.openxmlformats.org/markup-compatibility/2006">
        <mc:Choice xmlns:p14="http://schemas.microsoft.com/office/powerpoint/2010/main" Requires="p14">
          <p:contentPart p14:bwMode="auto" r:id="rId150">
            <p14:nvContentPartPr>
              <p14:cNvPr id="1050714" name=""/>
              <p14:cNvContentPartPr/>
              <p14:nvPr/>
            </p14:nvContentPartPr>
            <p14:xfrm>
              <a:off x="2998360" y="4484181"/>
              <a:ext cx="158053" cy="166741"/>
            </p14:xfrm>
          </p:contentPart>
        </mc:Choice>
        <mc:Fallback>
          <p:sp>
            <p:nvSpPr>
              <p:cNvPr id="1050714" name=""/>
              <p:cNvSpPr/>
              <p:nvPr/>
            </p:nvSpPr>
            <p:spPr>
              <a:xfrm>
                <a:off x="2998360" y="4484181"/>
                <a:ext cx="158053" cy="166741"/>
              </a:xfrm>
            </p:spPr>
          </p:sp>
        </mc:Fallback>
      </mc:AlternateContent>
      <mc:AlternateContent xmlns:mc="http://schemas.openxmlformats.org/markup-compatibility/2006">
        <mc:Choice xmlns:p14="http://schemas.microsoft.com/office/powerpoint/2010/main" Requires="p14">
          <p:contentPart p14:bwMode="auto" r:id="rId151">
            <p14:nvContentPartPr>
              <p14:cNvPr id="1050715" name=""/>
              <p14:cNvContentPartPr/>
              <p14:nvPr/>
            </p14:nvContentPartPr>
            <p14:xfrm>
              <a:off x="3397857" y="4843628"/>
              <a:ext cx="131911" cy="11010"/>
            </p14:xfrm>
          </p:contentPart>
        </mc:Choice>
        <mc:Fallback>
          <p:sp>
            <p:nvSpPr>
              <p:cNvPr id="1050715" name=""/>
              <p:cNvSpPr/>
              <p:nvPr/>
            </p:nvSpPr>
            <p:spPr>
              <a:xfrm>
                <a:off x="3397857" y="4843628"/>
                <a:ext cx="131911" cy="11010"/>
              </a:xfrm>
            </p:spPr>
          </p:sp>
        </mc:Fallback>
      </mc:AlternateContent>
      <mc:AlternateContent xmlns:mc="http://schemas.openxmlformats.org/markup-compatibility/2006">
        <mc:Choice xmlns:p14="http://schemas.microsoft.com/office/powerpoint/2010/main" Requires="p14">
          <p:contentPart p14:bwMode="auto" r:id="rId152">
            <p14:nvContentPartPr>
              <p14:cNvPr id="1050716" name=""/>
              <p14:cNvContentPartPr/>
              <p14:nvPr/>
            </p14:nvContentPartPr>
            <p14:xfrm>
              <a:off x="3397857" y="4911177"/>
              <a:ext cx="162470" cy="14510"/>
            </p14:xfrm>
          </p:contentPart>
        </mc:Choice>
        <mc:Fallback>
          <p:sp>
            <p:nvSpPr>
              <p:cNvPr id="1050716" name=""/>
              <p:cNvSpPr/>
              <p:nvPr/>
            </p:nvSpPr>
            <p:spPr>
              <a:xfrm>
                <a:off x="3397857" y="4911177"/>
                <a:ext cx="162470" cy="14510"/>
              </a:xfrm>
            </p:spPr>
          </p:sp>
        </mc:Fallback>
      </mc:AlternateContent>
      <mc:AlternateContent xmlns:mc="http://schemas.openxmlformats.org/markup-compatibility/2006">
        <mc:Choice xmlns:p14="http://schemas.microsoft.com/office/powerpoint/2010/main" Requires="p14">
          <p:contentPart p14:bwMode="auto" r:id="rId153">
            <p14:nvContentPartPr>
              <p14:cNvPr id="1050717" name=""/>
              <p14:cNvContentPartPr/>
              <p14:nvPr/>
            </p14:nvContentPartPr>
            <p14:xfrm>
              <a:off x="3703825" y="4636522"/>
              <a:ext cx="204170" cy="322893"/>
            </p14:xfrm>
          </p:contentPart>
        </mc:Choice>
        <mc:Fallback>
          <p:sp>
            <p:nvSpPr>
              <p:cNvPr id="1050717" name=""/>
              <p:cNvSpPr/>
              <p:nvPr/>
            </p:nvSpPr>
            <p:spPr>
              <a:xfrm>
                <a:off x="3703825" y="4636522"/>
                <a:ext cx="204170" cy="322893"/>
              </a:xfrm>
            </p:spPr>
          </p:sp>
        </mc:Fallback>
      </mc:AlternateContent>
      <mc:AlternateContent xmlns:mc="http://schemas.openxmlformats.org/markup-compatibility/2006">
        <mc:Choice xmlns:p14="http://schemas.microsoft.com/office/powerpoint/2010/main" Requires="p14">
          <p:contentPart p14:bwMode="auto" r:id="rId154">
            <p14:nvContentPartPr>
              <p14:cNvPr id="1050718" name=""/>
              <p14:cNvContentPartPr/>
              <p14:nvPr/>
            </p14:nvContentPartPr>
            <p14:xfrm>
              <a:off x="3919362" y="4730068"/>
              <a:ext cx="223935" cy="232650"/>
            </p14:xfrm>
          </p:contentPart>
        </mc:Choice>
        <mc:Fallback>
          <p:sp>
            <p:nvSpPr>
              <p:cNvPr id="1050718" name=""/>
              <p:cNvSpPr/>
              <p:nvPr/>
            </p:nvSpPr>
            <p:spPr>
              <a:xfrm>
                <a:off x="3919362" y="4730068"/>
                <a:ext cx="223935" cy="232650"/>
              </a:xfrm>
            </p:spPr>
          </p:sp>
        </mc:Fallback>
      </mc:AlternateContent>
      <mc:AlternateContent xmlns:mc="http://schemas.openxmlformats.org/markup-compatibility/2006">
        <mc:Choice xmlns:p14="http://schemas.microsoft.com/office/powerpoint/2010/main" Requires="p14">
          <p:contentPart p14:bwMode="auto" r:id="rId155">
            <p14:nvContentPartPr>
              <p14:cNvPr id="1050719" name=""/>
              <p14:cNvContentPartPr/>
              <p14:nvPr/>
            </p14:nvContentPartPr>
            <p14:xfrm>
              <a:off x="4290230" y="4655830"/>
              <a:ext cx="217540" cy="379862"/>
            </p14:xfrm>
          </p:contentPart>
        </mc:Choice>
        <mc:Fallback>
          <p:sp>
            <p:nvSpPr>
              <p:cNvPr id="1050719" name=""/>
              <p:cNvSpPr/>
              <p:nvPr/>
            </p:nvSpPr>
            <p:spPr>
              <a:xfrm>
                <a:off x="4290230" y="4655830"/>
                <a:ext cx="217540" cy="379862"/>
              </a:xfrm>
            </p:spPr>
          </p:sp>
        </mc:Fallback>
      </mc:AlternateContent>
      <mc:AlternateContent xmlns:mc="http://schemas.openxmlformats.org/markup-compatibility/2006">
        <mc:Choice xmlns:p14="http://schemas.microsoft.com/office/powerpoint/2010/main" Requires="p14">
          <p:contentPart p14:bwMode="auto" r:id="rId156">
            <p14:nvContentPartPr>
              <p14:cNvPr id="1050720" name=""/>
              <p14:cNvContentPartPr/>
              <p14:nvPr/>
            </p14:nvContentPartPr>
            <p14:xfrm>
              <a:off x="4283183" y="4809791"/>
              <a:ext cx="174808" cy="14563"/>
            </p14:xfrm>
          </p:contentPart>
        </mc:Choice>
        <mc:Fallback>
          <p:sp>
            <p:nvSpPr>
              <p:cNvPr id="1050720" name=""/>
              <p:cNvSpPr/>
              <p:nvPr/>
            </p:nvSpPr>
            <p:spPr>
              <a:xfrm>
                <a:off x="4283183" y="4809791"/>
                <a:ext cx="174808" cy="14563"/>
              </a:xfrm>
            </p:spPr>
          </p:sp>
        </mc:Fallback>
      </mc:AlternateContent>
      <mc:AlternateContent xmlns:mc="http://schemas.openxmlformats.org/markup-compatibility/2006">
        <mc:Choice xmlns:p14="http://schemas.microsoft.com/office/powerpoint/2010/main" Requires="p14">
          <p:contentPart p14:bwMode="auto" r:id="rId157">
            <p14:nvContentPartPr>
              <p14:cNvPr id="1050721" name=""/>
              <p14:cNvContentPartPr/>
              <p14:nvPr/>
            </p14:nvContentPartPr>
            <p14:xfrm>
              <a:off x="4226363" y="4563711"/>
              <a:ext cx="235206" cy="1"/>
            </p14:xfrm>
          </p:contentPart>
        </mc:Choice>
        <mc:Fallback>
          <p:sp>
            <p:nvSpPr>
              <p:cNvPr id="1050721" name=""/>
              <p:cNvSpPr/>
              <p:nvPr/>
            </p:nvSpPr>
            <p:spPr>
              <a:xfrm>
                <a:off x="4226363" y="4563711"/>
                <a:ext cx="235206" cy="1"/>
              </a:xfrm>
            </p:spPr>
          </p:sp>
        </mc:Fallback>
      </mc:AlternateContent>
      <mc:AlternateContent xmlns:mc="http://schemas.openxmlformats.org/markup-compatibility/2006">
        <mc:Choice xmlns:p14="http://schemas.microsoft.com/office/powerpoint/2010/main" Requires="p14">
          <p:contentPart p14:bwMode="auto" r:id="rId158">
            <p14:nvContentPartPr>
              <p14:cNvPr id="1050722" name=""/>
              <p14:cNvContentPartPr/>
              <p14:nvPr/>
            </p14:nvContentPartPr>
            <p14:xfrm>
              <a:off x="4361585" y="4476996"/>
              <a:ext cx="163287" cy="151046"/>
            </p14:xfrm>
          </p:contentPart>
        </mc:Choice>
        <mc:Fallback>
          <p:sp>
            <p:nvSpPr>
              <p:cNvPr id="1050722" name=""/>
              <p:cNvSpPr/>
              <p:nvPr/>
            </p:nvSpPr>
            <p:spPr>
              <a:xfrm>
                <a:off x="4361585" y="4476996"/>
                <a:ext cx="163287" cy="151046"/>
              </a:xfrm>
            </p:spPr>
          </p:sp>
        </mc:Fallback>
      </mc:AlternateContent>
      <mc:AlternateContent xmlns:mc="http://schemas.openxmlformats.org/markup-compatibility/2006">
        <mc:Choice xmlns:p14="http://schemas.microsoft.com/office/powerpoint/2010/main" Requires="p14">
          <p:contentPart p14:bwMode="auto" r:id="rId159">
            <p14:nvContentPartPr>
              <p14:cNvPr id="1050723" name=""/>
              <p14:cNvContentPartPr/>
              <p14:nvPr/>
            </p14:nvContentPartPr>
            <p14:xfrm>
              <a:off x="2375415" y="4285096"/>
              <a:ext cx="2395369" cy="969497"/>
            </p14:xfrm>
          </p:contentPart>
        </mc:Choice>
        <mc:Fallback>
          <p:sp>
            <p:nvSpPr>
              <p:cNvPr id="1050723" name=""/>
              <p:cNvSpPr/>
              <p:nvPr/>
            </p:nvSpPr>
            <p:spPr>
              <a:xfrm>
                <a:off x="2375415" y="4285096"/>
                <a:ext cx="2395369" cy="969497"/>
              </a:xfrm>
            </p:spPr>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50402" name="Titre 1"/>
          <p:cNvSpPr>
            <a:spLocks noGrp="1"/>
          </p:cNvSpPr>
          <p:nvPr>
            <p:ph type="title"/>
          </p:nvPr>
        </p:nvSpPr>
        <p:spPr>
          <a:xfrm>
            <a:off x="298035" y="425975"/>
            <a:ext cx="7387642" cy="534253"/>
          </a:xfrm>
          <a:solidFill>
            <a:schemeClr val="accent2">
              <a:lumMod val="40000"/>
              <a:lumOff val="60000"/>
            </a:schemeClr>
          </a:solidFill>
        </p:spPr>
        <p:txBody>
          <a:bodyPr>
            <a:noAutofit/>
          </a:bodyPr>
          <a:p>
            <a:r>
              <a:rPr b="1" dirty="0" lang="fr-MA" u="sng"/>
              <a:t>Expression de la vitesse</a:t>
            </a:r>
            <a:endParaRPr b="1" dirty="0" lang="en-US" u="sng"/>
          </a:p>
        </p:txBody>
      </p:sp>
      <p:sp>
        <p:nvSpPr>
          <p:cNvPr id="1050403" name="ZoneTexte 3"/>
          <p:cNvSpPr txBox="1">
            <a:spLocks noChangeAspect="1" noMove="1" noResize="1" noRot="1" noAdjustHandles="1" noEditPoints="1" noChangeArrowheads="1" noChangeShapeType="1" noTextEdit="1"/>
          </p:cNvSpPr>
          <p:nvPr/>
        </p:nvSpPr>
        <p:spPr>
          <a:xfrm>
            <a:off x="133081" y="1862668"/>
            <a:ext cx="11900875" cy="4445063"/>
          </a:xfrm>
          <a:prstGeom prst="rect"/>
          <a:blipFill rotWithShape="0">
            <a:blip xmlns:r="http://schemas.openxmlformats.org/officeDocument/2006/relationships" r:embed="rId1"/>
            <a:stretch>
              <a:fillRect l="-512" r="-358" b="-1094"/>
            </a:stretch>
          </a:blipFill>
          <a:ln>
            <a:solidFill>
              <a:schemeClr val="tx1"/>
            </a:solidFill>
          </a:ln>
        </p:spPr>
        <p:txBody>
          <a:bodyPr/>
          <a:p>
            <a:r>
              <a:rPr lang="en-US">
                <a:noFill/>
              </a:rPr>
              <a:t> </a:t>
            </a:r>
          </a:p>
        </p:txBody>
      </p:sp>
      <mc:AlternateContent xmlns:mc="http://schemas.openxmlformats.org/markup-compatibility/2006">
        <mc:Choice xmlns:p14="http://schemas.microsoft.com/office/powerpoint/2010/main" Requires="p14">
          <p:contentPart p14:bwMode="auto" r:id="rId2">
            <p14:nvContentPartPr>
              <p14:cNvPr id="1050404" name=""/>
              <p14:cNvContentPartPr/>
              <p14:nvPr/>
            </p14:nvContentPartPr>
            <p14:xfrm>
              <a:off x="6712887" y="760116"/>
              <a:ext cx="28064" cy="202195"/>
            </p14:xfrm>
          </p:contentPart>
        </mc:Choice>
        <mc:Fallback>
          <p:sp>
            <p:nvSpPr>
              <p:cNvPr id="1050404" name=""/>
              <p:cNvSpPr/>
              <p:nvPr/>
            </p:nvSpPr>
            <p:spPr>
              <a:xfrm>
                <a:off x="6712887" y="760116"/>
                <a:ext cx="28064" cy="202195"/>
              </a:xfrm>
            </p:spPr>
          </p:sp>
        </mc:Fallback>
      </mc:AlternateContent>
      <mc:AlternateContent xmlns:mc="http://schemas.openxmlformats.org/markup-compatibility/2006">
        <mc:Choice xmlns:p14="http://schemas.microsoft.com/office/powerpoint/2010/main" Requires="p14">
          <p:contentPart p14:bwMode="auto" r:id="rId3">
            <p14:nvContentPartPr>
              <p14:cNvPr id="1050405" name=""/>
              <p14:cNvContentPartPr/>
              <p14:nvPr/>
            </p14:nvContentPartPr>
            <p14:xfrm>
              <a:off x="6814899" y="793018"/>
              <a:ext cx="135801" cy="191682"/>
            </p14:xfrm>
          </p:contentPart>
        </mc:Choice>
        <mc:Fallback>
          <p:sp>
            <p:nvSpPr>
              <p:cNvPr id="1050405" name=""/>
              <p:cNvSpPr/>
              <p:nvPr/>
            </p:nvSpPr>
            <p:spPr>
              <a:xfrm>
                <a:off x="6814899" y="793018"/>
                <a:ext cx="135801" cy="191682"/>
              </a:xfrm>
            </p:spPr>
          </p:sp>
        </mc:Fallback>
      </mc:AlternateContent>
      <mc:AlternateContent xmlns:mc="http://schemas.openxmlformats.org/markup-compatibility/2006">
        <mc:Choice xmlns:p14="http://schemas.microsoft.com/office/powerpoint/2010/main" Requires="p14">
          <p:contentPart p14:bwMode="auto" r:id="rId4">
            <p14:nvContentPartPr>
              <p14:cNvPr id="1050406" name=""/>
              <p14:cNvContentPartPr/>
              <p14:nvPr/>
            </p14:nvContentPartPr>
            <p14:xfrm>
              <a:off x="6790095" y="572315"/>
              <a:ext cx="5913" cy="69170"/>
            </p14:xfrm>
          </p:contentPart>
        </mc:Choice>
        <mc:Fallback>
          <p:sp>
            <p:nvSpPr>
              <p:cNvPr id="1050406" name=""/>
              <p:cNvSpPr/>
              <p:nvPr/>
            </p:nvSpPr>
            <p:spPr>
              <a:xfrm>
                <a:off x="6790095" y="572315"/>
                <a:ext cx="5913" cy="69170"/>
              </a:xfrm>
            </p:spPr>
          </p:sp>
        </mc:Fallback>
      </mc:AlternateContent>
      <mc:AlternateContent xmlns:mc="http://schemas.openxmlformats.org/markup-compatibility/2006">
        <mc:Choice xmlns:p14="http://schemas.microsoft.com/office/powerpoint/2010/main" Requires="p14">
          <p:contentPart p14:bwMode="auto" r:id="rId5">
            <p14:nvContentPartPr>
              <p14:cNvPr id="1050407" name=""/>
              <p14:cNvContentPartPr/>
              <p14:nvPr/>
            </p14:nvContentPartPr>
            <p14:xfrm>
              <a:off x="7037442" y="731376"/>
              <a:ext cx="141552" cy="263554"/>
            </p14:xfrm>
          </p:contentPart>
        </mc:Choice>
        <mc:Fallback>
          <p:sp>
            <p:nvSpPr>
              <p:cNvPr id="1050407" name=""/>
              <p:cNvSpPr/>
              <p:nvPr/>
            </p:nvSpPr>
            <p:spPr>
              <a:xfrm>
                <a:off x="7037442" y="731376"/>
                <a:ext cx="141552" cy="263554"/>
              </a:xfrm>
            </p:spPr>
          </p:sp>
        </mc:Fallback>
      </mc:AlternateContent>
      <mc:AlternateContent xmlns:mc="http://schemas.openxmlformats.org/markup-compatibility/2006">
        <mc:Choice xmlns:p14="http://schemas.microsoft.com/office/powerpoint/2010/main" Requires="p14">
          <p:contentPart p14:bwMode="auto" r:id="rId6">
            <p14:nvContentPartPr>
              <p14:cNvPr id="1050408" name=""/>
              <p14:cNvContentPartPr/>
              <p14:nvPr/>
            </p14:nvContentPartPr>
            <p14:xfrm>
              <a:off x="7251935" y="586685"/>
              <a:ext cx="23496" cy="428646"/>
            </p14:xfrm>
          </p:contentPart>
        </mc:Choice>
        <mc:Fallback>
          <p:sp>
            <p:nvSpPr>
              <p:cNvPr id="1050408" name=""/>
              <p:cNvSpPr/>
              <p:nvPr/>
            </p:nvSpPr>
            <p:spPr>
              <a:xfrm>
                <a:off x="7251935" y="586685"/>
                <a:ext cx="23496" cy="428646"/>
              </a:xfrm>
            </p:spPr>
          </p:sp>
        </mc:Fallback>
      </mc:AlternateContent>
      <mc:AlternateContent xmlns:mc="http://schemas.openxmlformats.org/markup-compatibility/2006">
        <mc:Choice xmlns:p14="http://schemas.microsoft.com/office/powerpoint/2010/main" Requires="p14">
          <p:contentPart p14:bwMode="auto" r:id="rId7">
            <p14:nvContentPartPr>
              <p14:cNvPr id="1050409" name=""/>
              <p14:cNvContentPartPr/>
              <p14:nvPr/>
            </p14:nvContentPartPr>
            <p14:xfrm>
              <a:off x="7217529" y="767992"/>
              <a:ext cx="162016" cy="28792"/>
            </p14:xfrm>
          </p:contentPart>
        </mc:Choice>
        <mc:Fallback>
          <p:sp>
            <p:nvSpPr>
              <p:cNvPr id="1050409" name=""/>
              <p:cNvSpPr/>
              <p:nvPr/>
            </p:nvSpPr>
            <p:spPr>
              <a:xfrm>
                <a:off x="7217529" y="767992"/>
                <a:ext cx="162016" cy="28792"/>
              </a:xfrm>
            </p:spPr>
          </p:sp>
        </mc:Fallback>
      </mc:AlternateContent>
      <mc:AlternateContent xmlns:mc="http://schemas.openxmlformats.org/markup-compatibility/2006">
        <mc:Choice xmlns:p14="http://schemas.microsoft.com/office/powerpoint/2010/main" Requires="p14">
          <p:contentPart p14:bwMode="auto" r:id="rId8">
            <p14:nvContentPartPr>
              <p14:cNvPr id="1050410" name=""/>
              <p14:cNvContentPartPr/>
              <p14:nvPr/>
            </p14:nvContentPartPr>
            <p14:xfrm>
              <a:off x="7346050" y="823143"/>
              <a:ext cx="453412" cy="187585"/>
            </p14:xfrm>
          </p:contentPart>
        </mc:Choice>
        <mc:Fallback>
          <p:sp>
            <p:nvSpPr>
              <p:cNvPr id="1050410" name=""/>
              <p:cNvSpPr/>
              <p:nvPr/>
            </p:nvSpPr>
            <p:spPr>
              <a:xfrm>
                <a:off x="7346050" y="823143"/>
                <a:ext cx="453412" cy="187585"/>
              </a:xfrm>
            </p:spPr>
          </p:sp>
        </mc:Fallback>
      </mc:AlternateContent>
      <mc:AlternateContent xmlns:mc="http://schemas.openxmlformats.org/markup-compatibility/2006">
        <mc:Choice xmlns:p14="http://schemas.microsoft.com/office/powerpoint/2010/main" Requires="p14">
          <p:contentPart p14:bwMode="auto" r:id="rId9">
            <p14:nvContentPartPr>
              <p14:cNvPr id="1050411" name=""/>
              <p14:cNvContentPartPr/>
              <p14:nvPr/>
            </p14:nvContentPartPr>
            <p14:xfrm>
              <a:off x="7913600" y="601551"/>
              <a:ext cx="5207" cy="348652"/>
            </p14:xfrm>
          </p:contentPart>
        </mc:Choice>
        <mc:Fallback>
          <p:sp>
            <p:nvSpPr>
              <p:cNvPr id="1050411" name=""/>
              <p:cNvSpPr/>
              <p:nvPr/>
            </p:nvSpPr>
            <p:spPr>
              <a:xfrm>
                <a:off x="7913600" y="601551"/>
                <a:ext cx="5207" cy="348652"/>
              </a:xfrm>
            </p:spPr>
          </p:sp>
        </mc:Fallback>
      </mc:AlternateContent>
      <mc:AlternateContent xmlns:mc="http://schemas.openxmlformats.org/markup-compatibility/2006">
        <mc:Choice xmlns:p14="http://schemas.microsoft.com/office/powerpoint/2010/main" Requires="p14">
          <p:contentPart p14:bwMode="auto" r:id="rId10">
            <p14:nvContentPartPr>
              <p14:cNvPr id="1050412" name=""/>
              <p14:cNvContentPartPr/>
              <p14:nvPr/>
            </p14:nvContentPartPr>
            <p14:xfrm>
              <a:off x="7867208" y="744854"/>
              <a:ext cx="173020" cy="15509"/>
            </p14:xfrm>
          </p:contentPart>
        </mc:Choice>
        <mc:Fallback>
          <p:sp>
            <p:nvSpPr>
              <p:cNvPr id="1050412" name=""/>
              <p:cNvSpPr/>
              <p:nvPr/>
            </p:nvSpPr>
            <p:spPr>
              <a:xfrm>
                <a:off x="7867208" y="744854"/>
                <a:ext cx="173020" cy="15509"/>
              </a:xfrm>
            </p:spPr>
          </p:sp>
        </mc:Fallback>
      </mc:AlternateContent>
      <mc:AlternateContent xmlns:mc="http://schemas.openxmlformats.org/markup-compatibility/2006">
        <mc:Choice xmlns:p14="http://schemas.microsoft.com/office/powerpoint/2010/main" Requires="p14">
          <p:contentPart p14:bwMode="auto" r:id="rId11">
            <p14:nvContentPartPr>
              <p14:cNvPr id="1050413" name=""/>
              <p14:cNvContentPartPr/>
              <p14:nvPr/>
            </p14:nvContentPartPr>
            <p14:xfrm>
              <a:off x="8007727" y="787403"/>
              <a:ext cx="307564" cy="209632"/>
            </p14:xfrm>
          </p:contentPart>
        </mc:Choice>
        <mc:Fallback>
          <p:sp>
            <p:nvSpPr>
              <p:cNvPr id="1050413" name=""/>
              <p:cNvSpPr/>
              <p:nvPr/>
            </p:nvSpPr>
            <p:spPr>
              <a:xfrm>
                <a:off x="8007727" y="787403"/>
                <a:ext cx="307564" cy="209632"/>
              </a:xfrm>
            </p:spPr>
          </p:sp>
        </mc:Fallback>
      </mc:AlternateContent>
      <mc:AlternateContent xmlns:mc="http://schemas.openxmlformats.org/markup-compatibility/2006">
        <mc:Choice xmlns:p14="http://schemas.microsoft.com/office/powerpoint/2010/main" Requires="p14">
          <p:contentPart p14:bwMode="auto" r:id="rId12">
            <p14:nvContentPartPr>
              <p14:cNvPr id="1050414" name=""/>
              <p14:cNvContentPartPr/>
              <p14:nvPr/>
            </p14:nvContentPartPr>
            <p14:xfrm>
              <a:off x="8266706" y="778579"/>
              <a:ext cx="152862" cy="186780"/>
            </p14:xfrm>
          </p:contentPart>
        </mc:Choice>
        <mc:Fallback>
          <p:sp>
            <p:nvSpPr>
              <p:cNvPr id="1050414" name=""/>
              <p:cNvSpPr/>
              <p:nvPr/>
            </p:nvSpPr>
            <p:spPr>
              <a:xfrm>
                <a:off x="8266706" y="778579"/>
                <a:ext cx="152862" cy="186780"/>
              </a:xfrm>
            </p:spPr>
          </p:sp>
        </mc:Fallback>
      </mc:AlternateContent>
      <mc:AlternateContent xmlns:mc="http://schemas.openxmlformats.org/markup-compatibility/2006">
        <mc:Choice xmlns:p14="http://schemas.microsoft.com/office/powerpoint/2010/main" Requires="p14">
          <p:contentPart p14:bwMode="auto" r:id="rId13">
            <p14:nvContentPartPr>
              <p14:cNvPr id="1050415" name=""/>
              <p14:cNvContentPartPr/>
              <p14:nvPr/>
            </p14:nvContentPartPr>
            <p14:xfrm>
              <a:off x="8491481" y="776668"/>
              <a:ext cx="341434" cy="147804"/>
            </p14:xfrm>
          </p:contentPart>
        </mc:Choice>
        <mc:Fallback>
          <p:sp>
            <p:nvSpPr>
              <p:cNvPr id="1050415" name=""/>
              <p:cNvSpPr/>
              <p:nvPr/>
            </p:nvSpPr>
            <p:spPr>
              <a:xfrm>
                <a:off x="8491481" y="776668"/>
                <a:ext cx="341434" cy="147804"/>
              </a:xfrm>
            </p:spPr>
          </p:sp>
        </mc:Fallback>
      </mc:AlternateContent>
      <mc:AlternateContent xmlns:mc="http://schemas.openxmlformats.org/markup-compatibility/2006">
        <mc:Choice xmlns:p14="http://schemas.microsoft.com/office/powerpoint/2010/main" Requires="p14">
          <p:contentPart p14:bwMode="auto" r:id="rId14">
            <p14:nvContentPartPr>
              <p14:cNvPr id="1050416" name=""/>
              <p14:cNvContentPartPr/>
              <p14:nvPr/>
            </p14:nvContentPartPr>
            <p14:xfrm>
              <a:off x="8595289" y="507154"/>
              <a:ext cx="171339" cy="101581"/>
            </p14:xfrm>
          </p:contentPart>
        </mc:Choice>
        <mc:Fallback>
          <p:sp>
            <p:nvSpPr>
              <p:cNvPr id="1050416" name=""/>
              <p:cNvSpPr/>
              <p:nvPr/>
            </p:nvSpPr>
            <p:spPr>
              <a:xfrm>
                <a:off x="8595289" y="507154"/>
                <a:ext cx="171339" cy="101581"/>
              </a:xfrm>
            </p:spPr>
          </p:sp>
        </mc:Fallback>
      </mc:AlternateContent>
      <mc:AlternateContent xmlns:mc="http://schemas.openxmlformats.org/markup-compatibility/2006">
        <mc:Choice xmlns:p14="http://schemas.microsoft.com/office/powerpoint/2010/main" Requires="p14">
          <p:contentPart p14:bwMode="auto" r:id="rId15">
            <p14:nvContentPartPr>
              <p14:cNvPr id="1050417" name=""/>
              <p14:cNvContentPartPr/>
              <p14:nvPr/>
            </p14:nvContentPartPr>
            <p14:xfrm>
              <a:off x="8410928" y="715147"/>
              <a:ext cx="125505" cy="190169"/>
            </p14:xfrm>
          </p:contentPart>
        </mc:Choice>
        <mc:Fallback>
          <p:sp>
            <p:nvSpPr>
              <p:cNvPr id="1050417" name=""/>
              <p:cNvSpPr/>
              <p:nvPr/>
            </p:nvSpPr>
            <p:spPr>
              <a:xfrm>
                <a:off x="8410928" y="715147"/>
                <a:ext cx="125505" cy="190169"/>
              </a:xfrm>
            </p:spPr>
          </p:sp>
        </mc:Fallback>
      </mc:AlternateContent>
      <mc:AlternateContent xmlns:mc="http://schemas.openxmlformats.org/markup-compatibility/2006">
        <mc:Choice xmlns:p14="http://schemas.microsoft.com/office/powerpoint/2010/main" Requires="p14">
          <p:contentPart p14:bwMode="auto" r:id="rId16">
            <p14:nvContentPartPr>
              <p14:cNvPr id="1050418" name=""/>
              <p14:cNvContentPartPr/>
              <p14:nvPr/>
            </p14:nvContentPartPr>
            <p14:xfrm>
              <a:off x="6632158" y="1049499"/>
              <a:ext cx="2184242" cy="72345"/>
            </p14:xfrm>
          </p:contentPart>
        </mc:Choice>
        <mc:Fallback>
          <p:sp>
            <p:nvSpPr>
              <p:cNvPr id="1050418" name=""/>
              <p:cNvSpPr/>
              <p:nvPr/>
            </p:nvSpPr>
            <p:spPr>
              <a:xfrm>
                <a:off x="6632158" y="1049499"/>
                <a:ext cx="2184242" cy="72345"/>
              </a:xfrm>
            </p:spPr>
          </p:sp>
        </mc:Fallback>
      </mc:AlternateContent>
      <mc:AlternateContent xmlns:mc="http://schemas.openxmlformats.org/markup-compatibility/2006">
        <mc:Choice xmlns:p14="http://schemas.microsoft.com/office/powerpoint/2010/main" Requires="p14">
          <p:contentPart p14:bwMode="auto" r:id="rId17">
            <p14:nvContentPartPr>
              <p14:cNvPr id="1050419" name=""/>
              <p14:cNvContentPartPr/>
              <p14:nvPr/>
            </p14:nvContentPartPr>
            <p14:xfrm>
              <a:off x="2172032" y="1829331"/>
              <a:ext cx="2447508" cy="840015"/>
            </p14:xfrm>
          </p:contentPart>
        </mc:Choice>
        <mc:Fallback>
          <p:sp>
            <p:nvSpPr>
              <p:cNvPr id="1050419" name=""/>
              <p:cNvSpPr/>
              <p:nvPr/>
            </p:nvSpPr>
            <p:spPr>
              <a:xfrm>
                <a:off x="2172032" y="1829331"/>
                <a:ext cx="2447508" cy="840015"/>
              </a:xfrm>
            </p:spPr>
          </p:sp>
        </mc:Fallback>
      </mc:AlternateContent>
      <mc:AlternateContent xmlns:mc="http://schemas.openxmlformats.org/markup-compatibility/2006">
        <mc:Choice xmlns:p14="http://schemas.microsoft.com/office/powerpoint/2010/main" Requires="p14">
          <p:contentPart p14:bwMode="auto" r:id="rId18">
            <p14:nvContentPartPr>
              <p14:cNvPr id="1050420" name=""/>
              <p14:cNvContentPartPr/>
              <p14:nvPr/>
            </p14:nvContentPartPr>
            <p14:xfrm>
              <a:off x="4524948" y="1467858"/>
              <a:ext cx="993285" cy="637173"/>
            </p14:xfrm>
          </p:contentPart>
        </mc:Choice>
        <mc:Fallback>
          <p:sp>
            <p:nvSpPr>
              <p:cNvPr id="1050420" name=""/>
              <p:cNvSpPr/>
              <p:nvPr/>
            </p:nvSpPr>
            <p:spPr>
              <a:xfrm>
                <a:off x="4524948" y="1467858"/>
                <a:ext cx="993285" cy="637173"/>
              </a:xfrm>
            </p:spPr>
          </p:sp>
        </mc:Fallback>
      </mc:AlternateContent>
      <mc:AlternateContent xmlns:mc="http://schemas.openxmlformats.org/markup-compatibility/2006">
        <mc:Choice xmlns:p14="http://schemas.microsoft.com/office/powerpoint/2010/main" Requires="p14">
          <p:contentPart p14:bwMode="auto" r:id="rId19">
            <p14:nvContentPartPr>
              <p14:cNvPr id="1050421" name=""/>
              <p14:cNvContentPartPr/>
              <p14:nvPr/>
            </p14:nvContentPartPr>
            <p14:xfrm>
              <a:off x="4495708" y="2011299"/>
              <a:ext cx="77803" cy="103144"/>
            </p14:xfrm>
          </p:contentPart>
        </mc:Choice>
        <mc:Fallback>
          <p:sp>
            <p:nvSpPr>
              <p:cNvPr id="1050421" name=""/>
              <p:cNvSpPr/>
              <p:nvPr/>
            </p:nvSpPr>
            <p:spPr>
              <a:xfrm>
                <a:off x="4495708" y="2011299"/>
                <a:ext cx="77803" cy="103144"/>
              </a:xfrm>
            </p:spPr>
          </p:sp>
        </mc:Fallback>
      </mc:AlternateContent>
      <mc:AlternateContent xmlns:mc="http://schemas.openxmlformats.org/markup-compatibility/2006">
        <mc:Choice xmlns:p14="http://schemas.microsoft.com/office/powerpoint/2010/main" Requires="p14">
          <p:contentPart p14:bwMode="auto" r:id="rId20">
            <p14:nvContentPartPr>
              <p14:cNvPr id="1050422" name=""/>
              <p14:cNvContentPartPr/>
              <p14:nvPr/>
            </p14:nvContentPartPr>
            <p14:xfrm>
              <a:off x="5582541" y="1465627"/>
              <a:ext cx="364260" cy="148019"/>
            </p14:xfrm>
          </p:contentPart>
        </mc:Choice>
        <mc:Fallback>
          <p:sp>
            <p:nvSpPr>
              <p:cNvPr id="1050422" name=""/>
              <p:cNvSpPr/>
              <p:nvPr/>
            </p:nvSpPr>
            <p:spPr>
              <a:xfrm>
                <a:off x="5582541" y="1465627"/>
                <a:ext cx="364260" cy="148019"/>
              </a:xfrm>
            </p:spPr>
          </p:sp>
        </mc:Fallback>
      </mc:AlternateContent>
      <mc:AlternateContent xmlns:mc="http://schemas.openxmlformats.org/markup-compatibility/2006">
        <mc:Choice xmlns:p14="http://schemas.microsoft.com/office/powerpoint/2010/main" Requires="p14">
          <p:contentPart p14:bwMode="auto" r:id="rId21">
            <p14:nvContentPartPr>
              <p14:cNvPr id="1050423" name=""/>
              <p14:cNvContentPartPr/>
              <p14:nvPr/>
            </p14:nvContentPartPr>
            <p14:xfrm>
              <a:off x="5767974" y="1331448"/>
              <a:ext cx="85890" cy="51038"/>
            </p14:xfrm>
          </p:contentPart>
        </mc:Choice>
        <mc:Fallback>
          <p:sp>
            <p:nvSpPr>
              <p:cNvPr id="1050423" name=""/>
              <p:cNvSpPr/>
              <p:nvPr/>
            </p:nvSpPr>
            <p:spPr>
              <a:xfrm>
                <a:off x="5767974" y="1331448"/>
                <a:ext cx="85890" cy="51038"/>
              </a:xfrm>
            </p:spPr>
          </p:sp>
        </mc:Fallback>
      </mc:AlternateContent>
      <mc:AlternateContent xmlns:mc="http://schemas.openxmlformats.org/markup-compatibility/2006">
        <mc:Choice xmlns:p14="http://schemas.microsoft.com/office/powerpoint/2010/main" Requires="p14">
          <p:contentPart p14:bwMode="auto" r:id="rId22">
            <p14:nvContentPartPr>
              <p14:cNvPr id="1050424" name=""/>
              <p14:cNvContentPartPr/>
              <p14:nvPr/>
            </p14:nvContentPartPr>
            <p14:xfrm>
              <a:off x="5924247" y="1345914"/>
              <a:ext cx="274013" cy="431547"/>
            </p14:xfrm>
          </p:contentPart>
        </mc:Choice>
        <mc:Fallback>
          <p:sp>
            <p:nvSpPr>
              <p:cNvPr id="1050424" name=""/>
              <p:cNvSpPr/>
              <p:nvPr/>
            </p:nvSpPr>
            <p:spPr>
              <a:xfrm>
                <a:off x="5924247" y="1345914"/>
                <a:ext cx="274013" cy="431547"/>
              </a:xfrm>
            </p:spPr>
          </p:sp>
        </mc:Fallback>
      </mc:AlternateContent>
      <mc:AlternateContent xmlns:mc="http://schemas.openxmlformats.org/markup-compatibility/2006">
        <mc:Choice xmlns:p14="http://schemas.microsoft.com/office/powerpoint/2010/main" Requires="p14">
          <p:contentPart p14:bwMode="auto" r:id="rId23">
            <p14:nvContentPartPr>
              <p14:cNvPr id="1050425" name=""/>
              <p14:cNvContentPartPr/>
              <p14:nvPr/>
            </p14:nvContentPartPr>
            <p14:xfrm>
              <a:off x="6135155" y="1353251"/>
              <a:ext cx="90017" cy="45491"/>
            </p14:xfrm>
          </p:contentPart>
        </mc:Choice>
        <mc:Fallback>
          <p:sp>
            <p:nvSpPr>
              <p:cNvPr id="1050425" name=""/>
              <p:cNvSpPr/>
              <p:nvPr/>
            </p:nvSpPr>
            <p:spPr>
              <a:xfrm>
                <a:off x="6135155" y="1353251"/>
                <a:ext cx="90017" cy="45491"/>
              </a:xfrm>
            </p:spPr>
          </p:sp>
        </mc:Fallback>
      </mc:AlternateContent>
      <mc:AlternateContent xmlns:mc="http://schemas.openxmlformats.org/markup-compatibility/2006">
        <mc:Choice xmlns:p14="http://schemas.microsoft.com/office/powerpoint/2010/main" Requires="p14">
          <p:contentPart p14:bwMode="auto" r:id="rId24">
            <p14:nvContentPartPr>
              <p14:cNvPr id="1050426" name=""/>
              <p14:cNvContentPartPr/>
              <p14:nvPr/>
            </p14:nvContentPartPr>
            <p14:xfrm>
              <a:off x="6230855" y="1341421"/>
              <a:ext cx="607075" cy="300621"/>
            </p14:xfrm>
          </p:contentPart>
        </mc:Choice>
        <mc:Fallback>
          <p:sp>
            <p:nvSpPr>
              <p:cNvPr id="1050426" name=""/>
              <p:cNvSpPr/>
              <p:nvPr/>
            </p:nvSpPr>
            <p:spPr>
              <a:xfrm>
                <a:off x="6230855" y="1341421"/>
                <a:ext cx="607075" cy="300621"/>
              </a:xfrm>
            </p:spPr>
          </p:sp>
        </mc:Fallback>
      </mc:AlternateContent>
      <mc:AlternateContent xmlns:mc="http://schemas.openxmlformats.org/markup-compatibility/2006">
        <mc:Choice xmlns:p14="http://schemas.microsoft.com/office/powerpoint/2010/main" Requires="p14">
          <p:contentPart p14:bwMode="auto" r:id="rId25">
            <p14:nvContentPartPr>
              <p14:cNvPr id="1050427" name=""/>
              <p14:cNvContentPartPr/>
              <p14:nvPr/>
            </p14:nvContentPartPr>
            <p14:xfrm>
              <a:off x="6760331" y="1217310"/>
              <a:ext cx="575832" cy="390262"/>
            </p14:xfrm>
          </p:contentPart>
        </mc:Choice>
        <mc:Fallback>
          <p:sp>
            <p:nvSpPr>
              <p:cNvPr id="1050427" name=""/>
              <p:cNvSpPr/>
              <p:nvPr/>
            </p:nvSpPr>
            <p:spPr>
              <a:xfrm>
                <a:off x="6760331" y="1217310"/>
                <a:ext cx="575832" cy="390262"/>
              </a:xfrm>
            </p:spPr>
          </p:sp>
        </mc:Fallback>
      </mc:AlternateContent>
      <mc:AlternateContent xmlns:mc="http://schemas.openxmlformats.org/markup-compatibility/2006">
        <mc:Choice xmlns:p14="http://schemas.microsoft.com/office/powerpoint/2010/main" Requires="p14">
          <p:contentPart p14:bwMode="auto" r:id="rId26">
            <p14:nvContentPartPr>
              <p14:cNvPr id="1050428" name=""/>
              <p14:cNvContentPartPr/>
              <p14:nvPr/>
            </p14:nvContentPartPr>
            <p14:xfrm>
              <a:off x="6944749" y="1324263"/>
              <a:ext cx="8504" cy="63743"/>
            </p14:xfrm>
          </p:contentPart>
        </mc:Choice>
        <mc:Fallback>
          <p:sp>
            <p:nvSpPr>
              <p:cNvPr id="1050428" name=""/>
              <p:cNvSpPr/>
              <p:nvPr/>
            </p:nvSpPr>
            <p:spPr>
              <a:xfrm>
                <a:off x="6944749" y="1324263"/>
                <a:ext cx="8504" cy="63743"/>
              </a:xfrm>
            </p:spPr>
          </p:sp>
        </mc:Fallback>
      </mc:AlternateContent>
      <mc:AlternateContent xmlns:mc="http://schemas.openxmlformats.org/markup-compatibility/2006">
        <mc:Choice xmlns:p14="http://schemas.microsoft.com/office/powerpoint/2010/main" Requires="p14">
          <p:contentPart p14:bwMode="auto" r:id="rId27">
            <p14:nvContentPartPr>
              <p14:cNvPr id="1050429" name=""/>
              <p14:cNvContentPartPr/>
              <p14:nvPr/>
            </p14:nvContentPartPr>
            <p14:xfrm>
              <a:off x="5525281" y="1695964"/>
              <a:ext cx="1691791" cy="40570"/>
            </p14:xfrm>
          </p:contentPart>
        </mc:Choice>
        <mc:Fallback>
          <p:sp>
            <p:nvSpPr>
              <p:cNvPr id="1050429" name=""/>
              <p:cNvSpPr/>
              <p:nvPr/>
            </p:nvSpPr>
            <p:spPr>
              <a:xfrm>
                <a:off x="5525281" y="1695964"/>
                <a:ext cx="1691791" cy="40570"/>
              </a:xfrm>
            </p:spPr>
          </p:sp>
        </mc:Fallback>
      </mc:AlternateContent>
      <mc:AlternateContent xmlns:mc="http://schemas.openxmlformats.org/markup-compatibility/2006">
        <mc:Choice xmlns:p14="http://schemas.microsoft.com/office/powerpoint/2010/main" Requires="p14">
          <p:contentPart p14:bwMode="auto" r:id="rId28">
            <p14:nvContentPartPr>
              <p14:cNvPr id="1050430" name=""/>
              <p14:cNvContentPartPr/>
              <p14:nvPr/>
            </p14:nvContentPartPr>
            <p14:xfrm>
              <a:off x="8259658" y="1407540"/>
              <a:ext cx="222133" cy="249066"/>
            </p14:xfrm>
          </p:contentPart>
        </mc:Choice>
        <mc:Fallback>
          <p:sp>
            <p:nvSpPr>
              <p:cNvPr id="1050430" name=""/>
              <p:cNvSpPr/>
              <p:nvPr/>
            </p:nvSpPr>
            <p:spPr>
              <a:xfrm>
                <a:off x="8259658" y="1407540"/>
                <a:ext cx="222133" cy="249066"/>
              </a:xfrm>
            </p:spPr>
          </p:sp>
        </mc:Fallback>
      </mc:AlternateContent>
      <mc:AlternateContent xmlns:mc="http://schemas.openxmlformats.org/markup-compatibility/2006">
        <mc:Choice xmlns:p14="http://schemas.microsoft.com/office/powerpoint/2010/main" Requires="p14">
          <p:contentPart p14:bwMode="auto" r:id="rId29">
            <p14:nvContentPartPr>
              <p14:cNvPr id="1050431" name=""/>
              <p14:cNvContentPartPr/>
              <p14:nvPr/>
            </p14:nvContentPartPr>
            <p14:xfrm>
              <a:off x="8456484" y="1403794"/>
              <a:ext cx="188577" cy="235143"/>
            </p14:xfrm>
          </p:contentPart>
        </mc:Choice>
        <mc:Fallback>
          <p:sp>
            <p:nvSpPr>
              <p:cNvPr id="1050431" name=""/>
              <p:cNvSpPr/>
              <p:nvPr/>
            </p:nvSpPr>
            <p:spPr>
              <a:xfrm>
                <a:off x="8456484" y="1403794"/>
                <a:ext cx="188577" cy="235143"/>
              </a:xfrm>
            </p:spPr>
          </p:sp>
        </mc:Fallback>
      </mc:AlternateContent>
      <mc:AlternateContent xmlns:mc="http://schemas.openxmlformats.org/markup-compatibility/2006">
        <mc:Choice xmlns:p14="http://schemas.microsoft.com/office/powerpoint/2010/main" Requires="p14">
          <p:contentPart p14:bwMode="auto" r:id="rId30">
            <p14:nvContentPartPr>
              <p14:cNvPr id="1050432" name=""/>
              <p14:cNvContentPartPr/>
              <p14:nvPr/>
            </p14:nvContentPartPr>
            <p14:xfrm>
              <a:off x="8437712" y="1251918"/>
              <a:ext cx="78935" cy="61712"/>
            </p14:xfrm>
          </p:contentPart>
        </mc:Choice>
        <mc:Fallback>
          <p:sp>
            <p:nvSpPr>
              <p:cNvPr id="1050432" name=""/>
              <p:cNvSpPr/>
              <p:nvPr/>
            </p:nvSpPr>
            <p:spPr>
              <a:xfrm>
                <a:off x="8437712" y="1251918"/>
                <a:ext cx="78935" cy="61712"/>
              </a:xfrm>
            </p:spPr>
          </p:sp>
        </mc:Fallback>
      </mc:AlternateContent>
      <mc:AlternateContent xmlns:mc="http://schemas.openxmlformats.org/markup-compatibility/2006">
        <mc:Choice xmlns:p14="http://schemas.microsoft.com/office/powerpoint/2010/main" Requires="p14">
          <p:contentPart p14:bwMode="auto" r:id="rId31">
            <p14:nvContentPartPr>
              <p14:cNvPr id="1050433" name=""/>
              <p14:cNvContentPartPr/>
              <p14:nvPr/>
            </p14:nvContentPartPr>
            <p14:xfrm>
              <a:off x="8752093" y="1483324"/>
              <a:ext cx="185644" cy="1907"/>
            </p14:xfrm>
          </p:contentPart>
        </mc:Choice>
        <mc:Fallback>
          <p:sp>
            <p:nvSpPr>
              <p:cNvPr id="1050433" name=""/>
              <p:cNvSpPr/>
              <p:nvPr/>
            </p:nvSpPr>
            <p:spPr>
              <a:xfrm>
                <a:off x="8752093" y="1483324"/>
                <a:ext cx="185644" cy="1907"/>
              </a:xfrm>
            </p:spPr>
          </p:sp>
        </mc:Fallback>
      </mc:AlternateContent>
      <mc:AlternateContent xmlns:mc="http://schemas.openxmlformats.org/markup-compatibility/2006">
        <mc:Choice xmlns:p14="http://schemas.microsoft.com/office/powerpoint/2010/main" Requires="p14">
          <p:contentPart p14:bwMode="auto" r:id="rId32">
            <p14:nvContentPartPr>
              <p14:cNvPr id="1050434" name=""/>
              <p14:cNvContentPartPr/>
              <p14:nvPr/>
            </p14:nvContentPartPr>
            <p14:xfrm>
              <a:off x="8737999" y="1577721"/>
              <a:ext cx="210350" cy="2645"/>
            </p14:xfrm>
          </p:contentPart>
        </mc:Choice>
        <mc:Fallback>
          <p:sp>
            <p:nvSpPr>
              <p:cNvPr id="1050434" name=""/>
              <p:cNvSpPr/>
              <p:nvPr/>
            </p:nvSpPr>
            <p:spPr>
              <a:xfrm>
                <a:off x="8737999" y="1577721"/>
                <a:ext cx="210350" cy="2645"/>
              </a:xfrm>
            </p:spPr>
          </p:sp>
        </mc:Fallback>
      </mc:AlternateContent>
      <mc:AlternateContent xmlns:mc="http://schemas.openxmlformats.org/markup-compatibility/2006">
        <mc:Choice xmlns:p14="http://schemas.microsoft.com/office/powerpoint/2010/main" Requires="p14">
          <p:contentPart p14:bwMode="auto" r:id="rId33">
            <p14:nvContentPartPr>
              <p14:cNvPr id="1050435" name=""/>
              <p14:cNvContentPartPr/>
              <p14:nvPr/>
            </p14:nvContentPartPr>
            <p14:xfrm>
              <a:off x="9090531" y="1203217"/>
              <a:ext cx="196353" cy="303175"/>
            </p14:xfrm>
          </p:contentPart>
        </mc:Choice>
        <mc:Fallback>
          <p:sp>
            <p:nvSpPr>
              <p:cNvPr id="1050435" name=""/>
              <p:cNvSpPr/>
              <p:nvPr/>
            </p:nvSpPr>
            <p:spPr>
              <a:xfrm>
                <a:off x="9090531" y="1203217"/>
                <a:ext cx="196353" cy="303175"/>
              </a:xfrm>
            </p:spPr>
          </p:sp>
        </mc:Fallback>
      </mc:AlternateContent>
      <mc:AlternateContent xmlns:mc="http://schemas.openxmlformats.org/markup-compatibility/2006">
        <mc:Choice xmlns:p14="http://schemas.microsoft.com/office/powerpoint/2010/main" Requires="p14">
          <p:contentPart p14:bwMode="auto" r:id="rId34">
            <p14:nvContentPartPr>
              <p14:cNvPr id="1050436" name=""/>
              <p14:cNvContentPartPr/>
              <p14:nvPr/>
            </p14:nvContentPartPr>
            <p14:xfrm>
              <a:off x="9316323" y="1333471"/>
              <a:ext cx="191293" cy="156465"/>
            </p14:xfrm>
          </p:contentPart>
        </mc:Choice>
        <mc:Fallback>
          <p:sp>
            <p:nvSpPr>
              <p:cNvPr id="1050436" name=""/>
              <p:cNvSpPr/>
              <p:nvPr/>
            </p:nvSpPr>
            <p:spPr>
              <a:xfrm>
                <a:off x="9316323" y="1333471"/>
                <a:ext cx="191293" cy="156465"/>
              </a:xfrm>
            </p:spPr>
          </p:sp>
        </mc:Fallback>
      </mc:AlternateContent>
      <mc:AlternateContent xmlns:mc="http://schemas.openxmlformats.org/markup-compatibility/2006">
        <mc:Choice xmlns:p14="http://schemas.microsoft.com/office/powerpoint/2010/main" Requires="p14">
          <p:contentPart p14:bwMode="auto" r:id="rId35">
            <p14:nvContentPartPr>
              <p14:cNvPr id="1050437" name=""/>
              <p14:cNvContentPartPr/>
              <p14:nvPr/>
            </p14:nvContentPartPr>
            <p14:xfrm>
              <a:off x="9482103" y="1324263"/>
              <a:ext cx="148441" cy="150838"/>
            </p14:xfrm>
          </p:contentPart>
        </mc:Choice>
        <mc:Fallback>
          <p:sp>
            <p:nvSpPr>
              <p:cNvPr id="1050437" name=""/>
              <p:cNvSpPr/>
              <p:nvPr/>
            </p:nvSpPr>
            <p:spPr>
              <a:xfrm>
                <a:off x="9482103" y="1324263"/>
                <a:ext cx="148441" cy="150838"/>
              </a:xfrm>
            </p:spPr>
          </p:sp>
        </mc:Fallback>
      </mc:AlternateContent>
      <mc:AlternateContent xmlns:mc="http://schemas.openxmlformats.org/markup-compatibility/2006">
        <mc:Choice xmlns:p14="http://schemas.microsoft.com/office/powerpoint/2010/main" Requires="p14">
          <p:contentPart p14:bwMode="auto" r:id="rId36">
            <p14:nvContentPartPr>
              <p14:cNvPr id="1050438" name=""/>
              <p14:cNvContentPartPr/>
              <p14:nvPr/>
            </p14:nvContentPartPr>
            <p14:xfrm>
              <a:off x="9094771" y="1550702"/>
              <a:ext cx="650424" cy="17907"/>
            </p14:xfrm>
          </p:contentPart>
        </mc:Choice>
        <mc:Fallback>
          <p:sp>
            <p:nvSpPr>
              <p:cNvPr id="1050438" name=""/>
              <p:cNvSpPr/>
              <p:nvPr/>
            </p:nvSpPr>
            <p:spPr>
              <a:xfrm>
                <a:off x="9094771" y="1550702"/>
                <a:ext cx="650424" cy="17907"/>
              </a:xfrm>
            </p:spPr>
          </p:sp>
        </mc:Fallback>
      </mc:AlternateContent>
      <mc:AlternateContent xmlns:mc="http://schemas.openxmlformats.org/markup-compatibility/2006">
        <mc:Choice xmlns:p14="http://schemas.microsoft.com/office/powerpoint/2010/main" Requires="p14">
          <p:contentPart p14:bwMode="auto" r:id="rId37">
            <p14:nvContentPartPr>
              <p14:cNvPr id="1050439" name=""/>
              <p14:cNvContentPartPr/>
              <p14:nvPr/>
            </p14:nvContentPartPr>
            <p14:xfrm>
              <a:off x="9100116" y="1623316"/>
              <a:ext cx="465948" cy="214447"/>
            </p14:xfrm>
          </p:contentPart>
        </mc:Choice>
        <mc:Fallback>
          <p:sp>
            <p:nvSpPr>
              <p:cNvPr id="1050439" name=""/>
              <p:cNvSpPr/>
              <p:nvPr/>
            </p:nvSpPr>
            <p:spPr>
              <a:xfrm>
                <a:off x="9100116" y="1623316"/>
                <a:ext cx="465948" cy="214447"/>
              </a:xfrm>
            </p:spPr>
          </p:sp>
        </mc:Fallback>
      </mc:AlternateContent>
      <mc:AlternateContent xmlns:mc="http://schemas.openxmlformats.org/markup-compatibility/2006">
        <mc:Choice xmlns:p14="http://schemas.microsoft.com/office/powerpoint/2010/main" Requires="p14">
          <p:contentPart p14:bwMode="auto" r:id="rId38">
            <p14:nvContentPartPr>
              <p14:cNvPr id="1050440" name=""/>
              <p14:cNvContentPartPr/>
              <p14:nvPr/>
            </p14:nvContentPartPr>
            <p14:xfrm>
              <a:off x="9409260" y="1699470"/>
              <a:ext cx="152092" cy="29879"/>
            </p14:xfrm>
          </p:contentPart>
        </mc:Choice>
        <mc:Fallback>
          <p:sp>
            <p:nvSpPr>
              <p:cNvPr id="1050440" name=""/>
              <p:cNvSpPr/>
              <p:nvPr/>
            </p:nvSpPr>
            <p:spPr>
              <a:xfrm>
                <a:off x="9409260" y="1699470"/>
                <a:ext cx="152092" cy="29879"/>
              </a:xfrm>
            </p:spPr>
          </p:sp>
        </mc:Fallback>
      </mc:AlternateContent>
      <mc:AlternateContent xmlns:mc="http://schemas.openxmlformats.org/markup-compatibility/2006">
        <mc:Choice xmlns:p14="http://schemas.microsoft.com/office/powerpoint/2010/main" Requires="p14">
          <p:contentPart p14:bwMode="auto" r:id="rId39">
            <p14:nvContentPartPr>
              <p14:cNvPr id="1052378" name=""/>
              <p14:cNvContentPartPr/>
              <p14:nvPr/>
            </p14:nvContentPartPr>
            <p14:xfrm>
              <a:off x="2260915" y="1723092"/>
              <a:ext cx="1206860" cy="3466034"/>
            </p14:xfrm>
          </p:contentPart>
        </mc:Choice>
        <mc:Fallback>
          <p:sp>
            <p:nvSpPr>
              <p:cNvPr id="1052378" name=""/>
              <p:cNvSpPr/>
              <p:nvPr/>
            </p:nvSpPr>
            <p:spPr>
              <a:xfrm>
                <a:off x="2260915" y="1723092"/>
                <a:ext cx="1206860" cy="3466034"/>
              </a:xfrm>
            </p:spPr>
          </p:sp>
        </mc:Fallback>
      </mc:AlternateContent>
      <mc:AlternateContent xmlns:mc="http://schemas.openxmlformats.org/markup-compatibility/2006">
        <mc:Choice xmlns:p14="http://schemas.microsoft.com/office/powerpoint/2010/main" Requires="p14">
          <p:contentPart p14:bwMode="auto" r:id="rId40">
            <p14:nvContentPartPr>
              <p14:cNvPr id="1052379" name=""/>
              <p14:cNvContentPartPr/>
              <p14:nvPr/>
            </p14:nvContentPartPr>
            <p14:xfrm>
              <a:off x="2928422" y="2501536"/>
              <a:ext cx="19160" cy="63210"/>
            </p14:xfrm>
          </p:contentPart>
        </mc:Choice>
        <mc:Fallback>
          <p:sp>
            <p:nvSpPr>
              <p:cNvPr id="1052379" name=""/>
              <p:cNvSpPr/>
              <p:nvPr/>
            </p:nvSpPr>
            <p:spPr>
              <a:xfrm>
                <a:off x="2928422" y="2501536"/>
                <a:ext cx="19160" cy="63210"/>
              </a:xfrm>
            </p:spPr>
          </p:sp>
        </mc:Fallback>
      </mc:AlternateContent>
      <mc:AlternateContent xmlns:mc="http://schemas.openxmlformats.org/markup-compatibility/2006">
        <mc:Choice xmlns:p14="http://schemas.microsoft.com/office/powerpoint/2010/main" Requires="p14">
          <p:contentPart p14:bwMode="auto" r:id="rId41">
            <p14:nvContentPartPr>
              <p14:cNvPr id="1052380" name=""/>
              <p14:cNvContentPartPr/>
              <p14:nvPr/>
            </p14:nvContentPartPr>
            <p14:xfrm>
              <a:off x="5573011" y="5885120"/>
              <a:ext cx="550587" cy="50016"/>
            </p14:xfrm>
          </p:contentPart>
        </mc:Choice>
        <mc:Fallback>
          <p:sp>
            <p:nvSpPr>
              <p:cNvPr id="1052380" name=""/>
              <p:cNvSpPr/>
              <p:nvPr/>
            </p:nvSpPr>
            <p:spPr>
              <a:xfrm>
                <a:off x="5573011" y="5885120"/>
                <a:ext cx="550587" cy="50016"/>
              </a:xfrm>
            </p:spPr>
          </p:sp>
        </mc:Fallback>
      </mc:AlternateContent>
      <mc:AlternateContent xmlns:mc="http://schemas.openxmlformats.org/markup-compatibility/2006">
        <mc:Choice xmlns:p14="http://schemas.microsoft.com/office/powerpoint/2010/main" Requires="p14">
          <p:contentPart p14:bwMode="auto" r:id="rId42">
            <p14:nvContentPartPr>
              <p14:cNvPr id="1052381" name=""/>
              <p14:cNvContentPartPr/>
              <p14:nvPr/>
            </p14:nvContentPartPr>
            <p14:xfrm>
              <a:off x="5605592" y="5420297"/>
              <a:ext cx="306136" cy="538756"/>
            </p14:xfrm>
          </p:contentPart>
        </mc:Choice>
        <mc:Fallback>
          <p:sp>
            <p:nvSpPr>
              <p:cNvPr id="1052381" name=""/>
              <p:cNvSpPr/>
              <p:nvPr/>
            </p:nvSpPr>
            <p:spPr>
              <a:xfrm>
                <a:off x="5605592" y="5420297"/>
                <a:ext cx="306136" cy="538756"/>
              </a:xfrm>
            </p:spPr>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441" name=""/>
              <p14:cNvContentPartPr/>
              <p14:nvPr/>
            </p14:nvContentPartPr>
            <p14:xfrm>
              <a:off x="484201" y="442489"/>
              <a:ext cx="110796" cy="382191"/>
            </p14:xfrm>
          </p:contentPart>
        </mc:Choice>
        <mc:Fallback>
          <p:sp>
            <p:nvSpPr>
              <p:cNvPr id="1050441" name=""/>
              <p:cNvSpPr/>
              <p:nvPr/>
            </p:nvSpPr>
            <p:spPr>
              <a:xfrm>
                <a:off x="484201" y="442489"/>
                <a:ext cx="110796" cy="382191"/>
              </a:xfrm>
            </p:spPr>
          </p:sp>
        </mc:Fallback>
      </mc:AlternateContent>
      <mc:AlternateContent xmlns:mc="http://schemas.openxmlformats.org/markup-compatibility/2006">
        <mc:Choice xmlns:p14="http://schemas.microsoft.com/office/powerpoint/2010/main" Requires="p14">
          <p:contentPart p14:bwMode="auto" r:id="rId2">
            <p14:nvContentPartPr>
              <p14:cNvPr id="1050442" name=""/>
              <p14:cNvContentPartPr/>
              <p14:nvPr/>
            </p14:nvContentPartPr>
            <p14:xfrm>
              <a:off x="682399" y="587179"/>
              <a:ext cx="131715" cy="381258"/>
            </p14:xfrm>
          </p:contentPart>
        </mc:Choice>
        <mc:Fallback>
          <p:sp>
            <p:nvSpPr>
              <p:cNvPr id="1050442" name=""/>
              <p:cNvSpPr/>
              <p:nvPr/>
            </p:nvSpPr>
            <p:spPr>
              <a:xfrm>
                <a:off x="682399" y="587179"/>
                <a:ext cx="131715" cy="381258"/>
              </a:xfrm>
            </p:spPr>
          </p:sp>
        </mc:Fallback>
      </mc:AlternateContent>
      <mc:AlternateContent xmlns:mc="http://schemas.openxmlformats.org/markup-compatibility/2006">
        <mc:Choice xmlns:p14="http://schemas.microsoft.com/office/powerpoint/2010/main" Requires="p14">
          <p:contentPart p14:bwMode="auto" r:id="rId3">
            <p14:nvContentPartPr>
              <p14:cNvPr id="1050443" name=""/>
              <p14:cNvContentPartPr/>
              <p14:nvPr/>
            </p14:nvContentPartPr>
            <p14:xfrm>
              <a:off x="902639" y="579500"/>
              <a:ext cx="97440" cy="274556"/>
            </p14:xfrm>
          </p:contentPart>
        </mc:Choice>
        <mc:Fallback>
          <p:sp>
            <p:nvSpPr>
              <p:cNvPr id="1050443" name=""/>
              <p:cNvSpPr/>
              <p:nvPr/>
            </p:nvSpPr>
            <p:spPr>
              <a:xfrm>
                <a:off x="902639" y="579500"/>
                <a:ext cx="97440" cy="274556"/>
              </a:xfrm>
            </p:spPr>
          </p:sp>
        </mc:Fallback>
      </mc:AlternateContent>
      <mc:AlternateContent xmlns:mc="http://schemas.openxmlformats.org/markup-compatibility/2006">
        <mc:Choice xmlns:p14="http://schemas.microsoft.com/office/powerpoint/2010/main" Requires="p14">
          <p:contentPart p14:bwMode="auto" r:id="rId4">
            <p14:nvContentPartPr>
              <p14:cNvPr id="1050444" name=""/>
              <p14:cNvContentPartPr/>
              <p14:nvPr/>
            </p14:nvContentPartPr>
            <p14:xfrm>
              <a:off x="1062071" y="342643"/>
              <a:ext cx="193319" cy="419254"/>
            </p14:xfrm>
          </p:contentPart>
        </mc:Choice>
        <mc:Fallback>
          <p:sp>
            <p:nvSpPr>
              <p:cNvPr id="1050444" name=""/>
              <p:cNvSpPr/>
              <p:nvPr/>
            </p:nvSpPr>
            <p:spPr>
              <a:xfrm>
                <a:off x="1062071" y="342643"/>
                <a:ext cx="193319" cy="419254"/>
              </a:xfrm>
            </p:spPr>
          </p:sp>
        </mc:Fallback>
      </mc:AlternateContent>
      <mc:AlternateContent xmlns:mc="http://schemas.openxmlformats.org/markup-compatibility/2006">
        <mc:Choice xmlns:p14="http://schemas.microsoft.com/office/powerpoint/2010/main" Requires="p14">
          <p:contentPart p14:bwMode="auto" r:id="rId5">
            <p14:nvContentPartPr>
              <p14:cNvPr id="1050445" name=""/>
              <p14:cNvContentPartPr/>
              <p14:nvPr/>
            </p14:nvContentPartPr>
            <p14:xfrm>
              <a:off x="1170890" y="577158"/>
              <a:ext cx="613281" cy="210105"/>
            </p14:xfrm>
          </p:contentPart>
        </mc:Choice>
        <mc:Fallback>
          <p:sp>
            <p:nvSpPr>
              <p:cNvPr id="1050445" name=""/>
              <p:cNvSpPr/>
              <p:nvPr/>
            </p:nvSpPr>
            <p:spPr>
              <a:xfrm>
                <a:off x="1170890" y="577158"/>
                <a:ext cx="613281" cy="210105"/>
              </a:xfrm>
            </p:spPr>
          </p:sp>
        </mc:Fallback>
      </mc:AlternateContent>
      <mc:AlternateContent xmlns:mc="http://schemas.openxmlformats.org/markup-compatibility/2006">
        <mc:Choice xmlns:p14="http://schemas.microsoft.com/office/powerpoint/2010/main" Requires="p14">
          <p:contentPart p14:bwMode="auto" r:id="rId6">
            <p14:nvContentPartPr>
              <p14:cNvPr id="1050446" name=""/>
              <p14:cNvContentPartPr/>
              <p14:nvPr/>
            </p14:nvContentPartPr>
            <p14:xfrm>
              <a:off x="1349276" y="449426"/>
              <a:ext cx="207016" cy="7185"/>
            </p14:xfrm>
          </p:contentPart>
        </mc:Choice>
        <mc:Fallback>
          <p:sp>
            <p:nvSpPr>
              <p:cNvPr id="1050446" name=""/>
              <p:cNvSpPr/>
              <p:nvPr/>
            </p:nvSpPr>
            <p:spPr>
              <a:xfrm>
                <a:off x="1349276" y="449426"/>
                <a:ext cx="207016" cy="7185"/>
              </a:xfrm>
            </p:spPr>
          </p:sp>
        </mc:Fallback>
      </mc:AlternateContent>
      <mc:AlternateContent xmlns:mc="http://schemas.openxmlformats.org/markup-compatibility/2006">
        <mc:Choice xmlns:p14="http://schemas.microsoft.com/office/powerpoint/2010/main" Requires="p14">
          <p:contentPart p14:bwMode="auto" r:id="rId7">
            <p14:nvContentPartPr>
              <p14:cNvPr id="1050447" name=""/>
              <p14:cNvContentPartPr/>
              <p14:nvPr/>
            </p14:nvContentPartPr>
            <p14:xfrm>
              <a:off x="1962313" y="485599"/>
              <a:ext cx="371812" cy="407903"/>
            </p14:xfrm>
          </p:contentPart>
        </mc:Choice>
        <mc:Fallback>
          <p:sp>
            <p:nvSpPr>
              <p:cNvPr id="1050447" name=""/>
              <p:cNvSpPr/>
              <p:nvPr/>
            </p:nvSpPr>
            <p:spPr>
              <a:xfrm>
                <a:off x="1962313" y="485599"/>
                <a:ext cx="371812" cy="407903"/>
              </a:xfrm>
            </p:spPr>
          </p:sp>
        </mc:Fallback>
      </mc:AlternateContent>
      <mc:AlternateContent xmlns:mc="http://schemas.openxmlformats.org/markup-compatibility/2006">
        <mc:Choice xmlns:p14="http://schemas.microsoft.com/office/powerpoint/2010/main" Requires="p14">
          <p:contentPart p14:bwMode="auto" r:id="rId8">
            <p14:nvContentPartPr>
              <p14:cNvPr id="1050448" name=""/>
              <p14:cNvContentPartPr/>
              <p14:nvPr/>
            </p14:nvContentPartPr>
            <p14:xfrm>
              <a:off x="2414127" y="396406"/>
              <a:ext cx="45550" cy="297570"/>
            </p14:xfrm>
          </p:contentPart>
        </mc:Choice>
        <mc:Fallback>
          <p:sp>
            <p:nvSpPr>
              <p:cNvPr id="1050448" name=""/>
              <p:cNvSpPr/>
              <p:nvPr/>
            </p:nvSpPr>
            <p:spPr>
              <a:xfrm>
                <a:off x="2414127" y="396406"/>
                <a:ext cx="45550" cy="297570"/>
              </a:xfrm>
            </p:spPr>
          </p:sp>
        </mc:Fallback>
      </mc:AlternateContent>
      <mc:AlternateContent xmlns:mc="http://schemas.openxmlformats.org/markup-compatibility/2006">
        <mc:Choice xmlns:p14="http://schemas.microsoft.com/office/powerpoint/2010/main" Requires="p14">
          <p:contentPart p14:bwMode="auto" r:id="rId9">
            <p14:nvContentPartPr>
              <p14:cNvPr id="1050449" name=""/>
              <p14:cNvContentPartPr/>
              <p14:nvPr/>
            </p14:nvContentPartPr>
            <p14:xfrm>
              <a:off x="2543296" y="550512"/>
              <a:ext cx="28340" cy="161377"/>
            </p14:xfrm>
          </p:contentPart>
        </mc:Choice>
        <mc:Fallback>
          <p:sp>
            <p:nvSpPr>
              <p:cNvPr id="1050449" name=""/>
              <p:cNvSpPr/>
              <p:nvPr/>
            </p:nvSpPr>
            <p:spPr>
              <a:xfrm>
                <a:off x="2543296" y="550512"/>
                <a:ext cx="28340" cy="161377"/>
              </a:xfrm>
            </p:spPr>
          </p:sp>
        </mc:Fallback>
      </mc:AlternateContent>
      <mc:AlternateContent xmlns:mc="http://schemas.openxmlformats.org/markup-compatibility/2006">
        <mc:Choice xmlns:p14="http://schemas.microsoft.com/office/powerpoint/2010/main" Requires="p14">
          <p:contentPart p14:bwMode="auto" r:id="rId10">
            <p14:nvContentPartPr>
              <p14:cNvPr id="1050450" name=""/>
              <p14:cNvContentPartPr/>
              <p14:nvPr/>
            </p14:nvContentPartPr>
            <p14:xfrm>
              <a:off x="2657856" y="555114"/>
              <a:ext cx="159868" cy="177489"/>
            </p14:xfrm>
          </p:contentPart>
        </mc:Choice>
        <mc:Fallback>
          <p:sp>
            <p:nvSpPr>
              <p:cNvPr id="1050450" name=""/>
              <p:cNvSpPr/>
              <p:nvPr/>
            </p:nvSpPr>
            <p:spPr>
              <a:xfrm>
                <a:off x="2657856" y="555114"/>
                <a:ext cx="159868" cy="177489"/>
              </a:xfrm>
            </p:spPr>
          </p:sp>
        </mc:Fallback>
      </mc:AlternateContent>
      <mc:AlternateContent xmlns:mc="http://schemas.openxmlformats.org/markup-compatibility/2006">
        <mc:Choice xmlns:p14="http://schemas.microsoft.com/office/powerpoint/2010/main" Requires="p14">
          <p:contentPart p14:bwMode="auto" r:id="rId11">
            <p14:nvContentPartPr>
              <p14:cNvPr id="1050451" name=""/>
              <p14:cNvContentPartPr/>
              <p14:nvPr/>
            </p14:nvContentPartPr>
            <p14:xfrm>
              <a:off x="2627052" y="434809"/>
              <a:ext cx="7047" cy="94148"/>
            </p14:xfrm>
          </p:contentPart>
        </mc:Choice>
        <mc:Fallback>
          <p:sp>
            <p:nvSpPr>
              <p:cNvPr id="1050451" name=""/>
              <p:cNvSpPr/>
              <p:nvPr/>
            </p:nvSpPr>
            <p:spPr>
              <a:xfrm>
                <a:off x="2627052" y="434809"/>
                <a:ext cx="7047" cy="94148"/>
              </a:xfrm>
            </p:spPr>
          </p:sp>
        </mc:Fallback>
      </mc:AlternateContent>
      <mc:AlternateContent xmlns:mc="http://schemas.openxmlformats.org/markup-compatibility/2006">
        <mc:Choice xmlns:p14="http://schemas.microsoft.com/office/powerpoint/2010/main" Requires="p14">
          <p:contentPart p14:bwMode="auto" r:id="rId12">
            <p14:nvContentPartPr>
              <p14:cNvPr id="1050452" name=""/>
              <p14:cNvContentPartPr/>
              <p14:nvPr/>
            </p14:nvContentPartPr>
            <p14:xfrm>
              <a:off x="2936521" y="500217"/>
              <a:ext cx="154335" cy="182723"/>
            </p14:xfrm>
          </p:contentPart>
        </mc:Choice>
        <mc:Fallback>
          <p:sp>
            <p:nvSpPr>
              <p:cNvPr id="1050452" name=""/>
              <p:cNvSpPr/>
              <p:nvPr/>
            </p:nvSpPr>
            <p:spPr>
              <a:xfrm>
                <a:off x="2936521" y="500217"/>
                <a:ext cx="154335" cy="182723"/>
              </a:xfrm>
            </p:spPr>
          </p:sp>
        </mc:Fallback>
      </mc:AlternateContent>
      <mc:AlternateContent xmlns:mc="http://schemas.openxmlformats.org/markup-compatibility/2006">
        <mc:Choice xmlns:p14="http://schemas.microsoft.com/office/powerpoint/2010/main" Requires="p14">
          <p:contentPart p14:bwMode="auto" r:id="rId13">
            <p14:nvContentPartPr>
              <p14:cNvPr id="1050453" name=""/>
              <p14:cNvContentPartPr/>
              <p14:nvPr/>
            </p14:nvContentPartPr>
            <p14:xfrm>
              <a:off x="3105294" y="319105"/>
              <a:ext cx="42821" cy="325555"/>
            </p14:xfrm>
          </p:contentPart>
        </mc:Choice>
        <mc:Fallback>
          <p:sp>
            <p:nvSpPr>
              <p:cNvPr id="1050453" name=""/>
              <p:cNvSpPr/>
              <p:nvPr/>
            </p:nvSpPr>
            <p:spPr>
              <a:xfrm>
                <a:off x="3105294" y="319105"/>
                <a:ext cx="42821" cy="325555"/>
              </a:xfrm>
            </p:spPr>
          </p:sp>
        </mc:Fallback>
      </mc:AlternateContent>
      <mc:AlternateContent xmlns:mc="http://schemas.openxmlformats.org/markup-compatibility/2006">
        <mc:Choice xmlns:p14="http://schemas.microsoft.com/office/powerpoint/2010/main" Requires="p14">
          <p:contentPart p14:bwMode="auto" r:id="rId14">
            <p14:nvContentPartPr>
              <p14:cNvPr id="1050454" name=""/>
              <p14:cNvContentPartPr/>
              <p14:nvPr/>
            </p14:nvContentPartPr>
            <p14:xfrm>
              <a:off x="3169699" y="499735"/>
              <a:ext cx="354146" cy="112307"/>
            </p14:xfrm>
          </p:contentPart>
        </mc:Choice>
        <mc:Fallback>
          <p:sp>
            <p:nvSpPr>
              <p:cNvPr id="1050454" name=""/>
              <p:cNvSpPr/>
              <p:nvPr/>
            </p:nvSpPr>
            <p:spPr>
              <a:xfrm>
                <a:off x="3169699" y="499735"/>
                <a:ext cx="354146" cy="112307"/>
              </a:xfrm>
            </p:spPr>
          </p:sp>
        </mc:Fallback>
      </mc:AlternateContent>
      <mc:AlternateContent xmlns:mc="http://schemas.openxmlformats.org/markup-compatibility/2006">
        <mc:Choice xmlns:p14="http://schemas.microsoft.com/office/powerpoint/2010/main" Requires="p14">
          <p:contentPart p14:bwMode="auto" r:id="rId15">
            <p14:nvContentPartPr>
              <p14:cNvPr id="1050455" name=""/>
              <p14:cNvContentPartPr/>
              <p14:nvPr/>
            </p14:nvContentPartPr>
            <p14:xfrm>
              <a:off x="3408060" y="319105"/>
              <a:ext cx="40009" cy="102836"/>
            </p14:xfrm>
          </p:contentPart>
        </mc:Choice>
        <mc:Fallback>
          <p:sp>
            <p:nvSpPr>
              <p:cNvPr id="1050455" name=""/>
              <p:cNvSpPr/>
              <p:nvPr/>
            </p:nvSpPr>
            <p:spPr>
              <a:xfrm>
                <a:off x="3408060" y="319105"/>
                <a:ext cx="40009" cy="102836"/>
              </a:xfrm>
            </p:spPr>
          </p:sp>
        </mc:Fallback>
      </mc:AlternateContent>
      <mc:AlternateContent xmlns:mc="http://schemas.openxmlformats.org/markup-compatibility/2006">
        <mc:Choice xmlns:p14="http://schemas.microsoft.com/office/powerpoint/2010/main" Requires="p14">
          <p:contentPart p14:bwMode="auto" r:id="rId16">
            <p14:nvContentPartPr>
              <p14:cNvPr id="1050456" name=""/>
              <p14:cNvContentPartPr/>
              <p14:nvPr/>
            </p14:nvContentPartPr>
            <p14:xfrm>
              <a:off x="3512377" y="439876"/>
              <a:ext cx="186548" cy="417316"/>
            </p14:xfrm>
          </p:contentPart>
        </mc:Choice>
        <mc:Fallback>
          <p:sp>
            <p:nvSpPr>
              <p:cNvPr id="1050456" name=""/>
              <p:cNvSpPr/>
              <p:nvPr/>
            </p:nvSpPr>
            <p:spPr>
              <a:xfrm>
                <a:off x="3512377" y="439876"/>
                <a:ext cx="186548" cy="417316"/>
              </a:xfrm>
            </p:spPr>
          </p:sp>
        </mc:Fallback>
      </mc:AlternateContent>
      <mc:AlternateContent xmlns:mc="http://schemas.openxmlformats.org/markup-compatibility/2006">
        <mc:Choice xmlns:p14="http://schemas.microsoft.com/office/powerpoint/2010/main" Requires="p14">
          <p:contentPart p14:bwMode="auto" r:id="rId17">
            <p14:nvContentPartPr>
              <p14:cNvPr id="1050457" name=""/>
              <p14:cNvContentPartPr/>
              <p14:nvPr/>
            </p14:nvContentPartPr>
            <p14:xfrm>
              <a:off x="3747418" y="420439"/>
              <a:ext cx="332828" cy="177171"/>
            </p14:xfrm>
          </p:contentPart>
        </mc:Choice>
        <mc:Fallback>
          <p:sp>
            <p:nvSpPr>
              <p:cNvPr id="1050457" name=""/>
              <p:cNvSpPr/>
              <p:nvPr/>
            </p:nvSpPr>
            <p:spPr>
              <a:xfrm>
                <a:off x="3747418" y="420439"/>
                <a:ext cx="332828" cy="177171"/>
              </a:xfrm>
            </p:spPr>
          </p:sp>
        </mc:Fallback>
      </mc:AlternateContent>
      <mc:AlternateContent xmlns:mc="http://schemas.openxmlformats.org/markup-compatibility/2006">
        <mc:Choice xmlns:p14="http://schemas.microsoft.com/office/powerpoint/2010/main" Requires="p14">
          <p:contentPart p14:bwMode="auto" r:id="rId18">
            <p14:nvContentPartPr>
              <p14:cNvPr id="1050458" name=""/>
              <p14:cNvContentPartPr/>
              <p14:nvPr/>
            </p14:nvContentPartPr>
            <p14:xfrm>
              <a:off x="4232479" y="406317"/>
              <a:ext cx="22073" cy="73500"/>
            </p14:xfrm>
          </p:contentPart>
        </mc:Choice>
        <mc:Fallback>
          <p:sp>
            <p:nvSpPr>
              <p:cNvPr id="1050458" name=""/>
              <p:cNvSpPr/>
              <p:nvPr/>
            </p:nvSpPr>
            <p:spPr>
              <a:xfrm>
                <a:off x="4232479" y="406317"/>
                <a:ext cx="22073" cy="73500"/>
              </a:xfrm>
            </p:spPr>
          </p:sp>
        </mc:Fallback>
      </mc:AlternateContent>
      <mc:AlternateContent xmlns:mc="http://schemas.openxmlformats.org/markup-compatibility/2006">
        <mc:Choice xmlns:p14="http://schemas.microsoft.com/office/powerpoint/2010/main" Requires="p14">
          <p:contentPart p14:bwMode="auto" r:id="rId19">
            <p14:nvContentPartPr>
              <p14:cNvPr id="1050459" name=""/>
              <p14:cNvContentPartPr/>
              <p14:nvPr/>
            </p14:nvContentPartPr>
            <p14:xfrm>
              <a:off x="4254553" y="536142"/>
              <a:ext cx="14535" cy="296815"/>
            </p14:xfrm>
          </p:contentPart>
        </mc:Choice>
        <mc:Fallback>
          <p:sp>
            <p:nvSpPr>
              <p:cNvPr id="1050459" name=""/>
              <p:cNvSpPr/>
              <p:nvPr/>
            </p:nvSpPr>
            <p:spPr>
              <a:xfrm>
                <a:off x="4254553" y="536142"/>
                <a:ext cx="14535" cy="296815"/>
              </a:xfrm>
            </p:spPr>
          </p:sp>
        </mc:Fallback>
      </mc:AlternateContent>
      <mc:AlternateContent xmlns:mc="http://schemas.openxmlformats.org/markup-compatibility/2006">
        <mc:Choice xmlns:p14="http://schemas.microsoft.com/office/powerpoint/2010/main" Requires="p14">
          <p:contentPart p14:bwMode="auto" r:id="rId20">
            <p14:nvContentPartPr>
              <p14:cNvPr id="1050460" name=""/>
              <p14:cNvContentPartPr/>
              <p14:nvPr/>
            </p14:nvContentPartPr>
            <p14:xfrm>
              <a:off x="751924" y="738561"/>
              <a:ext cx="3145855" cy="211591"/>
            </p14:xfrm>
          </p:contentPart>
        </mc:Choice>
        <mc:Fallback>
          <p:sp>
            <p:nvSpPr>
              <p:cNvPr id="1050460" name=""/>
              <p:cNvSpPr/>
              <p:nvPr/>
            </p:nvSpPr>
            <p:spPr>
              <a:xfrm>
                <a:off x="751924" y="738561"/>
                <a:ext cx="3145855" cy="211591"/>
              </a:xfrm>
            </p:spPr>
          </p:sp>
        </mc:Fallback>
      </mc:AlternateContent>
      <mc:AlternateContent xmlns:mc="http://schemas.openxmlformats.org/markup-compatibility/2006">
        <mc:Choice xmlns:p14="http://schemas.microsoft.com/office/powerpoint/2010/main" Requires="p14">
          <p:contentPart p14:bwMode="auto" r:id="rId21">
            <p14:nvContentPartPr>
              <p14:cNvPr id="1050461" name=""/>
              <p14:cNvContentPartPr/>
              <p14:nvPr/>
            </p14:nvContentPartPr>
            <p14:xfrm>
              <a:off x="807473" y="1562855"/>
              <a:ext cx="155959" cy="211331"/>
            </p14:xfrm>
          </p:contentPart>
        </mc:Choice>
        <mc:Fallback>
          <p:sp>
            <p:nvSpPr>
              <p:cNvPr id="1050461" name=""/>
              <p:cNvSpPr/>
              <p:nvPr/>
            </p:nvSpPr>
            <p:spPr>
              <a:xfrm>
                <a:off x="807473" y="1562855"/>
                <a:ext cx="155959" cy="211331"/>
              </a:xfrm>
            </p:spPr>
          </p:sp>
        </mc:Fallback>
      </mc:AlternateContent>
      <mc:AlternateContent xmlns:mc="http://schemas.openxmlformats.org/markup-compatibility/2006">
        <mc:Choice xmlns:p14="http://schemas.microsoft.com/office/powerpoint/2010/main" Requires="p14">
          <p:contentPart p14:bwMode="auto" r:id="rId22">
            <p14:nvContentPartPr>
              <p14:cNvPr id="1050462" name=""/>
              <p14:cNvContentPartPr/>
              <p14:nvPr/>
            </p14:nvContentPartPr>
            <p14:xfrm>
              <a:off x="948615" y="1338881"/>
              <a:ext cx="22305" cy="415429"/>
            </p14:xfrm>
          </p:contentPart>
        </mc:Choice>
        <mc:Fallback>
          <p:sp>
            <p:nvSpPr>
              <p:cNvPr id="1050462" name=""/>
              <p:cNvSpPr/>
              <p:nvPr/>
            </p:nvSpPr>
            <p:spPr>
              <a:xfrm>
                <a:off x="948615" y="1338881"/>
                <a:ext cx="22305" cy="415429"/>
              </a:xfrm>
            </p:spPr>
          </p:sp>
        </mc:Fallback>
      </mc:AlternateContent>
      <mc:AlternateContent xmlns:mc="http://schemas.openxmlformats.org/markup-compatibility/2006">
        <mc:Choice xmlns:p14="http://schemas.microsoft.com/office/powerpoint/2010/main" Requires="p14">
          <p:contentPart p14:bwMode="auto" r:id="rId23">
            <p14:nvContentPartPr>
              <p14:cNvPr id="1050463" name=""/>
              <p14:cNvContentPartPr/>
              <p14:nvPr/>
            </p14:nvContentPartPr>
            <p14:xfrm>
              <a:off x="1112230" y="1464008"/>
              <a:ext cx="333217" cy="289195"/>
            </p14:xfrm>
          </p:contentPart>
        </mc:Choice>
        <mc:Fallback>
          <p:sp>
            <p:nvSpPr>
              <p:cNvPr id="1050463" name=""/>
              <p:cNvSpPr/>
              <p:nvPr/>
            </p:nvSpPr>
            <p:spPr>
              <a:xfrm>
                <a:off x="1112230" y="1464008"/>
                <a:ext cx="333217" cy="289195"/>
              </a:xfrm>
            </p:spPr>
          </p:sp>
        </mc:Fallback>
      </mc:AlternateContent>
      <mc:AlternateContent xmlns:mc="http://schemas.openxmlformats.org/markup-compatibility/2006">
        <mc:Choice xmlns:p14="http://schemas.microsoft.com/office/powerpoint/2010/main" Requires="p14">
          <p:contentPart p14:bwMode="auto" r:id="rId24">
            <p14:nvContentPartPr>
              <p14:cNvPr id="1050464" name=""/>
              <p14:cNvContentPartPr/>
              <p14:nvPr/>
            </p14:nvContentPartPr>
            <p14:xfrm>
              <a:off x="1217817" y="1295276"/>
              <a:ext cx="252586" cy="46225"/>
            </p14:xfrm>
          </p:contentPart>
        </mc:Choice>
        <mc:Fallback>
          <p:sp>
            <p:nvSpPr>
              <p:cNvPr id="1050464" name=""/>
              <p:cNvSpPr/>
              <p:nvPr/>
            </p:nvSpPr>
            <p:spPr>
              <a:xfrm>
                <a:off x="1217817" y="1295276"/>
                <a:ext cx="252586" cy="46225"/>
              </a:xfrm>
            </p:spPr>
          </p:sp>
        </mc:Fallback>
      </mc:AlternateContent>
      <mc:AlternateContent xmlns:mc="http://schemas.openxmlformats.org/markup-compatibility/2006">
        <mc:Choice xmlns:p14="http://schemas.microsoft.com/office/powerpoint/2010/main" Requires="p14">
          <p:contentPart p14:bwMode="auto" r:id="rId25">
            <p14:nvContentPartPr>
              <p14:cNvPr id="1050465" name=""/>
              <p14:cNvContentPartPr/>
              <p14:nvPr/>
            </p14:nvContentPartPr>
            <p14:xfrm>
              <a:off x="1299064" y="1269027"/>
              <a:ext cx="217493" cy="144334"/>
            </p14:xfrm>
          </p:contentPart>
        </mc:Choice>
        <mc:Fallback>
          <p:sp>
            <p:nvSpPr>
              <p:cNvPr id="1050465" name=""/>
              <p:cNvSpPr/>
              <p:nvPr/>
            </p:nvSpPr>
            <p:spPr>
              <a:xfrm>
                <a:off x="1299064" y="1269027"/>
                <a:ext cx="217493" cy="144334"/>
              </a:xfrm>
            </p:spPr>
          </p:sp>
        </mc:Fallback>
      </mc:AlternateContent>
      <mc:AlternateContent xmlns:mc="http://schemas.openxmlformats.org/markup-compatibility/2006">
        <mc:Choice xmlns:p14="http://schemas.microsoft.com/office/powerpoint/2010/main" Requires="p14">
          <p:contentPart p14:bwMode="auto" r:id="rId26">
            <p14:nvContentPartPr>
              <p14:cNvPr id="1050466" name=""/>
              <p14:cNvContentPartPr/>
              <p14:nvPr/>
            </p14:nvContentPartPr>
            <p14:xfrm>
              <a:off x="1606065" y="1552202"/>
              <a:ext cx="189398" cy="17838"/>
            </p14:xfrm>
          </p:contentPart>
        </mc:Choice>
        <mc:Fallback>
          <p:sp>
            <p:nvSpPr>
              <p:cNvPr id="1050466" name=""/>
              <p:cNvSpPr/>
              <p:nvPr/>
            </p:nvSpPr>
            <p:spPr>
              <a:xfrm>
                <a:off x="1606065" y="1552202"/>
                <a:ext cx="189398" cy="17838"/>
              </a:xfrm>
            </p:spPr>
          </p:sp>
        </mc:Fallback>
      </mc:AlternateContent>
      <mc:AlternateContent xmlns:mc="http://schemas.openxmlformats.org/markup-compatibility/2006">
        <mc:Choice xmlns:p14="http://schemas.microsoft.com/office/powerpoint/2010/main" Requires="p14">
          <p:contentPart p14:bwMode="auto" r:id="rId27">
            <p14:nvContentPartPr>
              <p14:cNvPr id="1050467" name=""/>
              <p14:cNvContentPartPr/>
              <p14:nvPr/>
            </p14:nvContentPartPr>
            <p14:xfrm>
              <a:off x="1634695" y="1633871"/>
              <a:ext cx="172993" cy="37502"/>
            </p14:xfrm>
          </p:contentPart>
        </mc:Choice>
        <mc:Fallback>
          <p:sp>
            <p:nvSpPr>
              <p:cNvPr id="1050467" name=""/>
              <p:cNvSpPr/>
              <p:nvPr/>
            </p:nvSpPr>
            <p:spPr>
              <a:xfrm>
                <a:off x="1634695" y="1633871"/>
                <a:ext cx="172993" cy="37502"/>
              </a:xfrm>
            </p:spPr>
          </p:sp>
        </mc:Fallback>
      </mc:AlternateContent>
      <mc:AlternateContent xmlns:mc="http://schemas.openxmlformats.org/markup-compatibility/2006">
        <mc:Choice xmlns:p14="http://schemas.microsoft.com/office/powerpoint/2010/main" Requires="p14">
          <p:contentPart p14:bwMode="auto" r:id="rId28">
            <p14:nvContentPartPr>
              <p14:cNvPr id="1050468" name=""/>
              <p14:cNvContentPartPr/>
              <p14:nvPr/>
            </p14:nvContentPartPr>
            <p14:xfrm>
              <a:off x="1972151" y="1322093"/>
              <a:ext cx="143831" cy="306416"/>
            </p14:xfrm>
          </p:contentPart>
        </mc:Choice>
        <mc:Fallback>
          <p:sp>
            <p:nvSpPr>
              <p:cNvPr id="1050468" name=""/>
              <p:cNvSpPr/>
              <p:nvPr/>
            </p:nvSpPr>
            <p:spPr>
              <a:xfrm>
                <a:off x="1972151" y="1322093"/>
                <a:ext cx="143831" cy="306416"/>
              </a:xfrm>
            </p:spPr>
          </p:sp>
        </mc:Fallback>
      </mc:AlternateContent>
      <mc:AlternateContent xmlns:mc="http://schemas.openxmlformats.org/markup-compatibility/2006">
        <mc:Choice xmlns:p14="http://schemas.microsoft.com/office/powerpoint/2010/main" Requires="p14">
          <p:contentPart p14:bwMode="auto" r:id="rId29">
            <p14:nvContentPartPr>
              <p14:cNvPr id="1050469" name=""/>
              <p14:cNvContentPartPr/>
              <p14:nvPr/>
            </p14:nvContentPartPr>
            <p14:xfrm>
              <a:off x="2177342" y="1420532"/>
              <a:ext cx="195306" cy="141206"/>
            </p14:xfrm>
          </p:contentPart>
        </mc:Choice>
        <mc:Fallback>
          <p:sp>
            <p:nvSpPr>
              <p:cNvPr id="1050469" name=""/>
              <p:cNvSpPr/>
              <p:nvPr/>
            </p:nvSpPr>
            <p:spPr>
              <a:xfrm>
                <a:off x="2177342" y="1420532"/>
                <a:ext cx="195306" cy="141206"/>
              </a:xfrm>
            </p:spPr>
          </p:sp>
        </mc:Fallback>
      </mc:AlternateContent>
      <mc:AlternateContent xmlns:mc="http://schemas.openxmlformats.org/markup-compatibility/2006">
        <mc:Choice xmlns:p14="http://schemas.microsoft.com/office/powerpoint/2010/main" Requires="p14">
          <p:contentPart p14:bwMode="auto" r:id="rId30">
            <p14:nvContentPartPr>
              <p14:cNvPr id="1050470" name=""/>
              <p14:cNvContentPartPr/>
              <p14:nvPr/>
            </p14:nvContentPartPr>
            <p14:xfrm>
              <a:off x="2434130" y="1442331"/>
              <a:ext cx="331980" cy="202096"/>
            </p14:xfrm>
          </p:contentPart>
        </mc:Choice>
        <mc:Fallback>
          <p:sp>
            <p:nvSpPr>
              <p:cNvPr id="1050470" name=""/>
              <p:cNvSpPr/>
              <p:nvPr/>
            </p:nvSpPr>
            <p:spPr>
              <a:xfrm>
                <a:off x="2434130" y="1442331"/>
                <a:ext cx="331980" cy="202096"/>
              </a:xfrm>
            </p:spPr>
          </p:sp>
        </mc:Fallback>
      </mc:AlternateContent>
      <mc:AlternateContent xmlns:mc="http://schemas.openxmlformats.org/markup-compatibility/2006">
        <mc:Choice xmlns:p14="http://schemas.microsoft.com/office/powerpoint/2010/main" Requires="p14">
          <p:contentPart p14:bwMode="auto" r:id="rId31">
            <p14:nvContentPartPr>
              <p14:cNvPr id="1050471" name=""/>
              <p14:cNvContentPartPr/>
              <p14:nvPr/>
            </p14:nvContentPartPr>
            <p14:xfrm>
              <a:off x="2462760" y="1293772"/>
              <a:ext cx="180825" cy="37676"/>
            </p14:xfrm>
          </p:contentPart>
        </mc:Choice>
        <mc:Fallback>
          <p:sp>
            <p:nvSpPr>
              <p:cNvPr id="1050471" name=""/>
              <p:cNvSpPr/>
              <p:nvPr/>
            </p:nvSpPr>
            <p:spPr>
              <a:xfrm>
                <a:off x="2462760" y="1293772"/>
                <a:ext cx="180825" cy="37676"/>
              </a:xfrm>
            </p:spPr>
          </p:sp>
        </mc:Fallback>
      </mc:AlternateContent>
      <mc:AlternateContent xmlns:mc="http://schemas.openxmlformats.org/markup-compatibility/2006">
        <mc:Choice xmlns:p14="http://schemas.microsoft.com/office/powerpoint/2010/main" Requires="p14">
          <p:contentPart p14:bwMode="auto" r:id="rId32">
            <p14:nvContentPartPr>
              <p14:cNvPr id="1050472" name=""/>
              <p14:cNvContentPartPr/>
              <p14:nvPr/>
            </p14:nvContentPartPr>
            <p14:xfrm>
              <a:off x="2598422" y="1251918"/>
              <a:ext cx="77521" cy="128358"/>
            </p14:xfrm>
          </p:contentPart>
        </mc:Choice>
        <mc:Fallback>
          <p:sp>
            <p:nvSpPr>
              <p:cNvPr id="1050472" name=""/>
              <p:cNvSpPr/>
              <p:nvPr/>
            </p:nvSpPr>
            <p:spPr>
              <a:xfrm>
                <a:off x="2598422" y="1251918"/>
                <a:ext cx="77521" cy="128358"/>
              </a:xfrm>
            </p:spPr>
          </p:sp>
        </mc:Fallback>
      </mc:AlternateContent>
      <mc:AlternateContent xmlns:mc="http://schemas.openxmlformats.org/markup-compatibility/2006">
        <mc:Choice xmlns:p14="http://schemas.microsoft.com/office/powerpoint/2010/main" Requires="p14">
          <p:contentPart p14:bwMode="auto" r:id="rId33">
            <p14:nvContentPartPr>
              <p14:cNvPr id="1050473" name=""/>
              <p14:cNvContentPartPr/>
              <p14:nvPr/>
            </p14:nvContentPartPr>
            <p14:xfrm>
              <a:off x="2948147" y="1527489"/>
              <a:ext cx="227276" cy="21244"/>
            </p14:xfrm>
          </p:contentPart>
        </mc:Choice>
        <mc:Fallback>
          <p:sp>
            <p:nvSpPr>
              <p:cNvPr id="1050473" name=""/>
              <p:cNvSpPr/>
              <p:nvPr/>
            </p:nvSpPr>
            <p:spPr>
              <a:xfrm>
                <a:off x="2948147" y="1527489"/>
                <a:ext cx="227276" cy="21244"/>
              </a:xfrm>
            </p:spPr>
          </p:sp>
        </mc:Fallback>
      </mc:AlternateContent>
      <mc:AlternateContent xmlns:mc="http://schemas.openxmlformats.org/markup-compatibility/2006">
        <mc:Choice xmlns:p14="http://schemas.microsoft.com/office/powerpoint/2010/main" Requires="p14">
          <p:contentPart p14:bwMode="auto" r:id="rId34">
            <p14:nvContentPartPr>
              <p14:cNvPr id="1050474" name=""/>
              <p14:cNvContentPartPr/>
              <p14:nvPr/>
            </p14:nvContentPartPr>
            <p14:xfrm>
              <a:off x="3034037" y="1462017"/>
              <a:ext cx="14095" cy="173183"/>
            </p14:xfrm>
          </p:contentPart>
        </mc:Choice>
        <mc:Fallback>
          <p:sp>
            <p:nvSpPr>
              <p:cNvPr id="1050474" name=""/>
              <p:cNvSpPr/>
              <p:nvPr/>
            </p:nvSpPr>
            <p:spPr>
              <a:xfrm>
                <a:off x="3034037" y="1462017"/>
                <a:ext cx="14095" cy="173183"/>
              </a:xfrm>
            </p:spPr>
          </p:sp>
        </mc:Fallback>
      </mc:AlternateContent>
      <mc:AlternateContent xmlns:mc="http://schemas.openxmlformats.org/markup-compatibility/2006">
        <mc:Choice xmlns:p14="http://schemas.microsoft.com/office/powerpoint/2010/main" Requires="p14">
          <p:contentPart p14:bwMode="auto" r:id="rId35">
            <p14:nvContentPartPr>
              <p14:cNvPr id="1050475" name=""/>
              <p14:cNvContentPartPr/>
              <p14:nvPr/>
            </p14:nvContentPartPr>
            <p14:xfrm>
              <a:off x="3319456" y="1362863"/>
              <a:ext cx="184227" cy="159517"/>
            </p14:xfrm>
          </p:contentPart>
        </mc:Choice>
        <mc:Fallback>
          <p:sp>
            <p:nvSpPr>
              <p:cNvPr id="1050475" name=""/>
              <p:cNvSpPr/>
              <p:nvPr/>
            </p:nvSpPr>
            <p:spPr>
              <a:xfrm>
                <a:off x="3319456" y="1362863"/>
                <a:ext cx="184227" cy="159517"/>
              </a:xfrm>
            </p:spPr>
          </p:sp>
        </mc:Fallback>
      </mc:AlternateContent>
      <mc:AlternateContent xmlns:mc="http://schemas.openxmlformats.org/markup-compatibility/2006">
        <mc:Choice xmlns:p14="http://schemas.microsoft.com/office/powerpoint/2010/main" Requires="p14">
          <p:contentPart p14:bwMode="auto" r:id="rId36">
            <p14:nvContentPartPr>
              <p14:cNvPr id="1050476" name=""/>
              <p14:cNvContentPartPr/>
              <p14:nvPr/>
            </p14:nvContentPartPr>
            <p14:xfrm>
              <a:off x="3569203" y="1283171"/>
              <a:ext cx="476910" cy="252285"/>
            </p14:xfrm>
          </p:contentPart>
        </mc:Choice>
        <mc:Fallback>
          <p:sp>
            <p:nvSpPr>
              <p:cNvPr id="1050476" name=""/>
              <p:cNvSpPr/>
              <p:nvPr/>
            </p:nvSpPr>
            <p:spPr>
              <a:xfrm>
                <a:off x="3569203" y="1283171"/>
                <a:ext cx="476910" cy="252285"/>
              </a:xfrm>
            </p:spPr>
          </p:sp>
        </mc:Fallback>
      </mc:AlternateContent>
      <mc:AlternateContent xmlns:mc="http://schemas.openxmlformats.org/markup-compatibility/2006">
        <mc:Choice xmlns:p14="http://schemas.microsoft.com/office/powerpoint/2010/main" Requires="p14">
          <p:contentPart p14:bwMode="auto" r:id="rId37">
            <p14:nvContentPartPr>
              <p14:cNvPr id="1050477" name=""/>
              <p14:cNvContentPartPr/>
              <p14:nvPr/>
            </p14:nvContentPartPr>
            <p14:xfrm>
              <a:off x="4139151" y="1304278"/>
              <a:ext cx="380642" cy="277571"/>
            </p14:xfrm>
          </p:contentPart>
        </mc:Choice>
        <mc:Fallback>
          <p:sp>
            <p:nvSpPr>
              <p:cNvPr id="1050477" name=""/>
              <p:cNvSpPr/>
              <p:nvPr/>
            </p:nvSpPr>
            <p:spPr>
              <a:xfrm>
                <a:off x="4139151" y="1304278"/>
                <a:ext cx="380642" cy="277571"/>
              </a:xfrm>
            </p:spPr>
          </p:sp>
        </mc:Fallback>
      </mc:AlternateContent>
      <mc:AlternateContent xmlns:mc="http://schemas.openxmlformats.org/markup-compatibility/2006">
        <mc:Choice xmlns:p14="http://schemas.microsoft.com/office/powerpoint/2010/main" Requires="p14">
          <p:contentPart p14:bwMode="auto" r:id="rId38">
            <p14:nvContentPartPr>
              <p14:cNvPr id="1050478" name=""/>
              <p14:cNvContentPartPr/>
              <p14:nvPr/>
            </p14:nvContentPartPr>
            <p14:xfrm>
              <a:off x="4147521" y="1175788"/>
              <a:ext cx="237303" cy="32771"/>
            </p14:xfrm>
          </p:contentPart>
        </mc:Choice>
        <mc:Fallback>
          <p:sp>
            <p:nvSpPr>
              <p:cNvPr id="1050478" name=""/>
              <p:cNvSpPr/>
              <p:nvPr/>
            </p:nvSpPr>
            <p:spPr>
              <a:xfrm>
                <a:off x="4147521" y="1175788"/>
                <a:ext cx="237303" cy="32771"/>
              </a:xfrm>
            </p:spPr>
          </p:sp>
        </mc:Fallback>
      </mc:AlternateContent>
      <mc:AlternateContent xmlns:mc="http://schemas.openxmlformats.org/markup-compatibility/2006">
        <mc:Choice xmlns:p14="http://schemas.microsoft.com/office/powerpoint/2010/main" Requires="p14">
          <p:contentPart p14:bwMode="auto" r:id="rId39">
            <p14:nvContentPartPr>
              <p14:cNvPr id="1050479" name=""/>
              <p14:cNvContentPartPr/>
              <p14:nvPr/>
            </p14:nvContentPartPr>
            <p14:xfrm>
              <a:off x="4283183" y="1150832"/>
              <a:ext cx="118268" cy="108518"/>
            </p14:xfrm>
          </p:contentPart>
        </mc:Choice>
        <mc:Fallback>
          <p:sp>
            <p:nvSpPr>
              <p:cNvPr id="1050479" name=""/>
              <p:cNvSpPr/>
              <p:nvPr/>
            </p:nvSpPr>
            <p:spPr>
              <a:xfrm>
                <a:off x="4283183" y="1150832"/>
                <a:ext cx="118268" cy="108518"/>
              </a:xfrm>
            </p:spPr>
          </p:sp>
        </mc:Fallback>
      </mc:AlternateContent>
      <mc:AlternateContent xmlns:mc="http://schemas.openxmlformats.org/markup-compatibility/2006">
        <mc:Choice xmlns:p14="http://schemas.microsoft.com/office/powerpoint/2010/main" Requires="p14">
          <p:contentPart p14:bwMode="auto" r:id="rId40">
            <p14:nvContentPartPr>
              <p14:cNvPr id="1050480" name=""/>
              <p14:cNvContentPartPr/>
              <p14:nvPr/>
            </p14:nvContentPartPr>
            <p14:xfrm>
              <a:off x="4668585" y="1378282"/>
              <a:ext cx="210466" cy="18326"/>
            </p14:xfrm>
          </p:contentPart>
        </mc:Choice>
        <mc:Fallback>
          <p:sp>
            <p:nvSpPr>
              <p:cNvPr id="1050480" name=""/>
              <p:cNvSpPr/>
              <p:nvPr/>
            </p:nvSpPr>
            <p:spPr>
              <a:xfrm>
                <a:off x="4668585" y="1378282"/>
                <a:ext cx="210466" cy="18326"/>
              </a:xfrm>
            </p:spPr>
          </p:sp>
        </mc:Fallback>
      </mc:AlternateContent>
      <mc:AlternateContent xmlns:mc="http://schemas.openxmlformats.org/markup-compatibility/2006">
        <mc:Choice xmlns:p14="http://schemas.microsoft.com/office/powerpoint/2010/main" Requires="p14">
          <p:contentPart p14:bwMode="auto" r:id="rId41">
            <p14:nvContentPartPr>
              <p14:cNvPr id="1050481" name=""/>
              <p14:cNvContentPartPr/>
              <p14:nvPr/>
            </p14:nvContentPartPr>
            <p14:xfrm>
              <a:off x="4741292" y="1295276"/>
              <a:ext cx="13183" cy="181093"/>
            </p14:xfrm>
          </p:contentPart>
        </mc:Choice>
        <mc:Fallback>
          <p:sp>
            <p:nvSpPr>
              <p:cNvPr id="1050481" name=""/>
              <p:cNvSpPr/>
              <p:nvPr/>
            </p:nvSpPr>
            <p:spPr>
              <a:xfrm>
                <a:off x="4741292" y="1295276"/>
                <a:ext cx="13183" cy="181093"/>
              </a:xfrm>
            </p:spPr>
          </p:sp>
        </mc:Fallback>
      </mc:AlternateContent>
      <mc:AlternateContent xmlns:mc="http://schemas.openxmlformats.org/markup-compatibility/2006">
        <mc:Choice xmlns:p14="http://schemas.microsoft.com/office/powerpoint/2010/main" Requires="p14">
          <p:contentPart p14:bwMode="auto" r:id="rId42">
            <p14:nvContentPartPr>
              <p14:cNvPr id="1050482" name=""/>
              <p14:cNvContentPartPr/>
              <p14:nvPr/>
            </p14:nvContentPartPr>
            <p14:xfrm>
              <a:off x="5046699" y="1089625"/>
              <a:ext cx="191325" cy="322590"/>
            </p14:xfrm>
          </p:contentPart>
        </mc:Choice>
        <mc:Fallback>
          <p:sp>
            <p:nvSpPr>
              <p:cNvPr id="1050482" name=""/>
              <p:cNvSpPr/>
              <p:nvPr/>
            </p:nvSpPr>
            <p:spPr>
              <a:xfrm>
                <a:off x="5046699" y="1089625"/>
                <a:ext cx="191325" cy="322590"/>
              </a:xfrm>
            </p:spPr>
          </p:sp>
        </mc:Fallback>
      </mc:AlternateContent>
      <mc:AlternateContent xmlns:mc="http://schemas.openxmlformats.org/markup-compatibility/2006">
        <mc:Choice xmlns:p14="http://schemas.microsoft.com/office/powerpoint/2010/main" Requires="p14">
          <p:contentPart p14:bwMode="auto" r:id="rId43">
            <p14:nvContentPartPr>
              <p14:cNvPr id="1050483" name=""/>
              <p14:cNvContentPartPr/>
              <p14:nvPr/>
            </p14:nvContentPartPr>
            <p14:xfrm>
              <a:off x="5275540" y="1211796"/>
              <a:ext cx="160950" cy="307022"/>
            </p14:xfrm>
          </p:contentPart>
        </mc:Choice>
        <mc:Fallback>
          <p:sp>
            <p:nvSpPr>
              <p:cNvPr id="1050483" name=""/>
              <p:cNvSpPr/>
              <p:nvPr/>
            </p:nvSpPr>
            <p:spPr>
              <a:xfrm>
                <a:off x="5275540" y="1211796"/>
                <a:ext cx="160950" cy="307022"/>
              </a:xfrm>
            </p:spPr>
          </p:sp>
        </mc:Fallback>
      </mc:AlternateContent>
      <mc:AlternateContent xmlns:mc="http://schemas.openxmlformats.org/markup-compatibility/2006">
        <mc:Choice xmlns:p14="http://schemas.microsoft.com/office/powerpoint/2010/main" Requires="p14">
          <p:contentPart p14:bwMode="auto" r:id="rId44">
            <p14:nvContentPartPr>
              <p14:cNvPr id="1050484" name=""/>
              <p14:cNvContentPartPr/>
              <p14:nvPr/>
            </p14:nvContentPartPr>
            <p14:xfrm>
              <a:off x="5524483" y="1181579"/>
              <a:ext cx="302803" cy="433649"/>
            </p14:xfrm>
          </p:contentPart>
        </mc:Choice>
        <mc:Fallback>
          <p:sp>
            <p:nvSpPr>
              <p:cNvPr id="1050484" name=""/>
              <p:cNvSpPr/>
              <p:nvPr/>
            </p:nvSpPr>
            <p:spPr>
              <a:xfrm>
                <a:off x="5524483" y="1181579"/>
                <a:ext cx="302803" cy="433649"/>
              </a:xfrm>
            </p:spPr>
          </p:sp>
        </mc:Fallback>
      </mc:AlternateContent>
      <mc:AlternateContent xmlns:mc="http://schemas.openxmlformats.org/markup-compatibility/2006">
        <mc:Choice xmlns:p14="http://schemas.microsoft.com/office/powerpoint/2010/main" Requires="p14">
          <p:contentPart p14:bwMode="auto" r:id="rId45">
            <p14:nvContentPartPr>
              <p14:cNvPr id="1050485" name=""/>
              <p14:cNvContentPartPr/>
              <p14:nvPr/>
            </p14:nvContentPartPr>
            <p14:xfrm>
              <a:off x="5518233" y="1060519"/>
              <a:ext cx="213778" cy="11030"/>
            </p14:xfrm>
          </p:contentPart>
        </mc:Choice>
        <mc:Fallback>
          <p:sp>
            <p:nvSpPr>
              <p:cNvPr id="1050485" name=""/>
              <p:cNvSpPr/>
              <p:nvPr/>
            </p:nvSpPr>
            <p:spPr>
              <a:xfrm>
                <a:off x="5518233" y="1060519"/>
                <a:ext cx="213778" cy="11030"/>
              </a:xfrm>
            </p:spPr>
          </p:sp>
        </mc:Fallback>
      </mc:AlternateContent>
      <mc:AlternateContent xmlns:mc="http://schemas.openxmlformats.org/markup-compatibility/2006">
        <mc:Choice xmlns:p14="http://schemas.microsoft.com/office/powerpoint/2010/main" Requires="p14">
          <p:contentPart p14:bwMode="auto" r:id="rId46">
            <p14:nvContentPartPr>
              <p14:cNvPr id="1050486" name=""/>
              <p14:cNvContentPartPr/>
              <p14:nvPr/>
            </p14:nvContentPartPr>
            <p14:xfrm>
              <a:off x="5675478" y="1013326"/>
              <a:ext cx="82179" cy="125347"/>
            </p14:xfrm>
          </p:contentPart>
        </mc:Choice>
        <mc:Fallback>
          <p:sp>
            <p:nvSpPr>
              <p:cNvPr id="1050486" name=""/>
              <p:cNvSpPr/>
              <p:nvPr/>
            </p:nvSpPr>
            <p:spPr>
              <a:xfrm>
                <a:off x="5675478" y="1013326"/>
                <a:ext cx="82179" cy="125347"/>
              </a:xfrm>
            </p:spPr>
          </p:sp>
        </mc:Fallback>
      </mc:AlternateContent>
      <mc:AlternateContent xmlns:mc="http://schemas.openxmlformats.org/markup-compatibility/2006">
        <mc:Choice xmlns:p14="http://schemas.microsoft.com/office/powerpoint/2010/main" Requires="p14">
          <p:contentPart p14:bwMode="auto" r:id="rId47">
            <p14:nvContentPartPr>
              <p14:cNvPr id="1050487" name=""/>
              <p14:cNvContentPartPr/>
              <p14:nvPr/>
            </p14:nvContentPartPr>
            <p14:xfrm>
              <a:off x="492581" y="2318682"/>
              <a:ext cx="258043" cy="302428"/>
            </p14:xfrm>
          </p:contentPart>
        </mc:Choice>
        <mc:Fallback>
          <p:sp>
            <p:nvSpPr>
              <p:cNvPr id="1050487" name=""/>
              <p:cNvSpPr/>
              <p:nvPr/>
            </p:nvSpPr>
            <p:spPr>
              <a:xfrm>
                <a:off x="492581" y="2318682"/>
                <a:ext cx="258043" cy="302428"/>
              </a:xfrm>
            </p:spPr>
          </p:sp>
        </mc:Fallback>
      </mc:AlternateContent>
      <mc:AlternateContent xmlns:mc="http://schemas.openxmlformats.org/markup-compatibility/2006">
        <mc:Choice xmlns:p14="http://schemas.microsoft.com/office/powerpoint/2010/main" Requires="p14">
          <p:contentPart p14:bwMode="auto" r:id="rId48">
            <p14:nvContentPartPr>
              <p14:cNvPr id="1050488" name=""/>
              <p14:cNvContentPartPr/>
              <p14:nvPr/>
            </p14:nvContentPartPr>
            <p14:xfrm>
              <a:off x="575351" y="2184730"/>
              <a:ext cx="152875" cy="12890"/>
            </p14:xfrm>
          </p:contentPart>
        </mc:Choice>
        <mc:Fallback>
          <p:sp>
            <p:nvSpPr>
              <p:cNvPr id="1050488" name=""/>
              <p:cNvSpPr/>
              <p:nvPr/>
            </p:nvSpPr>
            <p:spPr>
              <a:xfrm>
                <a:off x="575351" y="2184730"/>
                <a:ext cx="152875" cy="12890"/>
              </a:xfrm>
            </p:spPr>
          </p:sp>
        </mc:Fallback>
      </mc:AlternateContent>
      <mc:AlternateContent xmlns:mc="http://schemas.openxmlformats.org/markup-compatibility/2006">
        <mc:Choice xmlns:p14="http://schemas.microsoft.com/office/powerpoint/2010/main" Requires="p14">
          <p:contentPart p14:bwMode="auto" r:id="rId49">
            <p14:nvContentPartPr>
              <p14:cNvPr id="1050489" name=""/>
              <p14:cNvContentPartPr/>
              <p14:nvPr/>
            </p14:nvContentPartPr>
            <p14:xfrm>
              <a:off x="699597" y="2102718"/>
              <a:ext cx="153473" cy="138942"/>
            </p14:xfrm>
          </p:contentPart>
        </mc:Choice>
        <mc:Fallback>
          <p:sp>
            <p:nvSpPr>
              <p:cNvPr id="1050489" name=""/>
              <p:cNvSpPr/>
              <p:nvPr/>
            </p:nvSpPr>
            <p:spPr>
              <a:xfrm>
                <a:off x="699597" y="2102718"/>
                <a:ext cx="153473" cy="138942"/>
              </a:xfrm>
            </p:spPr>
          </p:sp>
        </mc:Fallback>
      </mc:AlternateContent>
      <mc:AlternateContent xmlns:mc="http://schemas.openxmlformats.org/markup-compatibility/2006">
        <mc:Choice xmlns:p14="http://schemas.microsoft.com/office/powerpoint/2010/main" Requires="p14">
          <p:contentPart p14:bwMode="auto" r:id="rId50">
            <p14:nvContentPartPr>
              <p14:cNvPr id="1050490" name=""/>
              <p14:cNvContentPartPr/>
              <p14:nvPr/>
            </p14:nvContentPartPr>
            <p14:xfrm>
              <a:off x="752693" y="2343792"/>
              <a:ext cx="118243" cy="396520"/>
            </p14:xfrm>
          </p:contentPart>
        </mc:Choice>
        <mc:Fallback>
          <p:sp>
            <p:nvSpPr>
              <p:cNvPr id="1050490" name=""/>
              <p:cNvSpPr/>
              <p:nvPr/>
            </p:nvSpPr>
            <p:spPr>
              <a:xfrm>
                <a:off x="752693" y="2343792"/>
                <a:ext cx="118243" cy="396520"/>
              </a:xfrm>
            </p:spPr>
          </p:sp>
        </mc:Fallback>
      </mc:AlternateContent>
      <mc:AlternateContent xmlns:mc="http://schemas.openxmlformats.org/markup-compatibility/2006">
        <mc:Choice xmlns:p14="http://schemas.microsoft.com/office/powerpoint/2010/main" Requires="p14">
          <p:contentPart p14:bwMode="auto" r:id="rId51">
            <p14:nvContentPartPr>
              <p14:cNvPr id="1050491" name=""/>
              <p14:cNvContentPartPr/>
              <p14:nvPr/>
            </p14:nvContentPartPr>
            <p14:xfrm>
              <a:off x="850317" y="2470110"/>
              <a:ext cx="157889" cy="186814"/>
            </p14:xfrm>
          </p:contentPart>
        </mc:Choice>
        <mc:Fallback>
          <p:sp>
            <p:nvSpPr>
              <p:cNvPr id="1050491" name=""/>
              <p:cNvSpPr/>
              <p:nvPr/>
            </p:nvSpPr>
            <p:spPr>
              <a:xfrm>
                <a:off x="850317" y="2470110"/>
                <a:ext cx="157889" cy="186814"/>
              </a:xfrm>
            </p:spPr>
          </p:sp>
        </mc:Fallback>
      </mc:AlternateContent>
      <mc:AlternateContent xmlns:mc="http://schemas.openxmlformats.org/markup-compatibility/2006">
        <mc:Choice xmlns:p14="http://schemas.microsoft.com/office/powerpoint/2010/main" Requires="p14">
          <p:contentPart p14:bwMode="auto" r:id="rId52">
            <p14:nvContentPartPr>
              <p14:cNvPr id="1050492" name=""/>
              <p14:cNvContentPartPr/>
              <p14:nvPr/>
            </p14:nvContentPartPr>
            <p14:xfrm>
              <a:off x="963433" y="2358657"/>
              <a:ext cx="143870" cy="419208"/>
            </p14:xfrm>
          </p:contentPart>
        </mc:Choice>
        <mc:Fallback>
          <p:sp>
            <p:nvSpPr>
              <p:cNvPr id="1050492" name=""/>
              <p:cNvSpPr/>
              <p:nvPr/>
            </p:nvSpPr>
            <p:spPr>
              <a:xfrm>
                <a:off x="963433" y="2358657"/>
                <a:ext cx="143870" cy="419208"/>
              </a:xfrm>
            </p:spPr>
          </p:sp>
        </mc:Fallback>
      </mc:AlternateContent>
      <mc:AlternateContent xmlns:mc="http://schemas.openxmlformats.org/markup-compatibility/2006">
        <mc:Choice xmlns:p14="http://schemas.microsoft.com/office/powerpoint/2010/main" Requires="p14">
          <p:contentPart p14:bwMode="auto" r:id="rId53">
            <p14:nvContentPartPr>
              <p14:cNvPr id="1050493" name=""/>
              <p14:cNvContentPartPr/>
              <p14:nvPr/>
            </p14:nvContentPartPr>
            <p14:xfrm>
              <a:off x="1184985" y="2517718"/>
              <a:ext cx="159119" cy="9955"/>
            </p14:xfrm>
          </p:contentPart>
        </mc:Choice>
        <mc:Fallback>
          <p:sp>
            <p:nvSpPr>
              <p:cNvPr id="1050493" name=""/>
              <p:cNvSpPr/>
              <p:nvPr/>
            </p:nvSpPr>
            <p:spPr>
              <a:xfrm>
                <a:off x="1184985" y="2517718"/>
                <a:ext cx="159119" cy="9955"/>
              </a:xfrm>
            </p:spPr>
          </p:sp>
        </mc:Fallback>
      </mc:AlternateContent>
      <mc:AlternateContent xmlns:mc="http://schemas.openxmlformats.org/markup-compatibility/2006">
        <mc:Choice xmlns:p14="http://schemas.microsoft.com/office/powerpoint/2010/main" Requires="p14">
          <p:contentPart p14:bwMode="auto" r:id="rId54">
            <p14:nvContentPartPr>
              <p14:cNvPr id="1050494" name=""/>
              <p14:cNvContentPartPr/>
              <p14:nvPr/>
            </p14:nvContentPartPr>
            <p14:xfrm>
              <a:off x="1192032" y="2618806"/>
              <a:ext cx="139773" cy="7431"/>
            </p14:xfrm>
          </p:contentPart>
        </mc:Choice>
        <mc:Fallback>
          <p:sp>
            <p:nvSpPr>
              <p:cNvPr id="1050494" name=""/>
              <p:cNvSpPr/>
              <p:nvPr/>
            </p:nvSpPr>
            <p:spPr>
              <a:xfrm>
                <a:off x="1192032" y="2618806"/>
                <a:ext cx="139773" cy="7431"/>
              </a:xfrm>
            </p:spPr>
          </p:sp>
        </mc:Fallback>
      </mc:AlternateContent>
      <mc:AlternateContent xmlns:mc="http://schemas.openxmlformats.org/markup-compatibility/2006">
        <mc:Choice xmlns:p14="http://schemas.microsoft.com/office/powerpoint/2010/main" Requires="p14">
          <p:contentPart p14:bwMode="auto" r:id="rId55">
            <p14:nvContentPartPr>
              <p14:cNvPr id="1050495" name=""/>
              <p14:cNvContentPartPr/>
              <p14:nvPr/>
            </p14:nvContentPartPr>
            <p14:xfrm>
              <a:off x="1497964" y="2276106"/>
              <a:ext cx="182425" cy="278119"/>
            </p14:xfrm>
          </p:contentPart>
        </mc:Choice>
        <mc:Fallback>
          <p:sp>
            <p:nvSpPr>
              <p:cNvPr id="1050495" name=""/>
              <p:cNvSpPr/>
              <p:nvPr/>
            </p:nvSpPr>
            <p:spPr>
              <a:xfrm>
                <a:off x="1497964" y="2276106"/>
                <a:ext cx="182425" cy="278119"/>
              </a:xfrm>
            </p:spPr>
          </p:sp>
        </mc:Fallback>
      </mc:AlternateContent>
      <mc:AlternateContent xmlns:mc="http://schemas.openxmlformats.org/markup-compatibility/2006">
        <mc:Choice xmlns:p14="http://schemas.microsoft.com/office/powerpoint/2010/main" Requires="p14">
          <p:contentPart p14:bwMode="auto" r:id="rId56">
            <p14:nvContentPartPr>
              <p14:cNvPr id="1050496" name=""/>
              <p14:cNvContentPartPr/>
              <p14:nvPr/>
            </p14:nvContentPartPr>
            <p14:xfrm>
              <a:off x="1744462" y="2370782"/>
              <a:ext cx="79875" cy="170060"/>
            </p14:xfrm>
          </p:contentPart>
        </mc:Choice>
        <mc:Fallback>
          <p:sp>
            <p:nvSpPr>
              <p:cNvPr id="1050496" name=""/>
              <p:cNvSpPr/>
              <p:nvPr/>
            </p:nvSpPr>
            <p:spPr>
              <a:xfrm>
                <a:off x="1744462" y="2370782"/>
                <a:ext cx="79875" cy="170060"/>
              </a:xfrm>
            </p:spPr>
          </p:sp>
        </mc:Fallback>
      </mc:AlternateContent>
      <mc:AlternateContent xmlns:mc="http://schemas.openxmlformats.org/markup-compatibility/2006">
        <mc:Choice xmlns:p14="http://schemas.microsoft.com/office/powerpoint/2010/main" Requires="p14">
          <p:contentPart p14:bwMode="auto" r:id="rId57">
            <p14:nvContentPartPr>
              <p14:cNvPr id="1050497" name=""/>
              <p14:cNvContentPartPr/>
              <p14:nvPr/>
            </p14:nvContentPartPr>
            <p14:xfrm>
              <a:off x="1873961" y="2368565"/>
              <a:ext cx="218914" cy="202983"/>
            </p14:xfrm>
          </p:contentPart>
        </mc:Choice>
        <mc:Fallback>
          <p:sp>
            <p:nvSpPr>
              <p:cNvPr id="1050497" name=""/>
              <p:cNvSpPr/>
              <p:nvPr/>
            </p:nvSpPr>
            <p:spPr>
              <a:xfrm>
                <a:off x="1873961" y="2368565"/>
                <a:ext cx="218914" cy="202983"/>
              </a:xfrm>
            </p:spPr>
          </p:sp>
        </mc:Fallback>
      </mc:AlternateContent>
      <mc:AlternateContent xmlns:mc="http://schemas.openxmlformats.org/markup-compatibility/2006">
        <mc:Choice xmlns:p14="http://schemas.microsoft.com/office/powerpoint/2010/main" Requires="p14">
          <p:contentPart p14:bwMode="auto" r:id="rId58">
            <p14:nvContentPartPr>
              <p14:cNvPr id="1050498" name=""/>
              <p14:cNvContentPartPr/>
              <p14:nvPr/>
            </p14:nvContentPartPr>
            <p14:xfrm>
              <a:off x="1813081" y="2213718"/>
              <a:ext cx="257228" cy="22050"/>
            </p14:xfrm>
          </p:contentPart>
        </mc:Choice>
        <mc:Fallback>
          <p:sp>
            <p:nvSpPr>
              <p:cNvPr id="1050498" name=""/>
              <p:cNvSpPr/>
              <p:nvPr/>
            </p:nvSpPr>
            <p:spPr>
              <a:xfrm>
                <a:off x="1813081" y="2213718"/>
                <a:ext cx="257228" cy="22050"/>
              </a:xfrm>
            </p:spPr>
          </p:sp>
        </mc:Fallback>
      </mc:AlternateContent>
      <mc:AlternateContent xmlns:mc="http://schemas.openxmlformats.org/markup-compatibility/2006">
        <mc:Choice xmlns:p14="http://schemas.microsoft.com/office/powerpoint/2010/main" Requires="p14">
          <p:contentPart p14:bwMode="auto" r:id="rId59">
            <p14:nvContentPartPr>
              <p14:cNvPr id="1050499" name=""/>
              <p14:cNvContentPartPr/>
              <p14:nvPr/>
            </p14:nvContentPartPr>
            <p14:xfrm>
              <a:off x="1484938" y="2647544"/>
              <a:ext cx="632691" cy="33825"/>
            </p14:xfrm>
          </p:contentPart>
        </mc:Choice>
        <mc:Fallback>
          <p:sp>
            <p:nvSpPr>
              <p:cNvPr id="1050499" name=""/>
              <p:cNvSpPr/>
              <p:nvPr/>
            </p:nvSpPr>
            <p:spPr>
              <a:xfrm>
                <a:off x="1484938" y="2647544"/>
                <a:ext cx="632691" cy="33825"/>
              </a:xfrm>
            </p:spPr>
          </p:sp>
        </mc:Fallback>
      </mc:AlternateContent>
      <mc:AlternateContent xmlns:mc="http://schemas.openxmlformats.org/markup-compatibility/2006">
        <mc:Choice xmlns:p14="http://schemas.microsoft.com/office/powerpoint/2010/main" Requires="p14">
          <p:contentPart p14:bwMode="auto" r:id="rId60">
            <p14:nvContentPartPr>
              <p14:cNvPr id="1050500" name=""/>
              <p14:cNvContentPartPr/>
              <p14:nvPr/>
            </p14:nvContentPartPr>
            <p14:xfrm>
              <a:off x="1589641" y="2782369"/>
              <a:ext cx="294190" cy="249810"/>
            </p14:xfrm>
          </p:contentPart>
        </mc:Choice>
        <mc:Fallback>
          <p:sp>
            <p:nvSpPr>
              <p:cNvPr id="1050500" name=""/>
              <p:cNvSpPr/>
              <p:nvPr/>
            </p:nvSpPr>
            <p:spPr>
              <a:xfrm>
                <a:off x="1589641" y="2782369"/>
                <a:ext cx="294190" cy="249810"/>
              </a:xfrm>
            </p:spPr>
          </p:sp>
        </mc:Fallback>
      </mc:AlternateContent>
      <mc:AlternateContent xmlns:mc="http://schemas.openxmlformats.org/markup-compatibility/2006">
        <mc:Choice xmlns:p14="http://schemas.microsoft.com/office/powerpoint/2010/main" Requires="p14">
          <p:contentPart p14:bwMode="auto" r:id="rId61">
            <p14:nvContentPartPr>
              <p14:cNvPr id="1050501" name=""/>
              <p14:cNvContentPartPr/>
              <p14:nvPr/>
            </p14:nvContentPartPr>
            <p14:xfrm>
              <a:off x="1834664" y="2855159"/>
              <a:ext cx="166767" cy="53027"/>
            </p14:xfrm>
          </p:contentPart>
        </mc:Choice>
        <mc:Fallback>
          <p:sp>
            <p:nvSpPr>
              <p:cNvPr id="1050501" name=""/>
              <p:cNvSpPr/>
              <p:nvPr/>
            </p:nvSpPr>
            <p:spPr>
              <a:xfrm>
                <a:off x="1834664" y="2855159"/>
                <a:ext cx="166767" cy="53027"/>
              </a:xfrm>
            </p:spPr>
          </p:sp>
        </mc:Fallback>
      </mc:AlternateContent>
      <mc:AlternateContent xmlns:mc="http://schemas.openxmlformats.org/markup-compatibility/2006">
        <mc:Choice xmlns:p14="http://schemas.microsoft.com/office/powerpoint/2010/main" Requires="p14">
          <p:contentPart p14:bwMode="auto" r:id="rId62">
            <p14:nvContentPartPr>
              <p14:cNvPr id="1050502" name=""/>
              <p14:cNvContentPartPr/>
              <p14:nvPr/>
            </p14:nvContentPartPr>
            <p14:xfrm>
              <a:off x="2006003" y="2141372"/>
              <a:ext cx="99623" cy="171712"/>
            </p14:xfrm>
          </p:contentPart>
        </mc:Choice>
        <mc:Fallback>
          <p:sp>
            <p:nvSpPr>
              <p:cNvPr id="1050502" name=""/>
              <p:cNvSpPr/>
              <p:nvPr/>
            </p:nvSpPr>
            <p:spPr>
              <a:xfrm>
                <a:off x="2006003" y="2141372"/>
                <a:ext cx="99623" cy="171712"/>
              </a:xfrm>
            </p:spPr>
          </p:sp>
        </mc:Fallback>
      </mc:AlternateContent>
      <mc:AlternateContent xmlns:mc="http://schemas.openxmlformats.org/markup-compatibility/2006">
        <mc:Choice xmlns:p14="http://schemas.microsoft.com/office/powerpoint/2010/main" Requires="p14">
          <p:contentPart p14:bwMode="auto" r:id="rId63">
            <p14:nvContentPartPr>
              <p14:cNvPr id="1050503" name=""/>
              <p14:cNvContentPartPr/>
              <p14:nvPr/>
            </p14:nvContentPartPr>
            <p14:xfrm>
              <a:off x="2119577" y="2163423"/>
              <a:ext cx="307505" cy="946533"/>
            </p14:xfrm>
          </p:contentPart>
        </mc:Choice>
        <mc:Fallback>
          <p:sp>
            <p:nvSpPr>
              <p:cNvPr id="1050503" name=""/>
              <p:cNvSpPr/>
              <p:nvPr/>
            </p:nvSpPr>
            <p:spPr>
              <a:xfrm>
                <a:off x="2119577" y="2163423"/>
                <a:ext cx="307505" cy="946533"/>
              </a:xfrm>
            </p:spPr>
          </p:sp>
        </mc:Fallback>
      </mc:AlternateContent>
      <mc:AlternateContent xmlns:mc="http://schemas.openxmlformats.org/markup-compatibility/2006">
        <mc:Choice xmlns:p14="http://schemas.microsoft.com/office/powerpoint/2010/main" Requires="p14">
          <p:contentPart p14:bwMode="auto" r:id="rId64">
            <p14:nvContentPartPr>
              <p14:cNvPr id="1050504" name=""/>
              <p14:cNvContentPartPr/>
              <p14:nvPr/>
            </p14:nvContentPartPr>
            <p14:xfrm>
              <a:off x="2327098" y="2595624"/>
              <a:ext cx="234644" cy="388899"/>
            </p14:xfrm>
          </p:contentPart>
        </mc:Choice>
        <mc:Fallback>
          <p:sp>
            <p:nvSpPr>
              <p:cNvPr id="1050504" name=""/>
              <p:cNvSpPr/>
              <p:nvPr/>
            </p:nvSpPr>
            <p:spPr>
              <a:xfrm>
                <a:off x="2327098" y="2595624"/>
                <a:ext cx="234644" cy="388899"/>
              </a:xfrm>
            </p:spPr>
          </p:sp>
        </mc:Fallback>
      </mc:AlternateContent>
      <mc:AlternateContent xmlns:mc="http://schemas.openxmlformats.org/markup-compatibility/2006">
        <mc:Choice xmlns:p14="http://schemas.microsoft.com/office/powerpoint/2010/main" Requires="p14">
          <p:contentPart p14:bwMode="auto" r:id="rId65">
            <p14:nvContentPartPr>
              <p14:cNvPr id="1050505" name=""/>
              <p14:cNvContentPartPr/>
              <p14:nvPr/>
            </p14:nvContentPartPr>
            <p14:xfrm>
              <a:off x="513723" y="3443346"/>
              <a:ext cx="44225" cy="420583"/>
            </p14:xfrm>
          </p:contentPart>
        </mc:Choice>
        <mc:Fallback>
          <p:sp>
            <p:nvSpPr>
              <p:cNvPr id="1050505" name=""/>
              <p:cNvSpPr/>
              <p:nvPr/>
            </p:nvSpPr>
            <p:spPr>
              <a:xfrm>
                <a:off x="513723" y="3443346"/>
                <a:ext cx="44225" cy="420583"/>
              </a:xfrm>
            </p:spPr>
          </p:sp>
        </mc:Fallback>
      </mc:AlternateContent>
      <mc:AlternateContent xmlns:mc="http://schemas.openxmlformats.org/markup-compatibility/2006">
        <mc:Choice xmlns:p14="http://schemas.microsoft.com/office/powerpoint/2010/main" Requires="p14">
          <p:contentPart p14:bwMode="auto" r:id="rId66">
            <p14:nvContentPartPr>
              <p14:cNvPr id="1050506" name=""/>
              <p14:cNvContentPartPr/>
              <p14:nvPr/>
            </p14:nvContentPartPr>
            <p14:xfrm>
              <a:off x="463951" y="3394010"/>
              <a:ext cx="266031" cy="442911"/>
            </p14:xfrm>
          </p:contentPart>
        </mc:Choice>
        <mc:Fallback>
          <p:sp>
            <p:nvSpPr>
              <p:cNvPr id="1050506" name=""/>
              <p:cNvSpPr/>
              <p:nvPr/>
            </p:nvSpPr>
            <p:spPr>
              <a:xfrm>
                <a:off x="463951" y="3394010"/>
                <a:ext cx="266031" cy="442911"/>
              </a:xfrm>
            </p:spPr>
          </p:sp>
        </mc:Fallback>
      </mc:AlternateContent>
      <mc:AlternateContent xmlns:mc="http://schemas.openxmlformats.org/markup-compatibility/2006">
        <mc:Choice xmlns:p14="http://schemas.microsoft.com/office/powerpoint/2010/main" Requires="p14">
          <p:contentPart p14:bwMode="auto" r:id="rId67">
            <p14:nvContentPartPr>
              <p14:cNvPr id="1050507" name=""/>
              <p14:cNvContentPartPr/>
              <p14:nvPr/>
            </p14:nvContentPartPr>
            <p14:xfrm>
              <a:off x="834322" y="3435665"/>
              <a:ext cx="122063" cy="528138"/>
            </p14:xfrm>
          </p:contentPart>
        </mc:Choice>
        <mc:Fallback>
          <p:sp>
            <p:nvSpPr>
              <p:cNvPr id="1050507" name=""/>
              <p:cNvSpPr/>
              <p:nvPr/>
            </p:nvSpPr>
            <p:spPr>
              <a:xfrm>
                <a:off x="834322" y="3435665"/>
                <a:ext cx="122063" cy="528138"/>
              </a:xfrm>
            </p:spPr>
          </p:sp>
        </mc:Fallback>
      </mc:AlternateContent>
      <mc:AlternateContent xmlns:mc="http://schemas.openxmlformats.org/markup-compatibility/2006">
        <mc:Choice xmlns:p14="http://schemas.microsoft.com/office/powerpoint/2010/main" Requires="p14">
          <p:contentPart p14:bwMode="auto" r:id="rId68">
            <p14:nvContentPartPr>
              <p14:cNvPr id="1050508" name=""/>
              <p14:cNvContentPartPr/>
              <p14:nvPr/>
            </p14:nvContentPartPr>
            <p14:xfrm>
              <a:off x="1028318" y="3627650"/>
              <a:ext cx="164895" cy="212009"/>
            </p14:xfrm>
          </p:contentPart>
        </mc:Choice>
        <mc:Fallback>
          <p:sp>
            <p:nvSpPr>
              <p:cNvPr id="1050508" name=""/>
              <p:cNvSpPr/>
              <p:nvPr/>
            </p:nvSpPr>
            <p:spPr>
              <a:xfrm>
                <a:off x="1028318" y="3627650"/>
                <a:ext cx="164895" cy="212009"/>
              </a:xfrm>
            </p:spPr>
          </p:sp>
        </mc:Fallback>
      </mc:AlternateContent>
      <mc:AlternateContent xmlns:mc="http://schemas.openxmlformats.org/markup-compatibility/2006">
        <mc:Choice xmlns:p14="http://schemas.microsoft.com/office/powerpoint/2010/main" Requires="p14">
          <p:contentPart p14:bwMode="auto" r:id="rId69">
            <p14:nvContentPartPr>
              <p14:cNvPr id="1050509" name=""/>
              <p14:cNvContentPartPr/>
              <p14:nvPr/>
            </p14:nvContentPartPr>
            <p14:xfrm>
              <a:off x="1213615" y="3660135"/>
              <a:ext cx="100204" cy="162206"/>
            </p14:xfrm>
          </p:contentPart>
        </mc:Choice>
        <mc:Fallback>
          <p:sp>
            <p:nvSpPr>
              <p:cNvPr id="1050509" name=""/>
              <p:cNvSpPr/>
              <p:nvPr/>
            </p:nvSpPr>
            <p:spPr>
              <a:xfrm>
                <a:off x="1213615" y="3660135"/>
                <a:ext cx="100204" cy="162206"/>
              </a:xfrm>
            </p:spPr>
          </p:sp>
        </mc:Fallback>
      </mc:AlternateContent>
      <mc:AlternateContent xmlns:mc="http://schemas.openxmlformats.org/markup-compatibility/2006">
        <mc:Choice xmlns:p14="http://schemas.microsoft.com/office/powerpoint/2010/main" Requires="p14">
          <p:contentPart p14:bwMode="auto" r:id="rId70">
            <p14:nvContentPartPr>
              <p14:cNvPr id="1050510" name=""/>
              <p14:cNvContentPartPr/>
              <p14:nvPr/>
            </p14:nvContentPartPr>
            <p14:xfrm>
              <a:off x="1306838" y="3674752"/>
              <a:ext cx="92074" cy="153855"/>
            </p14:xfrm>
          </p:contentPart>
        </mc:Choice>
        <mc:Fallback>
          <p:sp>
            <p:nvSpPr>
              <p:cNvPr id="1050510" name=""/>
              <p:cNvSpPr/>
              <p:nvPr/>
            </p:nvSpPr>
            <p:spPr>
              <a:xfrm>
                <a:off x="1306838" y="3674752"/>
                <a:ext cx="92074" cy="153855"/>
              </a:xfrm>
            </p:spPr>
          </p:sp>
        </mc:Fallback>
      </mc:AlternateContent>
      <mc:AlternateContent xmlns:mc="http://schemas.openxmlformats.org/markup-compatibility/2006">
        <mc:Choice xmlns:p14="http://schemas.microsoft.com/office/powerpoint/2010/main" Requires="p14">
          <p:contentPart p14:bwMode="auto" r:id="rId71">
            <p14:nvContentPartPr>
              <p14:cNvPr id="1050511" name=""/>
              <p14:cNvContentPartPr/>
              <p14:nvPr/>
            </p14:nvContentPartPr>
            <p14:xfrm>
              <a:off x="1441773" y="3654355"/>
              <a:ext cx="155855" cy="349750"/>
            </p14:xfrm>
          </p:contentPart>
        </mc:Choice>
        <mc:Fallback>
          <p:sp>
            <p:nvSpPr>
              <p:cNvPr id="1050511" name=""/>
              <p:cNvSpPr/>
              <p:nvPr/>
            </p:nvSpPr>
            <p:spPr>
              <a:xfrm>
                <a:off x="1441773" y="3654355"/>
                <a:ext cx="155855" cy="349750"/>
              </a:xfrm>
            </p:spPr>
          </p:sp>
        </mc:Fallback>
      </mc:AlternateContent>
      <mc:AlternateContent xmlns:mc="http://schemas.openxmlformats.org/markup-compatibility/2006">
        <mc:Choice xmlns:p14="http://schemas.microsoft.com/office/powerpoint/2010/main" Requires="p14">
          <p:contentPart p14:bwMode="auto" r:id="rId72">
            <p14:nvContentPartPr>
              <p14:cNvPr id="1050512" name=""/>
              <p14:cNvContentPartPr/>
              <p14:nvPr/>
            </p14:nvContentPartPr>
            <p14:xfrm>
              <a:off x="1677419" y="3647806"/>
              <a:ext cx="169710" cy="368825"/>
            </p14:xfrm>
          </p:contentPart>
        </mc:Choice>
        <mc:Fallback>
          <p:sp>
            <p:nvSpPr>
              <p:cNvPr id="1050512" name=""/>
              <p:cNvSpPr/>
              <p:nvPr/>
            </p:nvSpPr>
            <p:spPr>
              <a:xfrm>
                <a:off x="1677419" y="3647806"/>
                <a:ext cx="169710" cy="368825"/>
              </a:xfrm>
            </p:spPr>
          </p:sp>
        </mc:Fallback>
      </mc:AlternateContent>
      <mc:AlternateContent xmlns:mc="http://schemas.openxmlformats.org/markup-compatibility/2006">
        <mc:Choice xmlns:p14="http://schemas.microsoft.com/office/powerpoint/2010/main" Requires="p14">
          <p:contentPart p14:bwMode="auto" r:id="rId73">
            <p14:nvContentPartPr>
              <p14:cNvPr id="1050513" name=""/>
              <p14:cNvContentPartPr/>
              <p14:nvPr/>
            </p14:nvContentPartPr>
            <p14:xfrm>
              <a:off x="1827616" y="3450283"/>
              <a:ext cx="182150" cy="642648"/>
            </p14:xfrm>
          </p:contentPart>
        </mc:Choice>
        <mc:Fallback>
          <p:sp>
            <p:nvSpPr>
              <p:cNvPr id="1050513" name=""/>
              <p:cNvSpPr/>
              <p:nvPr/>
            </p:nvSpPr>
            <p:spPr>
              <a:xfrm>
                <a:off x="1827616" y="3450283"/>
                <a:ext cx="182150" cy="642648"/>
              </a:xfrm>
            </p:spPr>
          </p:sp>
        </mc:Fallback>
      </mc:AlternateContent>
      <mc:AlternateContent xmlns:mc="http://schemas.openxmlformats.org/markup-compatibility/2006">
        <mc:Choice xmlns:p14="http://schemas.microsoft.com/office/powerpoint/2010/main" Requires="p14">
          <p:contentPart p14:bwMode="auto" r:id="rId74">
            <p14:nvContentPartPr>
              <p14:cNvPr id="1050514" name=""/>
              <p14:cNvContentPartPr/>
              <p14:nvPr/>
            </p14:nvContentPartPr>
            <p14:xfrm>
              <a:off x="2734084" y="2546661"/>
              <a:ext cx="191290" cy="7229"/>
            </p14:xfrm>
          </p:contentPart>
        </mc:Choice>
        <mc:Fallback>
          <p:sp>
            <p:nvSpPr>
              <p:cNvPr id="1050514" name=""/>
              <p:cNvSpPr/>
              <p:nvPr/>
            </p:nvSpPr>
            <p:spPr>
              <a:xfrm>
                <a:off x="2734084" y="2546661"/>
                <a:ext cx="191290" cy="7229"/>
              </a:xfrm>
            </p:spPr>
          </p:sp>
        </mc:Fallback>
      </mc:AlternateContent>
      <mc:AlternateContent xmlns:mc="http://schemas.openxmlformats.org/markup-compatibility/2006">
        <mc:Choice xmlns:p14="http://schemas.microsoft.com/office/powerpoint/2010/main" Requires="p14">
          <p:contentPart p14:bwMode="auto" r:id="rId75">
            <p14:nvContentPartPr>
              <p14:cNvPr id="1050515" name=""/>
              <p14:cNvContentPartPr/>
              <p14:nvPr/>
            </p14:nvContentPartPr>
            <p14:xfrm>
              <a:off x="2755666" y="2669763"/>
              <a:ext cx="180712" cy="13953"/>
            </p14:xfrm>
          </p:contentPart>
        </mc:Choice>
        <mc:Fallback>
          <p:sp>
            <p:nvSpPr>
              <p:cNvPr id="1050515" name=""/>
              <p:cNvSpPr/>
              <p:nvPr/>
            </p:nvSpPr>
            <p:spPr>
              <a:xfrm>
                <a:off x="2755666" y="2669763"/>
                <a:ext cx="180712" cy="13953"/>
              </a:xfrm>
            </p:spPr>
          </p:sp>
        </mc:Fallback>
      </mc:AlternateContent>
      <mc:AlternateContent xmlns:mc="http://schemas.openxmlformats.org/markup-compatibility/2006">
        <mc:Choice xmlns:p14="http://schemas.microsoft.com/office/powerpoint/2010/main" Requires="p14">
          <p:contentPart p14:bwMode="auto" r:id="rId76">
            <p14:nvContentPartPr>
              <p14:cNvPr id="1050516" name=""/>
              <p14:cNvContentPartPr/>
              <p14:nvPr/>
            </p14:nvContentPartPr>
            <p14:xfrm>
              <a:off x="3225152" y="2297131"/>
              <a:ext cx="169380" cy="297180"/>
            </p14:xfrm>
          </p:contentPart>
        </mc:Choice>
        <mc:Fallback>
          <p:sp>
            <p:nvSpPr>
              <p:cNvPr id="1050516" name=""/>
              <p:cNvSpPr/>
              <p:nvPr/>
            </p:nvSpPr>
            <p:spPr>
              <a:xfrm>
                <a:off x="3225152" y="2297131"/>
                <a:ext cx="169380" cy="297180"/>
              </a:xfrm>
            </p:spPr>
          </p:sp>
        </mc:Fallback>
      </mc:AlternateContent>
      <mc:AlternateContent xmlns:mc="http://schemas.openxmlformats.org/markup-compatibility/2006">
        <mc:Choice xmlns:p14="http://schemas.microsoft.com/office/powerpoint/2010/main" Requires="p14">
          <p:contentPart p14:bwMode="auto" r:id="rId77">
            <p14:nvContentPartPr>
              <p14:cNvPr id="1050517" name=""/>
              <p14:cNvContentPartPr/>
              <p14:nvPr/>
            </p14:nvContentPartPr>
            <p14:xfrm>
              <a:off x="3508977" y="2390019"/>
              <a:ext cx="195135" cy="208776"/>
            </p14:xfrm>
          </p:contentPart>
        </mc:Choice>
        <mc:Fallback>
          <p:sp>
            <p:nvSpPr>
              <p:cNvPr id="1050517" name=""/>
              <p:cNvSpPr/>
              <p:nvPr/>
            </p:nvSpPr>
            <p:spPr>
              <a:xfrm>
                <a:off x="3508977" y="2390019"/>
                <a:ext cx="195135" cy="208776"/>
              </a:xfrm>
            </p:spPr>
          </p:sp>
        </mc:Fallback>
      </mc:AlternateContent>
      <mc:AlternateContent xmlns:mc="http://schemas.openxmlformats.org/markup-compatibility/2006">
        <mc:Choice xmlns:p14="http://schemas.microsoft.com/office/powerpoint/2010/main" Requires="p14">
          <p:contentPart p14:bwMode="auto" r:id="rId78">
            <p14:nvContentPartPr>
              <p14:cNvPr id="1050518" name=""/>
              <p14:cNvContentPartPr/>
              <p14:nvPr/>
            </p14:nvContentPartPr>
            <p14:xfrm>
              <a:off x="3198329" y="2654729"/>
              <a:ext cx="470851" cy="14617"/>
            </p14:xfrm>
          </p:contentPart>
        </mc:Choice>
        <mc:Fallback>
          <p:sp>
            <p:nvSpPr>
              <p:cNvPr id="1050518" name=""/>
              <p:cNvSpPr/>
              <p:nvPr/>
            </p:nvSpPr>
            <p:spPr>
              <a:xfrm>
                <a:off x="3198329" y="2654729"/>
                <a:ext cx="470851" cy="14617"/>
              </a:xfrm>
            </p:spPr>
          </p:sp>
        </mc:Fallback>
      </mc:AlternateContent>
      <mc:AlternateContent xmlns:mc="http://schemas.openxmlformats.org/markup-compatibility/2006">
        <mc:Choice xmlns:p14="http://schemas.microsoft.com/office/powerpoint/2010/main" Requires="p14">
          <p:contentPart p14:bwMode="auto" r:id="rId79">
            <p14:nvContentPartPr>
              <p14:cNvPr id="1050519" name=""/>
              <p14:cNvContentPartPr/>
              <p14:nvPr/>
            </p14:nvContentPartPr>
            <p14:xfrm>
              <a:off x="3193207" y="2747709"/>
              <a:ext cx="272700" cy="277337"/>
            </p14:xfrm>
          </p:contentPart>
        </mc:Choice>
        <mc:Fallback>
          <p:sp>
            <p:nvSpPr>
              <p:cNvPr id="1050519" name=""/>
              <p:cNvSpPr/>
              <p:nvPr/>
            </p:nvSpPr>
            <p:spPr>
              <a:xfrm>
                <a:off x="3193207" y="2747709"/>
                <a:ext cx="272700" cy="277337"/>
              </a:xfrm>
            </p:spPr>
          </p:sp>
        </mc:Fallback>
      </mc:AlternateContent>
      <mc:AlternateContent xmlns:mc="http://schemas.openxmlformats.org/markup-compatibility/2006">
        <mc:Choice xmlns:p14="http://schemas.microsoft.com/office/powerpoint/2010/main" Requires="p14">
          <p:contentPart p14:bwMode="auto" r:id="rId80">
            <p14:nvContentPartPr>
              <p14:cNvPr id="1050520" name=""/>
              <p14:cNvContentPartPr/>
              <p14:nvPr/>
            </p14:nvContentPartPr>
            <p14:xfrm>
              <a:off x="3412392" y="2799668"/>
              <a:ext cx="185433" cy="50295"/>
            </p14:xfrm>
          </p:contentPart>
        </mc:Choice>
        <mc:Fallback>
          <p:sp>
            <p:nvSpPr>
              <p:cNvPr id="1050520" name=""/>
              <p:cNvSpPr/>
              <p:nvPr/>
            </p:nvSpPr>
            <p:spPr>
              <a:xfrm>
                <a:off x="3412392" y="2799668"/>
                <a:ext cx="185433" cy="50295"/>
              </a:xfrm>
            </p:spPr>
          </p:sp>
        </mc:Fallback>
      </mc:AlternateContent>
      <mc:AlternateContent xmlns:mc="http://schemas.openxmlformats.org/markup-compatibility/2006">
        <mc:Choice xmlns:p14="http://schemas.microsoft.com/office/powerpoint/2010/main" Requires="p14">
          <p:contentPart p14:bwMode="auto" r:id="rId81">
            <p14:nvContentPartPr>
              <p14:cNvPr id="1050521" name=""/>
              <p14:cNvContentPartPr/>
              <p14:nvPr/>
            </p14:nvContentPartPr>
            <p14:xfrm>
              <a:off x="3799035" y="2541305"/>
              <a:ext cx="327344" cy="260124"/>
            </p14:xfrm>
          </p:contentPart>
        </mc:Choice>
        <mc:Fallback>
          <p:sp>
            <p:nvSpPr>
              <p:cNvPr id="1050521" name=""/>
              <p:cNvSpPr/>
              <p:nvPr/>
            </p:nvSpPr>
            <p:spPr>
              <a:xfrm>
                <a:off x="3799035" y="2541305"/>
                <a:ext cx="327344" cy="260124"/>
              </a:xfrm>
            </p:spPr>
          </p:sp>
        </mc:Fallback>
      </mc:AlternateContent>
      <mc:AlternateContent xmlns:mc="http://schemas.openxmlformats.org/markup-compatibility/2006">
        <mc:Choice xmlns:p14="http://schemas.microsoft.com/office/powerpoint/2010/main" Requires="p14">
          <p:contentPart p14:bwMode="auto" r:id="rId82">
            <p14:nvContentPartPr>
              <p14:cNvPr id="1050522" name=""/>
              <p14:cNvContentPartPr/>
              <p14:nvPr/>
            </p14:nvContentPartPr>
            <p14:xfrm>
              <a:off x="3848008" y="2415597"/>
              <a:ext cx="220591" cy="15405"/>
            </p14:xfrm>
          </p:contentPart>
        </mc:Choice>
        <mc:Fallback>
          <p:sp>
            <p:nvSpPr>
              <p:cNvPr id="1050522" name=""/>
              <p:cNvSpPr/>
              <p:nvPr/>
            </p:nvSpPr>
            <p:spPr>
              <a:xfrm>
                <a:off x="3848008" y="2415597"/>
                <a:ext cx="220591" cy="15405"/>
              </a:xfrm>
            </p:spPr>
          </p:sp>
        </mc:Fallback>
      </mc:AlternateContent>
      <mc:AlternateContent xmlns:mc="http://schemas.openxmlformats.org/markup-compatibility/2006">
        <mc:Choice xmlns:p14="http://schemas.microsoft.com/office/powerpoint/2010/main" Requires="p14">
          <p:contentPart p14:bwMode="auto" r:id="rId83">
            <p14:nvContentPartPr>
              <p14:cNvPr id="1050523" name=""/>
              <p14:cNvContentPartPr/>
              <p14:nvPr/>
            </p14:nvContentPartPr>
            <p14:xfrm>
              <a:off x="4033442" y="2351472"/>
              <a:ext cx="72419" cy="124540"/>
            </p14:xfrm>
          </p:contentPart>
        </mc:Choice>
        <mc:Fallback>
          <p:sp>
            <p:nvSpPr>
              <p:cNvPr id="1050523" name=""/>
              <p:cNvSpPr/>
              <p:nvPr/>
            </p:nvSpPr>
            <p:spPr>
              <a:xfrm>
                <a:off x="4033442" y="2351472"/>
                <a:ext cx="72419" cy="124540"/>
              </a:xfrm>
            </p:spPr>
          </p:sp>
        </mc:Fallback>
      </mc:AlternateContent>
      <mc:AlternateContent xmlns:mc="http://schemas.openxmlformats.org/markup-compatibility/2006">
        <mc:Choice xmlns:p14="http://schemas.microsoft.com/office/powerpoint/2010/main" Requires="p14">
          <p:contentPart p14:bwMode="auto" r:id="rId84">
            <p14:nvContentPartPr>
              <p14:cNvPr id="1050524" name=""/>
              <p14:cNvContentPartPr/>
              <p14:nvPr/>
            </p14:nvContentPartPr>
            <p14:xfrm>
              <a:off x="4340443" y="2590463"/>
              <a:ext cx="177035" cy="6538"/>
            </p14:xfrm>
          </p:contentPart>
        </mc:Choice>
        <mc:Fallback>
          <p:sp>
            <p:nvSpPr>
              <p:cNvPr id="1050524" name=""/>
              <p:cNvSpPr/>
              <p:nvPr/>
            </p:nvSpPr>
            <p:spPr>
              <a:xfrm>
                <a:off x="4340443" y="2590463"/>
                <a:ext cx="177035" cy="6538"/>
              </a:xfrm>
            </p:spPr>
          </p:sp>
        </mc:Fallback>
      </mc:AlternateContent>
      <mc:AlternateContent xmlns:mc="http://schemas.openxmlformats.org/markup-compatibility/2006">
        <mc:Choice xmlns:p14="http://schemas.microsoft.com/office/powerpoint/2010/main" Requires="p14">
          <p:contentPart p14:bwMode="auto" r:id="rId85">
            <p14:nvContentPartPr>
              <p14:cNvPr id="1050525" name=""/>
              <p14:cNvContentPartPr/>
              <p14:nvPr/>
            </p14:nvContentPartPr>
            <p14:xfrm>
              <a:off x="4384929" y="2528372"/>
              <a:ext cx="50038" cy="165818"/>
            </p14:xfrm>
          </p:contentPart>
        </mc:Choice>
        <mc:Fallback>
          <p:sp>
            <p:nvSpPr>
              <p:cNvPr id="1050525" name=""/>
              <p:cNvSpPr/>
              <p:nvPr/>
            </p:nvSpPr>
            <p:spPr>
              <a:xfrm>
                <a:off x="4384929" y="2528372"/>
                <a:ext cx="50038" cy="165818"/>
              </a:xfrm>
            </p:spPr>
          </p:sp>
        </mc:Fallback>
      </mc:AlternateContent>
      <mc:AlternateContent xmlns:mc="http://schemas.openxmlformats.org/markup-compatibility/2006">
        <mc:Choice xmlns:p14="http://schemas.microsoft.com/office/powerpoint/2010/main" Requires="p14">
          <p:contentPart p14:bwMode="auto" r:id="rId86">
            <p14:nvContentPartPr>
              <p14:cNvPr id="1050526" name=""/>
              <p14:cNvContentPartPr/>
              <p14:nvPr/>
            </p14:nvContentPartPr>
            <p14:xfrm>
              <a:off x="4611766" y="2438330"/>
              <a:ext cx="169753" cy="185643"/>
            </p14:xfrm>
          </p:contentPart>
        </mc:Choice>
        <mc:Fallback>
          <p:sp>
            <p:nvSpPr>
              <p:cNvPr id="1050526" name=""/>
              <p:cNvSpPr/>
              <p:nvPr/>
            </p:nvSpPr>
            <p:spPr>
              <a:xfrm>
                <a:off x="4611766" y="2438330"/>
                <a:ext cx="169753" cy="185643"/>
              </a:xfrm>
            </p:spPr>
          </p:sp>
        </mc:Fallback>
      </mc:AlternateContent>
      <mc:AlternateContent xmlns:mc="http://schemas.openxmlformats.org/markup-compatibility/2006">
        <mc:Choice xmlns:p14="http://schemas.microsoft.com/office/powerpoint/2010/main" Requires="p14">
          <p:contentPart p14:bwMode="auto" r:id="rId87">
            <p14:nvContentPartPr>
              <p14:cNvPr id="1050527" name=""/>
              <p14:cNvContentPartPr/>
              <p14:nvPr/>
            </p14:nvContentPartPr>
            <p14:xfrm>
              <a:off x="4809536" y="2293620"/>
              <a:ext cx="396835" cy="266173"/>
            </p14:xfrm>
          </p:contentPart>
        </mc:Choice>
        <mc:Fallback>
          <p:sp>
            <p:nvSpPr>
              <p:cNvPr id="1050527" name=""/>
              <p:cNvSpPr/>
              <p:nvPr/>
            </p:nvSpPr>
            <p:spPr>
              <a:xfrm>
                <a:off x="4809536" y="2293620"/>
                <a:ext cx="396835" cy="266173"/>
              </a:xfrm>
            </p:spPr>
          </p:sp>
        </mc:Fallback>
      </mc:AlternateContent>
      <mc:AlternateContent xmlns:mc="http://schemas.openxmlformats.org/markup-compatibility/2006">
        <mc:Choice xmlns:p14="http://schemas.microsoft.com/office/powerpoint/2010/main" Requires="p14">
          <p:contentPart p14:bwMode="auto" r:id="rId88">
            <p14:nvContentPartPr>
              <p14:cNvPr id="1050528" name=""/>
              <p14:cNvContentPartPr/>
              <p14:nvPr/>
            </p14:nvContentPartPr>
            <p14:xfrm>
              <a:off x="4804247" y="2589816"/>
              <a:ext cx="434602" cy="46075"/>
            </p14:xfrm>
          </p:contentPart>
        </mc:Choice>
        <mc:Fallback>
          <p:sp>
            <p:nvSpPr>
              <p:cNvPr id="1050528" name=""/>
              <p:cNvSpPr/>
              <p:nvPr/>
            </p:nvSpPr>
            <p:spPr>
              <a:xfrm>
                <a:off x="4804247" y="2589816"/>
                <a:ext cx="434602" cy="46075"/>
              </a:xfrm>
            </p:spPr>
          </p:sp>
        </mc:Fallback>
      </mc:AlternateContent>
      <mc:AlternateContent xmlns:mc="http://schemas.openxmlformats.org/markup-compatibility/2006">
        <mc:Choice xmlns:p14="http://schemas.microsoft.com/office/powerpoint/2010/main" Requires="p14">
          <p:contentPart p14:bwMode="auto" r:id="rId89">
            <p14:nvContentPartPr>
              <p14:cNvPr id="1050529" name=""/>
              <p14:cNvContentPartPr/>
              <p14:nvPr/>
            </p14:nvContentPartPr>
            <p14:xfrm>
              <a:off x="4766484" y="2679309"/>
              <a:ext cx="439450" cy="294603"/>
            </p14:xfrm>
          </p:contentPart>
        </mc:Choice>
        <mc:Fallback>
          <p:sp>
            <p:nvSpPr>
              <p:cNvPr id="1050529" name=""/>
              <p:cNvSpPr/>
              <p:nvPr/>
            </p:nvSpPr>
            <p:spPr>
              <a:xfrm>
                <a:off x="4766484" y="2679309"/>
                <a:ext cx="439450" cy="294603"/>
              </a:xfrm>
            </p:spPr>
          </p:sp>
        </mc:Fallback>
      </mc:AlternateContent>
      <mc:AlternateContent xmlns:mc="http://schemas.openxmlformats.org/markup-compatibility/2006">
        <mc:Choice xmlns:p14="http://schemas.microsoft.com/office/powerpoint/2010/main" Requires="p14">
          <p:contentPart p14:bwMode="auto" r:id="rId90">
            <p14:nvContentPartPr>
              <p14:cNvPr id="1050530" name=""/>
              <p14:cNvContentPartPr/>
              <p14:nvPr/>
            </p14:nvContentPartPr>
            <p14:xfrm>
              <a:off x="5411202" y="2486872"/>
              <a:ext cx="314699" cy="259325"/>
            </p14:xfrm>
          </p:contentPart>
        </mc:Choice>
        <mc:Fallback>
          <p:sp>
            <p:nvSpPr>
              <p:cNvPr id="1050530" name=""/>
              <p:cNvSpPr/>
              <p:nvPr/>
            </p:nvSpPr>
            <p:spPr>
              <a:xfrm>
                <a:off x="5411202" y="2486872"/>
                <a:ext cx="314699" cy="259325"/>
              </a:xfrm>
            </p:spPr>
          </p:sp>
        </mc:Fallback>
      </mc:AlternateContent>
      <mc:AlternateContent xmlns:mc="http://schemas.openxmlformats.org/markup-compatibility/2006">
        <mc:Choice xmlns:p14="http://schemas.microsoft.com/office/powerpoint/2010/main" Requires="p14">
          <p:contentPart p14:bwMode="auto" r:id="rId91">
            <p14:nvContentPartPr>
              <p14:cNvPr id="1050531" name=""/>
              <p14:cNvContentPartPr/>
              <p14:nvPr/>
            </p14:nvContentPartPr>
            <p14:xfrm>
              <a:off x="5425296" y="2379964"/>
              <a:ext cx="221551" cy="14617"/>
            </p14:xfrm>
          </p:contentPart>
        </mc:Choice>
        <mc:Fallback>
          <p:sp>
            <p:nvSpPr>
              <p:cNvPr id="1050531" name=""/>
              <p:cNvSpPr/>
              <p:nvPr/>
            </p:nvSpPr>
            <p:spPr>
              <a:xfrm>
                <a:off x="5425296" y="2379964"/>
                <a:ext cx="221551" cy="14617"/>
              </a:xfrm>
            </p:spPr>
          </p:sp>
        </mc:Fallback>
      </mc:AlternateContent>
      <mc:AlternateContent xmlns:mc="http://schemas.openxmlformats.org/markup-compatibility/2006">
        <mc:Choice xmlns:p14="http://schemas.microsoft.com/office/powerpoint/2010/main" Requires="p14">
          <p:contentPart p14:bwMode="auto" r:id="rId92">
            <p14:nvContentPartPr>
              <p14:cNvPr id="1050532" name=""/>
              <p14:cNvContentPartPr/>
              <p14:nvPr/>
            </p14:nvContentPartPr>
            <p14:xfrm>
              <a:off x="5553911" y="2322484"/>
              <a:ext cx="119236" cy="137366"/>
            </p14:xfrm>
          </p:contentPart>
        </mc:Choice>
        <mc:Fallback>
          <p:sp>
            <p:nvSpPr>
              <p:cNvPr id="1050532" name=""/>
              <p:cNvSpPr/>
              <p:nvPr/>
            </p:nvSpPr>
            <p:spPr>
              <a:xfrm>
                <a:off x="5553911" y="2322484"/>
                <a:ext cx="119236" cy="137366"/>
              </a:xfrm>
            </p:spPr>
          </p:sp>
        </mc:Fallback>
      </mc:AlternateContent>
      <mc:AlternateContent xmlns:mc="http://schemas.openxmlformats.org/markup-compatibility/2006">
        <mc:Choice xmlns:p14="http://schemas.microsoft.com/office/powerpoint/2010/main" Requires="p14">
          <p:contentPart p14:bwMode="auto" r:id="rId93">
            <p14:nvContentPartPr>
              <p14:cNvPr id="1050533" name=""/>
              <p14:cNvContentPartPr/>
              <p14:nvPr/>
            </p14:nvContentPartPr>
            <p14:xfrm>
              <a:off x="5896589" y="2531841"/>
              <a:ext cx="171339" cy="22050"/>
            </p14:xfrm>
          </p:contentPart>
        </mc:Choice>
        <mc:Fallback>
          <p:sp>
            <p:nvSpPr>
              <p:cNvPr id="1050533" name=""/>
              <p:cNvSpPr/>
              <p:nvPr/>
            </p:nvSpPr>
            <p:spPr>
              <a:xfrm>
                <a:off x="5896589" y="2531841"/>
                <a:ext cx="171339" cy="22050"/>
              </a:xfrm>
            </p:spPr>
          </p:sp>
        </mc:Fallback>
      </mc:AlternateContent>
      <mc:AlternateContent xmlns:mc="http://schemas.openxmlformats.org/markup-compatibility/2006">
        <mc:Choice xmlns:p14="http://schemas.microsoft.com/office/powerpoint/2010/main" Requires="p14">
          <p:contentPart p14:bwMode="auto" r:id="rId94">
            <p14:nvContentPartPr>
              <p14:cNvPr id="1050534" name=""/>
              <p14:cNvContentPartPr/>
              <p14:nvPr/>
            </p14:nvContentPartPr>
            <p14:xfrm>
              <a:off x="5945687" y="2464202"/>
              <a:ext cx="16970" cy="216683"/>
            </p14:xfrm>
          </p:contentPart>
        </mc:Choice>
        <mc:Fallback>
          <p:sp>
            <p:nvSpPr>
              <p:cNvPr id="1050534" name=""/>
              <p:cNvSpPr/>
              <p:nvPr/>
            </p:nvSpPr>
            <p:spPr>
              <a:xfrm>
                <a:off x="5945687" y="2464202"/>
                <a:ext cx="16970" cy="216683"/>
              </a:xfrm>
            </p:spPr>
          </p:sp>
        </mc:Fallback>
      </mc:AlternateContent>
      <mc:AlternateContent xmlns:mc="http://schemas.openxmlformats.org/markup-compatibility/2006">
        <mc:Choice xmlns:p14="http://schemas.microsoft.com/office/powerpoint/2010/main" Requires="p14">
          <p:contentPart p14:bwMode="auto" r:id="rId95">
            <p14:nvContentPartPr>
              <p14:cNvPr id="1050535" name=""/>
              <p14:cNvContentPartPr/>
              <p14:nvPr/>
            </p14:nvContentPartPr>
            <p14:xfrm>
              <a:off x="6190607" y="2134435"/>
              <a:ext cx="388043" cy="427582"/>
            </p14:xfrm>
          </p:contentPart>
        </mc:Choice>
        <mc:Fallback>
          <p:sp>
            <p:nvSpPr>
              <p:cNvPr id="1050535" name=""/>
              <p:cNvSpPr/>
              <p:nvPr/>
            </p:nvSpPr>
            <p:spPr>
              <a:xfrm>
                <a:off x="6190607" y="2134435"/>
                <a:ext cx="388043" cy="427582"/>
              </a:xfrm>
            </p:spPr>
          </p:sp>
        </mc:Fallback>
      </mc:AlternateContent>
      <mc:AlternateContent xmlns:mc="http://schemas.openxmlformats.org/markup-compatibility/2006">
        <mc:Choice xmlns:p14="http://schemas.microsoft.com/office/powerpoint/2010/main" Requires="p14">
          <p:contentPart p14:bwMode="auto" r:id="rId96">
            <p14:nvContentPartPr>
              <p14:cNvPr id="1050536" name=""/>
              <p14:cNvContentPartPr/>
              <p14:nvPr/>
            </p14:nvContentPartPr>
            <p14:xfrm>
              <a:off x="6233541" y="2594783"/>
              <a:ext cx="409397" cy="15102"/>
            </p14:xfrm>
          </p:contentPart>
        </mc:Choice>
        <mc:Fallback>
          <p:sp>
            <p:nvSpPr>
              <p:cNvPr id="1050536" name=""/>
              <p:cNvSpPr/>
              <p:nvPr/>
            </p:nvSpPr>
            <p:spPr>
              <a:xfrm>
                <a:off x="6233541" y="2594783"/>
                <a:ext cx="409397" cy="15102"/>
              </a:xfrm>
            </p:spPr>
          </p:sp>
        </mc:Fallback>
      </mc:AlternateContent>
      <mc:AlternateContent xmlns:mc="http://schemas.openxmlformats.org/markup-compatibility/2006">
        <mc:Choice xmlns:p14="http://schemas.microsoft.com/office/powerpoint/2010/main" Requires="p14">
          <p:contentPart p14:bwMode="auto" r:id="rId97">
            <p14:nvContentPartPr>
              <p14:cNvPr id="1050537" name=""/>
              <p14:cNvContentPartPr/>
              <p14:nvPr/>
            </p14:nvContentPartPr>
            <p14:xfrm>
              <a:off x="6180276" y="2658198"/>
              <a:ext cx="423252" cy="280394"/>
            </p14:xfrm>
          </p:contentPart>
        </mc:Choice>
        <mc:Fallback>
          <p:sp>
            <p:nvSpPr>
              <p:cNvPr id="1050537" name=""/>
              <p:cNvSpPr/>
              <p:nvPr/>
            </p:nvSpPr>
            <p:spPr>
              <a:xfrm>
                <a:off x="6180276" y="2658198"/>
                <a:ext cx="423252" cy="280394"/>
              </a:xfrm>
            </p:spPr>
          </p:sp>
        </mc:Fallback>
      </mc:AlternateContent>
      <mc:AlternateContent xmlns:mc="http://schemas.openxmlformats.org/markup-compatibility/2006">
        <mc:Choice xmlns:p14="http://schemas.microsoft.com/office/powerpoint/2010/main" Requires="p14">
          <p:contentPart p14:bwMode="auto" r:id="rId98">
            <p14:nvContentPartPr>
              <p14:cNvPr id="1050538" name=""/>
              <p14:cNvContentPartPr/>
              <p14:nvPr/>
            </p14:nvContentPartPr>
            <p14:xfrm>
              <a:off x="6731550" y="2441182"/>
              <a:ext cx="330033" cy="446810"/>
            </p14:xfrm>
          </p:contentPart>
        </mc:Choice>
        <mc:Fallback>
          <p:sp>
            <p:nvSpPr>
              <p:cNvPr id="1050538" name=""/>
              <p:cNvSpPr/>
              <p:nvPr/>
            </p:nvSpPr>
            <p:spPr>
              <a:xfrm>
                <a:off x="6731550" y="2441182"/>
                <a:ext cx="330033" cy="446810"/>
              </a:xfrm>
            </p:spPr>
          </p:sp>
        </mc:Fallback>
      </mc:AlternateContent>
      <mc:AlternateContent xmlns:mc="http://schemas.openxmlformats.org/markup-compatibility/2006">
        <mc:Choice xmlns:p14="http://schemas.microsoft.com/office/powerpoint/2010/main" Requires="p14">
          <p:contentPart p14:bwMode="auto" r:id="rId99">
            <p14:nvContentPartPr>
              <p14:cNvPr id="1050539" name=""/>
              <p14:cNvContentPartPr/>
              <p14:nvPr/>
            </p14:nvContentPartPr>
            <p14:xfrm>
              <a:off x="6717607" y="2307618"/>
              <a:ext cx="181889" cy="467"/>
            </p14:xfrm>
          </p:contentPart>
        </mc:Choice>
        <mc:Fallback>
          <p:sp>
            <p:nvSpPr>
              <p:cNvPr id="1050539" name=""/>
              <p:cNvSpPr/>
              <p:nvPr/>
            </p:nvSpPr>
            <p:spPr>
              <a:xfrm>
                <a:off x="6717607" y="2307618"/>
                <a:ext cx="181889" cy="467"/>
              </a:xfrm>
            </p:spPr>
          </p:sp>
        </mc:Fallback>
      </mc:AlternateContent>
      <mc:AlternateContent xmlns:mc="http://schemas.openxmlformats.org/markup-compatibility/2006">
        <mc:Choice xmlns:p14="http://schemas.microsoft.com/office/powerpoint/2010/main" Requires="p14">
          <p:contentPart p14:bwMode="auto" r:id="rId100">
            <p14:nvContentPartPr>
              <p14:cNvPr id="1050540" name=""/>
              <p14:cNvContentPartPr/>
              <p14:nvPr/>
            </p14:nvContentPartPr>
            <p14:xfrm>
              <a:off x="6888946" y="2221151"/>
              <a:ext cx="59203" cy="127372"/>
            </p14:xfrm>
          </p:contentPart>
        </mc:Choice>
        <mc:Fallback>
          <p:sp>
            <p:nvSpPr>
              <p:cNvPr id="1050540" name=""/>
              <p:cNvSpPr/>
              <p:nvPr/>
            </p:nvSpPr>
            <p:spPr>
              <a:xfrm>
                <a:off x="6888946" y="2221151"/>
                <a:ext cx="59203" cy="127372"/>
              </a:xfrm>
            </p:spPr>
          </p:sp>
        </mc:Fallback>
      </mc:AlternateContent>
      <mc:AlternateContent xmlns:mc="http://schemas.openxmlformats.org/markup-compatibility/2006">
        <mc:Choice xmlns:p14="http://schemas.microsoft.com/office/powerpoint/2010/main" Requires="p14">
          <p:contentPart p14:bwMode="auto" r:id="rId101">
            <p14:nvContentPartPr>
              <p14:cNvPr id="1050541" name=""/>
              <p14:cNvContentPartPr/>
              <p14:nvPr/>
            </p14:nvContentPartPr>
            <p14:xfrm>
              <a:off x="6448080" y="2640359"/>
              <a:ext cx="33881" cy="262472"/>
            </p14:xfrm>
          </p:contentPart>
        </mc:Choice>
        <mc:Fallback>
          <p:sp>
            <p:nvSpPr>
              <p:cNvPr id="1050541" name=""/>
              <p:cNvSpPr/>
              <p:nvPr/>
            </p:nvSpPr>
            <p:spPr>
              <a:xfrm>
                <a:off x="6448080" y="2640359"/>
                <a:ext cx="33881" cy="262472"/>
              </a:xfrm>
            </p:spPr>
          </p:sp>
        </mc:Fallback>
      </mc:AlternateContent>
      <mc:AlternateContent xmlns:mc="http://schemas.openxmlformats.org/markup-compatibility/2006">
        <mc:Choice xmlns:p14="http://schemas.microsoft.com/office/powerpoint/2010/main" Requires="p14">
          <p:contentPart p14:bwMode="auto" r:id="rId102">
            <p14:nvContentPartPr>
              <p14:cNvPr id="1050542" name=""/>
              <p14:cNvContentPartPr/>
              <p14:nvPr/>
            </p14:nvContentPartPr>
            <p14:xfrm>
              <a:off x="2805438" y="3420721"/>
              <a:ext cx="256598" cy="43931"/>
            </p14:xfrm>
          </p:contentPart>
        </mc:Choice>
        <mc:Fallback>
          <p:sp>
            <p:nvSpPr>
              <p:cNvPr id="1050542" name=""/>
              <p:cNvSpPr/>
              <p:nvPr/>
            </p:nvSpPr>
            <p:spPr>
              <a:xfrm>
                <a:off x="2805438" y="3420721"/>
                <a:ext cx="256598" cy="43931"/>
              </a:xfrm>
            </p:spPr>
          </p:sp>
        </mc:Fallback>
      </mc:AlternateContent>
      <mc:AlternateContent xmlns:mc="http://schemas.openxmlformats.org/markup-compatibility/2006">
        <mc:Choice xmlns:p14="http://schemas.microsoft.com/office/powerpoint/2010/main" Requires="p14">
          <p:contentPart p14:bwMode="auto" r:id="rId103">
            <p14:nvContentPartPr>
              <p14:cNvPr id="1050543" name=""/>
              <p14:cNvContentPartPr/>
              <p14:nvPr/>
            </p14:nvContentPartPr>
            <p14:xfrm>
              <a:off x="2834068" y="3529813"/>
              <a:ext cx="249740" cy="28988"/>
            </p14:xfrm>
          </p:contentPart>
        </mc:Choice>
        <mc:Fallback>
          <p:sp>
            <p:nvSpPr>
              <p:cNvPr id="1050543" name=""/>
              <p:cNvSpPr/>
              <p:nvPr/>
            </p:nvSpPr>
            <p:spPr>
              <a:xfrm>
                <a:off x="2834068" y="3529813"/>
                <a:ext cx="249740" cy="28988"/>
              </a:xfrm>
            </p:spPr>
          </p:sp>
        </mc:Fallback>
      </mc:AlternateContent>
      <mc:AlternateContent xmlns:mc="http://schemas.openxmlformats.org/markup-compatibility/2006">
        <mc:Choice xmlns:p14="http://schemas.microsoft.com/office/powerpoint/2010/main" Requires="p14">
          <p:contentPart p14:bwMode="auto" r:id="rId104">
            <p14:nvContentPartPr>
              <p14:cNvPr id="1050544" name=""/>
              <p14:cNvContentPartPr/>
              <p14:nvPr/>
            </p14:nvContentPartPr>
            <p14:xfrm>
              <a:off x="3373192" y="3298922"/>
              <a:ext cx="250328" cy="292905"/>
            </p14:xfrm>
          </p:contentPart>
        </mc:Choice>
        <mc:Fallback>
          <p:sp>
            <p:nvSpPr>
              <p:cNvPr id="1050544" name=""/>
              <p:cNvSpPr/>
              <p:nvPr/>
            </p:nvSpPr>
            <p:spPr>
              <a:xfrm>
                <a:off x="3373192" y="3298922"/>
                <a:ext cx="250328" cy="292905"/>
              </a:xfrm>
            </p:spPr>
          </p:sp>
        </mc:Fallback>
      </mc:AlternateContent>
      <mc:AlternateContent xmlns:mc="http://schemas.openxmlformats.org/markup-compatibility/2006">
        <mc:Choice xmlns:p14="http://schemas.microsoft.com/office/powerpoint/2010/main" Requires="p14">
          <p:contentPart p14:bwMode="auto" r:id="rId105">
            <p14:nvContentPartPr>
              <p14:cNvPr id="1050545" name=""/>
              <p14:cNvContentPartPr/>
              <p14:nvPr/>
            </p14:nvContentPartPr>
            <p14:xfrm>
              <a:off x="3412237" y="3152356"/>
              <a:ext cx="71027" cy="79768"/>
            </p14:xfrm>
          </p:contentPart>
        </mc:Choice>
        <mc:Fallback>
          <p:sp>
            <p:nvSpPr>
              <p:cNvPr id="1050545" name=""/>
              <p:cNvSpPr/>
              <p:nvPr/>
            </p:nvSpPr>
            <p:spPr>
              <a:xfrm>
                <a:off x="3412237" y="3152356"/>
                <a:ext cx="71027" cy="79768"/>
              </a:xfrm>
            </p:spPr>
          </p:sp>
        </mc:Fallback>
      </mc:AlternateContent>
      <mc:AlternateContent xmlns:mc="http://schemas.openxmlformats.org/markup-compatibility/2006">
        <mc:Choice xmlns:p14="http://schemas.microsoft.com/office/powerpoint/2010/main" Requires="p14">
          <p:contentPart p14:bwMode="auto" r:id="rId106">
            <p14:nvContentPartPr>
              <p14:cNvPr id="1050546" name=""/>
              <p14:cNvContentPartPr/>
              <p14:nvPr/>
            </p14:nvContentPartPr>
            <p14:xfrm>
              <a:off x="3862102" y="3353977"/>
              <a:ext cx="383841" cy="371645"/>
            </p14:xfrm>
          </p:contentPart>
        </mc:Choice>
        <mc:Fallback>
          <p:sp>
            <p:nvSpPr>
              <p:cNvPr id="1050546" name=""/>
              <p:cNvSpPr/>
              <p:nvPr/>
            </p:nvSpPr>
            <p:spPr>
              <a:xfrm>
                <a:off x="3862102" y="3353977"/>
                <a:ext cx="383841" cy="371645"/>
              </a:xfrm>
            </p:spPr>
          </p:sp>
        </mc:Fallback>
      </mc:AlternateContent>
      <mc:AlternateContent xmlns:mc="http://schemas.openxmlformats.org/markup-compatibility/2006">
        <mc:Choice xmlns:p14="http://schemas.microsoft.com/office/powerpoint/2010/main" Requires="p14">
          <p:contentPart p14:bwMode="auto" r:id="rId107">
            <p14:nvContentPartPr>
              <p14:cNvPr id="1050547" name=""/>
              <p14:cNvContentPartPr/>
              <p14:nvPr/>
            </p14:nvContentPartPr>
            <p14:xfrm>
              <a:off x="3876197" y="3251580"/>
              <a:ext cx="210540" cy="10653"/>
            </p14:xfrm>
          </p:contentPart>
        </mc:Choice>
        <mc:Fallback>
          <p:sp>
            <p:nvSpPr>
              <p:cNvPr id="1050547" name=""/>
              <p:cNvSpPr/>
              <p:nvPr/>
            </p:nvSpPr>
            <p:spPr>
              <a:xfrm>
                <a:off x="3876197" y="3251580"/>
                <a:ext cx="210540" cy="10653"/>
              </a:xfrm>
            </p:spPr>
          </p:sp>
        </mc:Fallback>
      </mc:AlternateContent>
      <mc:AlternateContent xmlns:mc="http://schemas.openxmlformats.org/markup-compatibility/2006">
        <mc:Choice xmlns:p14="http://schemas.microsoft.com/office/powerpoint/2010/main" Requires="p14">
          <p:contentPart p14:bwMode="auto" r:id="rId108">
            <p14:nvContentPartPr>
              <p14:cNvPr id="1050548" name=""/>
              <p14:cNvContentPartPr/>
              <p14:nvPr/>
            </p14:nvContentPartPr>
            <p14:xfrm>
              <a:off x="3997765" y="3182703"/>
              <a:ext cx="178386" cy="144939"/>
            </p14:xfrm>
          </p:contentPart>
        </mc:Choice>
        <mc:Fallback>
          <p:sp>
            <p:nvSpPr>
              <p:cNvPr id="1050548" name=""/>
              <p:cNvSpPr/>
              <p:nvPr/>
            </p:nvSpPr>
            <p:spPr>
              <a:xfrm>
                <a:off x="3997765" y="3182703"/>
                <a:ext cx="178386" cy="144939"/>
              </a:xfrm>
            </p:spPr>
          </p:sp>
        </mc:Fallback>
      </mc:AlternateContent>
      <mc:AlternateContent xmlns:mc="http://schemas.openxmlformats.org/markup-compatibility/2006">
        <mc:Choice xmlns:p14="http://schemas.microsoft.com/office/powerpoint/2010/main" Requires="p14">
          <p:contentPart p14:bwMode="auto" r:id="rId109">
            <p14:nvContentPartPr>
              <p14:cNvPr id="1050549" name=""/>
              <p14:cNvContentPartPr/>
              <p14:nvPr/>
            </p14:nvContentPartPr>
            <p14:xfrm>
              <a:off x="4411797" y="3482320"/>
              <a:ext cx="181752" cy="40556"/>
            </p14:xfrm>
          </p:contentPart>
        </mc:Choice>
        <mc:Fallback>
          <p:sp>
            <p:nvSpPr>
              <p:cNvPr id="1050549" name=""/>
              <p:cNvSpPr/>
              <p:nvPr/>
            </p:nvSpPr>
            <p:spPr>
              <a:xfrm>
                <a:off x="4411797" y="3482320"/>
                <a:ext cx="181752" cy="40556"/>
              </a:xfrm>
            </p:spPr>
          </p:sp>
        </mc:Fallback>
      </mc:AlternateContent>
      <mc:AlternateContent xmlns:mc="http://schemas.openxmlformats.org/markup-compatibility/2006">
        <mc:Choice xmlns:p14="http://schemas.microsoft.com/office/powerpoint/2010/main" Requires="p14">
          <p:contentPart p14:bwMode="auto" r:id="rId110">
            <p14:nvContentPartPr>
              <p14:cNvPr id="1050550" name=""/>
              <p14:cNvContentPartPr/>
              <p14:nvPr/>
            </p14:nvContentPartPr>
            <p14:xfrm>
              <a:off x="4483152" y="3414358"/>
              <a:ext cx="52368" cy="183560"/>
            </p14:xfrm>
          </p:contentPart>
        </mc:Choice>
        <mc:Fallback>
          <p:sp>
            <p:nvSpPr>
              <p:cNvPr id="1050550" name=""/>
              <p:cNvSpPr/>
              <p:nvPr/>
            </p:nvSpPr>
            <p:spPr>
              <a:xfrm>
                <a:off x="4483152" y="3414358"/>
                <a:ext cx="52368" cy="183560"/>
              </a:xfrm>
            </p:spPr>
          </p:sp>
        </mc:Fallback>
      </mc:AlternateContent>
      <mc:AlternateContent xmlns:mc="http://schemas.openxmlformats.org/markup-compatibility/2006">
        <mc:Choice xmlns:p14="http://schemas.microsoft.com/office/powerpoint/2010/main" Requires="p14">
          <p:contentPart p14:bwMode="auto" r:id="rId111">
            <p14:nvContentPartPr>
              <p14:cNvPr id="1050551" name=""/>
              <p14:cNvContentPartPr/>
              <p14:nvPr/>
            </p14:nvContentPartPr>
            <p14:xfrm>
              <a:off x="4718798" y="3399220"/>
              <a:ext cx="156775" cy="192054"/>
            </p14:xfrm>
          </p:contentPart>
        </mc:Choice>
        <mc:Fallback>
          <p:sp>
            <p:nvSpPr>
              <p:cNvPr id="1050551" name=""/>
              <p:cNvSpPr/>
              <p:nvPr/>
            </p:nvSpPr>
            <p:spPr>
              <a:xfrm>
                <a:off x="4718798" y="3399220"/>
                <a:ext cx="156775" cy="192054"/>
              </a:xfrm>
            </p:spPr>
          </p:sp>
        </mc:Fallback>
      </mc:AlternateContent>
      <mc:AlternateContent xmlns:mc="http://schemas.openxmlformats.org/markup-compatibility/2006">
        <mc:Choice xmlns:p14="http://schemas.microsoft.com/office/powerpoint/2010/main" Requires="p14">
          <p:contentPart p14:bwMode="auto" r:id="rId112">
            <p14:nvContentPartPr>
              <p14:cNvPr id="1050552" name=""/>
              <p14:cNvContentPartPr/>
              <p14:nvPr/>
            </p14:nvContentPartPr>
            <p14:xfrm>
              <a:off x="5040985" y="3334868"/>
              <a:ext cx="162851" cy="256630"/>
            </p14:xfrm>
          </p:contentPart>
        </mc:Choice>
        <mc:Fallback>
          <p:sp>
            <p:nvSpPr>
              <p:cNvPr id="1050552" name=""/>
              <p:cNvSpPr/>
              <p:nvPr/>
            </p:nvSpPr>
            <p:spPr>
              <a:xfrm>
                <a:off x="5040985" y="3334868"/>
                <a:ext cx="162851" cy="256630"/>
              </a:xfrm>
            </p:spPr>
          </p:sp>
        </mc:Fallback>
      </mc:AlternateContent>
      <mc:AlternateContent xmlns:mc="http://schemas.openxmlformats.org/markup-compatibility/2006">
        <mc:Choice xmlns:p14="http://schemas.microsoft.com/office/powerpoint/2010/main" Requires="p14">
          <p:contentPart p14:bwMode="auto" r:id="rId113">
            <p14:nvContentPartPr>
              <p14:cNvPr id="1050553" name=""/>
              <p14:cNvContentPartPr/>
              <p14:nvPr/>
            </p14:nvContentPartPr>
            <p14:xfrm>
              <a:off x="5104201" y="3181114"/>
              <a:ext cx="76271" cy="58730"/>
            </p14:xfrm>
          </p:contentPart>
        </mc:Choice>
        <mc:Fallback>
          <p:sp>
            <p:nvSpPr>
              <p:cNvPr id="1050553" name=""/>
              <p:cNvSpPr/>
              <p:nvPr/>
            </p:nvSpPr>
            <p:spPr>
              <a:xfrm>
                <a:off x="5104201" y="3181114"/>
                <a:ext cx="76271" cy="58730"/>
              </a:xfrm>
            </p:spPr>
          </p:sp>
        </mc:Fallback>
      </mc:AlternateContent>
      <mc:AlternateContent xmlns:mc="http://schemas.openxmlformats.org/markup-compatibility/2006">
        <mc:Choice xmlns:p14="http://schemas.microsoft.com/office/powerpoint/2010/main" Requires="p14">
          <p:contentPart p14:bwMode="auto" r:id="rId114">
            <p14:nvContentPartPr>
              <p14:cNvPr id="1050554" name=""/>
              <p14:cNvContentPartPr/>
              <p14:nvPr/>
            </p14:nvContentPartPr>
            <p14:xfrm>
              <a:off x="5446099" y="3354424"/>
              <a:ext cx="383349" cy="346882"/>
            </p14:xfrm>
          </p:contentPart>
        </mc:Choice>
        <mc:Fallback>
          <p:sp>
            <p:nvSpPr>
              <p:cNvPr id="1050554" name=""/>
              <p:cNvSpPr/>
              <p:nvPr/>
            </p:nvSpPr>
            <p:spPr>
              <a:xfrm>
                <a:off x="5446099" y="3354424"/>
                <a:ext cx="383349" cy="346882"/>
              </a:xfrm>
            </p:spPr>
          </p:sp>
        </mc:Fallback>
      </mc:AlternateContent>
      <mc:AlternateContent xmlns:mc="http://schemas.openxmlformats.org/markup-compatibility/2006">
        <mc:Choice xmlns:p14="http://schemas.microsoft.com/office/powerpoint/2010/main" Requires="p14">
          <p:contentPart p14:bwMode="auto" r:id="rId115">
            <p14:nvContentPartPr>
              <p14:cNvPr id="1050555" name=""/>
              <p14:cNvContentPartPr/>
              <p14:nvPr/>
            </p14:nvContentPartPr>
            <p14:xfrm>
              <a:off x="5382572" y="3255049"/>
              <a:ext cx="257228" cy="21802"/>
            </p14:xfrm>
          </p:contentPart>
        </mc:Choice>
        <mc:Fallback>
          <p:sp>
            <p:nvSpPr>
              <p:cNvPr id="1050555" name=""/>
              <p:cNvSpPr/>
              <p:nvPr/>
            </p:nvSpPr>
            <p:spPr>
              <a:xfrm>
                <a:off x="5382572" y="3255049"/>
                <a:ext cx="257228" cy="21802"/>
              </a:xfrm>
            </p:spPr>
          </p:sp>
        </mc:Fallback>
      </mc:AlternateContent>
      <mc:AlternateContent xmlns:mc="http://schemas.openxmlformats.org/markup-compatibility/2006">
        <mc:Choice xmlns:p14="http://schemas.microsoft.com/office/powerpoint/2010/main" Requires="p14">
          <p:contentPart p14:bwMode="auto" r:id="rId116">
            <p14:nvContentPartPr>
              <p14:cNvPr id="1050556" name=""/>
              <p14:cNvContentPartPr/>
              <p14:nvPr/>
            </p14:nvContentPartPr>
            <p14:xfrm>
              <a:off x="5532769" y="3190136"/>
              <a:ext cx="123910" cy="119275"/>
            </p14:xfrm>
          </p:contentPart>
        </mc:Choice>
        <mc:Fallback>
          <p:sp>
            <p:nvSpPr>
              <p:cNvPr id="1050556" name=""/>
              <p:cNvSpPr/>
              <p:nvPr/>
            </p:nvSpPr>
            <p:spPr>
              <a:xfrm>
                <a:off x="5532769" y="3190136"/>
                <a:ext cx="123910" cy="119275"/>
              </a:xfrm>
            </p:spPr>
          </p:sp>
        </mc:Fallback>
      </mc:AlternateContent>
      <mc:AlternateContent xmlns:mc="http://schemas.openxmlformats.org/markup-compatibility/2006">
        <mc:Choice xmlns:p14="http://schemas.microsoft.com/office/powerpoint/2010/main" Requires="p14">
          <p:contentPart p14:bwMode="auto" r:id="rId117">
            <p14:nvContentPartPr>
              <p14:cNvPr id="1050557" name=""/>
              <p14:cNvContentPartPr/>
              <p14:nvPr/>
            </p14:nvContentPartPr>
            <p14:xfrm>
              <a:off x="5939313" y="3486722"/>
              <a:ext cx="203501" cy="7166"/>
            </p14:xfrm>
          </p:contentPart>
        </mc:Choice>
        <mc:Fallback>
          <p:sp>
            <p:nvSpPr>
              <p:cNvPr id="1050557" name=""/>
              <p:cNvSpPr/>
              <p:nvPr/>
            </p:nvSpPr>
            <p:spPr>
              <a:xfrm>
                <a:off x="5939313" y="3486722"/>
                <a:ext cx="203501" cy="7166"/>
              </a:xfrm>
            </p:spPr>
          </p:sp>
        </mc:Fallback>
      </mc:AlternateContent>
      <mc:AlternateContent xmlns:mc="http://schemas.openxmlformats.org/markup-compatibility/2006">
        <mc:Choice xmlns:p14="http://schemas.microsoft.com/office/powerpoint/2010/main" Requires="p14">
          <p:contentPart p14:bwMode="auto" r:id="rId118">
            <p14:nvContentPartPr>
              <p14:cNvPr id="1050558" name=""/>
              <p14:cNvContentPartPr/>
              <p14:nvPr/>
            </p14:nvContentPartPr>
            <p14:xfrm>
              <a:off x="6021680" y="3417826"/>
              <a:ext cx="64219" cy="214821"/>
            </p14:xfrm>
          </p:contentPart>
        </mc:Choice>
        <mc:Fallback>
          <p:sp>
            <p:nvSpPr>
              <p:cNvPr id="1050558" name=""/>
              <p:cNvSpPr/>
              <p:nvPr/>
            </p:nvSpPr>
            <p:spPr>
              <a:xfrm>
                <a:off x="6021680" y="3417826"/>
                <a:ext cx="64219" cy="214821"/>
              </a:xfrm>
            </p:spPr>
          </p:sp>
        </mc:Fallback>
      </mc:AlternateContent>
      <mc:AlternateContent xmlns:mc="http://schemas.openxmlformats.org/markup-compatibility/2006">
        <mc:Choice xmlns:p14="http://schemas.microsoft.com/office/powerpoint/2010/main" Requires="p14">
          <p:contentPart p14:bwMode="auto" r:id="rId119">
            <p14:nvContentPartPr>
              <p14:cNvPr id="1050559" name=""/>
              <p14:cNvContentPartPr/>
              <p14:nvPr/>
            </p14:nvContentPartPr>
            <p14:xfrm>
              <a:off x="6253802" y="3377361"/>
              <a:ext cx="233395" cy="305945"/>
            </p14:xfrm>
          </p:contentPart>
        </mc:Choice>
        <mc:Fallback>
          <p:sp>
            <p:nvSpPr>
              <p:cNvPr id="1050559" name=""/>
              <p:cNvSpPr/>
              <p:nvPr/>
            </p:nvSpPr>
            <p:spPr>
              <a:xfrm>
                <a:off x="6253802" y="3377361"/>
                <a:ext cx="233395" cy="305945"/>
              </a:xfrm>
            </p:spPr>
          </p:sp>
        </mc:Fallback>
      </mc:AlternateContent>
      <mc:AlternateContent xmlns:mc="http://schemas.openxmlformats.org/markup-compatibility/2006">
        <mc:Choice xmlns:p14="http://schemas.microsoft.com/office/powerpoint/2010/main" Requires="p14">
          <p:contentPart p14:bwMode="auto" r:id="rId120">
            <p14:nvContentPartPr>
              <p14:cNvPr id="1050560" name=""/>
              <p14:cNvContentPartPr/>
              <p14:nvPr/>
            </p14:nvContentPartPr>
            <p14:xfrm>
              <a:off x="6263657" y="3233246"/>
              <a:ext cx="44363" cy="46767"/>
            </p14:xfrm>
          </p:contentPart>
        </mc:Choice>
        <mc:Fallback>
          <p:sp>
            <p:nvSpPr>
              <p:cNvPr id="1050560" name=""/>
              <p:cNvSpPr/>
              <p:nvPr/>
            </p:nvSpPr>
            <p:spPr>
              <a:xfrm>
                <a:off x="6263657" y="3233246"/>
                <a:ext cx="44363" cy="46767"/>
              </a:xfrm>
            </p:spPr>
          </p:sp>
        </mc:Fallback>
      </mc:AlternateContent>
      <mc:AlternateContent xmlns:mc="http://schemas.openxmlformats.org/markup-compatibility/2006">
        <mc:Choice xmlns:p14="http://schemas.microsoft.com/office/powerpoint/2010/main" Requires="p14">
          <p:contentPart p14:bwMode="auto" r:id="rId121">
            <p14:nvContentPartPr>
              <p14:cNvPr id="1050561" name=""/>
              <p14:cNvContentPartPr/>
              <p14:nvPr/>
            </p14:nvContentPartPr>
            <p14:xfrm>
              <a:off x="6517638" y="3306385"/>
              <a:ext cx="493304" cy="445927"/>
            </p14:xfrm>
          </p:contentPart>
        </mc:Choice>
        <mc:Fallback>
          <p:sp>
            <p:nvSpPr>
              <p:cNvPr id="1050561" name=""/>
              <p:cNvSpPr/>
              <p:nvPr/>
            </p:nvSpPr>
            <p:spPr>
              <a:xfrm>
                <a:off x="6517638" y="3306385"/>
                <a:ext cx="493304" cy="445927"/>
              </a:xfrm>
            </p:spPr>
          </p:sp>
        </mc:Fallback>
      </mc:AlternateContent>
      <mc:AlternateContent xmlns:mc="http://schemas.openxmlformats.org/markup-compatibility/2006">
        <mc:Choice xmlns:p14="http://schemas.microsoft.com/office/powerpoint/2010/main" Requires="p14">
          <p:contentPart p14:bwMode="auto" r:id="rId122">
            <p14:nvContentPartPr>
              <p14:cNvPr id="1050562" name=""/>
              <p14:cNvContentPartPr/>
              <p14:nvPr/>
            </p14:nvContentPartPr>
            <p14:xfrm>
              <a:off x="6501746" y="3197073"/>
              <a:ext cx="194719" cy="7041"/>
            </p14:xfrm>
          </p:contentPart>
        </mc:Choice>
        <mc:Fallback>
          <p:sp>
            <p:nvSpPr>
              <p:cNvPr id="1050562" name=""/>
              <p:cNvSpPr/>
              <p:nvPr/>
            </p:nvSpPr>
            <p:spPr>
              <a:xfrm>
                <a:off x="6501746" y="3197073"/>
                <a:ext cx="194719" cy="7041"/>
              </a:xfrm>
            </p:spPr>
          </p:sp>
        </mc:Fallback>
      </mc:AlternateContent>
      <mc:AlternateContent xmlns:mc="http://schemas.openxmlformats.org/markup-compatibility/2006">
        <mc:Choice xmlns:p14="http://schemas.microsoft.com/office/powerpoint/2010/main" Requires="p14">
          <p:contentPart p14:bwMode="auto" r:id="rId123">
            <p14:nvContentPartPr>
              <p14:cNvPr id="1050563" name=""/>
              <p14:cNvContentPartPr/>
              <p14:nvPr/>
            </p14:nvContentPartPr>
            <p14:xfrm>
              <a:off x="6610575" y="3117543"/>
              <a:ext cx="231536" cy="169169"/>
            </p14:xfrm>
          </p:contentPart>
        </mc:Choice>
        <mc:Fallback>
          <p:sp>
            <p:nvSpPr>
              <p:cNvPr id="1050563" name=""/>
              <p:cNvSpPr/>
              <p:nvPr/>
            </p:nvSpPr>
            <p:spPr>
              <a:xfrm>
                <a:off x="6610575" y="3117543"/>
                <a:ext cx="231536" cy="169169"/>
              </a:xfrm>
            </p:spPr>
          </p:sp>
        </mc:Fallback>
      </mc:AlternateContent>
      <mc:AlternateContent xmlns:mc="http://schemas.openxmlformats.org/markup-compatibility/2006">
        <mc:Choice xmlns:p14="http://schemas.microsoft.com/office/powerpoint/2010/main" Requires="p14">
          <p:contentPart p14:bwMode="auto" r:id="rId124">
            <p14:nvContentPartPr>
              <p14:cNvPr id="1050564" name=""/>
              <p14:cNvContentPartPr/>
              <p14:nvPr/>
            </p14:nvContentPartPr>
            <p14:xfrm>
              <a:off x="3255148" y="3940684"/>
              <a:ext cx="3317106" cy="109919"/>
            </p14:xfrm>
          </p:contentPart>
        </mc:Choice>
        <mc:Fallback>
          <p:sp>
            <p:nvSpPr>
              <p:cNvPr id="1050564" name=""/>
              <p:cNvSpPr/>
              <p:nvPr/>
            </p:nvSpPr>
            <p:spPr>
              <a:xfrm>
                <a:off x="3255148" y="3940684"/>
                <a:ext cx="3317106" cy="109919"/>
              </a:xfrm>
            </p:spPr>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50724" name="ZoneTexte 3"/>
          <p:cNvSpPr txBox="1"/>
          <p:nvPr/>
        </p:nvSpPr>
        <p:spPr>
          <a:xfrm>
            <a:off x="257578" y="321969"/>
            <a:ext cx="5859780" cy="624840"/>
          </a:xfrm>
          <a:prstGeom prst="rect"/>
          <a:solidFill>
            <a:schemeClr val="accent2">
              <a:lumMod val="40000"/>
              <a:lumOff val="60000"/>
            </a:schemeClr>
          </a:solidFill>
        </p:spPr>
        <p:txBody>
          <a:bodyPr rtlCol="0" wrap="none">
            <a:spAutoFit/>
          </a:bodyPr>
          <a:p>
            <a:r>
              <a:rPr b="1" dirty="0" sz="3600" lang="fr-MA" u="sng">
                <a:latin typeface="+mj-lt"/>
              </a:rPr>
              <a:t>Expression de l’accélération</a:t>
            </a:r>
            <a:endParaRPr b="1" dirty="0" sz="3600" lang="en-US" u="sng">
              <a:latin typeface="+mj-lt"/>
            </a:endParaRPr>
          </a:p>
        </p:txBody>
      </p:sp>
      <p:sp>
        <p:nvSpPr>
          <p:cNvPr id="1050725" name="ZoneTexte 4"/>
          <p:cNvSpPr txBox="1">
            <a:spLocks noChangeAspect="1" noMove="1" noResize="1" noRot="1" noAdjustHandles="1" noEditPoints="1" noChangeArrowheads="1" noChangeShapeType="1" noTextEdit="1"/>
          </p:cNvSpPr>
          <p:nvPr/>
        </p:nvSpPr>
        <p:spPr>
          <a:xfrm>
            <a:off x="158839" y="1667369"/>
            <a:ext cx="11900875" cy="3903761"/>
          </a:xfrm>
          <a:prstGeom prst="rect"/>
          <a:blipFill rotWithShape="0">
            <a:blip xmlns:r="http://schemas.openxmlformats.org/officeDocument/2006/relationships" r:embed="rId1"/>
            <a:stretch>
              <a:fillRect l="-358" b="-1402"/>
            </a:stretch>
          </a:blipFill>
          <a:ln>
            <a:solidFill>
              <a:schemeClr val="tx1"/>
            </a:solidFill>
          </a:ln>
        </p:spPr>
        <p:txBody>
          <a:bodyPr/>
          <a:p>
            <a:r>
              <a:rPr lang="fr-MA">
                <a:noFill/>
              </a:rPr>
              <a:t> </a:t>
            </a:r>
          </a:p>
        </p:txBody>
      </p:sp>
      <mc:AlternateContent xmlns:mc="http://schemas.openxmlformats.org/markup-compatibility/2006">
        <mc:Choice xmlns:p14="http://schemas.microsoft.com/office/powerpoint/2010/main" Requires="p14">
          <p:contentPart p14:bwMode="auto" r:id="rId2">
            <p14:nvContentPartPr>
              <p14:cNvPr id="1052382" name=""/>
              <p14:cNvContentPartPr/>
              <p14:nvPr/>
            </p14:nvContentPartPr>
            <p14:xfrm>
              <a:off x="7732498" y="1691640"/>
              <a:ext cx="1918047" cy="549534"/>
            </p14:xfrm>
          </p:contentPart>
        </mc:Choice>
        <mc:Fallback>
          <p:sp>
            <p:nvSpPr>
              <p:cNvPr id="1052382" name=""/>
              <p:cNvSpPr/>
              <p:nvPr/>
            </p:nvSpPr>
            <p:spPr>
              <a:xfrm>
                <a:off x="7732498" y="1691640"/>
                <a:ext cx="1918047" cy="549534"/>
              </a:xfrm>
            </p:spPr>
          </p:sp>
        </mc:Fallback>
      </mc:AlternateContent>
      <mc:AlternateContent xmlns:mc="http://schemas.openxmlformats.org/markup-compatibility/2006">
        <mc:Choice xmlns:p14="http://schemas.microsoft.com/office/powerpoint/2010/main" Requires="p14">
          <p:contentPart p14:bwMode="auto" r:id="rId3">
            <p14:nvContentPartPr>
              <p14:cNvPr id="1052383" name=""/>
              <p14:cNvContentPartPr/>
              <p14:nvPr/>
            </p14:nvContentPartPr>
            <p14:xfrm>
              <a:off x="8127608" y="825164"/>
              <a:ext cx="161659" cy="214476"/>
            </p14:xfrm>
          </p:contentPart>
        </mc:Choice>
        <mc:Fallback>
          <p:sp>
            <p:nvSpPr>
              <p:cNvPr id="1052383" name=""/>
              <p:cNvSpPr/>
              <p:nvPr/>
            </p:nvSpPr>
            <p:spPr>
              <a:xfrm>
                <a:off x="8127608" y="825164"/>
                <a:ext cx="161659" cy="214476"/>
              </a:xfrm>
            </p:spPr>
          </p:sp>
        </mc:Fallback>
      </mc:AlternateContent>
      <mc:AlternateContent xmlns:mc="http://schemas.openxmlformats.org/markup-compatibility/2006">
        <mc:Choice xmlns:p14="http://schemas.microsoft.com/office/powerpoint/2010/main" Requires="p14">
          <p:contentPart p14:bwMode="auto" r:id="rId4">
            <p14:nvContentPartPr>
              <p14:cNvPr id="1052384" name=""/>
              <p14:cNvContentPartPr/>
              <p14:nvPr/>
            </p14:nvContentPartPr>
            <p14:xfrm>
              <a:off x="8277986" y="842815"/>
              <a:ext cx="144714" cy="192709"/>
            </p14:xfrm>
          </p:contentPart>
        </mc:Choice>
        <mc:Fallback>
          <p:sp>
            <p:nvSpPr>
              <p:cNvPr id="1052384" name=""/>
              <p:cNvSpPr/>
              <p:nvPr/>
            </p:nvSpPr>
            <p:spPr>
              <a:xfrm>
                <a:off x="8277986" y="842815"/>
                <a:ext cx="144714" cy="192709"/>
              </a:xfrm>
            </p:spPr>
          </p:sp>
        </mc:Fallback>
      </mc:AlternateContent>
      <mc:AlternateContent xmlns:mc="http://schemas.openxmlformats.org/markup-compatibility/2006">
        <mc:Choice xmlns:p14="http://schemas.microsoft.com/office/powerpoint/2010/main" Requires="p14">
          <p:contentPart p14:bwMode="auto" r:id="rId5">
            <p14:nvContentPartPr>
              <p14:cNvPr id="1052385" name=""/>
              <p14:cNvContentPartPr/>
              <p14:nvPr/>
            </p14:nvContentPartPr>
            <p14:xfrm>
              <a:off x="8218337" y="596352"/>
              <a:ext cx="16493" cy="63087"/>
            </p14:xfrm>
          </p:contentPart>
        </mc:Choice>
        <mc:Fallback>
          <p:sp>
            <p:nvSpPr>
              <p:cNvPr id="1052385" name=""/>
              <p:cNvSpPr/>
              <p:nvPr/>
            </p:nvSpPr>
            <p:spPr>
              <a:xfrm>
                <a:off x="8218337" y="596352"/>
                <a:ext cx="16493" cy="63087"/>
              </a:xfrm>
            </p:spPr>
          </p:sp>
        </mc:Fallback>
      </mc:AlternateContent>
      <mc:AlternateContent xmlns:mc="http://schemas.openxmlformats.org/markup-compatibility/2006">
        <mc:Choice xmlns:p14="http://schemas.microsoft.com/office/powerpoint/2010/main" Requires="p14">
          <p:contentPart p14:bwMode="auto" r:id="rId6">
            <p14:nvContentPartPr>
              <p14:cNvPr id="1052386" name=""/>
              <p14:cNvContentPartPr/>
              <p14:nvPr/>
            </p14:nvContentPartPr>
            <p14:xfrm>
              <a:off x="8301479" y="647233"/>
              <a:ext cx="19394" cy="36218"/>
            </p14:xfrm>
          </p:contentPart>
        </mc:Choice>
        <mc:Fallback>
          <p:sp>
            <p:nvSpPr>
              <p:cNvPr id="1052386" name=""/>
              <p:cNvSpPr/>
              <p:nvPr/>
            </p:nvSpPr>
            <p:spPr>
              <a:xfrm>
                <a:off x="8301479" y="647233"/>
                <a:ext cx="19394" cy="36218"/>
              </a:xfrm>
            </p:spPr>
          </p:sp>
        </mc:Fallback>
      </mc:AlternateContent>
      <mc:AlternateContent xmlns:mc="http://schemas.openxmlformats.org/markup-compatibility/2006">
        <mc:Choice xmlns:p14="http://schemas.microsoft.com/office/powerpoint/2010/main" Requires="p14">
          <p:contentPart p14:bwMode="auto" r:id="rId7">
            <p14:nvContentPartPr>
              <p14:cNvPr id="1052387" name=""/>
              <p14:cNvContentPartPr/>
              <p14:nvPr/>
            </p14:nvContentPartPr>
            <p14:xfrm>
              <a:off x="8556939" y="951527"/>
              <a:ext cx="85602" cy="0"/>
            </p14:xfrm>
          </p:contentPart>
        </mc:Choice>
        <mc:Fallback>
          <p:sp>
            <p:nvSpPr>
              <p:cNvPr id="1052387" name=""/>
              <p:cNvSpPr/>
              <p:nvPr/>
            </p:nvSpPr>
            <p:spPr>
              <a:xfrm>
                <a:off x="8556939" y="951527"/>
                <a:ext cx="85602" cy="0"/>
              </a:xfrm>
            </p:spPr>
          </p:sp>
        </mc:Fallback>
      </mc:AlternateContent>
      <mc:AlternateContent xmlns:mc="http://schemas.openxmlformats.org/markup-compatibility/2006">
        <mc:Choice xmlns:p14="http://schemas.microsoft.com/office/powerpoint/2010/main" Requires="p14">
          <p:contentPart p14:bwMode="auto" r:id="rId8">
            <p14:nvContentPartPr>
              <p14:cNvPr id="1052388" name=""/>
              <p14:cNvContentPartPr/>
              <p14:nvPr/>
            </p14:nvContentPartPr>
            <p14:xfrm>
              <a:off x="8556939" y="1038397"/>
              <a:ext cx="80878" cy="6388"/>
            </p14:xfrm>
          </p:contentPart>
        </mc:Choice>
        <mc:Fallback>
          <p:sp>
            <p:nvSpPr>
              <p:cNvPr id="1052388" name=""/>
              <p:cNvSpPr/>
              <p:nvPr/>
            </p:nvSpPr>
            <p:spPr>
              <a:xfrm>
                <a:off x="8556939" y="1038397"/>
                <a:ext cx="80878" cy="6388"/>
              </a:xfrm>
            </p:spPr>
          </p:sp>
        </mc:Fallback>
      </mc:AlternateContent>
      <mc:AlternateContent xmlns:mc="http://schemas.openxmlformats.org/markup-compatibility/2006">
        <mc:Choice xmlns:p14="http://schemas.microsoft.com/office/powerpoint/2010/main" Requires="p14">
          <p:contentPart p14:bwMode="auto" r:id="rId9">
            <p14:nvContentPartPr>
              <p14:cNvPr id="1052389" name=""/>
              <p14:cNvContentPartPr/>
              <p14:nvPr/>
            </p14:nvContentPartPr>
            <p14:xfrm>
              <a:off x="8755446" y="778521"/>
              <a:ext cx="144781" cy="157363"/>
            </p14:xfrm>
          </p:contentPart>
        </mc:Choice>
        <mc:Fallback>
          <p:sp>
            <p:nvSpPr>
              <p:cNvPr id="1052389" name=""/>
              <p:cNvSpPr/>
              <p:nvPr/>
            </p:nvSpPr>
            <p:spPr>
              <a:xfrm>
                <a:off x="8755446" y="778521"/>
                <a:ext cx="144781" cy="157363"/>
              </a:xfrm>
            </p:spPr>
          </p:sp>
        </mc:Fallback>
      </mc:AlternateContent>
      <mc:AlternateContent xmlns:mc="http://schemas.openxmlformats.org/markup-compatibility/2006">
        <mc:Choice xmlns:p14="http://schemas.microsoft.com/office/powerpoint/2010/main" Requires="p14">
          <p:contentPart p14:bwMode="auto" r:id="rId10">
            <p14:nvContentPartPr>
              <p14:cNvPr id="1052390" name=""/>
              <p14:cNvContentPartPr/>
              <p14:nvPr/>
            </p14:nvContentPartPr>
            <p14:xfrm>
              <a:off x="8856985" y="589155"/>
              <a:ext cx="21029" cy="334595"/>
            </p14:xfrm>
          </p:contentPart>
        </mc:Choice>
        <mc:Fallback>
          <p:sp>
            <p:nvSpPr>
              <p:cNvPr id="1052390" name=""/>
              <p:cNvSpPr/>
              <p:nvPr/>
            </p:nvSpPr>
            <p:spPr>
              <a:xfrm>
                <a:off x="8856985" y="589155"/>
                <a:ext cx="21029" cy="334595"/>
              </a:xfrm>
            </p:spPr>
          </p:sp>
        </mc:Fallback>
      </mc:AlternateContent>
      <mc:AlternateContent xmlns:mc="http://schemas.openxmlformats.org/markup-compatibility/2006">
        <mc:Choice xmlns:p14="http://schemas.microsoft.com/office/powerpoint/2010/main" Requires="p14">
          <p:contentPart p14:bwMode="auto" r:id="rId11">
            <p14:nvContentPartPr>
              <p14:cNvPr id="1052391" name=""/>
              <p14:cNvContentPartPr/>
              <p14:nvPr/>
            </p14:nvContentPartPr>
            <p14:xfrm>
              <a:off x="8950088" y="426380"/>
              <a:ext cx="186308" cy="241350"/>
            </p14:xfrm>
          </p:contentPart>
        </mc:Choice>
        <mc:Fallback>
          <p:sp>
            <p:nvSpPr>
              <p:cNvPr id="1052391" name=""/>
              <p:cNvSpPr/>
              <p:nvPr/>
            </p:nvSpPr>
            <p:spPr>
              <a:xfrm>
                <a:off x="8950088" y="426380"/>
                <a:ext cx="186308" cy="241350"/>
              </a:xfrm>
            </p:spPr>
          </p:sp>
        </mc:Fallback>
      </mc:AlternateContent>
      <mc:AlternateContent xmlns:mc="http://schemas.openxmlformats.org/markup-compatibility/2006">
        <mc:Choice xmlns:p14="http://schemas.microsoft.com/office/powerpoint/2010/main" Requires="p14">
          <p:contentPart p14:bwMode="auto" r:id="rId12">
            <p14:nvContentPartPr>
              <p14:cNvPr id="1052392" name=""/>
              <p14:cNvContentPartPr/>
              <p14:nvPr/>
            </p14:nvContentPartPr>
            <p14:xfrm>
              <a:off x="8528258" y="951527"/>
              <a:ext cx="85602" cy="14395"/>
            </p14:xfrm>
          </p:contentPart>
        </mc:Choice>
        <mc:Fallback>
          <p:sp>
            <p:nvSpPr>
              <p:cNvPr id="1052392" name=""/>
              <p:cNvSpPr/>
              <p:nvPr/>
            </p:nvSpPr>
            <p:spPr>
              <a:xfrm>
                <a:off x="8528258" y="951527"/>
                <a:ext cx="85602" cy="14395"/>
              </a:xfrm>
            </p:spPr>
          </p:sp>
        </mc:Fallback>
      </mc:AlternateContent>
      <mc:AlternateContent xmlns:mc="http://schemas.openxmlformats.org/markup-compatibility/2006">
        <mc:Choice xmlns:p14="http://schemas.microsoft.com/office/powerpoint/2010/main" Requires="p14">
          <p:contentPart p14:bwMode="auto" r:id="rId13">
            <p14:nvContentPartPr>
              <p14:cNvPr id="1052393" name=""/>
              <p14:cNvContentPartPr/>
              <p14:nvPr/>
            </p14:nvContentPartPr>
            <p14:xfrm>
              <a:off x="8778444" y="1028977"/>
              <a:ext cx="580375" cy="10046"/>
            </p14:xfrm>
          </p:contentPart>
        </mc:Choice>
        <mc:Fallback>
          <p:sp>
            <p:nvSpPr>
              <p:cNvPr id="1052393" name=""/>
              <p:cNvSpPr/>
              <p:nvPr/>
            </p:nvSpPr>
            <p:spPr>
              <a:xfrm>
                <a:off x="8778444" y="1028977"/>
                <a:ext cx="580375" cy="10046"/>
              </a:xfrm>
            </p:spPr>
          </p:sp>
        </mc:Fallback>
      </mc:AlternateContent>
      <mc:AlternateContent xmlns:mc="http://schemas.openxmlformats.org/markup-compatibility/2006">
        <mc:Choice xmlns:p14="http://schemas.microsoft.com/office/powerpoint/2010/main" Requires="p14">
          <p:contentPart p14:bwMode="auto" r:id="rId14">
            <p14:nvContentPartPr>
              <p14:cNvPr id="1052394" name=""/>
              <p14:cNvContentPartPr/>
              <p14:nvPr/>
            </p14:nvContentPartPr>
            <p14:xfrm>
              <a:off x="8790963" y="1175900"/>
              <a:ext cx="304099" cy="372301"/>
            </p14:xfrm>
          </p:contentPart>
        </mc:Choice>
        <mc:Fallback>
          <p:sp>
            <p:nvSpPr>
              <p:cNvPr id="1052394" name=""/>
              <p:cNvSpPr/>
              <p:nvPr/>
            </p:nvSpPr>
            <p:spPr>
              <a:xfrm>
                <a:off x="8790963" y="1175900"/>
                <a:ext cx="304099" cy="372301"/>
              </a:xfrm>
            </p:spPr>
          </p:sp>
        </mc:Fallback>
      </mc:AlternateContent>
      <mc:AlternateContent xmlns:mc="http://schemas.openxmlformats.org/markup-compatibility/2006">
        <mc:Choice xmlns:p14="http://schemas.microsoft.com/office/powerpoint/2010/main" Requires="p14">
          <p:contentPart p14:bwMode="auto" r:id="rId15">
            <p14:nvContentPartPr>
              <p14:cNvPr id="1052395" name=""/>
              <p14:cNvContentPartPr/>
              <p14:nvPr/>
            </p14:nvContentPartPr>
            <p14:xfrm>
              <a:off x="9007450" y="1375391"/>
              <a:ext cx="153213" cy="54169"/>
            </p14:xfrm>
          </p:contentPart>
        </mc:Choice>
        <mc:Fallback>
          <p:sp>
            <p:nvSpPr>
              <p:cNvPr id="1052395" name=""/>
              <p:cNvSpPr/>
              <p:nvPr/>
            </p:nvSpPr>
            <p:spPr>
              <a:xfrm>
                <a:off x="9007450" y="1375391"/>
                <a:ext cx="153213" cy="54169"/>
              </a:xfrm>
            </p:spPr>
          </p:sp>
        </mc:Fallback>
      </mc:AlternateContent>
      <mc:AlternateContent xmlns:mc="http://schemas.openxmlformats.org/markup-compatibility/2006">
        <mc:Choice xmlns:p14="http://schemas.microsoft.com/office/powerpoint/2010/main" Requires="p14">
          <p:contentPart p14:bwMode="auto" r:id="rId16">
            <p14:nvContentPartPr>
              <p14:cNvPr id="1052396" name=""/>
              <p14:cNvContentPartPr/>
              <p14:nvPr/>
            </p14:nvContentPartPr>
            <p14:xfrm>
              <a:off x="9207775" y="1176628"/>
              <a:ext cx="142963" cy="140156"/>
            </p14:xfrm>
          </p:contentPart>
        </mc:Choice>
        <mc:Fallback>
          <p:sp>
            <p:nvSpPr>
              <p:cNvPr id="1052396" name=""/>
              <p:cNvSpPr/>
              <p:nvPr/>
            </p:nvSpPr>
            <p:spPr>
              <a:xfrm>
                <a:off x="9207775" y="1176628"/>
                <a:ext cx="142963" cy="140156"/>
              </a:xfrm>
            </p:spPr>
          </p:sp>
        </mc:Fallback>
      </mc:AlternateContent>
      <mc:AlternateContent xmlns:mc="http://schemas.openxmlformats.org/markup-compatibility/2006">
        <mc:Choice xmlns:p14="http://schemas.microsoft.com/office/powerpoint/2010/main" Requires="p14">
          <p:contentPart p14:bwMode="auto" r:id="rId17">
            <p14:nvContentPartPr>
              <p14:cNvPr id="1052397" name=""/>
              <p14:cNvContentPartPr/>
              <p14:nvPr/>
            </p14:nvContentPartPr>
            <p14:xfrm>
              <a:off x="9194903" y="727581"/>
              <a:ext cx="149765" cy="216820"/>
            </p14:xfrm>
          </p:contentPart>
        </mc:Choice>
        <mc:Fallback>
          <p:sp>
            <p:nvSpPr>
              <p:cNvPr id="1052397" name=""/>
              <p:cNvSpPr/>
              <p:nvPr/>
            </p:nvSpPr>
            <p:spPr>
              <a:xfrm>
                <a:off x="9194903" y="727581"/>
                <a:ext cx="149765" cy="216820"/>
              </a:xfrm>
            </p:spPr>
          </p:sp>
        </mc:Fallback>
      </mc:AlternateContent>
      <mc:AlternateContent xmlns:mc="http://schemas.openxmlformats.org/markup-compatibility/2006">
        <mc:Choice xmlns:p14="http://schemas.microsoft.com/office/powerpoint/2010/main" Requires="p14">
          <p:contentPart p14:bwMode="auto" r:id="rId18">
            <p14:nvContentPartPr>
              <p14:cNvPr id="1052398" name=""/>
              <p14:cNvContentPartPr/>
              <p14:nvPr/>
            </p14:nvContentPartPr>
            <p14:xfrm>
              <a:off x="9332578" y="748499"/>
              <a:ext cx="110822" cy="156696"/>
            </p14:xfrm>
          </p:contentPart>
        </mc:Choice>
        <mc:Fallback>
          <p:sp>
            <p:nvSpPr>
              <p:cNvPr id="1052398" name=""/>
              <p:cNvSpPr/>
              <p:nvPr/>
            </p:nvSpPr>
            <p:spPr>
              <a:xfrm>
                <a:off x="9332578" y="748499"/>
                <a:ext cx="110822" cy="156696"/>
              </a:xfrm>
            </p:spPr>
          </p:sp>
        </mc:Fallback>
      </mc:AlternateContent>
      <mc:AlternateContent xmlns:mc="http://schemas.openxmlformats.org/markup-compatibility/2006">
        <mc:Choice xmlns:p14="http://schemas.microsoft.com/office/powerpoint/2010/main" Requires="p14">
          <p:contentPart p14:bwMode="auto" r:id="rId19">
            <p14:nvContentPartPr>
              <p14:cNvPr id="1052399" name=""/>
              <p14:cNvContentPartPr/>
              <p14:nvPr/>
            </p14:nvContentPartPr>
            <p14:xfrm>
              <a:off x="9476268" y="726906"/>
              <a:ext cx="67239" cy="236220"/>
            </p14:xfrm>
          </p:contentPart>
        </mc:Choice>
        <mc:Fallback>
          <p:sp>
            <p:nvSpPr>
              <p:cNvPr id="1052399" name=""/>
              <p:cNvSpPr/>
              <p:nvPr/>
            </p:nvSpPr>
            <p:spPr>
              <a:xfrm>
                <a:off x="9476268" y="726906"/>
                <a:ext cx="67239" cy="236220"/>
              </a:xfrm>
            </p:spPr>
          </p:sp>
        </mc:Fallback>
      </mc:AlternateContent>
      <mc:AlternateContent xmlns:mc="http://schemas.openxmlformats.org/markup-compatibility/2006">
        <mc:Choice xmlns:p14="http://schemas.microsoft.com/office/powerpoint/2010/main" Requires="p14">
          <p:contentPart p14:bwMode="auto" r:id="rId20">
            <p14:nvContentPartPr>
              <p14:cNvPr id="1052400" name=""/>
              <p14:cNvContentPartPr/>
              <p14:nvPr/>
            </p14:nvContentPartPr>
            <p14:xfrm>
              <a:off x="9579504" y="726906"/>
              <a:ext cx="75234" cy="207070"/>
            </p14:xfrm>
          </p:contentPart>
        </mc:Choice>
        <mc:Fallback>
          <p:sp>
            <p:nvSpPr>
              <p:cNvPr id="1052400" name=""/>
              <p:cNvSpPr/>
              <p:nvPr/>
            </p:nvSpPr>
            <p:spPr>
              <a:xfrm>
                <a:off x="9579504" y="726906"/>
                <a:ext cx="75234" cy="207070"/>
              </a:xfrm>
            </p:spPr>
          </p:sp>
        </mc:Fallback>
      </mc:AlternateContent>
      <mc:AlternateContent xmlns:mc="http://schemas.openxmlformats.org/markup-compatibility/2006">
        <mc:Choice xmlns:p14="http://schemas.microsoft.com/office/powerpoint/2010/main" Requires="p14">
          <p:contentPart p14:bwMode="auto" r:id="rId21">
            <p14:nvContentPartPr>
              <p14:cNvPr id="1052401" name=""/>
              <p14:cNvContentPartPr/>
              <p14:nvPr/>
            </p14:nvContentPartPr>
            <p14:xfrm>
              <a:off x="9582879" y="820974"/>
              <a:ext cx="103646" cy="24448"/>
            </p14:xfrm>
          </p:contentPart>
        </mc:Choice>
        <mc:Fallback>
          <p:sp>
            <p:nvSpPr>
              <p:cNvPr id="1052401" name=""/>
              <p:cNvSpPr/>
              <p:nvPr/>
            </p:nvSpPr>
            <p:spPr>
              <a:xfrm>
                <a:off x="9582879" y="820974"/>
                <a:ext cx="103646" cy="24448"/>
              </a:xfrm>
            </p:spPr>
          </p:sp>
        </mc:Fallback>
      </mc:AlternateContent>
      <mc:AlternateContent xmlns:mc="http://schemas.openxmlformats.org/markup-compatibility/2006">
        <mc:Choice xmlns:p14="http://schemas.microsoft.com/office/powerpoint/2010/main" Requires="p14">
          <p:contentPart p14:bwMode="auto" r:id="rId22">
            <p14:nvContentPartPr>
              <p14:cNvPr id="1052402" name=""/>
              <p14:cNvContentPartPr/>
              <p14:nvPr/>
            </p14:nvContentPartPr>
            <p14:xfrm>
              <a:off x="9699555" y="748499"/>
              <a:ext cx="77568" cy="276381"/>
            </p14:xfrm>
          </p:contentPart>
        </mc:Choice>
        <mc:Fallback>
          <p:sp>
            <p:nvSpPr>
              <p:cNvPr id="1052402" name=""/>
              <p:cNvSpPr/>
              <p:nvPr/>
            </p:nvSpPr>
            <p:spPr>
              <a:xfrm>
                <a:off x="9699555" y="748499"/>
                <a:ext cx="77568" cy="276381"/>
              </a:xfrm>
            </p:spPr>
          </p:sp>
        </mc:Fallback>
      </mc:AlternateContent>
      <mc:AlternateContent xmlns:mc="http://schemas.openxmlformats.org/markup-compatibility/2006">
        <mc:Choice xmlns:p14="http://schemas.microsoft.com/office/powerpoint/2010/main" Requires="p14">
          <p:contentPart p14:bwMode="auto" r:id="rId23">
            <p14:nvContentPartPr>
              <p14:cNvPr id="1052403" name=""/>
              <p14:cNvContentPartPr/>
              <p14:nvPr/>
            </p14:nvContentPartPr>
            <p14:xfrm>
              <a:off x="2625946" y="2182848"/>
              <a:ext cx="15205" cy="261163"/>
            </p14:xfrm>
          </p:contentPart>
        </mc:Choice>
        <mc:Fallback>
          <p:sp>
            <p:nvSpPr>
              <p:cNvPr id="1052403" name=""/>
              <p:cNvSpPr/>
              <p:nvPr/>
            </p:nvSpPr>
            <p:spPr>
              <a:xfrm>
                <a:off x="2625946" y="2182848"/>
                <a:ext cx="15205" cy="261163"/>
              </a:xfrm>
            </p:spPr>
          </p:sp>
        </mc:Fallback>
      </mc:AlternateContent>
      <mc:AlternateContent xmlns:mc="http://schemas.openxmlformats.org/markup-compatibility/2006">
        <mc:Choice xmlns:p14="http://schemas.microsoft.com/office/powerpoint/2010/main" Requires="p14">
          <p:contentPart p14:bwMode="auto" r:id="rId24">
            <p14:nvContentPartPr>
              <p14:cNvPr id="1052404" name=""/>
              <p14:cNvContentPartPr/>
              <p14:nvPr/>
            </p14:nvContentPartPr>
            <p14:xfrm>
              <a:off x="2627935" y="2168700"/>
              <a:ext cx="156282" cy="51446"/>
            </p14:xfrm>
          </p:contentPart>
        </mc:Choice>
        <mc:Fallback>
          <p:sp>
            <p:nvSpPr>
              <p:cNvPr id="1052404" name=""/>
              <p:cNvSpPr/>
              <p:nvPr/>
            </p:nvSpPr>
            <p:spPr>
              <a:xfrm>
                <a:off x="2627935" y="2168700"/>
                <a:ext cx="156282" cy="51446"/>
              </a:xfrm>
            </p:spPr>
          </p:sp>
        </mc:Fallback>
      </mc:AlternateContent>
      <mc:AlternateContent xmlns:mc="http://schemas.openxmlformats.org/markup-compatibility/2006">
        <mc:Choice xmlns:p14="http://schemas.microsoft.com/office/powerpoint/2010/main" Requires="p14">
          <p:contentPart p14:bwMode="auto" r:id="rId25">
            <p14:nvContentPartPr>
              <p14:cNvPr id="1052405" name=""/>
              <p14:cNvContentPartPr/>
              <p14:nvPr/>
            </p14:nvContentPartPr>
            <p14:xfrm>
              <a:off x="2542952" y="2168700"/>
              <a:ext cx="84983" cy="111804"/>
            </p14:xfrm>
          </p:contentPart>
        </mc:Choice>
        <mc:Fallback>
          <p:sp>
            <p:nvSpPr>
              <p:cNvPr id="1052405" name=""/>
              <p:cNvSpPr/>
              <p:nvPr/>
            </p:nvSpPr>
            <p:spPr>
              <a:xfrm>
                <a:off x="2542952" y="2168700"/>
                <a:ext cx="84983" cy="111804"/>
              </a:xfrm>
            </p:spPr>
          </p:sp>
        </mc:Fallback>
      </mc:AlternateContent>
      <mc:AlternateContent xmlns:mc="http://schemas.openxmlformats.org/markup-compatibility/2006">
        <mc:Choice xmlns:p14="http://schemas.microsoft.com/office/powerpoint/2010/main" Requires="p14">
          <p:contentPart p14:bwMode="auto" r:id="rId26">
            <p14:nvContentPartPr>
              <p14:cNvPr id="1052406" name=""/>
              <p14:cNvContentPartPr/>
              <p14:nvPr/>
            </p14:nvContentPartPr>
            <p14:xfrm>
              <a:off x="989381" y="1197989"/>
              <a:ext cx="36835" cy="307898"/>
            </p14:xfrm>
          </p:contentPart>
        </mc:Choice>
        <mc:Fallback>
          <p:sp>
            <p:nvSpPr>
              <p:cNvPr id="1052406" name=""/>
              <p:cNvSpPr/>
              <p:nvPr/>
            </p:nvSpPr>
            <p:spPr>
              <a:xfrm>
                <a:off x="989381" y="1197989"/>
                <a:ext cx="36835" cy="307898"/>
              </a:xfrm>
            </p:spPr>
          </p:sp>
        </mc:Fallback>
      </mc:AlternateContent>
      <mc:AlternateContent xmlns:mc="http://schemas.openxmlformats.org/markup-compatibility/2006">
        <mc:Choice xmlns:p14="http://schemas.microsoft.com/office/powerpoint/2010/main" Requires="p14">
          <p:contentPart p14:bwMode="auto" r:id="rId27">
            <p14:nvContentPartPr>
              <p14:cNvPr id="1052407" name=""/>
              <p14:cNvContentPartPr/>
              <p14:nvPr/>
            </p14:nvContentPartPr>
            <p14:xfrm>
              <a:off x="958265" y="1095222"/>
              <a:ext cx="304974" cy="375900"/>
            </p14:xfrm>
          </p:contentPart>
        </mc:Choice>
        <mc:Fallback>
          <p:sp>
            <p:nvSpPr>
              <p:cNvPr id="1052407" name=""/>
              <p:cNvSpPr/>
              <p:nvPr/>
            </p:nvSpPr>
            <p:spPr>
              <a:xfrm>
                <a:off x="958265" y="1095222"/>
                <a:ext cx="304974" cy="375900"/>
              </a:xfrm>
            </p:spPr>
          </p:sp>
        </mc:Fallback>
      </mc:AlternateContent>
      <mc:AlternateContent xmlns:mc="http://schemas.openxmlformats.org/markup-compatibility/2006">
        <mc:Choice xmlns:p14="http://schemas.microsoft.com/office/powerpoint/2010/main" Requires="p14">
          <p:contentPart p14:bwMode="auto" r:id="rId28">
            <p14:nvContentPartPr>
              <p14:cNvPr id="1052408" name=""/>
              <p14:cNvContentPartPr/>
              <p14:nvPr/>
            </p14:nvContentPartPr>
            <p14:xfrm>
              <a:off x="1264182" y="1103425"/>
              <a:ext cx="197984" cy="426113"/>
            </p14:xfrm>
          </p:contentPart>
        </mc:Choice>
        <mc:Fallback>
          <p:sp>
            <p:nvSpPr>
              <p:cNvPr id="1052408" name=""/>
              <p:cNvSpPr/>
              <p:nvPr/>
            </p:nvSpPr>
            <p:spPr>
              <a:xfrm>
                <a:off x="1264182" y="1103425"/>
                <a:ext cx="197984" cy="426113"/>
              </a:xfrm>
            </p:spPr>
          </p:sp>
        </mc:Fallback>
      </mc:AlternateContent>
      <mc:AlternateContent xmlns:mc="http://schemas.openxmlformats.org/markup-compatibility/2006">
        <mc:Choice xmlns:p14="http://schemas.microsoft.com/office/powerpoint/2010/main" Requires="p14">
          <p:contentPart p14:bwMode="auto" r:id="rId29">
            <p14:nvContentPartPr>
              <p14:cNvPr id="1052409" name=""/>
              <p14:cNvContentPartPr/>
              <p14:nvPr/>
            </p14:nvContentPartPr>
            <p14:xfrm>
              <a:off x="1431679" y="1292081"/>
              <a:ext cx="195741" cy="155163"/>
            </p14:xfrm>
          </p:contentPart>
        </mc:Choice>
        <mc:Fallback>
          <p:sp>
            <p:nvSpPr>
              <p:cNvPr id="1052409" name=""/>
              <p:cNvSpPr/>
              <p:nvPr/>
            </p:nvSpPr>
            <p:spPr>
              <a:xfrm>
                <a:off x="1431679" y="1292081"/>
                <a:ext cx="195741" cy="155163"/>
              </a:xfrm>
            </p:spPr>
          </p:sp>
        </mc:Fallback>
      </mc:AlternateContent>
      <mc:AlternateContent xmlns:mc="http://schemas.openxmlformats.org/markup-compatibility/2006">
        <mc:Choice xmlns:p14="http://schemas.microsoft.com/office/powerpoint/2010/main" Requires="p14">
          <p:contentPart p14:bwMode="auto" r:id="rId30">
            <p14:nvContentPartPr>
              <p14:cNvPr id="1052410" name=""/>
              <p14:cNvContentPartPr/>
              <p14:nvPr/>
            </p14:nvContentPartPr>
            <p14:xfrm>
              <a:off x="1679218" y="1400521"/>
              <a:ext cx="54755" cy="136598"/>
            </p14:xfrm>
          </p:contentPart>
        </mc:Choice>
        <mc:Fallback>
          <p:sp>
            <p:nvSpPr>
              <p:cNvPr id="1052410" name=""/>
              <p:cNvSpPr/>
              <p:nvPr/>
            </p:nvSpPr>
            <p:spPr>
              <a:xfrm>
                <a:off x="1679218" y="1400521"/>
                <a:ext cx="54755" cy="136598"/>
              </a:xfrm>
            </p:spPr>
          </p:sp>
        </mc:Fallback>
      </mc:AlternateContent>
      <mc:AlternateContent xmlns:mc="http://schemas.openxmlformats.org/markup-compatibility/2006">
        <mc:Choice xmlns:p14="http://schemas.microsoft.com/office/powerpoint/2010/main" Requires="p14">
          <p:contentPart p14:bwMode="auto" r:id="rId31">
            <p14:nvContentPartPr>
              <p14:cNvPr id="1052411" name=""/>
              <p14:cNvContentPartPr/>
              <p14:nvPr/>
            </p14:nvContentPartPr>
            <p14:xfrm>
              <a:off x="1843675" y="1252006"/>
              <a:ext cx="141277" cy="192209"/>
            </p14:xfrm>
          </p:contentPart>
        </mc:Choice>
        <mc:Fallback>
          <p:sp>
            <p:nvSpPr>
              <p:cNvPr id="1052411" name=""/>
              <p:cNvSpPr/>
              <p:nvPr/>
            </p:nvSpPr>
            <p:spPr>
              <a:xfrm>
                <a:off x="1843675" y="1252006"/>
                <a:ext cx="141277" cy="192209"/>
              </a:xfrm>
            </p:spPr>
          </p:sp>
        </mc:Fallback>
      </mc:AlternateContent>
      <mc:AlternateContent xmlns:mc="http://schemas.openxmlformats.org/markup-compatibility/2006">
        <mc:Choice xmlns:p14="http://schemas.microsoft.com/office/powerpoint/2010/main" Requires="p14">
          <p:contentPart p14:bwMode="auto" r:id="rId32">
            <p14:nvContentPartPr>
              <p14:cNvPr id="1052412" name=""/>
              <p14:cNvContentPartPr/>
              <p14:nvPr/>
            </p14:nvContentPartPr>
            <p14:xfrm>
              <a:off x="1917343" y="1429560"/>
              <a:ext cx="117118" cy="147225"/>
            </p14:xfrm>
          </p:contentPart>
        </mc:Choice>
        <mc:Fallback>
          <p:sp>
            <p:nvSpPr>
              <p:cNvPr id="1052412" name=""/>
              <p:cNvSpPr/>
              <p:nvPr/>
            </p:nvSpPr>
            <p:spPr>
              <a:xfrm>
                <a:off x="1917343" y="1429560"/>
                <a:ext cx="117118" cy="147225"/>
              </a:xfrm>
            </p:spPr>
          </p:sp>
        </mc:Fallback>
      </mc:AlternateContent>
      <mc:AlternateContent xmlns:mc="http://schemas.openxmlformats.org/markup-compatibility/2006">
        <mc:Choice xmlns:p14="http://schemas.microsoft.com/office/powerpoint/2010/main" Requires="p14">
          <p:contentPart p14:bwMode="auto" r:id="rId33">
            <p14:nvContentPartPr>
              <p14:cNvPr id="1052413" name=""/>
              <p14:cNvContentPartPr/>
              <p14:nvPr/>
            </p14:nvContentPartPr>
            <p14:xfrm>
              <a:off x="1948418" y="1466046"/>
              <a:ext cx="96096" cy="110447"/>
            </p14:xfrm>
          </p:contentPart>
        </mc:Choice>
        <mc:Fallback>
          <p:sp>
            <p:nvSpPr>
              <p:cNvPr id="1052413" name=""/>
              <p:cNvSpPr/>
              <p:nvPr/>
            </p:nvSpPr>
            <p:spPr>
              <a:xfrm>
                <a:off x="1948418" y="1466046"/>
                <a:ext cx="96096" cy="110447"/>
              </a:xfrm>
            </p:spPr>
          </p:sp>
        </mc:Fallback>
      </mc:AlternateContent>
      <mc:AlternateContent xmlns:mc="http://schemas.openxmlformats.org/markup-compatibility/2006">
        <mc:Choice xmlns:p14="http://schemas.microsoft.com/office/powerpoint/2010/main" Requires="p14">
          <p:contentPart p14:bwMode="auto" r:id="rId34">
            <p14:nvContentPartPr>
              <p14:cNvPr id="1052414" name=""/>
              <p14:cNvContentPartPr/>
              <p14:nvPr/>
            </p14:nvContentPartPr>
            <p14:xfrm>
              <a:off x="1848256" y="1192297"/>
              <a:ext cx="235924" cy="22690"/>
            </p14:xfrm>
          </p:contentPart>
        </mc:Choice>
        <mc:Fallback>
          <p:sp>
            <p:nvSpPr>
              <p:cNvPr id="1052414" name=""/>
              <p:cNvSpPr/>
              <p:nvPr/>
            </p:nvSpPr>
            <p:spPr>
              <a:xfrm>
                <a:off x="1848256" y="1192297"/>
                <a:ext cx="235924" cy="22690"/>
              </a:xfrm>
            </p:spPr>
          </p:sp>
        </mc:Fallback>
      </mc:AlternateContent>
      <mc:AlternateContent xmlns:mc="http://schemas.openxmlformats.org/markup-compatibility/2006">
        <mc:Choice xmlns:p14="http://schemas.microsoft.com/office/powerpoint/2010/main" Requires="p14">
          <p:contentPart p14:bwMode="auto" r:id="rId35">
            <p14:nvContentPartPr>
              <p14:cNvPr id="1052415" name=""/>
              <p14:cNvContentPartPr/>
              <p14:nvPr/>
            </p14:nvContentPartPr>
            <p14:xfrm>
              <a:off x="1984159" y="1168950"/>
              <a:ext cx="91281" cy="146433"/>
            </p14:xfrm>
          </p:contentPart>
        </mc:Choice>
        <mc:Fallback>
          <p:sp>
            <p:nvSpPr>
              <p:cNvPr id="1052415" name=""/>
              <p:cNvSpPr/>
              <p:nvPr/>
            </p:nvSpPr>
            <p:spPr>
              <a:xfrm>
                <a:off x="1984159" y="1168950"/>
                <a:ext cx="91281" cy="146433"/>
              </a:xfrm>
            </p:spPr>
          </p:sp>
        </mc:Fallback>
      </mc:AlternateContent>
      <mc:AlternateContent xmlns:mc="http://schemas.openxmlformats.org/markup-compatibility/2006">
        <mc:Choice xmlns:p14="http://schemas.microsoft.com/office/powerpoint/2010/main" Requires="p14">
          <p:contentPart p14:bwMode="auto" r:id="rId36">
            <p14:nvContentPartPr>
              <p14:cNvPr id="1052416" name=""/>
              <p14:cNvContentPartPr/>
              <p14:nvPr/>
            </p14:nvContentPartPr>
            <p14:xfrm>
              <a:off x="2152132" y="1364532"/>
              <a:ext cx="61033" cy="129094"/>
            </p14:xfrm>
          </p:contentPart>
        </mc:Choice>
        <mc:Fallback>
          <p:sp>
            <p:nvSpPr>
              <p:cNvPr id="1052416" name=""/>
              <p:cNvSpPr/>
              <p:nvPr/>
            </p:nvSpPr>
            <p:spPr>
              <a:xfrm>
                <a:off x="2152132" y="1364532"/>
                <a:ext cx="61033" cy="129094"/>
              </a:xfrm>
            </p:spPr>
          </p:sp>
        </mc:Fallback>
      </mc:AlternateContent>
      <mc:AlternateContent xmlns:mc="http://schemas.openxmlformats.org/markup-compatibility/2006">
        <mc:Choice xmlns:p14="http://schemas.microsoft.com/office/powerpoint/2010/main" Requires="p14">
          <p:contentPart p14:bwMode="auto" r:id="rId37">
            <p14:nvContentPartPr>
              <p14:cNvPr id="1052417" name=""/>
              <p14:cNvContentPartPr/>
              <p14:nvPr/>
            </p14:nvContentPartPr>
            <p14:xfrm>
              <a:off x="2298666" y="1220506"/>
              <a:ext cx="148146" cy="183576"/>
            </p14:xfrm>
          </p:contentPart>
        </mc:Choice>
        <mc:Fallback>
          <p:sp>
            <p:nvSpPr>
              <p:cNvPr id="1052417" name=""/>
              <p:cNvSpPr/>
              <p:nvPr/>
            </p:nvSpPr>
            <p:spPr>
              <a:xfrm>
                <a:off x="2298666" y="1220506"/>
                <a:ext cx="148146" cy="183576"/>
              </a:xfrm>
            </p:spPr>
          </p:sp>
        </mc:Fallback>
      </mc:AlternateContent>
      <mc:AlternateContent xmlns:mc="http://schemas.openxmlformats.org/markup-compatibility/2006">
        <mc:Choice xmlns:p14="http://schemas.microsoft.com/office/powerpoint/2010/main" Requires="p14">
          <p:contentPart p14:bwMode="auto" r:id="rId38">
            <p14:nvContentPartPr>
              <p14:cNvPr id="1052418" name=""/>
              <p14:cNvContentPartPr/>
              <p14:nvPr/>
            </p14:nvContentPartPr>
            <p14:xfrm>
              <a:off x="2456291" y="1371481"/>
              <a:ext cx="51508" cy="98615"/>
            </p14:xfrm>
          </p:contentPart>
        </mc:Choice>
        <mc:Fallback>
          <p:sp>
            <p:nvSpPr>
              <p:cNvPr id="1052418" name=""/>
              <p:cNvSpPr/>
              <p:nvPr/>
            </p:nvSpPr>
            <p:spPr>
              <a:xfrm>
                <a:off x="2456291" y="1371481"/>
                <a:ext cx="51508" cy="98615"/>
              </a:xfrm>
            </p:spPr>
          </p:sp>
        </mc:Fallback>
      </mc:AlternateContent>
      <mc:AlternateContent xmlns:mc="http://schemas.openxmlformats.org/markup-compatibility/2006">
        <mc:Choice xmlns:p14="http://schemas.microsoft.com/office/powerpoint/2010/main" Requires="p14">
          <p:contentPart p14:bwMode="auto" r:id="rId39">
            <p14:nvContentPartPr>
              <p14:cNvPr id="1052419" name=""/>
              <p14:cNvContentPartPr/>
              <p14:nvPr/>
            </p14:nvContentPartPr>
            <p14:xfrm>
              <a:off x="2416835" y="1371481"/>
              <a:ext cx="132558" cy="228206"/>
            </p14:xfrm>
          </p:contentPart>
        </mc:Choice>
        <mc:Fallback>
          <p:sp>
            <p:nvSpPr>
              <p:cNvPr id="1052419" name=""/>
              <p:cNvSpPr/>
              <p:nvPr/>
            </p:nvSpPr>
            <p:spPr>
              <a:xfrm>
                <a:off x="2416835" y="1371481"/>
                <a:ext cx="132558" cy="228206"/>
              </a:xfrm>
            </p:spPr>
          </p:sp>
        </mc:Fallback>
      </mc:AlternateContent>
      <mc:AlternateContent xmlns:mc="http://schemas.openxmlformats.org/markup-compatibility/2006">
        <mc:Choice xmlns:p14="http://schemas.microsoft.com/office/powerpoint/2010/main" Requires="p14">
          <p:contentPart p14:bwMode="auto" r:id="rId40">
            <p14:nvContentPartPr>
              <p14:cNvPr id="1052420" name=""/>
              <p14:cNvContentPartPr/>
              <p14:nvPr/>
            </p14:nvContentPartPr>
            <p14:xfrm>
              <a:off x="2313327" y="1125445"/>
              <a:ext cx="170119" cy="7020"/>
            </p14:xfrm>
          </p:contentPart>
        </mc:Choice>
        <mc:Fallback>
          <p:sp>
            <p:nvSpPr>
              <p:cNvPr id="1052420" name=""/>
              <p:cNvSpPr/>
              <p:nvPr/>
            </p:nvSpPr>
            <p:spPr>
              <a:xfrm>
                <a:off x="2313327" y="1125445"/>
                <a:ext cx="170119" cy="7020"/>
              </a:xfrm>
            </p:spPr>
          </p:sp>
        </mc:Fallback>
      </mc:AlternateContent>
      <mc:AlternateContent xmlns:mc="http://schemas.openxmlformats.org/markup-compatibility/2006">
        <mc:Choice xmlns:p14="http://schemas.microsoft.com/office/powerpoint/2010/main" Requires="p14">
          <p:contentPart p14:bwMode="auto" r:id="rId41">
            <p14:nvContentPartPr>
              <p14:cNvPr id="1052421" name=""/>
              <p14:cNvContentPartPr/>
              <p14:nvPr/>
            </p14:nvContentPartPr>
            <p14:xfrm>
              <a:off x="2442171" y="1089030"/>
              <a:ext cx="105833" cy="168993"/>
            </p14:xfrm>
          </p:contentPart>
        </mc:Choice>
        <mc:Fallback>
          <p:sp>
            <p:nvSpPr>
              <p:cNvPr id="1052421" name=""/>
              <p:cNvSpPr/>
              <p:nvPr/>
            </p:nvSpPr>
            <p:spPr>
              <a:xfrm>
                <a:off x="2442171" y="1089030"/>
                <a:ext cx="105833" cy="168993"/>
              </a:xfrm>
            </p:spPr>
          </p:sp>
        </mc:Fallback>
      </mc:AlternateContent>
      <mc:AlternateContent xmlns:mc="http://schemas.openxmlformats.org/markup-compatibility/2006">
        <mc:Choice xmlns:p14="http://schemas.microsoft.com/office/powerpoint/2010/main" Requires="p14">
          <p:contentPart p14:bwMode="auto" r:id="rId42">
            <p14:nvContentPartPr>
              <p14:cNvPr id="1052422" name=""/>
              <p14:cNvContentPartPr/>
              <p14:nvPr/>
            </p14:nvContentPartPr>
            <p14:xfrm>
              <a:off x="2625952" y="1306701"/>
              <a:ext cx="80524" cy="130685"/>
            </p14:xfrm>
          </p:contentPart>
        </mc:Choice>
        <mc:Fallback>
          <p:sp>
            <p:nvSpPr>
              <p:cNvPr id="1052422" name=""/>
              <p:cNvSpPr/>
              <p:nvPr/>
            </p:nvSpPr>
            <p:spPr>
              <a:xfrm>
                <a:off x="2625952" y="1306701"/>
                <a:ext cx="80524" cy="130685"/>
              </a:xfrm>
            </p:spPr>
          </p:sp>
        </mc:Fallback>
      </mc:AlternateContent>
      <mc:AlternateContent xmlns:mc="http://schemas.openxmlformats.org/markup-compatibility/2006">
        <mc:Choice xmlns:p14="http://schemas.microsoft.com/office/powerpoint/2010/main" Requires="p14">
          <p:contentPart p14:bwMode="auto" r:id="rId43">
            <p14:nvContentPartPr>
              <p14:cNvPr id="1052423" name=""/>
              <p14:cNvContentPartPr/>
              <p14:nvPr/>
            </p14:nvContentPartPr>
            <p14:xfrm>
              <a:off x="2763838" y="1161382"/>
              <a:ext cx="189705" cy="220670"/>
            </p14:xfrm>
          </p:contentPart>
        </mc:Choice>
        <mc:Fallback>
          <p:sp>
            <p:nvSpPr>
              <p:cNvPr id="1052423" name=""/>
              <p:cNvSpPr/>
              <p:nvPr/>
            </p:nvSpPr>
            <p:spPr>
              <a:xfrm>
                <a:off x="2763838" y="1161382"/>
                <a:ext cx="189705" cy="220670"/>
              </a:xfrm>
            </p:spPr>
          </p:sp>
        </mc:Fallback>
      </mc:AlternateContent>
      <mc:AlternateContent xmlns:mc="http://schemas.openxmlformats.org/markup-compatibility/2006">
        <mc:Choice xmlns:p14="http://schemas.microsoft.com/office/powerpoint/2010/main" Requires="p14">
          <p:contentPart p14:bwMode="auto" r:id="rId44">
            <p14:nvContentPartPr>
              <p14:cNvPr id="1052424" name=""/>
              <p14:cNvContentPartPr/>
              <p14:nvPr/>
            </p14:nvContentPartPr>
            <p14:xfrm>
              <a:off x="2871061" y="1324354"/>
              <a:ext cx="143332" cy="243481"/>
            </p14:xfrm>
          </p:contentPart>
        </mc:Choice>
        <mc:Fallback>
          <p:sp>
            <p:nvSpPr>
              <p:cNvPr id="1052424" name=""/>
              <p:cNvSpPr/>
              <p:nvPr/>
            </p:nvSpPr>
            <p:spPr>
              <a:xfrm>
                <a:off x="2871061" y="1324354"/>
                <a:ext cx="143332" cy="243481"/>
              </a:xfrm>
            </p:spPr>
          </p:sp>
        </mc:Fallback>
      </mc:AlternateContent>
      <mc:AlternateContent xmlns:mc="http://schemas.openxmlformats.org/markup-compatibility/2006">
        <mc:Choice xmlns:p14="http://schemas.microsoft.com/office/powerpoint/2010/main" Requires="p14">
          <p:contentPart p14:bwMode="auto" r:id="rId45">
            <p14:nvContentPartPr>
              <p14:cNvPr id="1052425" name=""/>
              <p14:cNvContentPartPr/>
              <p14:nvPr/>
            </p14:nvContentPartPr>
            <p14:xfrm>
              <a:off x="2799579" y="1107379"/>
              <a:ext cx="198551" cy="10689"/>
            </p14:xfrm>
          </p:contentPart>
        </mc:Choice>
        <mc:Fallback>
          <p:sp>
            <p:nvSpPr>
              <p:cNvPr id="1052425" name=""/>
              <p:cNvSpPr/>
              <p:nvPr/>
            </p:nvSpPr>
            <p:spPr>
              <a:xfrm>
                <a:off x="2799579" y="1107379"/>
                <a:ext cx="198551" cy="10689"/>
              </a:xfrm>
            </p:spPr>
          </p:sp>
        </mc:Fallback>
      </mc:AlternateContent>
      <mc:AlternateContent xmlns:mc="http://schemas.openxmlformats.org/markup-compatibility/2006">
        <mc:Choice xmlns:p14="http://schemas.microsoft.com/office/powerpoint/2010/main" Requires="p14">
          <p:contentPart p14:bwMode="auto" r:id="rId46">
            <p14:nvContentPartPr>
              <p14:cNvPr id="1052426" name=""/>
              <p14:cNvContentPartPr/>
              <p14:nvPr/>
            </p14:nvContentPartPr>
            <p14:xfrm>
              <a:off x="2921363" y="1082080"/>
              <a:ext cx="77181" cy="94479"/>
            </p14:xfrm>
          </p:contentPart>
        </mc:Choice>
        <mc:Fallback>
          <p:sp>
            <p:nvSpPr>
              <p:cNvPr id="1052426" name=""/>
              <p:cNvSpPr/>
              <p:nvPr/>
            </p:nvSpPr>
            <p:spPr>
              <a:xfrm>
                <a:off x="2921363" y="1082080"/>
                <a:ext cx="77181" cy="94479"/>
              </a:xfrm>
            </p:spPr>
          </p:sp>
        </mc:Fallback>
      </mc:AlternateContent>
      <mc:AlternateContent xmlns:mc="http://schemas.openxmlformats.org/markup-compatibility/2006">
        <mc:Choice xmlns:p14="http://schemas.microsoft.com/office/powerpoint/2010/main" Requires="p14">
          <p:contentPart p14:bwMode="auto" r:id="rId47">
            <p14:nvContentPartPr>
              <p14:cNvPr id="1052427" name=""/>
              <p14:cNvContentPartPr/>
              <p14:nvPr/>
            </p14:nvContentPartPr>
            <p14:xfrm>
              <a:off x="3071386" y="1082080"/>
              <a:ext cx="146185" cy="441467"/>
            </p14:xfrm>
          </p:contentPart>
        </mc:Choice>
        <mc:Fallback>
          <p:sp>
            <p:nvSpPr>
              <p:cNvPr id="1052427" name=""/>
              <p:cNvSpPr/>
              <p:nvPr/>
            </p:nvSpPr>
            <p:spPr>
              <a:xfrm>
                <a:off x="3071386" y="1082080"/>
                <a:ext cx="146185" cy="441467"/>
              </a:xfrm>
            </p:spPr>
          </p:sp>
        </mc:Fallback>
      </mc:AlternateContent>
      <mc:AlternateContent xmlns:mc="http://schemas.openxmlformats.org/markup-compatibility/2006">
        <mc:Choice xmlns:p14="http://schemas.microsoft.com/office/powerpoint/2010/main" Requires="p14">
          <p:contentPart p14:bwMode="auto" r:id="rId48">
            <p14:nvContentPartPr>
              <p14:cNvPr id="1052428" name=""/>
              <p14:cNvContentPartPr/>
              <p14:nvPr/>
            </p14:nvContentPartPr>
            <p14:xfrm>
              <a:off x="2894047" y="4068757"/>
              <a:ext cx="3295181" cy="679451"/>
            </p14:xfrm>
          </p:contentPart>
        </mc:Choice>
        <mc:Fallback>
          <p:sp>
            <p:nvSpPr>
              <p:cNvPr id="1052428" name=""/>
              <p:cNvSpPr/>
              <p:nvPr/>
            </p:nvSpPr>
            <p:spPr>
              <a:xfrm>
                <a:off x="2894047" y="4068757"/>
                <a:ext cx="3295181" cy="679451"/>
              </a:xfrm>
            </p:spPr>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607" name=""/>
              <p14:cNvContentPartPr/>
              <p14:nvPr/>
            </p14:nvContentPartPr>
            <p14:xfrm>
              <a:off x="1526588" y="1290866"/>
              <a:ext cx="5027824" cy="1819958"/>
            </p14:xfrm>
          </p:contentPart>
        </mc:Choice>
        <mc:Fallback>
          <p:sp>
            <p:nvSpPr>
              <p:cNvPr id="1048607" name=""/>
              <p:cNvSpPr/>
              <p:nvPr/>
            </p:nvSpPr>
            <p:spPr>
              <a:xfrm>
                <a:off x="1526588" y="1290866"/>
                <a:ext cx="5027824" cy="1819958"/>
              </a:xfrm>
            </p:spPr>
          </p:sp>
        </mc:Fallback>
      </mc:AlternateContent>
      <mc:AlternateContent xmlns:mc="http://schemas.openxmlformats.org/markup-compatibility/2006">
        <mc:Choice xmlns:p14="http://schemas.microsoft.com/office/powerpoint/2010/main" Requires="p14">
          <p:contentPart p14:bwMode="auto" r:id="rId2">
            <p14:nvContentPartPr>
              <p14:cNvPr id="1048608" name=""/>
              <p14:cNvContentPartPr/>
              <p14:nvPr/>
            </p14:nvContentPartPr>
            <p14:xfrm>
              <a:off x="1928656" y="1545470"/>
              <a:ext cx="112865" cy="268981"/>
            </p14:xfrm>
          </p:contentPart>
        </mc:Choice>
        <mc:Fallback>
          <p:sp>
            <p:nvSpPr>
              <p:cNvPr id="1048608" name=""/>
              <p:cNvSpPr/>
              <p:nvPr/>
            </p:nvSpPr>
            <p:spPr>
              <a:xfrm>
                <a:off x="1928656" y="1545470"/>
                <a:ext cx="112865" cy="268981"/>
              </a:xfrm>
            </p:spPr>
          </p:sp>
        </mc:Fallback>
      </mc:AlternateContent>
      <mc:AlternateContent xmlns:mc="http://schemas.openxmlformats.org/markup-compatibility/2006">
        <mc:Choice xmlns:p14="http://schemas.microsoft.com/office/powerpoint/2010/main" Requires="p14">
          <p:contentPart p14:bwMode="auto" r:id="rId3">
            <p14:nvContentPartPr>
              <p14:cNvPr id="1048609" name=""/>
              <p14:cNvContentPartPr/>
              <p14:nvPr/>
            </p14:nvContentPartPr>
            <p14:xfrm>
              <a:off x="1884438" y="1632340"/>
              <a:ext cx="215955" cy="99475"/>
            </p14:xfrm>
          </p:contentPart>
        </mc:Choice>
        <mc:Fallback>
          <p:sp>
            <p:nvSpPr>
              <p:cNvPr id="1048609" name=""/>
              <p:cNvSpPr/>
              <p:nvPr/>
            </p:nvSpPr>
            <p:spPr>
              <a:xfrm>
                <a:off x="1884438" y="1632340"/>
                <a:ext cx="215955" cy="99475"/>
              </a:xfrm>
            </p:spPr>
          </p:sp>
        </mc:Fallback>
      </mc:AlternateContent>
      <mc:AlternateContent xmlns:mc="http://schemas.openxmlformats.org/markup-compatibility/2006">
        <mc:Choice xmlns:p14="http://schemas.microsoft.com/office/powerpoint/2010/main" Requires="p14">
          <p:contentPart p14:bwMode="auto" r:id="rId4">
            <p14:nvContentPartPr>
              <p14:cNvPr id="1048610" name=""/>
              <p14:cNvContentPartPr/>
              <p14:nvPr/>
            </p14:nvContentPartPr>
            <p14:xfrm>
              <a:off x="2616154" y="1335244"/>
              <a:ext cx="69142" cy="97634"/>
            </p14:xfrm>
          </p:contentPart>
        </mc:Choice>
        <mc:Fallback>
          <p:sp>
            <p:nvSpPr>
              <p:cNvPr id="1048610" name=""/>
              <p:cNvSpPr/>
              <p:nvPr/>
            </p:nvSpPr>
            <p:spPr>
              <a:xfrm>
                <a:off x="2616154" y="1335244"/>
                <a:ext cx="69142" cy="97634"/>
              </a:xfrm>
            </p:spPr>
          </p:sp>
        </mc:Fallback>
      </mc:AlternateContent>
      <mc:AlternateContent xmlns:mc="http://schemas.openxmlformats.org/markup-compatibility/2006">
        <mc:Choice xmlns:p14="http://schemas.microsoft.com/office/powerpoint/2010/main" Requires="p14">
          <p:contentPart p14:bwMode="auto" r:id="rId5">
            <p14:nvContentPartPr>
              <p14:cNvPr id="1048611" name=""/>
              <p14:cNvContentPartPr/>
              <p14:nvPr/>
            </p14:nvContentPartPr>
            <p14:xfrm>
              <a:off x="2599254" y="1328046"/>
              <a:ext cx="157524" cy="90841"/>
            </p14:xfrm>
          </p:contentPart>
        </mc:Choice>
        <mc:Fallback>
          <p:sp>
            <p:nvSpPr>
              <p:cNvPr id="1048611" name=""/>
              <p:cNvSpPr/>
              <p:nvPr/>
            </p:nvSpPr>
            <p:spPr>
              <a:xfrm>
                <a:off x="2599254" y="1328046"/>
                <a:ext cx="157524" cy="90841"/>
              </a:xfrm>
            </p:spPr>
          </p:sp>
        </mc:Fallback>
      </mc:AlternateContent>
      <mc:AlternateContent xmlns:mc="http://schemas.openxmlformats.org/markup-compatibility/2006">
        <mc:Choice xmlns:p14="http://schemas.microsoft.com/office/powerpoint/2010/main" Requires="p14">
          <p:contentPart p14:bwMode="auto" r:id="rId6">
            <p14:nvContentPartPr>
              <p14:cNvPr id="1048612" name=""/>
              <p14:cNvContentPartPr/>
              <p14:nvPr/>
            </p14:nvContentPartPr>
            <p14:xfrm>
              <a:off x="3267243" y="1429560"/>
              <a:ext cx="140371" cy="120098"/>
            </p14:xfrm>
          </p:contentPart>
        </mc:Choice>
        <mc:Fallback>
          <p:sp>
            <p:nvSpPr>
              <p:cNvPr id="1048612" name=""/>
              <p:cNvSpPr/>
              <p:nvPr/>
            </p:nvSpPr>
            <p:spPr>
              <a:xfrm>
                <a:off x="3267243" y="1429560"/>
                <a:ext cx="140371" cy="120098"/>
              </a:xfrm>
            </p:spPr>
          </p:sp>
        </mc:Fallback>
      </mc:AlternateContent>
      <mc:AlternateContent xmlns:mc="http://schemas.openxmlformats.org/markup-compatibility/2006">
        <mc:Choice xmlns:p14="http://schemas.microsoft.com/office/powerpoint/2010/main" Requires="p14">
          <p:contentPart p14:bwMode="auto" r:id="rId7">
            <p14:nvContentPartPr>
              <p14:cNvPr id="1048613" name=""/>
              <p14:cNvContentPartPr/>
              <p14:nvPr/>
            </p14:nvContentPartPr>
            <p14:xfrm>
              <a:off x="3300392" y="1466046"/>
              <a:ext cx="128401" cy="130056"/>
            </p14:xfrm>
          </p:contentPart>
        </mc:Choice>
        <mc:Fallback>
          <p:sp>
            <p:nvSpPr>
              <p:cNvPr id="1048613" name=""/>
              <p:cNvSpPr/>
              <p:nvPr/>
            </p:nvSpPr>
            <p:spPr>
              <a:xfrm>
                <a:off x="3300392" y="1466046"/>
                <a:ext cx="128401" cy="130056"/>
              </a:xfrm>
            </p:spPr>
          </p:sp>
        </mc:Fallback>
      </mc:AlternateContent>
      <mc:AlternateContent xmlns:mc="http://schemas.openxmlformats.org/markup-compatibility/2006">
        <mc:Choice xmlns:p14="http://schemas.microsoft.com/office/powerpoint/2010/main" Requires="p14">
          <p:contentPart p14:bwMode="auto" r:id="rId8">
            <p14:nvContentPartPr>
              <p14:cNvPr id="1048614" name=""/>
              <p14:cNvContentPartPr/>
              <p14:nvPr/>
            </p14:nvContentPartPr>
            <p14:xfrm>
              <a:off x="3826953" y="1661627"/>
              <a:ext cx="95593" cy="99364"/>
            </p14:xfrm>
          </p:contentPart>
        </mc:Choice>
        <mc:Fallback>
          <p:sp>
            <p:nvSpPr>
              <p:cNvPr id="1048614" name=""/>
              <p:cNvSpPr/>
              <p:nvPr/>
            </p:nvSpPr>
            <p:spPr>
              <a:xfrm>
                <a:off x="3826953" y="1661627"/>
                <a:ext cx="95593" cy="99364"/>
              </a:xfrm>
            </p:spPr>
          </p:sp>
        </mc:Fallback>
      </mc:AlternateContent>
      <mc:AlternateContent xmlns:mc="http://schemas.openxmlformats.org/markup-compatibility/2006">
        <mc:Choice xmlns:p14="http://schemas.microsoft.com/office/powerpoint/2010/main" Requires="p14">
          <p:contentPart p14:bwMode="auto" r:id="rId9">
            <p14:nvContentPartPr>
              <p14:cNvPr id="1048615" name=""/>
              <p14:cNvContentPartPr/>
              <p14:nvPr/>
            </p14:nvContentPartPr>
            <p14:xfrm>
              <a:off x="3836504" y="1654181"/>
              <a:ext cx="114723" cy="116157"/>
            </p14:xfrm>
          </p:contentPart>
        </mc:Choice>
        <mc:Fallback>
          <p:sp>
            <p:nvSpPr>
              <p:cNvPr id="1048615" name=""/>
              <p:cNvSpPr/>
              <p:nvPr/>
            </p:nvSpPr>
            <p:spPr>
              <a:xfrm>
                <a:off x="3836504" y="1654181"/>
                <a:ext cx="114723" cy="116157"/>
              </a:xfrm>
            </p:spPr>
          </p:sp>
        </mc:Fallback>
      </mc:AlternateContent>
      <mc:AlternateContent xmlns:mc="http://schemas.openxmlformats.org/markup-compatibility/2006">
        <mc:Choice xmlns:p14="http://schemas.microsoft.com/office/powerpoint/2010/main" Requires="p14">
          <p:contentPart p14:bwMode="auto" r:id="rId10">
            <p14:nvContentPartPr>
              <p14:cNvPr id="1048616" name=""/>
              <p14:cNvContentPartPr/>
              <p14:nvPr/>
            </p14:nvContentPartPr>
            <p14:xfrm>
              <a:off x="4493906" y="1907594"/>
              <a:ext cx="108157" cy="79807"/>
            </p14:xfrm>
          </p:contentPart>
        </mc:Choice>
        <mc:Fallback>
          <p:sp>
            <p:nvSpPr>
              <p:cNvPr id="1048616" name=""/>
              <p:cNvSpPr/>
              <p:nvPr/>
            </p:nvSpPr>
            <p:spPr>
              <a:xfrm>
                <a:off x="4493906" y="1907594"/>
                <a:ext cx="108157" cy="79807"/>
              </a:xfrm>
            </p:spPr>
          </p:sp>
        </mc:Fallback>
      </mc:AlternateContent>
      <mc:AlternateContent xmlns:mc="http://schemas.openxmlformats.org/markup-compatibility/2006">
        <mc:Choice xmlns:p14="http://schemas.microsoft.com/office/powerpoint/2010/main" Requires="p14">
          <p:contentPart p14:bwMode="auto" r:id="rId11">
            <p14:nvContentPartPr>
              <p14:cNvPr id="1048617" name=""/>
              <p14:cNvContentPartPr/>
              <p14:nvPr/>
            </p14:nvContentPartPr>
            <p14:xfrm>
              <a:off x="4516021" y="1900396"/>
              <a:ext cx="78964" cy="141439"/>
            </p14:xfrm>
          </p:contentPart>
        </mc:Choice>
        <mc:Fallback>
          <p:sp>
            <p:nvSpPr>
              <p:cNvPr id="1048617" name=""/>
              <p:cNvSpPr/>
              <p:nvPr/>
            </p:nvSpPr>
            <p:spPr>
              <a:xfrm>
                <a:off x="4516021" y="1900396"/>
                <a:ext cx="78964" cy="141439"/>
              </a:xfrm>
            </p:spPr>
          </p:sp>
        </mc:Fallback>
      </mc:AlternateContent>
      <mc:AlternateContent xmlns:mc="http://schemas.openxmlformats.org/markup-compatibility/2006">
        <mc:Choice xmlns:p14="http://schemas.microsoft.com/office/powerpoint/2010/main" Requires="p14">
          <p:contentPart p14:bwMode="auto" r:id="rId12">
            <p14:nvContentPartPr>
              <p14:cNvPr id="1048618" name=""/>
              <p14:cNvContentPartPr/>
              <p14:nvPr/>
            </p14:nvContentPartPr>
            <p14:xfrm>
              <a:off x="5041679" y="2226531"/>
              <a:ext cx="118117" cy="81077"/>
            </p14:xfrm>
          </p:contentPart>
        </mc:Choice>
        <mc:Fallback>
          <p:sp>
            <p:nvSpPr>
              <p:cNvPr id="1048618" name=""/>
              <p:cNvSpPr/>
              <p:nvPr/>
            </p:nvSpPr>
            <p:spPr>
              <a:xfrm>
                <a:off x="5041679" y="2226531"/>
                <a:ext cx="118117" cy="81077"/>
              </a:xfrm>
            </p:spPr>
          </p:sp>
        </mc:Fallback>
      </mc:AlternateContent>
      <mc:AlternateContent xmlns:mc="http://schemas.openxmlformats.org/markup-compatibility/2006">
        <mc:Choice xmlns:p14="http://schemas.microsoft.com/office/powerpoint/2010/main" Requires="p14">
          <p:contentPart p14:bwMode="auto" r:id="rId13">
            <p14:nvContentPartPr>
              <p14:cNvPr id="1048619" name=""/>
              <p14:cNvContentPartPr/>
              <p14:nvPr/>
            </p14:nvContentPartPr>
            <p14:xfrm>
              <a:off x="5066694" y="2241175"/>
              <a:ext cx="64422" cy="108215"/>
            </p14:xfrm>
          </p:contentPart>
        </mc:Choice>
        <mc:Fallback>
          <p:sp>
            <p:nvSpPr>
              <p:cNvPr id="1048619" name=""/>
              <p:cNvSpPr/>
              <p:nvPr/>
            </p:nvSpPr>
            <p:spPr>
              <a:xfrm>
                <a:off x="5066694" y="2241175"/>
                <a:ext cx="64422" cy="108215"/>
              </a:xfrm>
            </p:spPr>
          </p:sp>
        </mc:Fallback>
      </mc:AlternateContent>
      <mc:AlternateContent xmlns:mc="http://schemas.openxmlformats.org/markup-compatibility/2006">
        <mc:Choice xmlns:p14="http://schemas.microsoft.com/office/powerpoint/2010/main" Requires="p14">
          <p:contentPart p14:bwMode="auto" r:id="rId14">
            <p14:nvContentPartPr>
              <p14:cNvPr id="1048620" name=""/>
              <p14:cNvContentPartPr/>
              <p14:nvPr/>
            </p14:nvContentPartPr>
            <p14:xfrm>
              <a:off x="5545302" y="2559863"/>
              <a:ext cx="107806" cy="82675"/>
            </p14:xfrm>
          </p:contentPart>
        </mc:Choice>
        <mc:Fallback>
          <p:sp>
            <p:nvSpPr>
              <p:cNvPr id="1048620" name=""/>
              <p:cNvSpPr/>
              <p:nvPr/>
            </p:nvSpPr>
            <p:spPr>
              <a:xfrm>
                <a:off x="5545302" y="2559863"/>
                <a:ext cx="107806" cy="82675"/>
              </a:xfrm>
            </p:spPr>
          </p:sp>
        </mc:Fallback>
      </mc:AlternateContent>
      <mc:AlternateContent xmlns:mc="http://schemas.openxmlformats.org/markup-compatibility/2006">
        <mc:Choice xmlns:p14="http://schemas.microsoft.com/office/powerpoint/2010/main" Requires="p14">
          <p:contentPart p14:bwMode="auto" r:id="rId15">
            <p14:nvContentPartPr>
              <p14:cNvPr id="1048621" name=""/>
              <p14:cNvContentPartPr/>
              <p14:nvPr/>
            </p14:nvContentPartPr>
            <p14:xfrm>
              <a:off x="5581626" y="2537774"/>
              <a:ext cx="26162" cy="121997"/>
            </p14:xfrm>
          </p:contentPart>
        </mc:Choice>
        <mc:Fallback>
          <p:sp>
            <p:nvSpPr>
              <p:cNvPr id="1048621" name=""/>
              <p:cNvSpPr/>
              <p:nvPr/>
            </p:nvSpPr>
            <p:spPr>
              <a:xfrm>
                <a:off x="5581626" y="2537774"/>
                <a:ext cx="26162" cy="121997"/>
              </a:xfrm>
            </p:spPr>
          </p:sp>
        </mc:Fallback>
      </mc:AlternateContent>
      <mc:AlternateContent xmlns:mc="http://schemas.openxmlformats.org/markup-compatibility/2006">
        <mc:Choice xmlns:p14="http://schemas.microsoft.com/office/powerpoint/2010/main" Requires="p14">
          <p:contentPart p14:bwMode="auto" r:id="rId16">
            <p14:nvContentPartPr>
              <p14:cNvPr id="1048622" name=""/>
              <p14:cNvContentPartPr/>
              <p14:nvPr/>
            </p14:nvContentPartPr>
            <p14:xfrm>
              <a:off x="6226592" y="2878304"/>
              <a:ext cx="98973" cy="41339"/>
            </p14:xfrm>
          </p:contentPart>
        </mc:Choice>
        <mc:Fallback>
          <p:sp>
            <p:nvSpPr>
              <p:cNvPr id="1048622" name=""/>
              <p:cNvSpPr/>
              <p:nvPr/>
            </p:nvSpPr>
            <p:spPr>
              <a:xfrm>
                <a:off x="6226592" y="2878304"/>
                <a:ext cx="98973" cy="41339"/>
              </a:xfrm>
            </p:spPr>
          </p:sp>
        </mc:Fallback>
      </mc:AlternateContent>
      <mc:AlternateContent xmlns:mc="http://schemas.openxmlformats.org/markup-compatibility/2006">
        <mc:Choice xmlns:p14="http://schemas.microsoft.com/office/powerpoint/2010/main" Requires="p14">
          <p:contentPart p14:bwMode="auto" r:id="rId17">
            <p14:nvContentPartPr>
              <p14:cNvPr id="1048623" name=""/>
              <p14:cNvContentPartPr/>
              <p14:nvPr/>
            </p14:nvContentPartPr>
            <p14:xfrm>
              <a:off x="6232462" y="2864157"/>
              <a:ext cx="81218" cy="156524"/>
            </p14:xfrm>
          </p:contentPart>
        </mc:Choice>
        <mc:Fallback>
          <p:sp>
            <p:nvSpPr>
              <p:cNvPr id="1048623" name=""/>
              <p:cNvSpPr/>
              <p:nvPr/>
            </p:nvSpPr>
            <p:spPr>
              <a:xfrm>
                <a:off x="6232462" y="2864157"/>
                <a:ext cx="81218" cy="156524"/>
              </a:xfrm>
            </p:spPr>
          </p:sp>
        </mc:Fallback>
      </mc:AlternateContent>
      <mc:AlternateContent xmlns:mc="http://schemas.openxmlformats.org/markup-compatibility/2006">
        <mc:Choice xmlns:p14="http://schemas.microsoft.com/office/powerpoint/2010/main" Requires="p14">
          <p:contentPart p14:bwMode="auto" r:id="rId18">
            <p14:nvContentPartPr>
              <p14:cNvPr id="1048624" name=""/>
              <p14:cNvContentPartPr/>
              <p14:nvPr/>
            </p14:nvContentPartPr>
            <p14:xfrm>
              <a:off x="1733973" y="1137769"/>
              <a:ext cx="186787" cy="228198"/>
            </p14:xfrm>
          </p:contentPart>
        </mc:Choice>
        <mc:Fallback>
          <p:sp>
            <p:nvSpPr>
              <p:cNvPr id="1048624" name=""/>
              <p:cNvSpPr/>
              <p:nvPr/>
            </p:nvSpPr>
            <p:spPr>
              <a:xfrm>
                <a:off x="1733973" y="1137769"/>
                <a:ext cx="186787" cy="228198"/>
              </a:xfrm>
            </p:spPr>
          </p:sp>
        </mc:Fallback>
      </mc:AlternateContent>
      <mc:AlternateContent xmlns:mc="http://schemas.openxmlformats.org/markup-compatibility/2006">
        <mc:Choice xmlns:p14="http://schemas.microsoft.com/office/powerpoint/2010/main" Requires="p14">
          <p:contentPart p14:bwMode="auto" r:id="rId19">
            <p14:nvContentPartPr>
              <p14:cNvPr id="1048625" name=""/>
              <p14:cNvContentPartPr/>
              <p14:nvPr/>
            </p14:nvContentPartPr>
            <p14:xfrm>
              <a:off x="2009985" y="1061479"/>
              <a:ext cx="35506" cy="367422"/>
            </p14:xfrm>
          </p:contentPart>
        </mc:Choice>
        <mc:Fallback>
          <p:sp>
            <p:nvSpPr>
              <p:cNvPr id="1048625" name=""/>
              <p:cNvSpPr/>
              <p:nvPr/>
            </p:nvSpPr>
            <p:spPr>
              <a:xfrm>
                <a:off x="2009985" y="1061479"/>
                <a:ext cx="35506" cy="367422"/>
              </a:xfrm>
            </p:spPr>
          </p:sp>
        </mc:Fallback>
      </mc:AlternateContent>
      <mc:AlternateContent xmlns:mc="http://schemas.openxmlformats.org/markup-compatibility/2006">
        <mc:Choice xmlns:p14="http://schemas.microsoft.com/office/powerpoint/2010/main" Requires="p14">
          <p:contentPart p14:bwMode="auto" r:id="rId20">
            <p14:nvContentPartPr>
              <p14:cNvPr id="1048626" name=""/>
              <p14:cNvContentPartPr/>
              <p14:nvPr/>
            </p14:nvContentPartPr>
            <p14:xfrm>
              <a:off x="2105420" y="1016555"/>
              <a:ext cx="79017" cy="266034"/>
            </p14:xfrm>
          </p:contentPart>
        </mc:Choice>
        <mc:Fallback>
          <p:sp>
            <p:nvSpPr>
              <p:cNvPr id="1048626" name=""/>
              <p:cNvSpPr/>
              <p:nvPr/>
            </p:nvSpPr>
            <p:spPr>
              <a:xfrm>
                <a:off x="2105420" y="1016555"/>
                <a:ext cx="79017" cy="266034"/>
              </a:xfrm>
            </p:spPr>
          </p:sp>
        </mc:Fallback>
      </mc:AlternateContent>
      <mc:AlternateContent xmlns:mc="http://schemas.openxmlformats.org/markup-compatibility/2006">
        <mc:Choice xmlns:p14="http://schemas.microsoft.com/office/powerpoint/2010/main" Requires="p14">
          <p:contentPart p14:bwMode="auto" r:id="rId21">
            <p14:nvContentPartPr>
              <p14:cNvPr id="1048627" name=""/>
              <p14:cNvContentPartPr/>
              <p14:nvPr/>
            </p14:nvContentPartPr>
            <p14:xfrm>
              <a:off x="2063142" y="1085317"/>
              <a:ext cx="158073" cy="83633"/>
            </p14:xfrm>
          </p:contentPart>
        </mc:Choice>
        <mc:Fallback>
          <p:sp>
            <p:nvSpPr>
              <p:cNvPr id="1048627" name=""/>
              <p:cNvSpPr/>
              <p:nvPr/>
            </p:nvSpPr>
            <p:spPr>
              <a:xfrm>
                <a:off x="2063142" y="1085317"/>
                <a:ext cx="158073" cy="83633"/>
              </a:xfrm>
            </p:spPr>
          </p:sp>
        </mc:Fallback>
      </mc:AlternateContent>
      <mc:AlternateContent xmlns:mc="http://schemas.openxmlformats.org/markup-compatibility/2006">
        <mc:Choice xmlns:p14="http://schemas.microsoft.com/office/powerpoint/2010/main" Requires="p14">
          <p:contentPart p14:bwMode="auto" r:id="rId22">
            <p14:nvContentPartPr>
              <p14:cNvPr id="1048628" name=""/>
              <p14:cNvContentPartPr/>
              <p14:nvPr/>
            </p14:nvContentPartPr>
            <p14:xfrm>
              <a:off x="2212901" y="1218596"/>
              <a:ext cx="67366" cy="44196"/>
            </p14:xfrm>
          </p:contentPart>
        </mc:Choice>
        <mc:Fallback>
          <p:sp>
            <p:nvSpPr>
              <p:cNvPr id="1048628" name=""/>
              <p:cNvSpPr/>
              <p:nvPr/>
            </p:nvSpPr>
            <p:spPr>
              <a:xfrm>
                <a:off x="2212901" y="1218596"/>
                <a:ext cx="67366" cy="44196"/>
              </a:xfrm>
            </p:spPr>
          </p:sp>
        </mc:Fallback>
      </mc:AlternateContent>
      <mc:AlternateContent xmlns:mc="http://schemas.openxmlformats.org/markup-compatibility/2006">
        <mc:Choice xmlns:p14="http://schemas.microsoft.com/office/powerpoint/2010/main" Requires="p14">
          <p:contentPart p14:bwMode="auto" r:id="rId23">
            <p14:nvContentPartPr>
              <p14:cNvPr id="1048629" name=""/>
              <p14:cNvContentPartPr/>
              <p14:nvPr/>
            </p14:nvContentPartPr>
            <p14:xfrm>
              <a:off x="2347571" y="965922"/>
              <a:ext cx="58988" cy="334017"/>
            </p14:xfrm>
          </p:contentPart>
        </mc:Choice>
        <mc:Fallback>
          <p:sp>
            <p:nvSpPr>
              <p:cNvPr id="1048629" name=""/>
              <p:cNvSpPr/>
              <p:nvPr/>
            </p:nvSpPr>
            <p:spPr>
              <a:xfrm>
                <a:off x="2347571" y="965922"/>
                <a:ext cx="58988" cy="334017"/>
              </a:xfrm>
            </p:spPr>
          </p:sp>
        </mc:Fallback>
      </mc:AlternateContent>
      <mc:AlternateContent xmlns:mc="http://schemas.openxmlformats.org/markup-compatibility/2006">
        <mc:Choice xmlns:p14="http://schemas.microsoft.com/office/powerpoint/2010/main" Requires="p14">
          <p:contentPart p14:bwMode="auto" r:id="rId24">
            <p14:nvContentPartPr>
              <p14:cNvPr id="1048630" name=""/>
              <p14:cNvContentPartPr/>
              <p14:nvPr/>
            </p14:nvContentPartPr>
            <p14:xfrm>
              <a:off x="2651819" y="958725"/>
              <a:ext cx="11856" cy="180316"/>
            </p14:xfrm>
          </p:contentPart>
        </mc:Choice>
        <mc:Fallback>
          <p:sp>
            <p:nvSpPr>
              <p:cNvPr id="1048630" name=""/>
              <p:cNvSpPr/>
              <p:nvPr/>
            </p:nvSpPr>
            <p:spPr>
              <a:xfrm>
                <a:off x="2651819" y="958725"/>
                <a:ext cx="11856" cy="180316"/>
              </a:xfrm>
            </p:spPr>
          </p:sp>
        </mc:Fallback>
      </mc:AlternateContent>
      <mc:AlternateContent xmlns:mc="http://schemas.openxmlformats.org/markup-compatibility/2006">
        <mc:Choice xmlns:p14="http://schemas.microsoft.com/office/powerpoint/2010/main" Requires="p14">
          <p:contentPart p14:bwMode="auto" r:id="rId25">
            <p14:nvContentPartPr>
              <p14:cNvPr id="1048631" name=""/>
              <p14:cNvContentPartPr/>
              <p14:nvPr/>
            </p14:nvContentPartPr>
            <p14:xfrm>
              <a:off x="2678237" y="935286"/>
              <a:ext cx="146664" cy="219020"/>
            </p14:xfrm>
          </p:contentPart>
        </mc:Choice>
        <mc:Fallback>
          <p:sp>
            <p:nvSpPr>
              <p:cNvPr id="1048631" name=""/>
              <p:cNvSpPr/>
              <p:nvPr/>
            </p:nvSpPr>
            <p:spPr>
              <a:xfrm>
                <a:off x="2678237" y="935286"/>
                <a:ext cx="146664" cy="219020"/>
              </a:xfrm>
            </p:spPr>
          </p:sp>
        </mc:Fallback>
      </mc:AlternateContent>
      <mc:AlternateContent xmlns:mc="http://schemas.openxmlformats.org/markup-compatibility/2006">
        <mc:Choice xmlns:p14="http://schemas.microsoft.com/office/powerpoint/2010/main" Requires="p14">
          <p:contentPart p14:bwMode="auto" r:id="rId26">
            <p14:nvContentPartPr>
              <p14:cNvPr id="1048632" name=""/>
              <p14:cNvContentPartPr/>
              <p14:nvPr/>
            </p14:nvContentPartPr>
            <p14:xfrm>
              <a:off x="2880215" y="871606"/>
              <a:ext cx="70869" cy="258851"/>
            </p14:xfrm>
          </p:contentPart>
        </mc:Choice>
        <mc:Fallback>
          <p:sp>
            <p:nvSpPr>
              <p:cNvPr id="1048632" name=""/>
              <p:cNvSpPr/>
              <p:nvPr/>
            </p:nvSpPr>
            <p:spPr>
              <a:xfrm>
                <a:off x="2880215" y="871606"/>
                <a:ext cx="70869" cy="258851"/>
              </a:xfrm>
            </p:spPr>
          </p:sp>
        </mc:Fallback>
      </mc:AlternateContent>
      <mc:AlternateContent xmlns:mc="http://schemas.openxmlformats.org/markup-compatibility/2006">
        <mc:Choice xmlns:p14="http://schemas.microsoft.com/office/powerpoint/2010/main" Requires="p14">
          <p:contentPart p14:bwMode="auto" r:id="rId27">
            <p14:nvContentPartPr>
              <p14:cNvPr id="1048633" name=""/>
              <p14:cNvContentPartPr/>
              <p14:nvPr/>
            </p14:nvContentPartPr>
            <p14:xfrm>
              <a:off x="2974369" y="886498"/>
              <a:ext cx="66647" cy="146547"/>
            </p14:xfrm>
          </p:contentPart>
        </mc:Choice>
        <mc:Fallback>
          <p:sp>
            <p:nvSpPr>
              <p:cNvPr id="1048633" name=""/>
              <p:cNvSpPr/>
              <p:nvPr/>
            </p:nvSpPr>
            <p:spPr>
              <a:xfrm>
                <a:off x="2974369" y="886498"/>
                <a:ext cx="66647" cy="146547"/>
              </a:xfrm>
            </p:spPr>
          </p:sp>
        </mc:Fallback>
      </mc:AlternateContent>
      <mc:AlternateContent xmlns:mc="http://schemas.openxmlformats.org/markup-compatibility/2006">
        <mc:Choice xmlns:p14="http://schemas.microsoft.com/office/powerpoint/2010/main" Requires="p14">
          <p:contentPart p14:bwMode="auto" r:id="rId28">
            <p14:nvContentPartPr>
              <p14:cNvPr id="1048634" name=""/>
              <p14:cNvContentPartPr/>
              <p14:nvPr/>
            </p14:nvContentPartPr>
            <p14:xfrm>
              <a:off x="2964163" y="980175"/>
              <a:ext cx="102045" cy="22233"/>
            </p14:xfrm>
          </p:contentPart>
        </mc:Choice>
        <mc:Fallback>
          <p:sp>
            <p:nvSpPr>
              <p:cNvPr id="1048634" name=""/>
              <p:cNvSpPr/>
              <p:nvPr/>
            </p:nvSpPr>
            <p:spPr>
              <a:xfrm>
                <a:off x="2964163" y="980175"/>
                <a:ext cx="102045" cy="22233"/>
              </a:xfrm>
            </p:spPr>
          </p:sp>
        </mc:Fallback>
      </mc:AlternateContent>
      <mc:AlternateContent xmlns:mc="http://schemas.openxmlformats.org/markup-compatibility/2006">
        <mc:Choice xmlns:p14="http://schemas.microsoft.com/office/powerpoint/2010/main" Requires="p14">
          <p:contentPart p14:bwMode="auto" r:id="rId29">
            <p14:nvContentPartPr>
              <p14:cNvPr id="1048635" name=""/>
              <p14:cNvContentPartPr/>
              <p14:nvPr/>
            </p14:nvContentPartPr>
            <p14:xfrm>
              <a:off x="3081936" y="995210"/>
              <a:ext cx="25190" cy="77261"/>
            </p14:xfrm>
          </p:contentPart>
        </mc:Choice>
        <mc:Fallback>
          <p:sp>
            <p:nvSpPr>
              <p:cNvPr id="1048635" name=""/>
              <p:cNvSpPr/>
              <p:nvPr/>
            </p:nvSpPr>
            <p:spPr>
              <a:xfrm>
                <a:off x="3081936" y="995210"/>
                <a:ext cx="25190" cy="77261"/>
              </a:xfrm>
            </p:spPr>
          </p:sp>
        </mc:Fallback>
      </mc:AlternateContent>
      <mc:AlternateContent xmlns:mc="http://schemas.openxmlformats.org/markup-compatibility/2006">
        <mc:Choice xmlns:p14="http://schemas.microsoft.com/office/powerpoint/2010/main" Requires="p14">
          <p:contentPart p14:bwMode="auto" r:id="rId30">
            <p14:nvContentPartPr>
              <p14:cNvPr id="1048636" name=""/>
              <p14:cNvContentPartPr/>
              <p14:nvPr/>
            </p14:nvContentPartPr>
            <p14:xfrm>
              <a:off x="3144620" y="864160"/>
              <a:ext cx="66187" cy="254163"/>
            </p14:xfrm>
          </p:contentPart>
        </mc:Choice>
        <mc:Fallback>
          <p:sp>
            <p:nvSpPr>
              <p:cNvPr id="1048636" name=""/>
              <p:cNvSpPr/>
              <p:nvPr/>
            </p:nvSpPr>
            <p:spPr>
              <a:xfrm>
                <a:off x="3144620" y="864160"/>
                <a:ext cx="66187" cy="254163"/>
              </a:xfrm>
            </p:spPr>
          </p:sp>
        </mc:Fallback>
      </mc:AlternateContent>
      <mc:AlternateContent xmlns:mc="http://schemas.openxmlformats.org/markup-compatibility/2006">
        <mc:Choice xmlns:p14="http://schemas.microsoft.com/office/powerpoint/2010/main" Requires="p14">
          <p:contentPart p14:bwMode="auto" r:id="rId31">
            <p14:nvContentPartPr>
              <p14:cNvPr id="1048637" name=""/>
              <p14:cNvContentPartPr/>
              <p14:nvPr/>
            </p14:nvContentPartPr>
            <p14:xfrm>
              <a:off x="3468905" y="1118069"/>
              <a:ext cx="38871" cy="168404"/>
            </p14:xfrm>
          </p:contentPart>
        </mc:Choice>
        <mc:Fallback>
          <p:sp>
            <p:nvSpPr>
              <p:cNvPr id="1048637" name=""/>
              <p:cNvSpPr/>
              <p:nvPr/>
            </p:nvSpPr>
            <p:spPr>
              <a:xfrm>
                <a:off x="3468905" y="1118069"/>
                <a:ext cx="38871" cy="168404"/>
              </a:xfrm>
            </p:spPr>
          </p:sp>
        </mc:Fallback>
      </mc:AlternateContent>
      <mc:AlternateContent xmlns:mc="http://schemas.openxmlformats.org/markup-compatibility/2006">
        <mc:Choice xmlns:p14="http://schemas.microsoft.com/office/powerpoint/2010/main" Requires="p14">
          <p:contentPart p14:bwMode="auto" r:id="rId32">
            <p14:nvContentPartPr>
              <p14:cNvPr id="1048638" name=""/>
              <p14:cNvContentPartPr/>
              <p14:nvPr/>
            </p14:nvContentPartPr>
            <p14:xfrm>
              <a:off x="3486155" y="1114461"/>
              <a:ext cx="114265" cy="208006"/>
            </p14:xfrm>
          </p:contentPart>
        </mc:Choice>
        <mc:Fallback>
          <p:sp>
            <p:nvSpPr>
              <p:cNvPr id="1048638" name=""/>
              <p:cNvSpPr/>
              <p:nvPr/>
            </p:nvSpPr>
            <p:spPr>
              <a:xfrm>
                <a:off x="3486155" y="1114461"/>
                <a:ext cx="114265" cy="208006"/>
              </a:xfrm>
            </p:spPr>
          </p:sp>
        </mc:Fallback>
      </mc:AlternateContent>
      <mc:AlternateContent xmlns:mc="http://schemas.openxmlformats.org/markup-compatibility/2006">
        <mc:Choice xmlns:p14="http://schemas.microsoft.com/office/powerpoint/2010/main" Requires="p14">
          <p:contentPart p14:bwMode="auto" r:id="rId33">
            <p14:nvContentPartPr>
              <p14:cNvPr id="1048639" name=""/>
              <p14:cNvContentPartPr/>
              <p14:nvPr/>
            </p14:nvContentPartPr>
            <p14:xfrm>
              <a:off x="3620738" y="1082080"/>
              <a:ext cx="123105" cy="242386"/>
            </p14:xfrm>
          </p:contentPart>
        </mc:Choice>
        <mc:Fallback>
          <p:sp>
            <p:nvSpPr>
              <p:cNvPr id="1048639" name=""/>
              <p:cNvSpPr/>
              <p:nvPr/>
            </p:nvSpPr>
            <p:spPr>
              <a:xfrm>
                <a:off x="3620738" y="1082080"/>
                <a:ext cx="123105" cy="242386"/>
              </a:xfrm>
            </p:spPr>
          </p:sp>
        </mc:Fallback>
      </mc:AlternateContent>
      <mc:AlternateContent xmlns:mc="http://schemas.openxmlformats.org/markup-compatibility/2006">
        <mc:Choice xmlns:p14="http://schemas.microsoft.com/office/powerpoint/2010/main" Requires="p14">
          <p:contentPart p14:bwMode="auto" r:id="rId34">
            <p14:nvContentPartPr>
              <p14:cNvPr id="1048640" name=""/>
              <p14:cNvContentPartPr/>
              <p14:nvPr/>
            </p14:nvContentPartPr>
            <p14:xfrm>
              <a:off x="3763471" y="1082080"/>
              <a:ext cx="44352" cy="154246"/>
            </p14:xfrm>
          </p:contentPart>
        </mc:Choice>
        <mc:Fallback>
          <p:sp>
            <p:nvSpPr>
              <p:cNvPr id="1048640" name=""/>
              <p:cNvSpPr/>
              <p:nvPr/>
            </p:nvSpPr>
            <p:spPr>
              <a:xfrm>
                <a:off x="3763471" y="1082080"/>
                <a:ext cx="44352" cy="154246"/>
              </a:xfrm>
            </p:spPr>
          </p:sp>
        </mc:Fallback>
      </mc:AlternateContent>
      <mc:AlternateContent xmlns:mc="http://schemas.openxmlformats.org/markup-compatibility/2006">
        <mc:Choice xmlns:p14="http://schemas.microsoft.com/office/powerpoint/2010/main" Requires="p14">
          <p:contentPart p14:bwMode="auto" r:id="rId35">
            <p14:nvContentPartPr>
              <p14:cNvPr id="1048641" name=""/>
              <p14:cNvContentPartPr/>
              <p14:nvPr/>
            </p14:nvContentPartPr>
            <p14:xfrm>
              <a:off x="3757962" y="1161504"/>
              <a:ext cx="78541" cy="14395"/>
            </p14:xfrm>
          </p:contentPart>
        </mc:Choice>
        <mc:Fallback>
          <p:sp>
            <p:nvSpPr>
              <p:cNvPr id="1048641" name=""/>
              <p:cNvSpPr/>
              <p:nvPr/>
            </p:nvSpPr>
            <p:spPr>
              <a:xfrm>
                <a:off x="3757962" y="1161504"/>
                <a:ext cx="78541" cy="14395"/>
              </a:xfrm>
            </p:spPr>
          </p:sp>
        </mc:Fallback>
      </mc:AlternateContent>
      <mc:AlternateContent xmlns:mc="http://schemas.openxmlformats.org/markup-compatibility/2006">
        <mc:Choice xmlns:p14="http://schemas.microsoft.com/office/powerpoint/2010/main" Requires="p14">
          <p:contentPart p14:bwMode="auto" r:id="rId36">
            <p14:nvContentPartPr>
              <p14:cNvPr id="1048642" name=""/>
              <p14:cNvContentPartPr/>
              <p14:nvPr/>
            </p14:nvContentPartPr>
            <p14:xfrm>
              <a:off x="3857299" y="1213857"/>
              <a:ext cx="75582" cy="70131"/>
            </p14:xfrm>
          </p:contentPart>
        </mc:Choice>
        <mc:Fallback>
          <p:sp>
            <p:nvSpPr>
              <p:cNvPr id="1048642" name=""/>
              <p:cNvSpPr/>
              <p:nvPr/>
            </p:nvSpPr>
            <p:spPr>
              <a:xfrm>
                <a:off x="3857299" y="1213857"/>
                <a:ext cx="75582" cy="70131"/>
              </a:xfrm>
            </p:spPr>
          </p:sp>
        </mc:Fallback>
      </mc:AlternateContent>
      <mc:AlternateContent xmlns:mc="http://schemas.openxmlformats.org/markup-compatibility/2006">
        <mc:Choice xmlns:p14="http://schemas.microsoft.com/office/powerpoint/2010/main" Requires="p14">
          <p:contentPart p14:bwMode="auto" r:id="rId37">
            <p14:nvContentPartPr>
              <p14:cNvPr id="1048643" name=""/>
              <p14:cNvContentPartPr/>
              <p14:nvPr/>
            </p14:nvContentPartPr>
            <p14:xfrm>
              <a:off x="3979467" y="1082080"/>
              <a:ext cx="37329" cy="231570"/>
            </p14:xfrm>
          </p:contentPart>
        </mc:Choice>
        <mc:Fallback>
          <p:sp>
            <p:nvSpPr>
              <p:cNvPr id="1048643" name=""/>
              <p:cNvSpPr/>
              <p:nvPr/>
            </p:nvSpPr>
            <p:spPr>
              <a:xfrm>
                <a:off x="3979467" y="1082080"/>
                <a:ext cx="37329" cy="231570"/>
              </a:xfrm>
            </p:spPr>
          </p:sp>
        </mc:Fallback>
      </mc:AlternateContent>
      <mc:AlternateContent xmlns:mc="http://schemas.openxmlformats.org/markup-compatibility/2006">
        <mc:Choice xmlns:p14="http://schemas.microsoft.com/office/powerpoint/2010/main" Requires="p14">
          <p:contentPart p14:bwMode="auto" r:id="rId38">
            <p14:nvContentPartPr>
              <p14:cNvPr id="1048644" name=""/>
              <p14:cNvContentPartPr/>
              <p14:nvPr/>
            </p14:nvContentPartPr>
            <p14:xfrm>
              <a:off x="3872245" y="1217134"/>
              <a:ext cx="1286" cy="31240"/>
            </p14:xfrm>
          </p:contentPart>
        </mc:Choice>
        <mc:Fallback>
          <p:sp>
            <p:nvSpPr>
              <p:cNvPr id="1048644" name=""/>
              <p:cNvSpPr/>
              <p:nvPr/>
            </p:nvSpPr>
            <p:spPr>
              <a:xfrm>
                <a:off x="3872245" y="1217134"/>
                <a:ext cx="1286" cy="31240"/>
              </a:xfrm>
            </p:spPr>
          </p:sp>
        </mc:Fallback>
      </mc:AlternateContent>
      <mc:AlternateContent xmlns:mc="http://schemas.openxmlformats.org/markup-compatibility/2006">
        <mc:Choice xmlns:p14="http://schemas.microsoft.com/office/powerpoint/2010/main" Requires="p14">
          <p:contentPart p14:bwMode="auto" r:id="rId39">
            <p14:nvContentPartPr>
              <p14:cNvPr id="1048645" name=""/>
              <p14:cNvContentPartPr/>
              <p14:nvPr/>
            </p14:nvContentPartPr>
            <p14:xfrm>
              <a:off x="1962979" y="1327142"/>
              <a:ext cx="476603" cy="384870"/>
            </p14:xfrm>
          </p:contentPart>
        </mc:Choice>
        <mc:Fallback>
          <p:sp>
            <p:nvSpPr>
              <p:cNvPr id="1048645" name=""/>
              <p:cNvSpPr/>
              <p:nvPr/>
            </p:nvSpPr>
            <p:spPr>
              <a:xfrm>
                <a:off x="1962979" y="1327142"/>
                <a:ext cx="476603" cy="384870"/>
              </a:xfrm>
            </p:spPr>
          </p:sp>
        </mc:Fallback>
      </mc:AlternateContent>
      <mc:AlternateContent xmlns:mc="http://schemas.openxmlformats.org/markup-compatibility/2006">
        <mc:Choice xmlns:p14="http://schemas.microsoft.com/office/powerpoint/2010/main" Requires="p14">
          <p:contentPart p14:bwMode="auto" r:id="rId40">
            <p14:nvContentPartPr>
              <p14:cNvPr id="1048646" name=""/>
              <p14:cNvContentPartPr/>
              <p14:nvPr/>
            </p14:nvContentPartPr>
            <p14:xfrm>
              <a:off x="2284647" y="1363411"/>
              <a:ext cx="142963" cy="58951"/>
            </p14:xfrm>
          </p:contentPart>
        </mc:Choice>
        <mc:Fallback>
          <p:sp>
            <p:nvSpPr>
              <p:cNvPr id="1048646" name=""/>
              <p:cNvSpPr/>
              <p:nvPr/>
            </p:nvSpPr>
            <p:spPr>
              <a:xfrm>
                <a:off x="2284647" y="1363411"/>
                <a:ext cx="142963" cy="58951"/>
              </a:xfrm>
            </p:spPr>
          </p:sp>
        </mc:Fallback>
      </mc:AlternateContent>
      <mc:AlternateContent xmlns:mc="http://schemas.openxmlformats.org/markup-compatibility/2006">
        <mc:Choice xmlns:p14="http://schemas.microsoft.com/office/powerpoint/2010/main" Requires="p14">
          <p:contentPart p14:bwMode="auto" r:id="rId41">
            <p14:nvContentPartPr>
              <p14:cNvPr id="1048647" name=""/>
              <p14:cNvContentPartPr/>
              <p14:nvPr/>
            </p14:nvContentPartPr>
            <p14:xfrm>
              <a:off x="2613815" y="1233112"/>
              <a:ext cx="449674" cy="131420"/>
            </p14:xfrm>
          </p:contentPart>
        </mc:Choice>
        <mc:Fallback>
          <p:sp>
            <p:nvSpPr>
              <p:cNvPr id="1048647" name=""/>
              <p:cNvSpPr/>
              <p:nvPr/>
            </p:nvSpPr>
            <p:spPr>
              <a:xfrm>
                <a:off x="2613815" y="1233112"/>
                <a:ext cx="449674" cy="131420"/>
              </a:xfrm>
            </p:spPr>
          </p:sp>
        </mc:Fallback>
      </mc:AlternateContent>
      <mc:AlternateContent xmlns:mc="http://schemas.openxmlformats.org/markup-compatibility/2006">
        <mc:Choice xmlns:p14="http://schemas.microsoft.com/office/powerpoint/2010/main" Requires="p14">
          <p:contentPart p14:bwMode="auto" r:id="rId42">
            <p14:nvContentPartPr>
              <p14:cNvPr id="1048648" name=""/>
              <p14:cNvContentPartPr/>
              <p14:nvPr/>
            </p14:nvContentPartPr>
            <p14:xfrm>
              <a:off x="2964163" y="1242350"/>
              <a:ext cx="155450" cy="42788"/>
            </p14:xfrm>
          </p:contentPart>
        </mc:Choice>
        <mc:Fallback>
          <p:sp>
            <p:nvSpPr>
              <p:cNvPr id="1048648" name=""/>
              <p:cNvSpPr/>
              <p:nvPr/>
            </p:nvSpPr>
            <p:spPr>
              <a:xfrm>
                <a:off x="2964163" y="1242350"/>
                <a:ext cx="155450" cy="42788"/>
              </a:xfrm>
            </p:spPr>
          </p:sp>
        </mc:Fallback>
      </mc:AlternateContent>
      <mc:AlternateContent xmlns:mc="http://schemas.openxmlformats.org/markup-compatibility/2006">
        <mc:Choice xmlns:p14="http://schemas.microsoft.com/office/powerpoint/2010/main" Requires="p14">
          <p:contentPart p14:bwMode="auto" r:id="rId43">
            <p14:nvContentPartPr>
              <p14:cNvPr id="1048649" name=""/>
              <p14:cNvContentPartPr/>
              <p14:nvPr/>
            </p14:nvContentPartPr>
            <p14:xfrm>
              <a:off x="3314512" y="1502283"/>
              <a:ext cx="148661" cy="375750"/>
            </p14:xfrm>
          </p:contentPart>
        </mc:Choice>
        <mc:Fallback>
          <p:sp>
            <p:nvSpPr>
              <p:cNvPr id="1048649" name=""/>
              <p:cNvSpPr/>
              <p:nvPr/>
            </p:nvSpPr>
            <p:spPr>
              <a:xfrm>
                <a:off x="3314512" y="1502283"/>
                <a:ext cx="148661" cy="375750"/>
              </a:xfrm>
            </p:spPr>
          </p:sp>
        </mc:Fallback>
      </mc:AlternateContent>
      <mc:AlternateContent xmlns:mc="http://schemas.openxmlformats.org/markup-compatibility/2006">
        <mc:Choice xmlns:p14="http://schemas.microsoft.com/office/powerpoint/2010/main" Requires="p14">
          <p:contentPart p14:bwMode="auto" r:id="rId44">
            <p14:nvContentPartPr>
              <p14:cNvPr id="1048650" name=""/>
              <p14:cNvContentPartPr/>
              <p14:nvPr/>
            </p14:nvContentPartPr>
            <p14:xfrm>
              <a:off x="3393053" y="1830794"/>
              <a:ext cx="140920" cy="141209"/>
            </p14:xfrm>
          </p:contentPart>
        </mc:Choice>
        <mc:Fallback>
          <p:sp>
            <p:nvSpPr>
              <p:cNvPr id="1048650" name=""/>
              <p:cNvSpPr/>
              <p:nvPr/>
            </p:nvSpPr>
            <p:spPr>
              <a:xfrm>
                <a:off x="3393053" y="1830794"/>
                <a:ext cx="140920" cy="141209"/>
              </a:xfrm>
            </p:spPr>
          </p:sp>
        </mc:Fallback>
      </mc:AlternateContent>
      <mc:AlternateContent xmlns:mc="http://schemas.openxmlformats.org/markup-compatibility/2006">
        <mc:Choice xmlns:p14="http://schemas.microsoft.com/office/powerpoint/2010/main" Requires="p14">
          <p:contentPart p14:bwMode="auto" r:id="rId45">
            <p14:nvContentPartPr>
              <p14:cNvPr id="1048651" name=""/>
              <p14:cNvContentPartPr/>
              <p14:nvPr/>
            </p14:nvContentPartPr>
            <p14:xfrm>
              <a:off x="3836504" y="1669471"/>
              <a:ext cx="660873" cy="64382"/>
            </p14:xfrm>
          </p:contentPart>
        </mc:Choice>
        <mc:Fallback>
          <p:sp>
            <p:nvSpPr>
              <p:cNvPr id="1048651" name=""/>
              <p:cNvSpPr/>
              <p:nvPr/>
            </p:nvSpPr>
            <p:spPr>
              <a:xfrm>
                <a:off x="3836504" y="1669471"/>
                <a:ext cx="660873" cy="64382"/>
              </a:xfrm>
            </p:spPr>
          </p:sp>
        </mc:Fallback>
      </mc:AlternateContent>
      <mc:AlternateContent xmlns:mc="http://schemas.openxmlformats.org/markup-compatibility/2006">
        <mc:Choice xmlns:p14="http://schemas.microsoft.com/office/powerpoint/2010/main" Requires="p14">
          <p:contentPart p14:bwMode="auto" r:id="rId46">
            <p14:nvContentPartPr>
              <p14:cNvPr id="1048652" name=""/>
              <p14:cNvContentPartPr/>
              <p14:nvPr/>
            </p14:nvContentPartPr>
            <p14:xfrm>
              <a:off x="4415858" y="1646735"/>
              <a:ext cx="99377" cy="97771"/>
            </p14:xfrm>
          </p:contentPart>
        </mc:Choice>
        <mc:Fallback>
          <p:sp>
            <p:nvSpPr>
              <p:cNvPr id="1048652" name=""/>
              <p:cNvSpPr/>
              <p:nvPr/>
            </p:nvSpPr>
            <p:spPr>
              <a:xfrm>
                <a:off x="4415858" y="1646735"/>
                <a:ext cx="99377" cy="97771"/>
              </a:xfrm>
            </p:spPr>
          </p:sp>
        </mc:Fallback>
      </mc:AlternateContent>
      <mc:AlternateContent xmlns:mc="http://schemas.openxmlformats.org/markup-compatibility/2006">
        <mc:Choice xmlns:p14="http://schemas.microsoft.com/office/powerpoint/2010/main" Requires="p14">
          <p:contentPart p14:bwMode="auto" r:id="rId47">
            <p14:nvContentPartPr>
              <p14:cNvPr id="1048653" name=""/>
              <p14:cNvContentPartPr/>
              <p14:nvPr/>
            </p14:nvContentPartPr>
            <p14:xfrm>
              <a:off x="6930332" y="96726"/>
              <a:ext cx="179049" cy="6388753"/>
            </p14:xfrm>
          </p:contentPart>
        </mc:Choice>
        <mc:Fallback>
          <p:sp>
            <p:nvSpPr>
              <p:cNvPr id="1048653" name=""/>
              <p:cNvSpPr/>
              <p:nvPr/>
            </p:nvSpPr>
            <p:spPr>
              <a:xfrm>
                <a:off x="6930332" y="96726"/>
                <a:ext cx="179049" cy="6388753"/>
              </a:xfrm>
            </p:spPr>
          </p:sp>
        </mc:Fallback>
      </mc:AlternateContent>
      <mc:AlternateContent xmlns:mc="http://schemas.openxmlformats.org/markup-compatibility/2006">
        <mc:Choice xmlns:p14="http://schemas.microsoft.com/office/powerpoint/2010/main" Requires="p14">
          <p:contentPart p14:bwMode="auto" r:id="rId48">
            <p14:nvContentPartPr>
              <p14:cNvPr id="1048654" name=""/>
              <p14:cNvContentPartPr/>
              <p14:nvPr/>
            </p14:nvContentPartPr>
            <p14:xfrm>
              <a:off x="7619735" y="624379"/>
              <a:ext cx="526569" cy="158301"/>
            </p14:xfrm>
          </p:contentPart>
        </mc:Choice>
        <mc:Fallback>
          <p:sp>
            <p:nvSpPr>
              <p:cNvPr id="1048654" name=""/>
              <p:cNvSpPr/>
              <p:nvPr/>
            </p:nvSpPr>
            <p:spPr>
              <a:xfrm>
                <a:off x="7619735" y="624379"/>
                <a:ext cx="526569" cy="158301"/>
              </a:xfrm>
            </p:spPr>
          </p:sp>
        </mc:Fallback>
      </mc:AlternateContent>
      <mc:AlternateContent xmlns:mc="http://schemas.openxmlformats.org/markup-compatibility/2006">
        <mc:Choice xmlns:p14="http://schemas.microsoft.com/office/powerpoint/2010/main" Requires="p14">
          <p:contentPart p14:bwMode="auto" r:id="rId49">
            <p14:nvContentPartPr>
              <p14:cNvPr id="1048655" name=""/>
              <p14:cNvContentPartPr/>
              <p14:nvPr/>
            </p14:nvContentPartPr>
            <p14:xfrm>
              <a:off x="8034371" y="415663"/>
              <a:ext cx="93236" cy="116129"/>
            </p14:xfrm>
          </p:contentPart>
        </mc:Choice>
        <mc:Fallback>
          <p:sp>
            <p:nvSpPr>
              <p:cNvPr id="1048655" name=""/>
              <p:cNvSpPr/>
              <p:nvPr/>
            </p:nvSpPr>
            <p:spPr>
              <a:xfrm>
                <a:off x="8034371" y="415663"/>
                <a:ext cx="93236" cy="116129"/>
              </a:xfrm>
            </p:spPr>
          </p:sp>
        </mc:Fallback>
      </mc:AlternateContent>
      <mc:AlternateContent xmlns:mc="http://schemas.openxmlformats.org/markup-compatibility/2006">
        <mc:Choice xmlns:p14="http://schemas.microsoft.com/office/powerpoint/2010/main" Requires="p14">
          <p:contentPart p14:bwMode="auto" r:id="rId50">
            <p14:nvContentPartPr>
              <p14:cNvPr id="1048656" name=""/>
              <p14:cNvContentPartPr/>
              <p14:nvPr/>
            </p14:nvContentPartPr>
            <p14:xfrm>
              <a:off x="8208618" y="552917"/>
              <a:ext cx="177521" cy="187710"/>
            </p14:xfrm>
          </p:contentPart>
        </mc:Choice>
        <mc:Fallback>
          <p:sp>
            <p:nvSpPr>
              <p:cNvPr id="1048656" name=""/>
              <p:cNvSpPr/>
              <p:nvPr/>
            </p:nvSpPr>
            <p:spPr>
              <a:xfrm>
                <a:off x="8208618" y="552917"/>
                <a:ext cx="177521" cy="187710"/>
              </a:xfrm>
            </p:spPr>
          </p:sp>
        </mc:Fallback>
      </mc:AlternateContent>
      <mc:AlternateContent xmlns:mc="http://schemas.openxmlformats.org/markup-compatibility/2006">
        <mc:Choice xmlns:p14="http://schemas.microsoft.com/office/powerpoint/2010/main" Requires="p14">
          <p:contentPart p14:bwMode="auto" r:id="rId51">
            <p14:nvContentPartPr>
              <p14:cNvPr id="1048657" name=""/>
              <p14:cNvContentPartPr/>
              <p14:nvPr/>
            </p14:nvContentPartPr>
            <p14:xfrm>
              <a:off x="8410720" y="567561"/>
              <a:ext cx="525248" cy="158768"/>
            </p14:xfrm>
          </p:contentPart>
        </mc:Choice>
        <mc:Fallback>
          <p:sp>
            <p:nvSpPr>
              <p:cNvPr id="1048657" name=""/>
              <p:cNvSpPr/>
              <p:nvPr/>
            </p:nvSpPr>
            <p:spPr>
              <a:xfrm>
                <a:off x="8410720" y="567561"/>
                <a:ext cx="525248" cy="158768"/>
              </a:xfrm>
            </p:spPr>
          </p:sp>
        </mc:Fallback>
      </mc:AlternateContent>
      <mc:AlternateContent xmlns:mc="http://schemas.openxmlformats.org/markup-compatibility/2006">
        <mc:Choice xmlns:p14="http://schemas.microsoft.com/office/powerpoint/2010/main" Requires="p14">
          <p:contentPart p14:bwMode="auto" r:id="rId52">
            <p14:nvContentPartPr>
              <p14:cNvPr id="1048658" name=""/>
              <p14:cNvContentPartPr/>
              <p14:nvPr/>
            </p14:nvContentPartPr>
            <p14:xfrm>
              <a:off x="8918558" y="473245"/>
              <a:ext cx="31530" cy="67528"/>
            </p14:xfrm>
          </p:contentPart>
        </mc:Choice>
        <mc:Fallback>
          <p:sp>
            <p:nvSpPr>
              <p:cNvPr id="1048658" name=""/>
              <p:cNvSpPr/>
              <p:nvPr/>
            </p:nvSpPr>
            <p:spPr>
              <a:xfrm>
                <a:off x="8918558" y="473245"/>
                <a:ext cx="31530" cy="67528"/>
              </a:xfrm>
            </p:spPr>
          </p:sp>
        </mc:Fallback>
      </mc:AlternateContent>
      <mc:AlternateContent xmlns:mc="http://schemas.openxmlformats.org/markup-compatibility/2006">
        <mc:Choice xmlns:p14="http://schemas.microsoft.com/office/powerpoint/2010/main" Requires="p14">
          <p:contentPart p14:bwMode="auto" r:id="rId53">
            <p14:nvContentPartPr>
              <p14:cNvPr id="1048659" name=""/>
              <p14:cNvContentPartPr/>
              <p14:nvPr/>
            </p14:nvContentPartPr>
            <p14:xfrm>
              <a:off x="8449275" y="661629"/>
              <a:ext cx="40047" cy="10339"/>
            </p14:xfrm>
          </p:contentPart>
        </mc:Choice>
        <mc:Fallback>
          <p:sp>
            <p:nvSpPr>
              <p:cNvPr id="1048659" name=""/>
              <p:cNvSpPr/>
              <p:nvPr/>
            </p:nvSpPr>
            <p:spPr>
              <a:xfrm>
                <a:off x="8449275" y="661629"/>
                <a:ext cx="40047" cy="10339"/>
              </a:xfrm>
            </p:spPr>
          </p:sp>
        </mc:Fallback>
      </mc:AlternateContent>
      <mc:AlternateContent xmlns:mc="http://schemas.openxmlformats.org/markup-compatibility/2006">
        <mc:Choice xmlns:p14="http://schemas.microsoft.com/office/powerpoint/2010/main" Requires="p14">
          <p:contentPart p14:bwMode="auto" r:id="rId54">
            <p14:nvContentPartPr>
              <p14:cNvPr id="1048660" name=""/>
              <p14:cNvContentPartPr/>
              <p14:nvPr/>
            </p14:nvContentPartPr>
            <p14:xfrm>
              <a:off x="9005877" y="583245"/>
              <a:ext cx="131033" cy="369047"/>
            </p14:xfrm>
          </p:contentPart>
        </mc:Choice>
        <mc:Fallback>
          <p:sp>
            <p:nvSpPr>
              <p:cNvPr id="1048660" name=""/>
              <p:cNvSpPr/>
              <p:nvPr/>
            </p:nvSpPr>
            <p:spPr>
              <a:xfrm>
                <a:off x="9005877" y="583245"/>
                <a:ext cx="131033" cy="369047"/>
              </a:xfrm>
            </p:spPr>
          </p:sp>
        </mc:Fallback>
      </mc:AlternateContent>
      <mc:AlternateContent xmlns:mc="http://schemas.openxmlformats.org/markup-compatibility/2006">
        <mc:Choice xmlns:p14="http://schemas.microsoft.com/office/powerpoint/2010/main" Requires="p14">
          <p:contentPart p14:bwMode="auto" r:id="rId55">
            <p14:nvContentPartPr>
              <p14:cNvPr id="1048661" name=""/>
              <p14:cNvContentPartPr/>
              <p14:nvPr/>
            </p14:nvContentPartPr>
            <p14:xfrm>
              <a:off x="9182640" y="596352"/>
              <a:ext cx="294865" cy="156982"/>
            </p14:xfrm>
          </p:contentPart>
        </mc:Choice>
        <mc:Fallback>
          <p:sp>
            <p:nvSpPr>
              <p:cNvPr id="1048661" name=""/>
              <p:cNvSpPr/>
              <p:nvPr/>
            </p:nvSpPr>
            <p:spPr>
              <a:xfrm>
                <a:off x="9182640" y="596352"/>
                <a:ext cx="294865" cy="156982"/>
              </a:xfrm>
            </p:spPr>
          </p:sp>
        </mc:Fallback>
      </mc:AlternateContent>
      <mc:AlternateContent xmlns:mc="http://schemas.openxmlformats.org/markup-compatibility/2006">
        <mc:Choice xmlns:p14="http://schemas.microsoft.com/office/powerpoint/2010/main" Requires="p14">
          <p:contentPart p14:bwMode="auto" r:id="rId56">
            <p14:nvContentPartPr>
              <p14:cNvPr id="1048662" name=""/>
              <p14:cNvContentPartPr/>
              <p14:nvPr/>
            </p14:nvContentPartPr>
            <p14:xfrm>
              <a:off x="9630415" y="396699"/>
              <a:ext cx="296287" cy="367110"/>
            </p14:xfrm>
          </p:contentPart>
        </mc:Choice>
        <mc:Fallback>
          <p:sp>
            <p:nvSpPr>
              <p:cNvPr id="1048662" name=""/>
              <p:cNvSpPr/>
              <p:nvPr/>
            </p:nvSpPr>
            <p:spPr>
              <a:xfrm>
                <a:off x="9630415" y="396699"/>
                <a:ext cx="296287" cy="367110"/>
              </a:xfrm>
            </p:spPr>
          </p:sp>
        </mc:Fallback>
      </mc:AlternateContent>
      <mc:AlternateContent xmlns:mc="http://schemas.openxmlformats.org/markup-compatibility/2006">
        <mc:Choice xmlns:p14="http://schemas.microsoft.com/office/powerpoint/2010/main" Requires="p14">
          <p:contentPart p14:bwMode="auto" r:id="rId57">
            <p14:nvContentPartPr>
              <p14:cNvPr id="1048663" name=""/>
              <p14:cNvContentPartPr/>
              <p14:nvPr/>
            </p14:nvContentPartPr>
            <p14:xfrm>
              <a:off x="9958084" y="549807"/>
              <a:ext cx="617682" cy="193691"/>
            </p14:xfrm>
          </p:contentPart>
        </mc:Choice>
        <mc:Fallback>
          <p:sp>
            <p:nvSpPr>
              <p:cNvPr id="1048663" name=""/>
              <p:cNvSpPr/>
              <p:nvPr/>
            </p:nvSpPr>
            <p:spPr>
              <a:xfrm>
                <a:off x="9958084" y="549807"/>
                <a:ext cx="617682" cy="193691"/>
              </a:xfrm>
            </p:spPr>
          </p:sp>
        </mc:Fallback>
      </mc:AlternateContent>
      <mc:AlternateContent xmlns:mc="http://schemas.openxmlformats.org/markup-compatibility/2006">
        <mc:Choice xmlns:p14="http://schemas.microsoft.com/office/powerpoint/2010/main" Requires="p14">
          <p:contentPart p14:bwMode="auto" r:id="rId58">
            <p14:nvContentPartPr>
              <p14:cNvPr id="1048664" name=""/>
              <p14:cNvContentPartPr/>
              <p14:nvPr/>
            </p14:nvContentPartPr>
            <p14:xfrm>
              <a:off x="10559307" y="466047"/>
              <a:ext cx="7060" cy="86870"/>
            </p14:xfrm>
          </p:contentPart>
        </mc:Choice>
        <mc:Fallback>
          <p:sp>
            <p:nvSpPr>
              <p:cNvPr id="1048664" name=""/>
              <p:cNvSpPr/>
              <p:nvPr/>
            </p:nvSpPr>
            <p:spPr>
              <a:xfrm>
                <a:off x="10559307" y="466047"/>
                <a:ext cx="7060" cy="86870"/>
              </a:xfrm>
            </p:spPr>
          </p:sp>
        </mc:Fallback>
      </mc:AlternateContent>
      <mc:AlternateContent xmlns:mc="http://schemas.openxmlformats.org/markup-compatibility/2006">
        <mc:Choice xmlns:p14="http://schemas.microsoft.com/office/powerpoint/2010/main" Requires="p14">
          <p:contentPart p14:bwMode="auto" r:id="rId59">
            <p14:nvContentPartPr>
              <p14:cNvPr id="1048665" name=""/>
              <p14:cNvContentPartPr/>
              <p14:nvPr/>
            </p14:nvContentPartPr>
            <p14:xfrm>
              <a:off x="10628979" y="535727"/>
              <a:ext cx="130804" cy="328412"/>
            </p14:xfrm>
          </p:contentPart>
        </mc:Choice>
        <mc:Fallback>
          <p:sp>
            <p:nvSpPr>
              <p:cNvPr id="1048665" name=""/>
              <p:cNvSpPr/>
              <p:nvPr/>
            </p:nvSpPr>
            <p:spPr>
              <a:xfrm>
                <a:off x="10628979" y="535727"/>
                <a:ext cx="130804" cy="328412"/>
              </a:xfrm>
            </p:spPr>
          </p:sp>
        </mc:Fallback>
      </mc:AlternateContent>
      <mc:AlternateContent xmlns:mc="http://schemas.openxmlformats.org/markup-compatibility/2006">
        <mc:Choice xmlns:p14="http://schemas.microsoft.com/office/powerpoint/2010/main" Requires="p14">
          <p:contentPart p14:bwMode="auto" r:id="rId60">
            <p14:nvContentPartPr>
              <p14:cNvPr id="1048666" name=""/>
              <p14:cNvContentPartPr/>
              <p14:nvPr/>
            </p14:nvContentPartPr>
            <p14:xfrm>
              <a:off x="10751633" y="559867"/>
              <a:ext cx="286866" cy="168167"/>
            </p14:xfrm>
          </p:contentPart>
        </mc:Choice>
        <mc:Fallback>
          <p:sp>
            <p:nvSpPr>
              <p:cNvPr id="1048666" name=""/>
              <p:cNvSpPr/>
              <p:nvPr/>
            </p:nvSpPr>
            <p:spPr>
              <a:xfrm>
                <a:off x="10751633" y="559867"/>
                <a:ext cx="286866" cy="168167"/>
              </a:xfrm>
            </p:spPr>
          </p:sp>
        </mc:Fallback>
      </mc:AlternateContent>
      <mc:AlternateContent xmlns:mc="http://schemas.openxmlformats.org/markup-compatibility/2006">
        <mc:Choice xmlns:p14="http://schemas.microsoft.com/office/powerpoint/2010/main" Requires="p14">
          <p:contentPart p14:bwMode="auto" r:id="rId61">
            <p14:nvContentPartPr>
              <p14:cNvPr id="1048667" name=""/>
              <p14:cNvContentPartPr/>
              <p14:nvPr/>
            </p14:nvContentPartPr>
            <p14:xfrm>
              <a:off x="9419434" y="585076"/>
              <a:ext cx="84199" cy="112789"/>
            </p14:xfrm>
          </p:contentPart>
        </mc:Choice>
        <mc:Fallback>
          <p:sp>
            <p:nvSpPr>
              <p:cNvPr id="1048667" name=""/>
              <p:cNvSpPr/>
              <p:nvPr/>
            </p:nvSpPr>
            <p:spPr>
              <a:xfrm>
                <a:off x="9419434" y="585076"/>
                <a:ext cx="84199" cy="112789"/>
              </a:xfrm>
            </p:spPr>
          </p:sp>
        </mc:Fallback>
      </mc:AlternateContent>
      <mc:AlternateContent xmlns:mc="http://schemas.openxmlformats.org/markup-compatibility/2006">
        <mc:Choice xmlns:p14="http://schemas.microsoft.com/office/powerpoint/2010/main" Requires="p14">
          <p:contentPart p14:bwMode="auto" r:id="rId62">
            <p14:nvContentPartPr>
              <p14:cNvPr id="1048668" name=""/>
              <p14:cNvContentPartPr/>
              <p14:nvPr/>
            </p14:nvContentPartPr>
            <p14:xfrm>
              <a:off x="11140001" y="589155"/>
              <a:ext cx="34401" cy="71894"/>
            </p14:xfrm>
          </p:contentPart>
        </mc:Choice>
        <mc:Fallback>
          <p:sp>
            <p:nvSpPr>
              <p:cNvPr id="1048668" name=""/>
              <p:cNvSpPr/>
              <p:nvPr/>
            </p:nvSpPr>
            <p:spPr>
              <a:xfrm>
                <a:off x="11140001" y="589155"/>
                <a:ext cx="34401" cy="71894"/>
              </a:xfrm>
            </p:spPr>
          </p:sp>
        </mc:Fallback>
      </mc:AlternateContent>
      <mc:AlternateContent xmlns:mc="http://schemas.openxmlformats.org/markup-compatibility/2006">
        <mc:Choice xmlns:p14="http://schemas.microsoft.com/office/powerpoint/2010/main" Requires="p14">
          <p:contentPart p14:bwMode="auto" r:id="rId63">
            <p14:nvContentPartPr>
              <p14:cNvPr id="1048669" name=""/>
              <p14:cNvContentPartPr/>
              <p14:nvPr/>
            </p14:nvContentPartPr>
            <p14:xfrm>
              <a:off x="11149251" y="741301"/>
              <a:ext cx="25151" cy="36485"/>
            </p14:xfrm>
          </p:contentPart>
        </mc:Choice>
        <mc:Fallback>
          <p:sp>
            <p:nvSpPr>
              <p:cNvPr id="1048669" name=""/>
              <p:cNvSpPr/>
              <p:nvPr/>
            </p:nvSpPr>
            <p:spPr>
              <a:xfrm>
                <a:off x="11149251" y="741301"/>
                <a:ext cx="25151" cy="36485"/>
              </a:xfrm>
            </p:spPr>
          </p:sp>
        </mc:Fallback>
      </mc:AlternateContent>
      <mc:AlternateContent xmlns:mc="http://schemas.openxmlformats.org/markup-compatibility/2006">
        <mc:Choice xmlns:p14="http://schemas.microsoft.com/office/powerpoint/2010/main" Requires="p14">
          <p:contentPart p14:bwMode="auto" r:id="rId64">
            <p14:nvContentPartPr>
              <p14:cNvPr id="1048670" name=""/>
              <p14:cNvContentPartPr/>
              <p14:nvPr/>
            </p14:nvContentPartPr>
            <p14:xfrm>
              <a:off x="10967017" y="584950"/>
              <a:ext cx="38415" cy="55333"/>
            </p14:xfrm>
          </p:contentPart>
        </mc:Choice>
        <mc:Fallback>
          <p:sp>
            <p:nvSpPr>
              <p:cNvPr id="1048670" name=""/>
              <p:cNvSpPr/>
              <p:nvPr/>
            </p:nvSpPr>
            <p:spPr>
              <a:xfrm>
                <a:off x="10967017" y="584950"/>
                <a:ext cx="38415" cy="55333"/>
              </a:xfrm>
            </p:spPr>
          </p:sp>
        </mc:Fallback>
      </mc:AlternateContent>
      <mc:AlternateContent xmlns:mc="http://schemas.openxmlformats.org/markup-compatibility/2006">
        <mc:Choice xmlns:p14="http://schemas.microsoft.com/office/powerpoint/2010/main" Requires="p14">
          <p:contentPart p14:bwMode="auto" r:id="rId65">
            <p14:nvContentPartPr>
              <p14:cNvPr id="1048671" name=""/>
              <p14:cNvContentPartPr/>
              <p14:nvPr/>
            </p14:nvContentPartPr>
            <p14:xfrm>
              <a:off x="7441032" y="1443233"/>
              <a:ext cx="178703" cy="7920"/>
            </p14:xfrm>
          </p:contentPart>
        </mc:Choice>
        <mc:Fallback>
          <p:sp>
            <p:nvSpPr>
              <p:cNvPr id="1048671" name=""/>
              <p:cNvSpPr/>
              <p:nvPr/>
            </p:nvSpPr>
            <p:spPr>
              <a:xfrm>
                <a:off x="7441032" y="1443233"/>
                <a:ext cx="178703" cy="7920"/>
              </a:xfrm>
            </p:spPr>
          </p:sp>
        </mc:Fallback>
      </mc:AlternateContent>
      <mc:AlternateContent xmlns:mc="http://schemas.openxmlformats.org/markup-compatibility/2006">
        <mc:Choice xmlns:p14="http://schemas.microsoft.com/office/powerpoint/2010/main" Requires="p14">
          <p:contentPart p14:bwMode="auto" r:id="rId66">
            <p14:nvContentPartPr>
              <p14:cNvPr id="1048672" name=""/>
              <p14:cNvContentPartPr/>
              <p14:nvPr/>
            </p14:nvContentPartPr>
            <p14:xfrm>
              <a:off x="7761225" y="1276525"/>
              <a:ext cx="220492" cy="174236"/>
            </p14:xfrm>
          </p:contentPart>
        </mc:Choice>
        <mc:Fallback>
          <p:sp>
            <p:nvSpPr>
              <p:cNvPr id="1048672" name=""/>
              <p:cNvSpPr/>
              <p:nvPr/>
            </p:nvSpPr>
            <p:spPr>
              <a:xfrm>
                <a:off x="7761225" y="1276525"/>
                <a:ext cx="220492" cy="174236"/>
              </a:xfrm>
            </p:spPr>
          </p:sp>
        </mc:Fallback>
      </mc:AlternateContent>
      <mc:AlternateContent xmlns:mc="http://schemas.openxmlformats.org/markup-compatibility/2006">
        <mc:Choice xmlns:p14="http://schemas.microsoft.com/office/powerpoint/2010/main" Requires="p14">
          <p:contentPart p14:bwMode="auto" r:id="rId67">
            <p14:nvContentPartPr>
              <p14:cNvPr id="1048673" name=""/>
              <p14:cNvContentPartPr/>
              <p14:nvPr/>
            </p14:nvContentPartPr>
            <p14:xfrm>
              <a:off x="8090453" y="1291809"/>
              <a:ext cx="26170" cy="328279"/>
            </p14:xfrm>
          </p:contentPart>
        </mc:Choice>
        <mc:Fallback>
          <p:sp>
            <p:nvSpPr>
              <p:cNvPr id="1048673" name=""/>
              <p:cNvSpPr/>
              <p:nvPr/>
            </p:nvSpPr>
            <p:spPr>
              <a:xfrm>
                <a:off x="8090453" y="1291809"/>
                <a:ext cx="26170" cy="328279"/>
              </a:xfrm>
            </p:spPr>
          </p:sp>
        </mc:Fallback>
      </mc:AlternateContent>
      <mc:AlternateContent xmlns:mc="http://schemas.openxmlformats.org/markup-compatibility/2006">
        <mc:Choice xmlns:p14="http://schemas.microsoft.com/office/powerpoint/2010/main" Requires="p14">
          <p:contentPart p14:bwMode="auto" r:id="rId68">
            <p14:nvContentPartPr>
              <p14:cNvPr id="1048674" name=""/>
              <p14:cNvContentPartPr/>
              <p14:nvPr/>
            </p14:nvContentPartPr>
            <p14:xfrm>
              <a:off x="8098927" y="1413728"/>
              <a:ext cx="175237" cy="25953"/>
            </p14:xfrm>
          </p:contentPart>
        </mc:Choice>
        <mc:Fallback>
          <p:sp>
            <p:nvSpPr>
              <p:cNvPr id="1048674" name=""/>
              <p:cNvSpPr/>
              <p:nvPr/>
            </p:nvSpPr>
            <p:spPr>
              <a:xfrm>
                <a:off x="8098927" y="1413728"/>
                <a:ext cx="175237" cy="25953"/>
              </a:xfrm>
            </p:spPr>
          </p:sp>
        </mc:Fallback>
      </mc:AlternateContent>
      <mc:AlternateContent xmlns:mc="http://schemas.openxmlformats.org/markup-compatibility/2006">
        <mc:Choice xmlns:p14="http://schemas.microsoft.com/office/powerpoint/2010/main" Requires="p14">
          <p:contentPart p14:bwMode="auto" r:id="rId69">
            <p14:nvContentPartPr>
              <p14:cNvPr id="1048675" name=""/>
              <p14:cNvContentPartPr/>
              <p14:nvPr/>
            </p14:nvContentPartPr>
            <p14:xfrm>
              <a:off x="8266901" y="1328046"/>
              <a:ext cx="224051" cy="132703"/>
            </p14:xfrm>
          </p:contentPart>
        </mc:Choice>
        <mc:Fallback>
          <p:sp>
            <p:nvSpPr>
              <p:cNvPr id="1048675" name=""/>
              <p:cNvSpPr/>
              <p:nvPr/>
            </p:nvSpPr>
            <p:spPr>
              <a:xfrm>
                <a:off x="8266901" y="1328046"/>
                <a:ext cx="224051" cy="132703"/>
              </a:xfrm>
            </p:spPr>
          </p:sp>
        </mc:Fallback>
      </mc:AlternateContent>
      <mc:AlternateContent xmlns:mc="http://schemas.openxmlformats.org/markup-compatibility/2006">
        <mc:Choice xmlns:p14="http://schemas.microsoft.com/office/powerpoint/2010/main" Requires="p14">
          <p:contentPart p14:bwMode="auto" r:id="rId70">
            <p14:nvContentPartPr>
              <p14:cNvPr id="1048676" name=""/>
              <p14:cNvContentPartPr/>
              <p14:nvPr/>
            </p14:nvContentPartPr>
            <p14:xfrm>
              <a:off x="8506934" y="1291809"/>
              <a:ext cx="176710" cy="167981"/>
            </p14:xfrm>
          </p:contentPart>
        </mc:Choice>
        <mc:Fallback>
          <p:sp>
            <p:nvSpPr>
              <p:cNvPr id="1048676" name=""/>
              <p:cNvSpPr/>
              <p:nvPr/>
            </p:nvSpPr>
            <p:spPr>
              <a:xfrm>
                <a:off x="8506934" y="1291809"/>
                <a:ext cx="176710" cy="167981"/>
              </a:xfrm>
            </p:spPr>
          </p:sp>
        </mc:Fallback>
      </mc:AlternateContent>
      <mc:AlternateContent xmlns:mc="http://schemas.openxmlformats.org/markup-compatibility/2006">
        <mc:Choice xmlns:p14="http://schemas.microsoft.com/office/powerpoint/2010/main" Requires="p14">
          <p:contentPart p14:bwMode="auto" r:id="rId71">
            <p14:nvContentPartPr>
              <p14:cNvPr id="1048677" name=""/>
              <p14:cNvContentPartPr/>
              <p14:nvPr/>
            </p14:nvContentPartPr>
            <p14:xfrm>
              <a:off x="8921407" y="1281008"/>
              <a:ext cx="354445" cy="199185"/>
            </p14:xfrm>
          </p:contentPart>
        </mc:Choice>
        <mc:Fallback>
          <p:sp>
            <p:nvSpPr>
              <p:cNvPr id="1048677" name=""/>
              <p:cNvSpPr/>
              <p:nvPr/>
            </p:nvSpPr>
            <p:spPr>
              <a:xfrm>
                <a:off x="8921407" y="1281008"/>
                <a:ext cx="354445" cy="199185"/>
              </a:xfrm>
            </p:spPr>
          </p:sp>
        </mc:Fallback>
      </mc:AlternateContent>
      <mc:AlternateContent xmlns:mc="http://schemas.openxmlformats.org/markup-compatibility/2006">
        <mc:Choice xmlns:p14="http://schemas.microsoft.com/office/powerpoint/2010/main" Requires="p14">
          <p:contentPart p14:bwMode="auto" r:id="rId72">
            <p14:nvContentPartPr>
              <p14:cNvPr id="1048678" name=""/>
              <p14:cNvContentPartPr/>
              <p14:nvPr/>
            </p14:nvContentPartPr>
            <p14:xfrm>
              <a:off x="9306766" y="1144211"/>
              <a:ext cx="435637" cy="281412"/>
            </p14:xfrm>
          </p:contentPart>
        </mc:Choice>
        <mc:Fallback>
          <p:sp>
            <p:nvSpPr>
              <p:cNvPr id="1048678" name=""/>
              <p:cNvSpPr/>
              <p:nvPr/>
            </p:nvSpPr>
            <p:spPr>
              <a:xfrm>
                <a:off x="9306766" y="1144211"/>
                <a:ext cx="435637" cy="281412"/>
              </a:xfrm>
            </p:spPr>
          </p:sp>
        </mc:Fallback>
      </mc:AlternateContent>
      <mc:AlternateContent xmlns:mc="http://schemas.openxmlformats.org/markup-compatibility/2006">
        <mc:Choice xmlns:p14="http://schemas.microsoft.com/office/powerpoint/2010/main" Requires="p14">
          <p:contentPart p14:bwMode="auto" r:id="rId73">
            <p14:nvContentPartPr>
              <p14:cNvPr id="1048679" name=""/>
              <p14:cNvContentPartPr/>
              <p14:nvPr/>
            </p14:nvContentPartPr>
            <p14:xfrm>
              <a:off x="9693176" y="1175900"/>
              <a:ext cx="851" cy="83643"/>
            </p14:xfrm>
          </p:contentPart>
        </mc:Choice>
        <mc:Fallback>
          <p:sp>
            <p:nvSpPr>
              <p:cNvPr id="1048679" name=""/>
              <p:cNvSpPr/>
              <p:nvPr/>
            </p:nvSpPr>
            <p:spPr>
              <a:xfrm>
                <a:off x="9693176" y="1175900"/>
                <a:ext cx="851" cy="83643"/>
              </a:xfrm>
            </p:spPr>
          </p:sp>
        </mc:Fallback>
      </mc:AlternateContent>
      <mc:AlternateContent xmlns:mc="http://schemas.openxmlformats.org/markup-compatibility/2006">
        <mc:Choice xmlns:p14="http://schemas.microsoft.com/office/powerpoint/2010/main" Requires="p14">
          <p:contentPart p14:bwMode="auto" r:id="rId74">
            <p14:nvContentPartPr>
              <p14:cNvPr id="1048680" name=""/>
              <p14:cNvContentPartPr/>
              <p14:nvPr/>
            </p14:nvContentPartPr>
            <p14:xfrm>
              <a:off x="9817026" y="1208756"/>
              <a:ext cx="127729" cy="208604"/>
            </p14:xfrm>
          </p:contentPart>
        </mc:Choice>
        <mc:Fallback>
          <p:sp>
            <p:nvSpPr>
              <p:cNvPr id="1048680" name=""/>
              <p:cNvSpPr/>
              <p:nvPr/>
            </p:nvSpPr>
            <p:spPr>
              <a:xfrm>
                <a:off x="9817026" y="1208756"/>
                <a:ext cx="127729" cy="208604"/>
              </a:xfrm>
            </p:spPr>
          </p:sp>
        </mc:Fallback>
      </mc:AlternateContent>
      <mc:AlternateContent xmlns:mc="http://schemas.openxmlformats.org/markup-compatibility/2006">
        <mc:Choice xmlns:p14="http://schemas.microsoft.com/office/powerpoint/2010/main" Requires="p14">
          <p:contentPart p14:bwMode="auto" r:id="rId75">
            <p14:nvContentPartPr>
              <p14:cNvPr id="1048681" name=""/>
              <p14:cNvContentPartPr/>
              <p14:nvPr/>
            </p14:nvContentPartPr>
            <p14:xfrm>
              <a:off x="9927794" y="1118069"/>
              <a:ext cx="166441" cy="302101"/>
            </p14:xfrm>
          </p:contentPart>
        </mc:Choice>
        <mc:Fallback>
          <p:sp>
            <p:nvSpPr>
              <p:cNvPr id="1048681" name=""/>
              <p:cNvSpPr/>
              <p:nvPr/>
            </p:nvSpPr>
            <p:spPr>
              <a:xfrm>
                <a:off x="9927794" y="1118069"/>
                <a:ext cx="166441" cy="302101"/>
              </a:xfrm>
            </p:spPr>
          </p:sp>
        </mc:Fallback>
      </mc:AlternateContent>
      <mc:AlternateContent xmlns:mc="http://schemas.openxmlformats.org/markup-compatibility/2006">
        <mc:Choice xmlns:p14="http://schemas.microsoft.com/office/powerpoint/2010/main" Requires="p14">
          <p:contentPart p14:bwMode="auto" r:id="rId76">
            <p14:nvContentPartPr>
              <p14:cNvPr id="1048682" name=""/>
              <p14:cNvContentPartPr/>
              <p14:nvPr/>
            </p14:nvContentPartPr>
            <p14:xfrm>
              <a:off x="10080116" y="1175900"/>
              <a:ext cx="14119" cy="79672"/>
            </p14:xfrm>
          </p:contentPart>
        </mc:Choice>
        <mc:Fallback>
          <p:sp>
            <p:nvSpPr>
              <p:cNvPr id="1048682" name=""/>
              <p:cNvSpPr/>
              <p:nvPr/>
            </p:nvSpPr>
            <p:spPr>
              <a:xfrm>
                <a:off x="10080116" y="1175900"/>
                <a:ext cx="14119" cy="79672"/>
              </a:xfrm>
            </p:spPr>
          </p:sp>
        </mc:Fallback>
      </mc:AlternateContent>
      <mc:AlternateContent xmlns:mc="http://schemas.openxmlformats.org/markup-compatibility/2006">
        <mc:Choice xmlns:p14="http://schemas.microsoft.com/office/powerpoint/2010/main" Requires="p14">
          <p:contentPart p14:bwMode="auto" r:id="rId77">
            <p14:nvContentPartPr>
              <p14:cNvPr id="1048683" name=""/>
              <p14:cNvContentPartPr/>
              <p14:nvPr/>
            </p14:nvContentPartPr>
            <p14:xfrm>
              <a:off x="10137221" y="1259137"/>
              <a:ext cx="318394" cy="159750"/>
            </p14:xfrm>
          </p:contentPart>
        </mc:Choice>
        <mc:Fallback>
          <p:sp>
            <p:nvSpPr>
              <p:cNvPr id="1048683" name=""/>
              <p:cNvSpPr/>
              <p:nvPr/>
            </p:nvSpPr>
            <p:spPr>
              <a:xfrm>
                <a:off x="10137221" y="1259137"/>
                <a:ext cx="318394" cy="159750"/>
              </a:xfrm>
            </p:spPr>
          </p:sp>
        </mc:Fallback>
      </mc:AlternateContent>
      <mc:AlternateContent xmlns:mc="http://schemas.openxmlformats.org/markup-compatibility/2006">
        <mc:Choice xmlns:p14="http://schemas.microsoft.com/office/powerpoint/2010/main" Requires="p14">
          <p:contentPart p14:bwMode="auto" r:id="rId78">
            <p14:nvContentPartPr>
              <p14:cNvPr id="1048684" name=""/>
              <p14:cNvContentPartPr/>
              <p14:nvPr/>
            </p14:nvContentPartPr>
            <p14:xfrm>
              <a:off x="10586506" y="1248374"/>
              <a:ext cx="8542" cy="63941"/>
            </p14:xfrm>
          </p:contentPart>
        </mc:Choice>
        <mc:Fallback>
          <p:sp>
            <p:nvSpPr>
              <p:cNvPr id="1048684" name=""/>
              <p:cNvSpPr/>
              <p:nvPr/>
            </p:nvSpPr>
            <p:spPr>
              <a:xfrm>
                <a:off x="10586506" y="1248374"/>
                <a:ext cx="8542" cy="63941"/>
              </a:xfrm>
            </p:spPr>
          </p:sp>
        </mc:Fallback>
      </mc:AlternateContent>
      <mc:AlternateContent xmlns:mc="http://schemas.openxmlformats.org/markup-compatibility/2006">
        <mc:Choice xmlns:p14="http://schemas.microsoft.com/office/powerpoint/2010/main" Requires="p14">
          <p:contentPart p14:bwMode="auto" r:id="rId79">
            <p14:nvContentPartPr>
              <p14:cNvPr id="1048685" name=""/>
              <p14:cNvContentPartPr/>
              <p14:nvPr/>
            </p14:nvContentPartPr>
            <p14:xfrm>
              <a:off x="8130375" y="1544690"/>
              <a:ext cx="2171245" cy="72351"/>
            </p14:xfrm>
          </p:contentPart>
        </mc:Choice>
        <mc:Fallback>
          <p:sp>
            <p:nvSpPr>
              <p:cNvPr id="1048685" name=""/>
              <p:cNvSpPr/>
              <p:nvPr/>
            </p:nvSpPr>
            <p:spPr>
              <a:xfrm>
                <a:off x="8130375" y="1544690"/>
                <a:ext cx="2171245" cy="72351"/>
              </a:xfrm>
            </p:spPr>
          </p:sp>
        </mc:Fallback>
      </mc:AlternateContent>
      <mc:AlternateContent xmlns:mc="http://schemas.openxmlformats.org/markup-compatibility/2006">
        <mc:Choice xmlns:p14="http://schemas.microsoft.com/office/powerpoint/2010/main" Requires="p14">
          <p:contentPart p14:bwMode="auto" r:id="rId80">
            <p14:nvContentPartPr>
              <p14:cNvPr id="1048686" name=""/>
              <p14:cNvContentPartPr/>
              <p14:nvPr/>
            </p14:nvContentPartPr>
            <p14:xfrm>
              <a:off x="7443716" y="1965921"/>
              <a:ext cx="463610" cy="755039"/>
            </p14:xfrm>
          </p:contentPart>
        </mc:Choice>
        <mc:Fallback>
          <p:sp>
            <p:nvSpPr>
              <p:cNvPr id="1048686" name=""/>
              <p:cNvSpPr/>
              <p:nvPr/>
            </p:nvSpPr>
            <p:spPr>
              <a:xfrm>
                <a:off x="7443716" y="1965921"/>
                <a:ext cx="463610" cy="755039"/>
              </a:xfrm>
            </p:spPr>
          </p:sp>
        </mc:Fallback>
      </mc:AlternateContent>
      <mc:AlternateContent xmlns:mc="http://schemas.openxmlformats.org/markup-compatibility/2006">
        <mc:Choice xmlns:p14="http://schemas.microsoft.com/office/powerpoint/2010/main" Requires="p14">
          <p:contentPart p14:bwMode="auto" r:id="rId81">
            <p14:nvContentPartPr>
              <p14:cNvPr id="1048687" name=""/>
              <p14:cNvContentPartPr/>
              <p14:nvPr/>
            </p14:nvContentPartPr>
            <p14:xfrm>
              <a:off x="7862861" y="2617446"/>
              <a:ext cx="102764" cy="210473"/>
            </p14:xfrm>
          </p:contentPart>
        </mc:Choice>
        <mc:Fallback>
          <p:sp>
            <p:nvSpPr>
              <p:cNvPr id="1048687" name=""/>
              <p:cNvSpPr/>
              <p:nvPr/>
            </p:nvSpPr>
            <p:spPr>
              <a:xfrm>
                <a:off x="7862861" y="2617446"/>
                <a:ext cx="102764" cy="210473"/>
              </a:xfrm>
            </p:spPr>
          </p:sp>
        </mc:Fallback>
      </mc:AlternateContent>
      <mc:AlternateContent xmlns:mc="http://schemas.openxmlformats.org/markup-compatibility/2006">
        <mc:Choice xmlns:p14="http://schemas.microsoft.com/office/powerpoint/2010/main" Requires="p14">
          <p:contentPart p14:bwMode="auto" r:id="rId82">
            <p14:nvContentPartPr>
              <p14:cNvPr id="1048688" name=""/>
              <p14:cNvContentPartPr/>
              <p14:nvPr/>
            </p14:nvContentPartPr>
            <p14:xfrm>
              <a:off x="7176284" y="2711762"/>
              <a:ext cx="300488" cy="321250"/>
            </p14:xfrm>
          </p:contentPart>
        </mc:Choice>
        <mc:Fallback>
          <p:sp>
            <p:nvSpPr>
              <p:cNvPr id="1048688" name=""/>
              <p:cNvSpPr/>
              <p:nvPr/>
            </p:nvSpPr>
            <p:spPr>
              <a:xfrm>
                <a:off x="7176284" y="2711762"/>
                <a:ext cx="300488" cy="321250"/>
              </a:xfrm>
            </p:spPr>
          </p:sp>
        </mc:Fallback>
      </mc:AlternateContent>
      <mc:AlternateContent xmlns:mc="http://schemas.openxmlformats.org/markup-compatibility/2006">
        <mc:Choice xmlns:p14="http://schemas.microsoft.com/office/powerpoint/2010/main" Requires="p14">
          <p:contentPart p14:bwMode="auto" r:id="rId83">
            <p14:nvContentPartPr>
              <p14:cNvPr id="1048689" name=""/>
              <p14:cNvContentPartPr/>
              <p14:nvPr/>
            </p14:nvContentPartPr>
            <p14:xfrm>
              <a:off x="7125083" y="2885502"/>
              <a:ext cx="201666" cy="219792"/>
            </p14:xfrm>
          </p:contentPart>
        </mc:Choice>
        <mc:Fallback>
          <p:sp>
            <p:nvSpPr>
              <p:cNvPr id="1048689" name=""/>
              <p:cNvSpPr/>
              <p:nvPr/>
            </p:nvSpPr>
            <p:spPr>
              <a:xfrm>
                <a:off x="7125083" y="2885502"/>
                <a:ext cx="201666" cy="219792"/>
              </a:xfrm>
            </p:spPr>
          </p:sp>
        </mc:Fallback>
      </mc:AlternateContent>
      <mc:AlternateContent xmlns:mc="http://schemas.openxmlformats.org/markup-compatibility/2006">
        <mc:Choice xmlns:p14="http://schemas.microsoft.com/office/powerpoint/2010/main" Requires="p14">
          <p:contentPart p14:bwMode="auto" r:id="rId84">
            <p14:nvContentPartPr>
              <p14:cNvPr id="1048690" name=""/>
              <p14:cNvContentPartPr/>
              <p14:nvPr/>
            </p14:nvContentPartPr>
            <p14:xfrm>
              <a:off x="7593508" y="2426997"/>
              <a:ext cx="61968" cy="16957"/>
            </p14:xfrm>
          </p:contentPart>
        </mc:Choice>
        <mc:Fallback>
          <p:sp>
            <p:nvSpPr>
              <p:cNvPr id="1048690" name=""/>
              <p:cNvSpPr/>
              <p:nvPr/>
            </p:nvSpPr>
            <p:spPr>
              <a:xfrm>
                <a:off x="7593508" y="2426997"/>
                <a:ext cx="61968" cy="16957"/>
              </a:xfrm>
            </p:spPr>
          </p:sp>
        </mc:Fallback>
      </mc:AlternateContent>
      <mc:AlternateContent xmlns:mc="http://schemas.openxmlformats.org/markup-compatibility/2006">
        <mc:Choice xmlns:p14="http://schemas.microsoft.com/office/powerpoint/2010/main" Requires="p14">
          <p:contentPart p14:bwMode="auto" r:id="rId85">
            <p14:nvContentPartPr>
              <p14:cNvPr id="1048691" name=""/>
              <p14:cNvContentPartPr/>
              <p14:nvPr/>
            </p14:nvContentPartPr>
            <p14:xfrm>
              <a:off x="9014211" y="2248372"/>
              <a:ext cx="157382" cy="130733"/>
            </p14:xfrm>
          </p:contentPart>
        </mc:Choice>
        <mc:Fallback>
          <p:sp>
            <p:nvSpPr>
              <p:cNvPr id="1048691" name=""/>
              <p:cNvSpPr/>
              <p:nvPr/>
            </p:nvSpPr>
            <p:spPr>
              <a:xfrm>
                <a:off x="9014211" y="2248372"/>
                <a:ext cx="157382" cy="130733"/>
              </a:xfrm>
            </p:spPr>
          </p:sp>
        </mc:Fallback>
      </mc:AlternateContent>
      <mc:AlternateContent xmlns:mc="http://schemas.openxmlformats.org/markup-compatibility/2006">
        <mc:Choice xmlns:p14="http://schemas.microsoft.com/office/powerpoint/2010/main" Requires="p14">
          <p:contentPart p14:bwMode="auto" r:id="rId86">
            <p14:nvContentPartPr>
              <p14:cNvPr id="1048692" name=""/>
              <p14:cNvContentPartPr/>
              <p14:nvPr/>
            </p14:nvContentPartPr>
            <p14:xfrm>
              <a:off x="9043191" y="2255322"/>
              <a:ext cx="107057" cy="140904"/>
            </p14:xfrm>
          </p:contentPart>
        </mc:Choice>
        <mc:Fallback>
          <p:sp>
            <p:nvSpPr>
              <p:cNvPr id="1048692" name=""/>
              <p:cNvSpPr/>
              <p:nvPr/>
            </p:nvSpPr>
            <p:spPr>
              <a:xfrm>
                <a:off x="9043191" y="2255322"/>
                <a:ext cx="107057" cy="140904"/>
              </a:xfrm>
            </p:spPr>
          </p:sp>
        </mc:Fallback>
      </mc:AlternateContent>
      <mc:AlternateContent xmlns:mc="http://schemas.openxmlformats.org/markup-compatibility/2006">
        <mc:Choice xmlns:p14="http://schemas.microsoft.com/office/powerpoint/2010/main" Requires="p14">
          <p:contentPart p14:bwMode="auto" r:id="rId87">
            <p14:nvContentPartPr>
              <p14:cNvPr id="1048693" name=""/>
              <p14:cNvContentPartPr/>
              <p14:nvPr/>
            </p14:nvContentPartPr>
            <p14:xfrm>
              <a:off x="9040776" y="1926435"/>
              <a:ext cx="115661" cy="181273"/>
            </p14:xfrm>
          </p:contentPart>
        </mc:Choice>
        <mc:Fallback>
          <p:sp>
            <p:nvSpPr>
              <p:cNvPr id="1048693" name=""/>
              <p:cNvSpPr/>
              <p:nvPr/>
            </p:nvSpPr>
            <p:spPr>
              <a:xfrm>
                <a:off x="9040776" y="1926435"/>
                <a:ext cx="115661" cy="181273"/>
              </a:xfrm>
            </p:spPr>
          </p:sp>
        </mc:Fallback>
      </mc:AlternateContent>
      <mc:AlternateContent xmlns:mc="http://schemas.openxmlformats.org/markup-compatibility/2006">
        <mc:Choice xmlns:p14="http://schemas.microsoft.com/office/powerpoint/2010/main" Requires="p14">
          <p:contentPart p14:bwMode="auto" r:id="rId88">
            <p14:nvContentPartPr>
              <p14:cNvPr id="1048694" name=""/>
              <p14:cNvContentPartPr/>
              <p14:nvPr/>
            </p14:nvContentPartPr>
            <p14:xfrm>
              <a:off x="9014510" y="2007710"/>
              <a:ext cx="214445" cy="8595"/>
            </p14:xfrm>
          </p:contentPart>
        </mc:Choice>
        <mc:Fallback>
          <p:sp>
            <p:nvSpPr>
              <p:cNvPr id="1048694" name=""/>
              <p:cNvSpPr/>
              <p:nvPr/>
            </p:nvSpPr>
            <p:spPr>
              <a:xfrm>
                <a:off x="9014510" y="2007710"/>
                <a:ext cx="214445" cy="8595"/>
              </a:xfrm>
            </p:spPr>
          </p:sp>
        </mc:Fallback>
      </mc:AlternateContent>
      <mc:AlternateContent xmlns:mc="http://schemas.openxmlformats.org/markup-compatibility/2006">
        <mc:Choice xmlns:p14="http://schemas.microsoft.com/office/powerpoint/2010/main" Requires="p14">
          <p:contentPart p14:bwMode="auto" r:id="rId89">
            <p14:nvContentPartPr>
              <p14:cNvPr id="1048695" name=""/>
              <p14:cNvContentPartPr/>
              <p14:nvPr/>
            </p14:nvContentPartPr>
            <p14:xfrm>
              <a:off x="10394723" y="2117571"/>
              <a:ext cx="135903" cy="166790"/>
            </p14:xfrm>
          </p:contentPart>
        </mc:Choice>
        <mc:Fallback>
          <p:sp>
            <p:nvSpPr>
              <p:cNvPr id="1048695" name=""/>
              <p:cNvSpPr/>
              <p:nvPr/>
            </p:nvSpPr>
            <p:spPr>
              <a:xfrm>
                <a:off x="10394723" y="2117571"/>
                <a:ext cx="135903" cy="166790"/>
              </a:xfrm>
            </p:spPr>
          </p:sp>
        </mc:Fallback>
      </mc:AlternateContent>
      <mc:AlternateContent xmlns:mc="http://schemas.openxmlformats.org/markup-compatibility/2006">
        <mc:Choice xmlns:p14="http://schemas.microsoft.com/office/powerpoint/2010/main" Requires="p14">
          <p:contentPart p14:bwMode="auto" r:id="rId90">
            <p14:nvContentPartPr>
              <p14:cNvPr id="1048696" name=""/>
              <p14:cNvContentPartPr/>
              <p14:nvPr/>
            </p14:nvContentPartPr>
            <p14:xfrm>
              <a:off x="10408843" y="2139661"/>
              <a:ext cx="55411" cy="114354"/>
            </p14:xfrm>
          </p:contentPart>
        </mc:Choice>
        <mc:Fallback>
          <p:sp>
            <p:nvSpPr>
              <p:cNvPr id="1048696" name=""/>
              <p:cNvSpPr/>
              <p:nvPr/>
            </p:nvSpPr>
            <p:spPr>
              <a:xfrm>
                <a:off x="10408843" y="2139661"/>
                <a:ext cx="55411" cy="114354"/>
              </a:xfrm>
            </p:spPr>
          </p:sp>
        </mc:Fallback>
      </mc:AlternateContent>
      <mc:AlternateContent xmlns:mc="http://schemas.openxmlformats.org/markup-compatibility/2006">
        <mc:Choice xmlns:p14="http://schemas.microsoft.com/office/powerpoint/2010/main" Requires="p14">
          <p:contentPart p14:bwMode="auto" r:id="rId91">
            <p14:nvContentPartPr>
              <p14:cNvPr id="1048697" name=""/>
              <p14:cNvContentPartPr/>
              <p14:nvPr/>
            </p14:nvContentPartPr>
            <p14:xfrm>
              <a:off x="10651714" y="1929435"/>
              <a:ext cx="36437" cy="161598"/>
            </p14:xfrm>
          </p:contentPart>
        </mc:Choice>
        <mc:Fallback>
          <p:sp>
            <p:nvSpPr>
              <p:cNvPr id="1048697" name=""/>
              <p:cNvSpPr/>
              <p:nvPr/>
            </p:nvSpPr>
            <p:spPr>
              <a:xfrm>
                <a:off x="10651714" y="1929435"/>
                <a:ext cx="36437" cy="161598"/>
              </a:xfrm>
            </p:spPr>
          </p:sp>
        </mc:Fallback>
      </mc:AlternateContent>
      <mc:AlternateContent xmlns:mc="http://schemas.openxmlformats.org/markup-compatibility/2006">
        <mc:Choice xmlns:p14="http://schemas.microsoft.com/office/powerpoint/2010/main" Requires="p14">
          <p:contentPart p14:bwMode="auto" r:id="rId92">
            <p14:nvContentPartPr>
              <p14:cNvPr id="1048698" name=""/>
              <p14:cNvContentPartPr/>
              <p14:nvPr/>
            </p14:nvContentPartPr>
            <p14:xfrm>
              <a:off x="10653364" y="1887520"/>
              <a:ext cx="163739" cy="212631"/>
            </p14:xfrm>
          </p:contentPart>
        </mc:Choice>
        <mc:Fallback>
          <p:sp>
            <p:nvSpPr>
              <p:cNvPr id="1048698" name=""/>
              <p:cNvSpPr/>
              <p:nvPr/>
            </p:nvSpPr>
            <p:spPr>
              <a:xfrm>
                <a:off x="10653364" y="1887520"/>
                <a:ext cx="163739" cy="212631"/>
              </a:xfrm>
            </p:spPr>
          </p:sp>
        </mc:Fallback>
      </mc:AlternateContent>
      <mc:AlternateContent xmlns:mc="http://schemas.openxmlformats.org/markup-compatibility/2006">
        <mc:Choice xmlns:p14="http://schemas.microsoft.com/office/powerpoint/2010/main" Requires="p14">
          <p:contentPart p14:bwMode="auto" r:id="rId93">
            <p14:nvContentPartPr>
              <p14:cNvPr id="1048699" name=""/>
              <p14:cNvContentPartPr/>
              <p14:nvPr/>
            </p14:nvContentPartPr>
            <p14:xfrm>
              <a:off x="9043191" y="2198518"/>
              <a:ext cx="1369752" cy="129526"/>
            </p14:xfrm>
          </p:contentPart>
        </mc:Choice>
        <mc:Fallback>
          <p:sp>
            <p:nvSpPr>
              <p:cNvPr id="1048699" name=""/>
              <p:cNvSpPr/>
              <p:nvPr/>
            </p:nvSpPr>
            <p:spPr>
              <a:xfrm>
                <a:off x="9043191" y="2198518"/>
                <a:ext cx="1369752" cy="129526"/>
              </a:xfrm>
            </p:spPr>
          </p:sp>
        </mc:Fallback>
      </mc:AlternateContent>
      <mc:AlternateContent xmlns:mc="http://schemas.openxmlformats.org/markup-compatibility/2006">
        <mc:Choice xmlns:p14="http://schemas.microsoft.com/office/powerpoint/2010/main" Requires="p14">
          <p:contentPart p14:bwMode="auto" r:id="rId94">
            <p14:nvContentPartPr>
              <p14:cNvPr id="1048700" name=""/>
              <p14:cNvContentPartPr/>
              <p14:nvPr/>
            </p14:nvContentPartPr>
            <p14:xfrm>
              <a:off x="10280441" y="2161502"/>
              <a:ext cx="124563" cy="133779"/>
            </p14:xfrm>
          </p:contentPart>
        </mc:Choice>
        <mc:Fallback>
          <p:sp>
            <p:nvSpPr>
              <p:cNvPr id="1048700" name=""/>
              <p:cNvSpPr/>
              <p:nvPr/>
            </p:nvSpPr>
            <p:spPr>
              <a:xfrm>
                <a:off x="10280441" y="2161502"/>
                <a:ext cx="124563" cy="133779"/>
              </a:xfrm>
            </p:spPr>
          </p:sp>
        </mc:Fallback>
      </mc:AlternateContent>
      <mc:AlternateContent xmlns:mc="http://schemas.openxmlformats.org/markup-compatibility/2006">
        <mc:Choice xmlns:p14="http://schemas.microsoft.com/office/powerpoint/2010/main" Requires="p14">
          <p:contentPart p14:bwMode="auto" r:id="rId95">
            <p14:nvContentPartPr>
              <p14:cNvPr id="1048701" name=""/>
              <p14:cNvContentPartPr/>
              <p14:nvPr/>
            </p14:nvContentPartPr>
            <p14:xfrm>
              <a:off x="8730027" y="2682723"/>
              <a:ext cx="211426" cy="402307"/>
            </p14:xfrm>
          </p:contentPart>
        </mc:Choice>
        <mc:Fallback>
          <p:sp>
            <p:nvSpPr>
              <p:cNvPr id="1048701" name=""/>
              <p:cNvSpPr/>
              <p:nvPr/>
            </p:nvSpPr>
            <p:spPr>
              <a:xfrm>
                <a:off x="8730027" y="2682723"/>
                <a:ext cx="211426" cy="402307"/>
              </a:xfrm>
            </p:spPr>
          </p:sp>
        </mc:Fallback>
      </mc:AlternateContent>
      <mc:AlternateContent xmlns:mc="http://schemas.openxmlformats.org/markup-compatibility/2006">
        <mc:Choice xmlns:p14="http://schemas.microsoft.com/office/powerpoint/2010/main" Requires="p14">
          <p:contentPart p14:bwMode="auto" r:id="rId96">
            <p14:nvContentPartPr>
              <p14:cNvPr id="1048702" name=""/>
              <p14:cNvContentPartPr/>
              <p14:nvPr/>
            </p14:nvContentPartPr>
            <p14:xfrm>
              <a:off x="8956207" y="3084558"/>
              <a:ext cx="117736" cy="172492"/>
            </p14:xfrm>
          </p:contentPart>
        </mc:Choice>
        <mc:Fallback>
          <p:sp>
            <p:nvSpPr>
              <p:cNvPr id="1048702" name=""/>
              <p:cNvSpPr/>
              <p:nvPr/>
            </p:nvSpPr>
            <p:spPr>
              <a:xfrm>
                <a:off x="8956207" y="3084558"/>
                <a:ext cx="117736" cy="172492"/>
              </a:xfrm>
            </p:spPr>
          </p:sp>
        </mc:Fallback>
      </mc:AlternateContent>
      <mc:AlternateContent xmlns:mc="http://schemas.openxmlformats.org/markup-compatibility/2006">
        <mc:Choice xmlns:p14="http://schemas.microsoft.com/office/powerpoint/2010/main" Requires="p14">
          <p:contentPart p14:bwMode="auto" r:id="rId97">
            <p14:nvContentPartPr>
              <p14:cNvPr id="1048703" name=""/>
              <p14:cNvContentPartPr/>
              <p14:nvPr/>
            </p14:nvContentPartPr>
            <p14:xfrm>
              <a:off x="8985829" y="3101380"/>
              <a:ext cx="236063" cy="182501"/>
            </p14:xfrm>
          </p:contentPart>
        </mc:Choice>
        <mc:Fallback>
          <p:sp>
            <p:nvSpPr>
              <p:cNvPr id="1048703" name=""/>
              <p:cNvSpPr/>
              <p:nvPr/>
            </p:nvSpPr>
            <p:spPr>
              <a:xfrm>
                <a:off x="8985829" y="3101380"/>
                <a:ext cx="236063" cy="182501"/>
              </a:xfrm>
            </p:spPr>
          </p:sp>
        </mc:Fallback>
      </mc:AlternateContent>
      <mc:AlternateContent xmlns:mc="http://schemas.openxmlformats.org/markup-compatibility/2006">
        <mc:Choice xmlns:p14="http://schemas.microsoft.com/office/powerpoint/2010/main" Requires="p14">
          <p:contentPart p14:bwMode="auto" r:id="rId98">
            <p14:nvContentPartPr>
              <p14:cNvPr id="1048704" name=""/>
              <p14:cNvContentPartPr/>
              <p14:nvPr/>
            </p14:nvContentPartPr>
            <p14:xfrm>
              <a:off x="9350738" y="3030699"/>
              <a:ext cx="119040" cy="1993"/>
            </p14:xfrm>
          </p:contentPart>
        </mc:Choice>
        <mc:Fallback>
          <p:sp>
            <p:nvSpPr>
              <p:cNvPr id="1048704" name=""/>
              <p:cNvSpPr/>
              <p:nvPr/>
            </p:nvSpPr>
            <p:spPr>
              <a:xfrm>
                <a:off x="9350738" y="3030699"/>
                <a:ext cx="119040" cy="1993"/>
              </a:xfrm>
            </p:spPr>
          </p:sp>
        </mc:Fallback>
      </mc:AlternateContent>
      <mc:AlternateContent xmlns:mc="http://schemas.openxmlformats.org/markup-compatibility/2006">
        <mc:Choice xmlns:p14="http://schemas.microsoft.com/office/powerpoint/2010/main" Requires="p14">
          <p:contentPart p14:bwMode="auto" r:id="rId99">
            <p14:nvContentPartPr>
              <p14:cNvPr id="1048705" name=""/>
              <p14:cNvContentPartPr/>
              <p14:nvPr/>
            </p14:nvContentPartPr>
            <p14:xfrm>
              <a:off x="9343237" y="3104793"/>
              <a:ext cx="117779" cy="12776"/>
            </p14:xfrm>
          </p:contentPart>
        </mc:Choice>
        <mc:Fallback>
          <p:sp>
            <p:nvSpPr>
              <p:cNvPr id="1048705" name=""/>
              <p:cNvSpPr/>
              <p:nvPr/>
            </p:nvSpPr>
            <p:spPr>
              <a:xfrm>
                <a:off x="9343237" y="3104793"/>
                <a:ext cx="117779" cy="12776"/>
              </a:xfrm>
            </p:spPr>
          </p:sp>
        </mc:Fallback>
      </mc:AlternateContent>
      <mc:AlternateContent xmlns:mc="http://schemas.openxmlformats.org/markup-compatibility/2006">
        <mc:Choice xmlns:p14="http://schemas.microsoft.com/office/powerpoint/2010/main" Requires="p14">
          <p:contentPart p14:bwMode="auto" r:id="rId100">
            <p14:nvContentPartPr>
              <p14:cNvPr id="1048706" name=""/>
              <p14:cNvContentPartPr/>
              <p14:nvPr/>
            </p14:nvContentPartPr>
            <p14:xfrm>
              <a:off x="9694027" y="2902226"/>
              <a:ext cx="171644" cy="258529"/>
            </p14:xfrm>
          </p:contentPart>
        </mc:Choice>
        <mc:Fallback>
          <p:sp>
            <p:nvSpPr>
              <p:cNvPr id="1048706" name=""/>
              <p:cNvSpPr/>
              <p:nvPr/>
            </p:nvSpPr>
            <p:spPr>
              <a:xfrm>
                <a:off x="9694027" y="2902226"/>
                <a:ext cx="171644" cy="258529"/>
              </a:xfrm>
            </p:spPr>
          </p:sp>
        </mc:Fallback>
      </mc:AlternateContent>
      <mc:AlternateContent xmlns:mc="http://schemas.openxmlformats.org/markup-compatibility/2006">
        <mc:Choice xmlns:p14="http://schemas.microsoft.com/office/powerpoint/2010/main" Requires="p14">
          <p:contentPart p14:bwMode="auto" r:id="rId101">
            <p14:nvContentPartPr>
              <p14:cNvPr id="1048707" name=""/>
              <p14:cNvContentPartPr/>
              <p14:nvPr/>
            </p14:nvContentPartPr>
            <p14:xfrm>
              <a:off x="9750947" y="2892782"/>
              <a:ext cx="326675" cy="206587"/>
            </p14:xfrm>
          </p:contentPart>
        </mc:Choice>
        <mc:Fallback>
          <p:sp>
            <p:nvSpPr>
              <p:cNvPr id="1048707" name=""/>
              <p:cNvSpPr/>
              <p:nvPr/>
            </p:nvSpPr>
            <p:spPr>
              <a:xfrm>
                <a:off x="9750947" y="2892782"/>
                <a:ext cx="326675" cy="206587"/>
              </a:xfrm>
            </p:spPr>
          </p:sp>
        </mc:Fallback>
      </mc:AlternateContent>
      <mc:AlternateContent xmlns:mc="http://schemas.openxmlformats.org/markup-compatibility/2006">
        <mc:Choice xmlns:p14="http://schemas.microsoft.com/office/powerpoint/2010/main" Requires="p14">
          <p:contentPart p14:bwMode="auto" r:id="rId102">
            <p14:nvContentPartPr>
              <p14:cNvPr id="1048708" name=""/>
              <p14:cNvContentPartPr/>
              <p14:nvPr/>
            </p14:nvContentPartPr>
            <p14:xfrm>
              <a:off x="9822429" y="2812433"/>
              <a:ext cx="225493" cy="79525"/>
            </p14:xfrm>
          </p:contentPart>
        </mc:Choice>
        <mc:Fallback>
          <p:sp>
            <p:nvSpPr>
              <p:cNvPr id="1048708" name=""/>
              <p:cNvSpPr/>
              <p:nvPr/>
            </p:nvSpPr>
            <p:spPr>
              <a:xfrm>
                <a:off x="9822429" y="2812433"/>
                <a:ext cx="225493" cy="79525"/>
              </a:xfrm>
            </p:spPr>
          </p:sp>
        </mc:Fallback>
      </mc:AlternateContent>
      <mc:AlternateContent xmlns:mc="http://schemas.openxmlformats.org/markup-compatibility/2006">
        <mc:Choice xmlns:p14="http://schemas.microsoft.com/office/powerpoint/2010/main" Requires="p14">
          <p:contentPart p14:bwMode="auto" r:id="rId103">
            <p14:nvContentPartPr>
              <p14:cNvPr id="1048709" name=""/>
              <p14:cNvContentPartPr/>
              <p14:nvPr/>
            </p14:nvContentPartPr>
            <p14:xfrm>
              <a:off x="10179131" y="3037649"/>
              <a:ext cx="8207" cy="69159"/>
            </p14:xfrm>
          </p:contentPart>
        </mc:Choice>
        <mc:Fallback>
          <p:sp>
            <p:nvSpPr>
              <p:cNvPr id="1048709" name=""/>
              <p:cNvSpPr/>
              <p:nvPr/>
            </p:nvSpPr>
            <p:spPr>
              <a:xfrm>
                <a:off x="10179131" y="3037649"/>
                <a:ext cx="8207" cy="69159"/>
              </a:xfrm>
            </p:spPr>
          </p:sp>
        </mc:Fallback>
      </mc:AlternateContent>
      <mc:AlternateContent xmlns:mc="http://schemas.openxmlformats.org/markup-compatibility/2006">
        <mc:Choice xmlns:p14="http://schemas.microsoft.com/office/powerpoint/2010/main" Requires="p14">
          <p:contentPart p14:bwMode="auto" r:id="rId104">
            <p14:nvContentPartPr>
              <p14:cNvPr id="1048710" name=""/>
              <p14:cNvContentPartPr/>
              <p14:nvPr/>
            </p14:nvContentPartPr>
            <p14:xfrm>
              <a:off x="10273381" y="2932111"/>
              <a:ext cx="124872" cy="207299"/>
            </p14:xfrm>
          </p:contentPart>
        </mc:Choice>
        <mc:Fallback>
          <p:sp>
            <p:nvSpPr>
              <p:cNvPr id="1048710" name=""/>
              <p:cNvSpPr/>
              <p:nvPr/>
            </p:nvSpPr>
            <p:spPr>
              <a:xfrm>
                <a:off x="10273381" y="2932111"/>
                <a:ext cx="124872" cy="207299"/>
              </a:xfrm>
            </p:spPr>
          </p:sp>
        </mc:Fallback>
      </mc:AlternateContent>
      <mc:AlternateContent xmlns:mc="http://schemas.openxmlformats.org/markup-compatibility/2006">
        <mc:Choice xmlns:p14="http://schemas.microsoft.com/office/powerpoint/2010/main" Requires="p14">
          <p:contentPart p14:bwMode="auto" r:id="rId105">
            <p14:nvContentPartPr>
              <p14:cNvPr id="1048711" name=""/>
              <p14:cNvContentPartPr/>
              <p14:nvPr/>
            </p14:nvContentPartPr>
            <p14:xfrm>
              <a:off x="10337361" y="2889837"/>
              <a:ext cx="276767" cy="234203"/>
            </p14:xfrm>
          </p:contentPart>
        </mc:Choice>
        <mc:Fallback>
          <p:sp>
            <p:nvSpPr>
              <p:cNvPr id="1048711" name=""/>
              <p:cNvSpPr/>
              <p:nvPr/>
            </p:nvSpPr>
            <p:spPr>
              <a:xfrm>
                <a:off x="10337361" y="2889837"/>
                <a:ext cx="276767" cy="234203"/>
              </a:xfrm>
            </p:spPr>
          </p:sp>
        </mc:Fallback>
      </mc:AlternateContent>
      <mc:AlternateContent xmlns:mc="http://schemas.openxmlformats.org/markup-compatibility/2006">
        <mc:Choice xmlns:p14="http://schemas.microsoft.com/office/powerpoint/2010/main" Requires="p14">
          <p:contentPart p14:bwMode="auto" r:id="rId106">
            <p14:nvContentPartPr>
              <p14:cNvPr id="1048712" name=""/>
              <p14:cNvContentPartPr/>
              <p14:nvPr/>
            </p14:nvContentPartPr>
            <p14:xfrm>
              <a:off x="10344862" y="2779426"/>
              <a:ext cx="214021" cy="77036"/>
            </p14:xfrm>
          </p:contentPart>
        </mc:Choice>
        <mc:Fallback>
          <p:sp>
            <p:nvSpPr>
              <p:cNvPr id="1048712" name=""/>
              <p:cNvSpPr/>
              <p:nvPr/>
            </p:nvSpPr>
            <p:spPr>
              <a:xfrm>
                <a:off x="10344862" y="2779426"/>
                <a:ext cx="214021" cy="77036"/>
              </a:xfrm>
            </p:spPr>
          </p:sp>
        </mc:Fallback>
      </mc:AlternateContent>
      <mc:AlternateContent xmlns:mc="http://schemas.openxmlformats.org/markup-compatibility/2006">
        <mc:Choice xmlns:p14="http://schemas.microsoft.com/office/powerpoint/2010/main" Requires="p14">
          <p:contentPart p14:bwMode="auto" r:id="rId107">
            <p14:nvContentPartPr>
              <p14:cNvPr id="1048713" name=""/>
              <p14:cNvContentPartPr/>
              <p14:nvPr/>
            </p14:nvContentPartPr>
            <p14:xfrm>
              <a:off x="9951272" y="2798632"/>
              <a:ext cx="88589" cy="81242"/>
            </p14:xfrm>
          </p:contentPart>
        </mc:Choice>
        <mc:Fallback>
          <p:sp>
            <p:nvSpPr>
              <p:cNvPr id="1048713" name=""/>
              <p:cNvSpPr/>
              <p:nvPr/>
            </p:nvSpPr>
            <p:spPr>
              <a:xfrm>
                <a:off x="9951272" y="2798632"/>
                <a:ext cx="88589" cy="81242"/>
              </a:xfrm>
            </p:spPr>
          </p:sp>
        </mc:Fallback>
      </mc:AlternateContent>
      <mc:AlternateContent xmlns:mc="http://schemas.openxmlformats.org/markup-compatibility/2006">
        <mc:Choice xmlns:p14="http://schemas.microsoft.com/office/powerpoint/2010/main" Requires="p14">
          <p:contentPart p14:bwMode="auto" r:id="rId108">
            <p14:nvContentPartPr>
              <p14:cNvPr id="1048714" name=""/>
              <p14:cNvContentPartPr/>
              <p14:nvPr/>
            </p14:nvContentPartPr>
            <p14:xfrm>
              <a:off x="9543562" y="2646485"/>
              <a:ext cx="1130028" cy="572841"/>
            </p14:xfrm>
          </p:contentPart>
        </mc:Choice>
        <mc:Fallback>
          <p:sp>
            <p:nvSpPr>
              <p:cNvPr id="1048714" name=""/>
              <p:cNvSpPr/>
              <p:nvPr/>
            </p:nvSpPr>
            <p:spPr>
              <a:xfrm>
                <a:off x="9543562" y="2646485"/>
                <a:ext cx="1130028" cy="572841"/>
              </a:xfrm>
            </p:spPr>
          </p:sp>
        </mc:Fallback>
      </mc:AlternateContent>
      <mc:AlternateContent xmlns:mc="http://schemas.openxmlformats.org/markup-compatibility/2006">
        <mc:Choice xmlns:p14="http://schemas.microsoft.com/office/powerpoint/2010/main" Requires="p14">
          <p:contentPart p14:bwMode="auto" r:id="rId109">
            <p14:nvContentPartPr>
              <p14:cNvPr id="1048715" name=""/>
              <p14:cNvContentPartPr/>
              <p14:nvPr/>
            </p14:nvContentPartPr>
            <p14:xfrm>
              <a:off x="8699902" y="3312817"/>
              <a:ext cx="2031049" cy="43520"/>
            </p14:xfrm>
          </p:contentPart>
        </mc:Choice>
        <mc:Fallback>
          <p:sp>
            <p:nvSpPr>
              <p:cNvPr id="1048715" name=""/>
              <p:cNvSpPr/>
              <p:nvPr/>
            </p:nvSpPr>
            <p:spPr>
              <a:xfrm>
                <a:off x="8699902" y="3312817"/>
                <a:ext cx="2031049" cy="43520"/>
              </a:xfrm>
            </p:spPr>
          </p:sp>
        </mc:Fallback>
      </mc:AlternateContent>
      <mc:AlternateContent xmlns:mc="http://schemas.openxmlformats.org/markup-compatibility/2006">
        <mc:Choice xmlns:p14="http://schemas.microsoft.com/office/powerpoint/2010/main" Requires="p14">
          <p:contentPart p14:bwMode="auto" r:id="rId110">
            <p14:nvContentPartPr>
              <p14:cNvPr id="1048716" name=""/>
              <p14:cNvContentPartPr/>
              <p14:nvPr/>
            </p14:nvContentPartPr>
            <p14:xfrm>
              <a:off x="7317586" y="3189795"/>
              <a:ext cx="30343" cy="14198"/>
            </p14:xfrm>
          </p:contentPart>
        </mc:Choice>
        <mc:Fallback>
          <p:sp>
            <p:nvSpPr>
              <p:cNvPr id="1048716" name=""/>
              <p:cNvSpPr/>
              <p:nvPr/>
            </p:nvSpPr>
            <p:spPr>
              <a:xfrm>
                <a:off x="7317586" y="3189795"/>
                <a:ext cx="30343" cy="14198"/>
              </a:xfrm>
            </p:spPr>
          </p:sp>
        </mc:Fallback>
      </mc:AlternateContent>
      <mc:AlternateContent xmlns:mc="http://schemas.openxmlformats.org/markup-compatibility/2006">
        <mc:Choice xmlns:p14="http://schemas.microsoft.com/office/powerpoint/2010/main" Requires="p14">
          <p:contentPart p14:bwMode="auto" r:id="rId111">
            <p14:nvContentPartPr>
              <p14:cNvPr id="1048717" name=""/>
              <p14:cNvContentPartPr/>
              <p14:nvPr/>
            </p14:nvContentPartPr>
            <p14:xfrm>
              <a:off x="979133" y="3472247"/>
              <a:ext cx="1827015" cy="1431868"/>
            </p14:xfrm>
          </p:contentPart>
        </mc:Choice>
        <mc:Fallback>
          <p:sp>
            <p:nvSpPr>
              <p:cNvPr id="1048717" name=""/>
              <p:cNvSpPr/>
              <p:nvPr/>
            </p:nvSpPr>
            <p:spPr>
              <a:xfrm>
                <a:off x="979133" y="3472247"/>
                <a:ext cx="1827015" cy="1431868"/>
              </a:xfrm>
            </p:spPr>
          </p:sp>
        </mc:Fallback>
      </mc:AlternateContent>
      <mc:AlternateContent xmlns:mc="http://schemas.openxmlformats.org/markup-compatibility/2006">
        <mc:Choice xmlns:p14="http://schemas.microsoft.com/office/powerpoint/2010/main" Requires="p14">
          <p:contentPart p14:bwMode="auto" r:id="rId112">
            <p14:nvContentPartPr>
              <p14:cNvPr id="1048718" name=""/>
              <p14:cNvContentPartPr/>
              <p14:nvPr/>
            </p14:nvContentPartPr>
            <p14:xfrm>
              <a:off x="1026444" y="3494337"/>
              <a:ext cx="63481" cy="1286227"/>
            </p14:xfrm>
          </p:contentPart>
        </mc:Choice>
        <mc:Fallback>
          <p:sp>
            <p:nvSpPr>
              <p:cNvPr id="1048718" name=""/>
              <p:cNvSpPr/>
              <p:nvPr/>
            </p:nvSpPr>
            <p:spPr>
              <a:xfrm>
                <a:off x="1026444" y="3494337"/>
                <a:ext cx="63481" cy="1286227"/>
              </a:xfrm>
            </p:spPr>
          </p:sp>
        </mc:Fallback>
      </mc:AlternateContent>
      <mc:AlternateContent xmlns:mc="http://schemas.openxmlformats.org/markup-compatibility/2006">
        <mc:Choice xmlns:p14="http://schemas.microsoft.com/office/powerpoint/2010/main" Requires="p14">
          <p:contentPart p14:bwMode="auto" r:id="rId113">
            <p14:nvContentPartPr>
              <p14:cNvPr id="1048719" name=""/>
              <p14:cNvContentPartPr/>
              <p14:nvPr/>
            </p14:nvContentPartPr>
            <p14:xfrm>
              <a:off x="1288757" y="5132210"/>
              <a:ext cx="51770" cy="308472"/>
            </p14:xfrm>
          </p:contentPart>
        </mc:Choice>
        <mc:Fallback>
          <p:sp>
            <p:nvSpPr>
              <p:cNvPr id="1048719" name=""/>
              <p:cNvSpPr/>
              <p:nvPr/>
            </p:nvSpPr>
            <p:spPr>
              <a:xfrm>
                <a:off x="1288757" y="5132210"/>
                <a:ext cx="51770" cy="308472"/>
              </a:xfrm>
            </p:spPr>
          </p:sp>
        </mc:Fallback>
      </mc:AlternateContent>
      <mc:AlternateContent xmlns:mc="http://schemas.openxmlformats.org/markup-compatibility/2006">
        <mc:Choice xmlns:p14="http://schemas.microsoft.com/office/powerpoint/2010/main" Requires="p14">
          <p:contentPart p14:bwMode="auto" r:id="rId114">
            <p14:nvContentPartPr>
              <p14:cNvPr id="1048720" name=""/>
              <p14:cNvContentPartPr/>
              <p14:nvPr/>
            </p14:nvContentPartPr>
            <p14:xfrm>
              <a:off x="1312143" y="4974469"/>
              <a:ext cx="224181" cy="346985"/>
            </p14:xfrm>
          </p:contentPart>
        </mc:Choice>
        <mc:Fallback>
          <p:sp>
            <p:nvSpPr>
              <p:cNvPr id="1048720" name=""/>
              <p:cNvSpPr/>
              <p:nvPr/>
            </p:nvSpPr>
            <p:spPr>
              <a:xfrm>
                <a:off x="1312143" y="4974469"/>
                <a:ext cx="224181" cy="346985"/>
              </a:xfrm>
            </p:spPr>
          </p:sp>
        </mc:Fallback>
      </mc:AlternateContent>
      <mc:AlternateContent xmlns:mc="http://schemas.openxmlformats.org/markup-compatibility/2006">
        <mc:Choice xmlns:p14="http://schemas.microsoft.com/office/powerpoint/2010/main" Requires="p14">
          <p:contentPart p14:bwMode="auto" r:id="rId115">
            <p14:nvContentPartPr>
              <p14:cNvPr id="1048721" name=""/>
              <p14:cNvContentPartPr/>
              <p14:nvPr/>
            </p14:nvContentPartPr>
            <p14:xfrm>
              <a:off x="1606329" y="5232482"/>
              <a:ext cx="394359" cy="215874"/>
            </p14:xfrm>
          </p:contentPart>
        </mc:Choice>
        <mc:Fallback>
          <p:sp>
            <p:nvSpPr>
              <p:cNvPr id="1048721" name=""/>
              <p:cNvSpPr/>
              <p:nvPr/>
            </p:nvSpPr>
            <p:spPr>
              <a:xfrm>
                <a:off x="1606329" y="5232482"/>
                <a:ext cx="394359" cy="215874"/>
              </a:xfrm>
            </p:spPr>
          </p:sp>
        </mc:Fallback>
      </mc:AlternateContent>
      <mc:AlternateContent xmlns:mc="http://schemas.openxmlformats.org/markup-compatibility/2006">
        <mc:Choice xmlns:p14="http://schemas.microsoft.com/office/powerpoint/2010/main" Requires="p14">
          <p:contentPart p14:bwMode="auto" r:id="rId116">
            <p14:nvContentPartPr>
              <p14:cNvPr id="1048722" name=""/>
              <p14:cNvContentPartPr/>
              <p14:nvPr/>
            </p14:nvContentPartPr>
            <p14:xfrm>
              <a:off x="1365534" y="4261772"/>
              <a:ext cx="118253" cy="120129"/>
            </p14:xfrm>
          </p:contentPart>
        </mc:Choice>
        <mc:Fallback>
          <p:sp>
            <p:nvSpPr>
              <p:cNvPr id="1048722" name=""/>
              <p:cNvSpPr/>
              <p:nvPr/>
            </p:nvSpPr>
            <p:spPr>
              <a:xfrm>
                <a:off x="1365534" y="4261772"/>
                <a:ext cx="118253" cy="120129"/>
              </a:xfrm>
            </p:spPr>
          </p:sp>
        </mc:Fallback>
      </mc:AlternateContent>
      <mc:AlternateContent xmlns:mc="http://schemas.openxmlformats.org/markup-compatibility/2006">
        <mc:Choice xmlns:p14="http://schemas.microsoft.com/office/powerpoint/2010/main" Requires="p14">
          <p:contentPart p14:bwMode="auto" r:id="rId117">
            <p14:nvContentPartPr>
              <p14:cNvPr id="1048723" name=""/>
              <p14:cNvContentPartPr/>
              <p14:nvPr/>
            </p14:nvContentPartPr>
            <p14:xfrm>
              <a:off x="1376565" y="4254822"/>
              <a:ext cx="113983" cy="145549"/>
            </p14:xfrm>
          </p:contentPart>
        </mc:Choice>
        <mc:Fallback>
          <p:sp>
            <p:nvSpPr>
              <p:cNvPr id="1048723" name=""/>
              <p:cNvSpPr/>
              <p:nvPr/>
            </p:nvSpPr>
            <p:spPr>
              <a:xfrm>
                <a:off x="1376565" y="4254822"/>
                <a:ext cx="113983" cy="145549"/>
              </a:xfrm>
            </p:spPr>
          </p:sp>
        </mc:Fallback>
      </mc:AlternateContent>
      <mc:AlternateContent xmlns:mc="http://schemas.openxmlformats.org/markup-compatibility/2006">
        <mc:Choice xmlns:p14="http://schemas.microsoft.com/office/powerpoint/2010/main" Requires="p14">
          <p:contentPart p14:bwMode="auto" r:id="rId118">
            <p14:nvContentPartPr>
              <p14:cNvPr id="1048724" name=""/>
              <p14:cNvContentPartPr/>
              <p14:nvPr/>
            </p14:nvContentPartPr>
            <p14:xfrm>
              <a:off x="2181577" y="3834371"/>
              <a:ext cx="74388" cy="132257"/>
            </p14:xfrm>
          </p:contentPart>
        </mc:Choice>
        <mc:Fallback>
          <p:sp>
            <p:nvSpPr>
              <p:cNvPr id="1048724" name=""/>
              <p:cNvSpPr/>
              <p:nvPr/>
            </p:nvSpPr>
            <p:spPr>
              <a:xfrm>
                <a:off x="2181577" y="3834371"/>
                <a:ext cx="74388" cy="132257"/>
              </a:xfrm>
            </p:spPr>
          </p:sp>
        </mc:Fallback>
      </mc:AlternateContent>
      <mc:AlternateContent xmlns:mc="http://schemas.openxmlformats.org/markup-compatibility/2006">
        <mc:Choice xmlns:p14="http://schemas.microsoft.com/office/powerpoint/2010/main" Requires="p14">
          <p:contentPart p14:bwMode="auto" r:id="rId119">
            <p14:nvContentPartPr>
              <p14:cNvPr id="1048725" name=""/>
              <p14:cNvContentPartPr/>
              <p14:nvPr/>
            </p14:nvContentPartPr>
            <p14:xfrm>
              <a:off x="2155803" y="3849015"/>
              <a:ext cx="132576" cy="138645"/>
            </p14:xfrm>
          </p:contentPart>
        </mc:Choice>
        <mc:Fallback>
          <p:sp>
            <p:nvSpPr>
              <p:cNvPr id="1048725" name=""/>
              <p:cNvSpPr/>
              <p:nvPr/>
            </p:nvSpPr>
            <p:spPr>
              <a:xfrm>
                <a:off x="2155803" y="3849015"/>
                <a:ext cx="132576" cy="138645"/>
              </a:xfrm>
            </p:spPr>
          </p:sp>
        </mc:Fallback>
      </mc:AlternateContent>
      <mc:AlternateContent xmlns:mc="http://schemas.openxmlformats.org/markup-compatibility/2006">
        <mc:Choice xmlns:p14="http://schemas.microsoft.com/office/powerpoint/2010/main" Requires="p14">
          <p:contentPart p14:bwMode="auto" r:id="rId120">
            <p14:nvContentPartPr>
              <p14:cNvPr id="1048726" name=""/>
              <p14:cNvContentPartPr/>
              <p14:nvPr/>
            </p14:nvContentPartPr>
            <p14:xfrm>
              <a:off x="2206105" y="3593360"/>
              <a:ext cx="165239" cy="170977"/>
            </p14:xfrm>
          </p:contentPart>
        </mc:Choice>
        <mc:Fallback>
          <p:sp>
            <p:nvSpPr>
              <p:cNvPr id="1048726" name=""/>
              <p:cNvSpPr/>
              <p:nvPr/>
            </p:nvSpPr>
            <p:spPr>
              <a:xfrm>
                <a:off x="2206105" y="3593360"/>
                <a:ext cx="165239" cy="170977"/>
              </a:xfrm>
            </p:spPr>
          </p:sp>
        </mc:Fallback>
      </mc:AlternateContent>
      <mc:AlternateContent xmlns:mc="http://schemas.openxmlformats.org/markup-compatibility/2006">
        <mc:Choice xmlns:p14="http://schemas.microsoft.com/office/powerpoint/2010/main" Requires="p14">
          <p:contentPart p14:bwMode="auto" r:id="rId121">
            <p14:nvContentPartPr>
              <p14:cNvPr id="1048727" name=""/>
              <p14:cNvContentPartPr/>
              <p14:nvPr/>
            </p14:nvContentPartPr>
            <p14:xfrm>
              <a:off x="1284780" y="3968682"/>
              <a:ext cx="98779" cy="151314"/>
            </p14:xfrm>
          </p:contentPart>
        </mc:Choice>
        <mc:Fallback>
          <p:sp>
            <p:nvSpPr>
              <p:cNvPr id="1048727" name=""/>
              <p:cNvSpPr/>
              <p:nvPr/>
            </p:nvSpPr>
            <p:spPr>
              <a:xfrm>
                <a:off x="1284780" y="3968682"/>
                <a:ext cx="98779" cy="151314"/>
              </a:xfrm>
            </p:spPr>
          </p:sp>
        </mc:Fallback>
      </mc:AlternateContent>
      <mc:AlternateContent xmlns:mc="http://schemas.openxmlformats.org/markup-compatibility/2006">
        <mc:Choice xmlns:p14="http://schemas.microsoft.com/office/powerpoint/2010/main" Requires="p14">
          <p:contentPart p14:bwMode="auto" r:id="rId122">
            <p14:nvContentPartPr>
              <p14:cNvPr id="1048728" name=""/>
              <p14:cNvContentPartPr/>
              <p14:nvPr/>
            </p14:nvContentPartPr>
            <p14:xfrm>
              <a:off x="1269343" y="4051794"/>
              <a:ext cx="192824" cy="0"/>
            </p14:xfrm>
          </p:contentPart>
        </mc:Choice>
        <mc:Fallback>
          <p:sp>
            <p:nvSpPr>
              <p:cNvPr id="1048728" name=""/>
              <p:cNvSpPr/>
              <p:nvPr/>
            </p:nvSpPr>
            <p:spPr>
              <a:xfrm>
                <a:off x="1269343" y="4051794"/>
                <a:ext cx="192824" cy="0"/>
              </a:xfrm>
            </p:spPr>
          </p:sp>
        </mc:Fallback>
      </mc:AlternateContent>
      <mc:AlternateContent xmlns:mc="http://schemas.openxmlformats.org/markup-compatibility/2006">
        <mc:Choice xmlns:p14="http://schemas.microsoft.com/office/powerpoint/2010/main" Requires="p14">
          <p:contentPart p14:bwMode="auto" r:id="rId123">
            <p14:nvContentPartPr>
              <p14:cNvPr id="1048729" name=""/>
              <p14:cNvContentPartPr/>
              <p14:nvPr/>
            </p14:nvContentPartPr>
            <p14:xfrm>
              <a:off x="1411258" y="3906846"/>
              <a:ext cx="801906" cy="470984"/>
            </p14:xfrm>
          </p:contentPart>
        </mc:Choice>
        <mc:Fallback>
          <p:sp>
            <p:nvSpPr>
              <p:cNvPr id="1048729" name=""/>
              <p:cNvSpPr/>
              <p:nvPr/>
            </p:nvSpPr>
            <p:spPr>
              <a:xfrm>
                <a:off x="1411258" y="3906846"/>
                <a:ext cx="801906" cy="470984"/>
              </a:xfrm>
            </p:spPr>
          </p:sp>
        </mc:Fallback>
      </mc:AlternateContent>
      <mc:AlternateContent xmlns:mc="http://schemas.openxmlformats.org/markup-compatibility/2006">
        <mc:Choice xmlns:p14="http://schemas.microsoft.com/office/powerpoint/2010/main" Requires="p14">
          <p:contentPart p14:bwMode="auto" r:id="rId124">
            <p14:nvContentPartPr>
              <p14:cNvPr id="1048730" name=""/>
              <p14:cNvContentPartPr/>
              <p14:nvPr/>
            </p14:nvContentPartPr>
            <p14:xfrm>
              <a:off x="1276403" y="4029953"/>
              <a:ext cx="82071" cy="21841"/>
            </p14:xfrm>
          </p:contentPart>
        </mc:Choice>
        <mc:Fallback>
          <p:sp>
            <p:nvSpPr>
              <p:cNvPr id="1048730" name=""/>
              <p:cNvSpPr/>
              <p:nvPr/>
            </p:nvSpPr>
            <p:spPr>
              <a:xfrm>
                <a:off x="1276403" y="4029953"/>
                <a:ext cx="82071" cy="21841"/>
              </a:xfrm>
            </p:spPr>
          </p:sp>
        </mc:Fallback>
      </mc:AlternateContent>
      <mc:AlternateContent xmlns:mc="http://schemas.openxmlformats.org/markup-compatibility/2006">
        <mc:Choice xmlns:p14="http://schemas.microsoft.com/office/powerpoint/2010/main" Requires="p14">
          <p:contentPart p14:bwMode="auto" r:id="rId125">
            <p14:nvContentPartPr>
              <p14:cNvPr id="1048731" name=""/>
              <p14:cNvContentPartPr/>
              <p14:nvPr/>
            </p14:nvContentPartPr>
            <p14:xfrm>
              <a:off x="4071036" y="3633534"/>
              <a:ext cx="1110381" cy="1591610"/>
            </p14:xfrm>
          </p:contentPart>
        </mc:Choice>
        <mc:Fallback>
          <p:sp>
            <p:nvSpPr>
              <p:cNvPr id="1048731" name=""/>
              <p:cNvSpPr/>
              <p:nvPr/>
            </p:nvSpPr>
            <p:spPr>
              <a:xfrm>
                <a:off x="4071036" y="3633534"/>
                <a:ext cx="1110381" cy="1591610"/>
              </a:xfrm>
            </p:spPr>
          </p:sp>
        </mc:Fallback>
      </mc:AlternateContent>
      <mc:AlternateContent xmlns:mc="http://schemas.openxmlformats.org/markup-compatibility/2006">
        <mc:Choice xmlns:p14="http://schemas.microsoft.com/office/powerpoint/2010/main" Requires="p14">
          <p:contentPart p14:bwMode="auto" r:id="rId126">
            <p14:nvContentPartPr>
              <p14:cNvPr id="1048732" name=""/>
              <p14:cNvContentPartPr/>
              <p14:nvPr/>
            </p14:nvContentPartPr>
            <p14:xfrm>
              <a:off x="4988152" y="3798607"/>
              <a:ext cx="443976" cy="1455965"/>
            </p14:xfrm>
          </p:contentPart>
        </mc:Choice>
        <mc:Fallback>
          <p:sp>
            <p:nvSpPr>
              <p:cNvPr id="1048732" name=""/>
              <p:cNvSpPr/>
              <p:nvPr/>
            </p:nvSpPr>
            <p:spPr>
              <a:xfrm>
                <a:off x="4988152" y="3798607"/>
                <a:ext cx="443976" cy="1455965"/>
              </a:xfrm>
            </p:spPr>
          </p:sp>
        </mc:Fallback>
      </mc:AlternateContent>
      <mc:AlternateContent xmlns:mc="http://schemas.openxmlformats.org/markup-compatibility/2006">
        <mc:Choice xmlns:p14="http://schemas.microsoft.com/office/powerpoint/2010/main" Requires="p14">
          <p:contentPart p14:bwMode="auto" r:id="rId127">
            <p14:nvContentPartPr>
              <p14:cNvPr id="1048733" name=""/>
              <p14:cNvContentPartPr/>
              <p14:nvPr/>
            </p14:nvContentPartPr>
            <p14:xfrm>
              <a:off x="4036829" y="4465048"/>
              <a:ext cx="1358773" cy="258632"/>
            </p14:xfrm>
          </p:contentPart>
        </mc:Choice>
        <mc:Fallback>
          <p:sp>
            <p:nvSpPr>
              <p:cNvPr id="1048733" name=""/>
              <p:cNvSpPr/>
              <p:nvPr/>
            </p:nvSpPr>
            <p:spPr>
              <a:xfrm>
                <a:off x="4036829" y="4465048"/>
                <a:ext cx="1358773" cy="258632"/>
              </a:xfrm>
            </p:spPr>
          </p:sp>
        </mc:Fallback>
      </mc:AlternateContent>
      <mc:AlternateContent xmlns:mc="http://schemas.openxmlformats.org/markup-compatibility/2006">
        <mc:Choice xmlns:p14="http://schemas.microsoft.com/office/powerpoint/2010/main" Requires="p14">
          <p:contentPart p14:bwMode="auto" r:id="rId128">
            <p14:nvContentPartPr>
              <p14:cNvPr id="1048734" name=""/>
              <p14:cNvContentPartPr/>
              <p14:nvPr/>
            </p14:nvContentPartPr>
            <p14:xfrm>
              <a:off x="4158809" y="4429412"/>
              <a:ext cx="1229552" cy="80065"/>
            </p14:xfrm>
          </p:contentPart>
        </mc:Choice>
        <mc:Fallback>
          <p:sp>
            <p:nvSpPr>
              <p:cNvPr id="1048734" name=""/>
              <p:cNvSpPr/>
              <p:nvPr/>
            </p:nvSpPr>
            <p:spPr>
              <a:xfrm>
                <a:off x="4158809" y="4429412"/>
                <a:ext cx="1229552" cy="80065"/>
              </a:xfrm>
            </p:spPr>
          </p:sp>
        </mc:Fallback>
      </mc:AlternateContent>
      <mc:AlternateContent xmlns:mc="http://schemas.openxmlformats.org/markup-compatibility/2006">
        <mc:Choice xmlns:p14="http://schemas.microsoft.com/office/powerpoint/2010/main" Requires="p14">
          <p:contentPart p14:bwMode="auto" r:id="rId129">
            <p14:nvContentPartPr>
              <p14:cNvPr id="1048735" name=""/>
              <p14:cNvContentPartPr/>
              <p14:nvPr/>
            </p14:nvContentPartPr>
            <p14:xfrm>
              <a:off x="4184670" y="4001410"/>
              <a:ext cx="38364" cy="101692"/>
            </p14:xfrm>
          </p:contentPart>
        </mc:Choice>
        <mc:Fallback>
          <p:sp>
            <p:nvSpPr>
              <p:cNvPr id="1048735" name=""/>
              <p:cNvSpPr/>
              <p:nvPr/>
            </p:nvSpPr>
            <p:spPr>
              <a:xfrm>
                <a:off x="4184670" y="4001410"/>
                <a:ext cx="38364" cy="101692"/>
              </a:xfrm>
            </p:spPr>
          </p:sp>
        </mc:Fallback>
      </mc:AlternateContent>
      <mc:AlternateContent xmlns:mc="http://schemas.openxmlformats.org/markup-compatibility/2006">
        <mc:Choice xmlns:p14="http://schemas.microsoft.com/office/powerpoint/2010/main" Requires="p14">
          <p:contentPart p14:bwMode="auto" r:id="rId130">
            <p14:nvContentPartPr>
              <p14:cNvPr id="1048736" name=""/>
              <p14:cNvContentPartPr/>
              <p14:nvPr/>
            </p14:nvContentPartPr>
            <p14:xfrm>
              <a:off x="4179792" y="4015557"/>
              <a:ext cx="86043" cy="94564"/>
            </p14:xfrm>
          </p:contentPart>
        </mc:Choice>
        <mc:Fallback>
          <p:sp>
            <p:nvSpPr>
              <p:cNvPr id="1048736" name=""/>
              <p:cNvSpPr/>
              <p:nvPr/>
            </p:nvSpPr>
            <p:spPr>
              <a:xfrm>
                <a:off x="4179792" y="4015557"/>
                <a:ext cx="86043" cy="94564"/>
              </a:xfrm>
            </p:spPr>
          </p:sp>
        </mc:Fallback>
      </mc:AlternateContent>
      <mc:AlternateContent xmlns:mc="http://schemas.openxmlformats.org/markup-compatibility/2006">
        <mc:Choice xmlns:p14="http://schemas.microsoft.com/office/powerpoint/2010/main" Requires="p14">
          <p:contentPart p14:bwMode="auto" r:id="rId131">
            <p14:nvContentPartPr>
              <p14:cNvPr id="1048737" name=""/>
              <p14:cNvContentPartPr/>
              <p14:nvPr/>
            </p14:nvContentPartPr>
            <p14:xfrm>
              <a:off x="4016813" y="3790163"/>
              <a:ext cx="80907" cy="111122"/>
            </p14:xfrm>
          </p:contentPart>
        </mc:Choice>
        <mc:Fallback>
          <p:sp>
            <p:nvSpPr>
              <p:cNvPr id="1048737" name=""/>
              <p:cNvSpPr/>
              <p:nvPr/>
            </p:nvSpPr>
            <p:spPr>
              <a:xfrm>
                <a:off x="4016813" y="3790163"/>
                <a:ext cx="80907" cy="111122"/>
              </a:xfrm>
            </p:spPr>
          </p:sp>
        </mc:Fallback>
      </mc:AlternateContent>
      <mc:AlternateContent xmlns:mc="http://schemas.openxmlformats.org/markup-compatibility/2006">
        <mc:Choice xmlns:p14="http://schemas.microsoft.com/office/powerpoint/2010/main" Requires="p14">
          <p:contentPart p14:bwMode="auto" r:id="rId132">
            <p14:nvContentPartPr>
              <p14:cNvPr id="1048738" name=""/>
              <p14:cNvContentPartPr/>
              <p14:nvPr/>
            </p14:nvContentPartPr>
            <p14:xfrm>
              <a:off x="4008148" y="3841817"/>
              <a:ext cx="182651" cy="468"/>
            </p14:xfrm>
          </p:contentPart>
        </mc:Choice>
        <mc:Fallback>
          <p:sp>
            <p:nvSpPr>
              <p:cNvPr id="1048738" name=""/>
              <p:cNvSpPr/>
              <p:nvPr/>
            </p:nvSpPr>
            <p:spPr>
              <a:xfrm>
                <a:off x="4008148" y="3841817"/>
                <a:ext cx="182651" cy="468"/>
              </a:xfrm>
            </p:spPr>
          </p:sp>
        </mc:Fallback>
      </mc:AlternateContent>
      <mc:AlternateContent xmlns:mc="http://schemas.openxmlformats.org/markup-compatibility/2006">
        <mc:Choice xmlns:p14="http://schemas.microsoft.com/office/powerpoint/2010/main" Requires="p14">
          <p:contentPart p14:bwMode="auto" r:id="rId133">
            <p14:nvContentPartPr>
              <p14:cNvPr id="1048739" name=""/>
              <p14:cNvContentPartPr/>
              <p14:nvPr/>
            </p14:nvContentPartPr>
            <p14:xfrm>
              <a:off x="4834158" y="3849015"/>
              <a:ext cx="82512" cy="76197"/>
            </p14:xfrm>
          </p:contentPart>
        </mc:Choice>
        <mc:Fallback>
          <p:sp>
            <p:nvSpPr>
              <p:cNvPr id="1048739" name=""/>
              <p:cNvSpPr/>
              <p:nvPr/>
            </p:nvSpPr>
            <p:spPr>
              <a:xfrm>
                <a:off x="4834158" y="3849015"/>
                <a:ext cx="82512" cy="76197"/>
              </a:xfrm>
            </p:spPr>
          </p:sp>
        </mc:Fallback>
      </mc:AlternateContent>
      <mc:AlternateContent xmlns:mc="http://schemas.openxmlformats.org/markup-compatibility/2006">
        <mc:Choice xmlns:p14="http://schemas.microsoft.com/office/powerpoint/2010/main" Requires="p14">
          <p:contentPart p14:bwMode="auto" r:id="rId134">
            <p14:nvContentPartPr>
              <p14:cNvPr id="1048740" name=""/>
              <p14:cNvContentPartPr/>
              <p14:nvPr/>
            </p14:nvContentPartPr>
            <p14:xfrm>
              <a:off x="4837688" y="3834371"/>
              <a:ext cx="69134" cy="98806"/>
            </p14:xfrm>
          </p:contentPart>
        </mc:Choice>
        <mc:Fallback>
          <p:sp>
            <p:nvSpPr>
              <p:cNvPr id="1048740" name=""/>
              <p:cNvSpPr/>
              <p:nvPr/>
            </p:nvSpPr>
            <p:spPr>
              <a:xfrm>
                <a:off x="4837688" y="3834371"/>
                <a:ext cx="69134" cy="98806"/>
              </a:xfrm>
            </p:spPr>
          </p:sp>
        </mc:Fallback>
      </mc:AlternateContent>
      <mc:AlternateContent xmlns:mc="http://schemas.openxmlformats.org/markup-compatibility/2006">
        <mc:Choice xmlns:p14="http://schemas.microsoft.com/office/powerpoint/2010/main" Requires="p14">
          <p:contentPart p14:bwMode="auto" r:id="rId135">
            <p14:nvContentPartPr>
              <p14:cNvPr id="1048741" name=""/>
              <p14:cNvContentPartPr/>
              <p14:nvPr/>
            </p14:nvContentPartPr>
            <p14:xfrm>
              <a:off x="4966531" y="3786801"/>
              <a:ext cx="95838" cy="122883"/>
            </p14:xfrm>
          </p:contentPart>
        </mc:Choice>
        <mc:Fallback>
          <p:sp>
            <p:nvSpPr>
              <p:cNvPr id="1048741" name=""/>
              <p:cNvSpPr/>
              <p:nvPr/>
            </p:nvSpPr>
            <p:spPr>
              <a:xfrm>
                <a:off x="4966531" y="3786801"/>
                <a:ext cx="95838" cy="122883"/>
              </a:xfrm>
            </p:spPr>
          </p:sp>
        </mc:Fallback>
      </mc:AlternateContent>
      <mc:AlternateContent xmlns:mc="http://schemas.openxmlformats.org/markup-compatibility/2006">
        <mc:Choice xmlns:p14="http://schemas.microsoft.com/office/powerpoint/2010/main" Requires="p14">
          <p:contentPart p14:bwMode="auto" r:id="rId136">
            <p14:nvContentPartPr>
              <p14:cNvPr id="1048742" name=""/>
              <p14:cNvContentPartPr/>
              <p14:nvPr/>
            </p14:nvContentPartPr>
            <p14:xfrm>
              <a:off x="4952412" y="3819975"/>
              <a:ext cx="42158" cy="188025"/>
            </p14:xfrm>
          </p:contentPart>
        </mc:Choice>
        <mc:Fallback>
          <p:sp>
            <p:nvSpPr>
              <p:cNvPr id="1048742" name=""/>
              <p:cNvSpPr/>
              <p:nvPr/>
            </p:nvSpPr>
            <p:spPr>
              <a:xfrm>
                <a:off x="4952412" y="3819975"/>
                <a:ext cx="42158" cy="188025"/>
              </a:xfrm>
            </p:spPr>
          </p:sp>
        </mc:Fallback>
      </mc:AlternateContent>
      <mc:AlternateContent xmlns:mc="http://schemas.openxmlformats.org/markup-compatibility/2006">
        <mc:Choice xmlns:p14="http://schemas.microsoft.com/office/powerpoint/2010/main" Requires="p14">
          <p:contentPart p14:bwMode="auto" r:id="rId137">
            <p14:nvContentPartPr>
              <p14:cNvPr id="1048743" name=""/>
              <p14:cNvContentPartPr/>
              <p14:nvPr/>
            </p14:nvContentPartPr>
            <p14:xfrm>
              <a:off x="4963002" y="3921738"/>
              <a:ext cx="85869" cy="75949"/>
            </p14:xfrm>
          </p:contentPart>
        </mc:Choice>
        <mc:Fallback>
          <p:sp>
            <p:nvSpPr>
              <p:cNvPr id="1048743" name=""/>
              <p:cNvSpPr/>
              <p:nvPr/>
            </p:nvSpPr>
            <p:spPr>
              <a:xfrm>
                <a:off x="4963002" y="3921738"/>
                <a:ext cx="85869" cy="75949"/>
              </a:xfrm>
            </p:spPr>
          </p:sp>
        </mc:Fallback>
      </mc:AlternateContent>
      <mc:AlternateContent xmlns:mc="http://schemas.openxmlformats.org/markup-compatibility/2006">
        <mc:Choice xmlns:p14="http://schemas.microsoft.com/office/powerpoint/2010/main" Requires="p14">
          <p:contentPart p14:bwMode="auto" r:id="rId138">
            <p14:nvContentPartPr>
              <p14:cNvPr id="1048744" name=""/>
              <p14:cNvContentPartPr/>
              <p14:nvPr/>
            </p14:nvContentPartPr>
            <p14:xfrm>
              <a:off x="4647990" y="4515432"/>
              <a:ext cx="111156" cy="106915"/>
            </p14:xfrm>
          </p:contentPart>
        </mc:Choice>
        <mc:Fallback>
          <p:sp>
            <p:nvSpPr>
              <p:cNvPr id="1048744" name=""/>
              <p:cNvSpPr/>
              <p:nvPr/>
            </p:nvSpPr>
            <p:spPr>
              <a:xfrm>
                <a:off x="4647990" y="4515432"/>
                <a:ext cx="111156" cy="106915"/>
              </a:xfrm>
            </p:spPr>
          </p:sp>
        </mc:Fallback>
      </mc:AlternateContent>
      <mc:AlternateContent xmlns:mc="http://schemas.openxmlformats.org/markup-compatibility/2006">
        <mc:Choice xmlns:p14="http://schemas.microsoft.com/office/powerpoint/2010/main" Requires="p14">
          <p:contentPart p14:bwMode="auto" r:id="rId139">
            <p14:nvContentPartPr>
              <p14:cNvPr id="1048745" name=""/>
              <p14:cNvContentPartPr/>
              <p14:nvPr/>
            </p14:nvContentPartPr>
            <p14:xfrm>
              <a:off x="4658984" y="4537026"/>
              <a:ext cx="104822" cy="77368"/>
            </p14:xfrm>
          </p:contentPart>
        </mc:Choice>
        <mc:Fallback>
          <p:sp>
            <p:nvSpPr>
              <p:cNvPr id="1048745" name=""/>
              <p:cNvSpPr/>
              <p:nvPr/>
            </p:nvSpPr>
            <p:spPr>
              <a:xfrm>
                <a:off x="4658984" y="4537026"/>
                <a:ext cx="104822" cy="77368"/>
              </a:xfrm>
            </p:spPr>
          </p:sp>
        </mc:Fallback>
      </mc:AlternateContent>
      <mc:AlternateContent xmlns:mc="http://schemas.openxmlformats.org/markup-compatibility/2006">
        <mc:Choice xmlns:p14="http://schemas.microsoft.com/office/powerpoint/2010/main" Requires="p14">
          <p:contentPart p14:bwMode="auto" r:id="rId140">
            <p14:nvContentPartPr>
              <p14:cNvPr id="1048746" name=""/>
              <p14:cNvContentPartPr/>
              <p14:nvPr/>
            </p14:nvContentPartPr>
            <p14:xfrm>
              <a:off x="4808261" y="4475720"/>
              <a:ext cx="164818" cy="186040"/>
            </p14:xfrm>
          </p:contentPart>
        </mc:Choice>
        <mc:Fallback>
          <p:sp>
            <p:nvSpPr>
              <p:cNvPr id="1048746" name=""/>
              <p:cNvSpPr/>
              <p:nvPr/>
            </p:nvSpPr>
            <p:spPr>
              <a:xfrm>
                <a:off x="4808261" y="4475720"/>
                <a:ext cx="164818" cy="186040"/>
              </a:xfrm>
            </p:spPr>
          </p:sp>
        </mc:Fallback>
      </mc:AlternateContent>
      <mc:AlternateContent xmlns:mc="http://schemas.openxmlformats.org/markup-compatibility/2006">
        <mc:Choice xmlns:p14="http://schemas.microsoft.com/office/powerpoint/2010/main" Requires="p14">
          <p:contentPart p14:bwMode="auto" r:id="rId141">
            <p14:nvContentPartPr>
              <p14:cNvPr id="1048747" name=""/>
              <p14:cNvContentPartPr/>
              <p14:nvPr/>
            </p14:nvContentPartPr>
            <p14:xfrm>
              <a:off x="4172733" y="3885736"/>
              <a:ext cx="683183" cy="195346"/>
            </p14:xfrm>
          </p:contentPart>
        </mc:Choice>
        <mc:Fallback>
          <p:sp>
            <p:nvSpPr>
              <p:cNvPr id="1048747" name=""/>
              <p:cNvSpPr/>
              <p:nvPr/>
            </p:nvSpPr>
            <p:spPr>
              <a:xfrm>
                <a:off x="4172733" y="3885736"/>
                <a:ext cx="683183" cy="195346"/>
              </a:xfrm>
            </p:spPr>
          </p:sp>
        </mc:Fallback>
      </mc:AlternateContent>
      <mc:AlternateContent xmlns:mc="http://schemas.openxmlformats.org/markup-compatibility/2006">
        <mc:Choice xmlns:p14="http://schemas.microsoft.com/office/powerpoint/2010/main" Requires="p14">
          <p:contentPart p14:bwMode="auto" r:id="rId142">
            <p14:nvContentPartPr>
              <p14:cNvPr id="1048748" name=""/>
              <p14:cNvContentPartPr/>
              <p14:nvPr/>
            </p14:nvContentPartPr>
            <p14:xfrm>
              <a:off x="4229437" y="3862362"/>
              <a:ext cx="683697" cy="188508"/>
            </p14:xfrm>
          </p:contentPart>
        </mc:Choice>
        <mc:Fallback>
          <p:sp>
            <p:nvSpPr>
              <p:cNvPr id="1048748" name=""/>
              <p:cNvSpPr/>
              <p:nvPr/>
            </p:nvSpPr>
            <p:spPr>
              <a:xfrm>
                <a:off x="4229437" y="3862362"/>
                <a:ext cx="683697" cy="188508"/>
              </a:xfrm>
            </p:spPr>
          </p:sp>
        </mc:Fallback>
      </mc:AlternateContent>
      <mc:AlternateContent xmlns:mc="http://schemas.openxmlformats.org/markup-compatibility/2006">
        <mc:Choice xmlns:p14="http://schemas.microsoft.com/office/powerpoint/2010/main" Requires="p14">
          <p:contentPart p14:bwMode="auto" r:id="rId143">
            <p14:nvContentPartPr>
              <p14:cNvPr id="1048749" name=""/>
              <p14:cNvContentPartPr/>
              <p14:nvPr/>
            </p14:nvContentPartPr>
            <p14:xfrm>
              <a:off x="4866956" y="4029953"/>
              <a:ext cx="28093" cy="70320"/>
            </p14:xfrm>
          </p:contentPart>
        </mc:Choice>
        <mc:Fallback>
          <p:sp>
            <p:nvSpPr>
              <p:cNvPr id="1048749" name=""/>
              <p:cNvSpPr/>
              <p:nvPr/>
            </p:nvSpPr>
            <p:spPr>
              <a:xfrm>
                <a:off x="4866956" y="4029953"/>
                <a:ext cx="28093" cy="70320"/>
              </a:xfrm>
            </p:spPr>
          </p:sp>
        </mc:Fallback>
      </mc:AlternateContent>
      <mc:AlternateContent xmlns:mc="http://schemas.openxmlformats.org/markup-compatibility/2006">
        <mc:Choice xmlns:p14="http://schemas.microsoft.com/office/powerpoint/2010/main" Requires="p14">
          <p:contentPart p14:bwMode="auto" r:id="rId144">
            <p14:nvContentPartPr>
              <p14:cNvPr id="1048750" name=""/>
              <p14:cNvContentPartPr/>
              <p14:nvPr/>
            </p14:nvContentPartPr>
            <p14:xfrm>
              <a:off x="4777494" y="4298009"/>
              <a:ext cx="31954" cy="64453"/>
            </p14:xfrm>
          </p:contentPart>
        </mc:Choice>
        <mc:Fallback>
          <p:sp>
            <p:nvSpPr>
              <p:cNvPr id="1048750" name=""/>
              <p:cNvSpPr/>
              <p:nvPr/>
            </p:nvSpPr>
            <p:spPr>
              <a:xfrm>
                <a:off x="4777494" y="4298009"/>
                <a:ext cx="31954" cy="64453"/>
              </a:xfrm>
            </p:spPr>
          </p:sp>
        </mc:Fallback>
      </mc:AlternateContent>
      <mc:AlternateContent xmlns:mc="http://schemas.openxmlformats.org/markup-compatibility/2006">
        <mc:Choice xmlns:p14="http://schemas.microsoft.com/office/powerpoint/2010/main" Requires="p14">
          <p:contentPart p14:bwMode="auto" r:id="rId145">
            <p14:nvContentPartPr>
              <p14:cNvPr id="1048751" name=""/>
              <p14:cNvContentPartPr/>
              <p14:nvPr/>
            </p14:nvContentPartPr>
            <p14:xfrm>
              <a:off x="4690569" y="4537026"/>
              <a:ext cx="39896" cy="108417"/>
            </p14:xfrm>
          </p:contentPart>
        </mc:Choice>
        <mc:Fallback>
          <p:sp>
            <p:nvSpPr>
              <p:cNvPr id="1048751" name=""/>
              <p:cNvSpPr/>
              <p:nvPr/>
            </p:nvSpPr>
            <p:spPr>
              <a:xfrm>
                <a:off x="4690569" y="4537026"/>
                <a:ext cx="39896" cy="108417"/>
              </a:xfrm>
            </p:spPr>
          </p:sp>
        </mc:Fallback>
      </mc:AlternateContent>
      <mc:AlternateContent xmlns:mc="http://schemas.openxmlformats.org/markup-compatibility/2006">
        <mc:Choice xmlns:p14="http://schemas.microsoft.com/office/powerpoint/2010/main" Requires="p14">
          <p:contentPart p14:bwMode="auto" r:id="rId146">
            <p14:nvContentPartPr>
              <p14:cNvPr id="1048752" name=""/>
              <p14:cNvContentPartPr/>
              <p14:nvPr/>
            </p14:nvContentPartPr>
            <p14:xfrm>
              <a:off x="4215533" y="4117319"/>
              <a:ext cx="67909" cy="49768"/>
            </p14:xfrm>
          </p:contentPart>
        </mc:Choice>
        <mc:Fallback>
          <p:sp>
            <p:nvSpPr>
              <p:cNvPr id="1048752" name=""/>
              <p:cNvSpPr/>
              <p:nvPr/>
            </p:nvSpPr>
            <p:spPr>
              <a:xfrm>
                <a:off x="4215533" y="4117319"/>
                <a:ext cx="67909" cy="49768"/>
              </a:xfrm>
            </p:spPr>
          </p:sp>
        </mc:Fallback>
      </mc:AlternateContent>
      <mc:AlternateContent xmlns:mc="http://schemas.openxmlformats.org/markup-compatibility/2006">
        <mc:Choice xmlns:p14="http://schemas.microsoft.com/office/powerpoint/2010/main" Requires="p14">
          <p:contentPart p14:bwMode="auto" r:id="rId147">
            <p14:nvContentPartPr>
              <p14:cNvPr id="1048753" name=""/>
              <p14:cNvContentPartPr/>
              <p14:nvPr/>
            </p14:nvContentPartPr>
            <p14:xfrm>
              <a:off x="4466160" y="4406721"/>
              <a:ext cx="62188" cy="70512"/>
            </p14:xfrm>
          </p:contentPart>
        </mc:Choice>
        <mc:Fallback>
          <p:sp>
            <p:nvSpPr>
              <p:cNvPr id="1048753" name=""/>
              <p:cNvSpPr/>
              <p:nvPr/>
            </p:nvSpPr>
            <p:spPr>
              <a:xfrm>
                <a:off x="4466160" y="4406721"/>
                <a:ext cx="62188" cy="70512"/>
              </a:xfrm>
            </p:spPr>
          </p:sp>
        </mc:Fallback>
      </mc:AlternateContent>
      <mc:AlternateContent xmlns:mc="http://schemas.openxmlformats.org/markup-compatibility/2006">
        <mc:Choice xmlns:p14="http://schemas.microsoft.com/office/powerpoint/2010/main" Requires="p14">
          <p:contentPart p14:bwMode="auto" r:id="rId148">
            <p14:nvContentPartPr>
              <p14:cNvPr id="1048754" name=""/>
              <p14:cNvContentPartPr/>
              <p14:nvPr/>
            </p14:nvContentPartPr>
            <p14:xfrm>
              <a:off x="4658984" y="4631342"/>
              <a:ext cx="18808" cy="36124"/>
            </p14:xfrm>
          </p:contentPart>
        </mc:Choice>
        <mc:Fallback>
          <p:sp>
            <p:nvSpPr>
              <p:cNvPr id="1048754" name=""/>
              <p:cNvSpPr/>
              <p:nvPr/>
            </p:nvSpPr>
            <p:spPr>
              <a:xfrm>
                <a:off x="4658984" y="4631342"/>
                <a:ext cx="18808" cy="36124"/>
              </a:xfrm>
            </p:spPr>
          </p:sp>
        </mc:Fallback>
      </mc:AlternateContent>
      <mc:AlternateContent xmlns:mc="http://schemas.openxmlformats.org/markup-compatibility/2006">
        <mc:Choice xmlns:p14="http://schemas.microsoft.com/office/powerpoint/2010/main" Requires="p14">
          <p:contentPart p14:bwMode="auto" r:id="rId149">
            <p14:nvContentPartPr>
              <p14:cNvPr id="1048755" name=""/>
              <p14:cNvContentPartPr/>
              <p14:nvPr/>
            </p14:nvContentPartPr>
            <p14:xfrm>
              <a:off x="4488021" y="3243448"/>
              <a:ext cx="190970" cy="244875"/>
            </p14:xfrm>
          </p:contentPart>
        </mc:Choice>
        <mc:Fallback>
          <p:sp>
            <p:nvSpPr>
              <p:cNvPr id="1048755" name=""/>
              <p:cNvSpPr/>
              <p:nvPr/>
            </p:nvSpPr>
            <p:spPr>
              <a:xfrm>
                <a:off x="4488021" y="3243448"/>
                <a:ext cx="190970" cy="244875"/>
              </a:xfrm>
            </p:spPr>
          </p:sp>
        </mc:Fallback>
      </mc:AlternateContent>
      <mc:AlternateContent xmlns:mc="http://schemas.openxmlformats.org/markup-compatibility/2006">
        <mc:Choice xmlns:p14="http://schemas.microsoft.com/office/powerpoint/2010/main" Requires="p14">
          <p:contentPart p14:bwMode="auto" r:id="rId150">
            <p14:nvContentPartPr>
              <p14:cNvPr id="1048756" name=""/>
              <p14:cNvContentPartPr/>
              <p14:nvPr/>
            </p14:nvContentPartPr>
            <p14:xfrm>
              <a:off x="4757361" y="3441016"/>
              <a:ext cx="90796" cy="156437"/>
            </p14:xfrm>
          </p:contentPart>
        </mc:Choice>
        <mc:Fallback>
          <p:sp>
            <p:nvSpPr>
              <p:cNvPr id="1048756" name=""/>
              <p:cNvSpPr/>
              <p:nvPr/>
            </p:nvSpPr>
            <p:spPr>
              <a:xfrm>
                <a:off x="4757361" y="3441016"/>
                <a:ext cx="90796" cy="156437"/>
              </a:xfrm>
            </p:spPr>
          </p:sp>
        </mc:Fallback>
      </mc:AlternateContent>
      <mc:AlternateContent xmlns:mc="http://schemas.openxmlformats.org/markup-compatibility/2006">
        <mc:Choice xmlns:p14="http://schemas.microsoft.com/office/powerpoint/2010/main" Requires="p14">
          <p:contentPart p14:bwMode="auto" r:id="rId151">
            <p14:nvContentPartPr>
              <p14:cNvPr id="1048757" name=""/>
              <p14:cNvContentPartPr/>
              <p14:nvPr/>
            </p14:nvContentPartPr>
            <p14:xfrm>
              <a:off x="4752087" y="3435079"/>
              <a:ext cx="240270" cy="167072"/>
            </p14:xfrm>
          </p:contentPart>
        </mc:Choice>
        <mc:Fallback>
          <p:sp>
            <p:nvSpPr>
              <p:cNvPr id="1048757" name=""/>
              <p:cNvSpPr/>
              <p:nvPr/>
            </p:nvSpPr>
            <p:spPr>
              <a:xfrm>
                <a:off x="4752087" y="3435079"/>
                <a:ext cx="240270" cy="167072"/>
              </a:xfrm>
            </p:spPr>
          </p:sp>
        </mc:Fallback>
      </mc:AlternateContent>
      <mc:AlternateContent xmlns:mc="http://schemas.openxmlformats.org/markup-compatibility/2006">
        <mc:Choice xmlns:p14="http://schemas.microsoft.com/office/powerpoint/2010/main" Requires="p14">
          <p:contentPart p14:bwMode="auto" r:id="rId152">
            <p14:nvContentPartPr>
              <p14:cNvPr id="1048758" name=""/>
              <p14:cNvContentPartPr/>
              <p14:nvPr/>
            </p14:nvContentPartPr>
            <p14:xfrm>
              <a:off x="7498393" y="3886441"/>
              <a:ext cx="209404" cy="6256"/>
            </p14:xfrm>
          </p:contentPart>
        </mc:Choice>
        <mc:Fallback>
          <p:sp>
            <p:nvSpPr>
              <p:cNvPr id="1048758" name=""/>
              <p:cNvSpPr/>
              <p:nvPr/>
            </p:nvSpPr>
            <p:spPr>
              <a:xfrm>
                <a:off x="7498393" y="3886441"/>
                <a:ext cx="209404" cy="6256"/>
              </a:xfrm>
            </p:spPr>
          </p:sp>
        </mc:Fallback>
      </mc:AlternateContent>
      <mc:AlternateContent xmlns:mc="http://schemas.openxmlformats.org/markup-compatibility/2006">
        <mc:Choice xmlns:p14="http://schemas.microsoft.com/office/powerpoint/2010/main" Requires="p14">
          <p:contentPart p14:bwMode="auto" r:id="rId153">
            <p14:nvContentPartPr>
              <p14:cNvPr id="1048759" name=""/>
              <p14:cNvContentPartPr/>
              <p14:nvPr/>
            </p14:nvContentPartPr>
            <p14:xfrm>
              <a:off x="7862861" y="3604755"/>
              <a:ext cx="315049" cy="308935"/>
            </p14:xfrm>
          </p:contentPart>
        </mc:Choice>
        <mc:Fallback>
          <p:sp>
            <p:nvSpPr>
              <p:cNvPr id="1048759" name=""/>
              <p:cNvSpPr/>
              <p:nvPr/>
            </p:nvSpPr>
            <p:spPr>
              <a:xfrm>
                <a:off x="7862861" y="3604755"/>
                <a:ext cx="315049" cy="308935"/>
              </a:xfrm>
            </p:spPr>
          </p:sp>
        </mc:Fallback>
      </mc:AlternateContent>
      <mc:AlternateContent xmlns:mc="http://schemas.openxmlformats.org/markup-compatibility/2006">
        <mc:Choice xmlns:p14="http://schemas.microsoft.com/office/powerpoint/2010/main" Requires="p14">
          <p:contentPart p14:bwMode="auto" r:id="rId154">
            <p14:nvContentPartPr>
              <p14:cNvPr id="1048760" name=""/>
              <p14:cNvContentPartPr/>
              <p14:nvPr/>
            </p14:nvContentPartPr>
            <p14:xfrm>
              <a:off x="8359610" y="3559117"/>
              <a:ext cx="11123" cy="402424"/>
            </p14:xfrm>
          </p:contentPart>
        </mc:Choice>
        <mc:Fallback>
          <p:sp>
            <p:nvSpPr>
              <p:cNvPr id="1048760" name=""/>
              <p:cNvSpPr/>
              <p:nvPr/>
            </p:nvSpPr>
            <p:spPr>
              <a:xfrm>
                <a:off x="8359610" y="3559117"/>
                <a:ext cx="11123" cy="402424"/>
              </a:xfrm>
            </p:spPr>
          </p:sp>
        </mc:Fallback>
      </mc:AlternateContent>
      <mc:AlternateContent xmlns:mc="http://schemas.openxmlformats.org/markup-compatibility/2006">
        <mc:Choice xmlns:p14="http://schemas.microsoft.com/office/powerpoint/2010/main" Requires="p14">
          <p:contentPart p14:bwMode="auto" r:id="rId155">
            <p14:nvContentPartPr>
              <p14:cNvPr id="1048761" name=""/>
              <p14:cNvContentPartPr/>
              <p14:nvPr/>
            </p14:nvContentPartPr>
            <p14:xfrm>
              <a:off x="8292192" y="3759608"/>
              <a:ext cx="889203" cy="382203"/>
            </p14:xfrm>
          </p:contentPart>
        </mc:Choice>
        <mc:Fallback>
          <p:sp>
            <p:nvSpPr>
              <p:cNvPr id="1048761" name=""/>
              <p:cNvSpPr/>
              <p:nvPr/>
            </p:nvSpPr>
            <p:spPr>
              <a:xfrm>
                <a:off x="8292192" y="3759608"/>
                <a:ext cx="889203" cy="382203"/>
              </a:xfrm>
            </p:spPr>
          </p:sp>
        </mc:Fallback>
      </mc:AlternateContent>
      <mc:AlternateContent xmlns:mc="http://schemas.openxmlformats.org/markup-compatibility/2006">
        <mc:Choice xmlns:p14="http://schemas.microsoft.com/office/powerpoint/2010/main" Requires="p14">
          <p:contentPart p14:bwMode="auto" r:id="rId156">
            <p14:nvContentPartPr>
              <p14:cNvPr id="1048762" name=""/>
              <p14:cNvContentPartPr/>
              <p14:nvPr/>
            </p14:nvContentPartPr>
            <p14:xfrm>
              <a:off x="9379419" y="3853186"/>
              <a:ext cx="244190" cy="150019"/>
            </p14:xfrm>
          </p:contentPart>
        </mc:Choice>
        <mc:Fallback>
          <p:sp>
            <p:nvSpPr>
              <p:cNvPr id="1048762" name=""/>
              <p:cNvSpPr/>
              <p:nvPr/>
            </p:nvSpPr>
            <p:spPr>
              <a:xfrm>
                <a:off x="9379419" y="3853186"/>
                <a:ext cx="244190" cy="150019"/>
              </a:xfrm>
            </p:spPr>
          </p:sp>
        </mc:Fallback>
      </mc:AlternateContent>
      <mc:AlternateContent xmlns:mc="http://schemas.openxmlformats.org/markup-compatibility/2006">
        <mc:Choice xmlns:p14="http://schemas.microsoft.com/office/powerpoint/2010/main" Requires="p14">
          <p:contentPart p14:bwMode="auto" r:id="rId157">
            <p14:nvContentPartPr>
              <p14:cNvPr id="1048763" name=""/>
              <p14:cNvContentPartPr/>
              <p14:nvPr/>
            </p14:nvContentPartPr>
            <p14:xfrm>
              <a:off x="9671729" y="3646483"/>
              <a:ext cx="111683" cy="326385"/>
            </p14:xfrm>
          </p:contentPart>
        </mc:Choice>
        <mc:Fallback>
          <p:sp>
            <p:nvSpPr>
              <p:cNvPr id="1048763" name=""/>
              <p:cNvSpPr/>
              <p:nvPr/>
            </p:nvSpPr>
            <p:spPr>
              <a:xfrm>
                <a:off x="9671729" y="3646483"/>
                <a:ext cx="111683" cy="326385"/>
              </a:xfrm>
            </p:spPr>
          </p:sp>
        </mc:Fallback>
      </mc:AlternateContent>
      <mc:AlternateContent xmlns:mc="http://schemas.openxmlformats.org/markup-compatibility/2006">
        <mc:Choice xmlns:p14="http://schemas.microsoft.com/office/powerpoint/2010/main" Requires="p14">
          <p:contentPart p14:bwMode="auto" r:id="rId158">
            <p14:nvContentPartPr>
              <p14:cNvPr id="1048764" name=""/>
              <p14:cNvContentPartPr/>
              <p14:nvPr/>
            </p14:nvContentPartPr>
            <p14:xfrm>
              <a:off x="9906113" y="3673602"/>
              <a:ext cx="402062" cy="308658"/>
            </p14:xfrm>
          </p:contentPart>
        </mc:Choice>
        <mc:Fallback>
          <p:sp>
            <p:nvSpPr>
              <p:cNvPr id="1048764" name=""/>
              <p:cNvSpPr/>
              <p:nvPr/>
            </p:nvSpPr>
            <p:spPr>
              <a:xfrm>
                <a:off x="9906113" y="3673602"/>
                <a:ext cx="402062" cy="308658"/>
              </a:xfrm>
            </p:spPr>
          </p:sp>
        </mc:Fallback>
      </mc:AlternateContent>
      <mc:AlternateContent xmlns:mc="http://schemas.openxmlformats.org/markup-compatibility/2006">
        <mc:Choice xmlns:p14="http://schemas.microsoft.com/office/powerpoint/2010/main" Requires="p14">
          <p:contentPart p14:bwMode="auto" r:id="rId159">
            <p14:nvContentPartPr>
              <p14:cNvPr id="1048765" name=""/>
              <p14:cNvContentPartPr/>
              <p14:nvPr/>
            </p14:nvContentPartPr>
            <p14:xfrm>
              <a:off x="10317598" y="3776788"/>
              <a:ext cx="98746" cy="188810"/>
            </p14:xfrm>
          </p:contentPart>
        </mc:Choice>
        <mc:Fallback>
          <p:sp>
            <p:nvSpPr>
              <p:cNvPr id="1048765" name=""/>
              <p:cNvSpPr/>
              <p:nvPr/>
            </p:nvSpPr>
            <p:spPr>
              <a:xfrm>
                <a:off x="10317598" y="3776788"/>
                <a:ext cx="98746" cy="188810"/>
              </a:xfrm>
            </p:spPr>
          </p:sp>
        </mc:Fallback>
      </mc:AlternateContent>
      <mc:AlternateContent xmlns:mc="http://schemas.openxmlformats.org/markup-compatibility/2006">
        <mc:Choice xmlns:p14="http://schemas.microsoft.com/office/powerpoint/2010/main" Requires="p14">
          <p:contentPart p14:bwMode="auto" r:id="rId160">
            <p14:nvContentPartPr>
              <p14:cNvPr id="1048766" name=""/>
              <p14:cNvContentPartPr/>
              <p14:nvPr/>
            </p14:nvContentPartPr>
            <p14:xfrm>
              <a:off x="10461862" y="3645965"/>
              <a:ext cx="479813" cy="306278"/>
            </p14:xfrm>
          </p:contentPart>
        </mc:Choice>
        <mc:Fallback>
          <p:sp>
            <p:nvSpPr>
              <p:cNvPr id="1048766" name=""/>
              <p:cNvSpPr/>
              <p:nvPr/>
            </p:nvSpPr>
            <p:spPr>
              <a:xfrm>
                <a:off x="10461862" y="3645965"/>
                <a:ext cx="479813" cy="306278"/>
              </a:xfrm>
            </p:spPr>
          </p:sp>
        </mc:Fallback>
      </mc:AlternateContent>
      <mc:AlternateContent xmlns:mc="http://schemas.openxmlformats.org/markup-compatibility/2006">
        <mc:Choice xmlns:p14="http://schemas.microsoft.com/office/powerpoint/2010/main" Requires="p14">
          <p:contentPart p14:bwMode="auto" r:id="rId161">
            <p14:nvContentPartPr>
              <p14:cNvPr id="1048767" name=""/>
              <p14:cNvContentPartPr/>
              <p14:nvPr/>
            </p14:nvContentPartPr>
            <p14:xfrm>
              <a:off x="9983056" y="4066190"/>
              <a:ext cx="948220" cy="39909"/>
            </p14:xfrm>
          </p:contentPart>
        </mc:Choice>
        <mc:Fallback>
          <p:sp>
            <p:nvSpPr>
              <p:cNvPr id="1048767" name=""/>
              <p:cNvSpPr/>
              <p:nvPr/>
            </p:nvSpPr>
            <p:spPr>
              <a:xfrm>
                <a:off x="9983056" y="4066190"/>
                <a:ext cx="948220" cy="39909"/>
              </a:xfrm>
            </p:spPr>
          </p:sp>
        </mc:Fallback>
      </mc:AlternateContent>
      <mc:AlternateContent xmlns:mc="http://schemas.openxmlformats.org/markup-compatibility/2006">
        <mc:Choice xmlns:p14="http://schemas.microsoft.com/office/powerpoint/2010/main" Requires="p14">
          <p:contentPart p14:bwMode="auto" r:id="rId162">
            <p14:nvContentPartPr>
              <p14:cNvPr id="1048768" name=""/>
              <p14:cNvContentPartPr/>
              <p14:nvPr/>
            </p14:nvContentPartPr>
            <p14:xfrm>
              <a:off x="7741519" y="4370484"/>
              <a:ext cx="19626" cy="165317"/>
            </p14:xfrm>
          </p:contentPart>
        </mc:Choice>
        <mc:Fallback>
          <p:sp>
            <p:nvSpPr>
              <p:cNvPr id="1048768" name=""/>
              <p:cNvSpPr/>
              <p:nvPr/>
            </p:nvSpPr>
            <p:spPr>
              <a:xfrm>
                <a:off x="7741519" y="4370484"/>
                <a:ext cx="19626" cy="165317"/>
              </a:xfrm>
            </p:spPr>
          </p:sp>
        </mc:Fallback>
      </mc:AlternateContent>
      <mc:AlternateContent xmlns:mc="http://schemas.openxmlformats.org/markup-compatibility/2006">
        <mc:Choice xmlns:p14="http://schemas.microsoft.com/office/powerpoint/2010/main" Requires="p14">
          <p:contentPart p14:bwMode="auto" r:id="rId163">
            <p14:nvContentPartPr>
              <p14:cNvPr id="1048769" name=""/>
              <p14:cNvContentPartPr/>
              <p14:nvPr/>
            </p14:nvContentPartPr>
            <p14:xfrm>
              <a:off x="7698718" y="4240178"/>
              <a:ext cx="30484" cy="17995"/>
            </p14:xfrm>
          </p:contentPart>
        </mc:Choice>
        <mc:Fallback>
          <p:sp>
            <p:nvSpPr>
              <p:cNvPr id="1048769" name=""/>
              <p:cNvSpPr/>
              <p:nvPr/>
            </p:nvSpPr>
            <p:spPr>
              <a:xfrm>
                <a:off x="7698718" y="4240178"/>
                <a:ext cx="30484" cy="17995"/>
              </a:xfrm>
            </p:spPr>
          </p:sp>
        </mc:Fallback>
      </mc:AlternateContent>
      <mc:AlternateContent xmlns:mc="http://schemas.openxmlformats.org/markup-compatibility/2006">
        <mc:Choice xmlns:p14="http://schemas.microsoft.com/office/powerpoint/2010/main" Requires="p14">
          <p:contentPart p14:bwMode="auto" r:id="rId164">
            <p14:nvContentPartPr>
              <p14:cNvPr id="1048770" name=""/>
              <p14:cNvContentPartPr/>
              <p14:nvPr/>
            </p14:nvContentPartPr>
            <p14:xfrm>
              <a:off x="7828885" y="4381404"/>
              <a:ext cx="127078" cy="104988"/>
            </p14:xfrm>
          </p:contentPart>
        </mc:Choice>
        <mc:Fallback>
          <p:sp>
            <p:nvSpPr>
              <p:cNvPr id="1048770" name=""/>
              <p:cNvSpPr/>
              <p:nvPr/>
            </p:nvSpPr>
            <p:spPr>
              <a:xfrm>
                <a:off x="7828885" y="4381404"/>
                <a:ext cx="127078" cy="104988"/>
              </a:xfrm>
            </p:spPr>
          </p:sp>
        </mc:Fallback>
      </mc:AlternateContent>
      <mc:AlternateContent xmlns:mc="http://schemas.openxmlformats.org/markup-compatibility/2006">
        <mc:Choice xmlns:p14="http://schemas.microsoft.com/office/powerpoint/2010/main" Requires="p14">
          <p:contentPart p14:bwMode="auto" r:id="rId165">
            <p14:nvContentPartPr>
              <p14:cNvPr id="1048771" name=""/>
              <p14:cNvContentPartPr/>
              <p14:nvPr/>
            </p14:nvContentPartPr>
            <p14:xfrm>
              <a:off x="8069927" y="4287996"/>
              <a:ext cx="557568" cy="458508"/>
            </p14:xfrm>
          </p:contentPart>
        </mc:Choice>
        <mc:Fallback>
          <p:sp>
            <p:nvSpPr>
              <p:cNvPr id="1048771" name=""/>
              <p:cNvSpPr/>
              <p:nvPr/>
            </p:nvSpPr>
            <p:spPr>
              <a:xfrm>
                <a:off x="8069927" y="4287996"/>
                <a:ext cx="557568" cy="458508"/>
              </a:xfrm>
            </p:spPr>
          </p:sp>
        </mc:Fallback>
      </mc:AlternateContent>
      <mc:AlternateContent xmlns:mc="http://schemas.openxmlformats.org/markup-compatibility/2006">
        <mc:Choice xmlns:p14="http://schemas.microsoft.com/office/powerpoint/2010/main" Requires="p14">
          <p:contentPart p14:bwMode="auto" r:id="rId166">
            <p14:nvContentPartPr>
              <p14:cNvPr id="1048772" name=""/>
              <p14:cNvContentPartPr/>
              <p14:nvPr/>
            </p14:nvContentPartPr>
            <p14:xfrm>
              <a:off x="8262230" y="4357407"/>
              <a:ext cx="91530" cy="78353"/>
            </p14:xfrm>
          </p:contentPart>
        </mc:Choice>
        <mc:Fallback>
          <p:sp>
            <p:nvSpPr>
              <p:cNvPr id="1048772" name=""/>
              <p:cNvSpPr/>
              <p:nvPr/>
            </p:nvSpPr>
            <p:spPr>
              <a:xfrm>
                <a:off x="8262230" y="4357407"/>
                <a:ext cx="91530" cy="78353"/>
              </a:xfrm>
            </p:spPr>
          </p:sp>
        </mc:Fallback>
      </mc:AlternateContent>
      <mc:AlternateContent xmlns:mc="http://schemas.openxmlformats.org/markup-compatibility/2006">
        <mc:Choice xmlns:p14="http://schemas.microsoft.com/office/powerpoint/2010/main" Requires="p14">
          <p:contentPart p14:bwMode="auto" r:id="rId167">
            <p14:nvContentPartPr>
              <p14:cNvPr id="1048773" name=""/>
              <p14:cNvContentPartPr/>
              <p14:nvPr/>
            </p14:nvContentPartPr>
            <p14:xfrm>
              <a:off x="8303737" y="4131466"/>
              <a:ext cx="66996" cy="137696"/>
            </p14:xfrm>
          </p:contentPart>
        </mc:Choice>
        <mc:Fallback>
          <p:sp>
            <p:nvSpPr>
              <p:cNvPr id="1048773" name=""/>
              <p:cNvSpPr/>
              <p:nvPr/>
            </p:nvSpPr>
            <p:spPr>
              <a:xfrm>
                <a:off x="8303737" y="4131466"/>
                <a:ext cx="66996" cy="137696"/>
              </a:xfrm>
            </p:spPr>
          </p:sp>
        </mc:Fallback>
      </mc:AlternateContent>
      <mc:AlternateContent xmlns:mc="http://schemas.openxmlformats.org/markup-compatibility/2006">
        <mc:Choice xmlns:p14="http://schemas.microsoft.com/office/powerpoint/2010/main" Requires="p14">
          <p:contentPart p14:bwMode="auto" r:id="rId168">
            <p14:nvContentPartPr>
              <p14:cNvPr id="1048774" name=""/>
              <p14:cNvContentPartPr/>
              <p14:nvPr/>
            </p14:nvContentPartPr>
            <p14:xfrm>
              <a:off x="8578119" y="4441370"/>
              <a:ext cx="329168" cy="160932"/>
            </p14:xfrm>
          </p:contentPart>
        </mc:Choice>
        <mc:Fallback>
          <p:sp>
            <p:nvSpPr>
              <p:cNvPr id="1048774" name=""/>
              <p:cNvSpPr/>
              <p:nvPr/>
            </p:nvSpPr>
            <p:spPr>
              <a:xfrm>
                <a:off x="8578119" y="4441370"/>
                <a:ext cx="329168" cy="160932"/>
              </a:xfrm>
            </p:spPr>
          </p:sp>
        </mc:Fallback>
      </mc:AlternateContent>
      <mc:AlternateContent xmlns:mc="http://schemas.openxmlformats.org/markup-compatibility/2006">
        <mc:Choice xmlns:p14="http://schemas.microsoft.com/office/powerpoint/2010/main" Requires="p14">
          <p:contentPart p14:bwMode="auto" r:id="rId169">
            <p14:nvContentPartPr>
              <p14:cNvPr id="1048775" name=""/>
              <p14:cNvContentPartPr/>
              <p14:nvPr/>
            </p14:nvContentPartPr>
            <p14:xfrm>
              <a:off x="9006483" y="4350548"/>
              <a:ext cx="143066" cy="281821"/>
            </p14:xfrm>
          </p:contentPart>
        </mc:Choice>
        <mc:Fallback>
          <p:sp>
            <p:nvSpPr>
              <p:cNvPr id="1048775" name=""/>
              <p:cNvSpPr/>
              <p:nvPr/>
            </p:nvSpPr>
            <p:spPr>
              <a:xfrm>
                <a:off x="9006483" y="4350548"/>
                <a:ext cx="143066" cy="281821"/>
              </a:xfrm>
            </p:spPr>
          </p:sp>
        </mc:Fallback>
      </mc:AlternateContent>
      <mc:AlternateContent xmlns:mc="http://schemas.openxmlformats.org/markup-compatibility/2006">
        <mc:Choice xmlns:p14="http://schemas.microsoft.com/office/powerpoint/2010/main" Requires="p14">
          <p:contentPart p14:bwMode="auto" r:id="rId170">
            <p14:nvContentPartPr>
              <p14:cNvPr id="1048776" name=""/>
              <p14:cNvContentPartPr/>
              <p14:nvPr/>
            </p14:nvContentPartPr>
            <p14:xfrm>
              <a:off x="9185335" y="4321557"/>
              <a:ext cx="458390" cy="280660"/>
            </p14:xfrm>
          </p:contentPart>
        </mc:Choice>
        <mc:Fallback>
          <p:sp>
            <p:nvSpPr>
              <p:cNvPr id="1048776" name=""/>
              <p:cNvSpPr/>
              <p:nvPr/>
            </p:nvSpPr>
            <p:spPr>
              <a:xfrm>
                <a:off x="9185335" y="4321557"/>
                <a:ext cx="458390" cy="280660"/>
              </a:xfrm>
            </p:spPr>
          </p:sp>
        </mc:Fallback>
      </mc:AlternateContent>
      <mc:AlternateContent xmlns:mc="http://schemas.openxmlformats.org/markup-compatibility/2006">
        <mc:Choice xmlns:p14="http://schemas.microsoft.com/office/powerpoint/2010/main" Requires="p14">
          <p:contentPart p14:bwMode="auto" r:id="rId171">
            <p14:nvContentPartPr>
              <p14:cNvPr id="1048777" name=""/>
              <p14:cNvContentPartPr/>
              <p14:nvPr/>
            </p14:nvContentPartPr>
            <p14:xfrm>
              <a:off x="9788626" y="4340513"/>
              <a:ext cx="325464" cy="283978"/>
            </p14:xfrm>
          </p:contentPart>
        </mc:Choice>
        <mc:Fallback>
          <p:sp>
            <p:nvSpPr>
              <p:cNvPr id="1048777" name=""/>
              <p:cNvSpPr/>
              <p:nvPr/>
            </p:nvSpPr>
            <p:spPr>
              <a:xfrm>
                <a:off x="9788626" y="4340513"/>
                <a:ext cx="325464" cy="283978"/>
              </a:xfrm>
            </p:spPr>
          </p:sp>
        </mc:Fallback>
      </mc:AlternateContent>
      <mc:AlternateContent xmlns:mc="http://schemas.openxmlformats.org/markup-compatibility/2006">
        <mc:Choice xmlns:p14="http://schemas.microsoft.com/office/powerpoint/2010/main" Requires="p14">
          <p:contentPart p14:bwMode="auto" r:id="rId172">
            <p14:nvContentPartPr>
              <p14:cNvPr id="1048778" name=""/>
              <p14:cNvContentPartPr/>
              <p14:nvPr/>
            </p14:nvContentPartPr>
            <p14:xfrm>
              <a:off x="10230728" y="4319851"/>
              <a:ext cx="15548" cy="286557"/>
            </p14:xfrm>
          </p:contentPart>
        </mc:Choice>
        <mc:Fallback>
          <p:sp>
            <p:nvSpPr>
              <p:cNvPr id="1048778" name=""/>
              <p:cNvSpPr/>
              <p:nvPr/>
            </p:nvSpPr>
            <p:spPr>
              <a:xfrm>
                <a:off x="10230728" y="4319851"/>
                <a:ext cx="15548" cy="286557"/>
              </a:xfrm>
            </p:spPr>
          </p:sp>
        </mc:Fallback>
      </mc:AlternateContent>
      <mc:AlternateContent xmlns:mc="http://schemas.openxmlformats.org/markup-compatibility/2006">
        <mc:Choice xmlns:p14="http://schemas.microsoft.com/office/powerpoint/2010/main" Requires="p14">
          <p:contentPart p14:bwMode="auto" r:id="rId173">
            <p14:nvContentPartPr>
              <p14:cNvPr id="1048779" name=""/>
              <p14:cNvContentPartPr/>
              <p14:nvPr/>
            </p14:nvContentPartPr>
            <p14:xfrm>
              <a:off x="10338854" y="4232981"/>
              <a:ext cx="41749" cy="170452"/>
            </p14:xfrm>
          </p:contentPart>
        </mc:Choice>
        <mc:Fallback>
          <p:sp>
            <p:nvSpPr>
              <p:cNvPr id="1048779" name=""/>
              <p:cNvSpPr/>
              <p:nvPr/>
            </p:nvSpPr>
            <p:spPr>
              <a:xfrm>
                <a:off x="10338854" y="4232981"/>
                <a:ext cx="41749" cy="170452"/>
              </a:xfrm>
            </p:spPr>
          </p:sp>
        </mc:Fallback>
      </mc:AlternateContent>
      <mc:AlternateContent xmlns:mc="http://schemas.openxmlformats.org/markup-compatibility/2006">
        <mc:Choice xmlns:p14="http://schemas.microsoft.com/office/powerpoint/2010/main" Requires="p14">
          <p:contentPart p14:bwMode="auto" r:id="rId174">
            <p14:nvContentPartPr>
              <p14:cNvPr id="1048780" name=""/>
              <p14:cNvContentPartPr/>
              <p14:nvPr/>
            </p14:nvContentPartPr>
            <p14:xfrm>
              <a:off x="10002855" y="4472699"/>
              <a:ext cx="73822" cy="64327"/>
            </p14:xfrm>
          </p:contentPart>
        </mc:Choice>
        <mc:Fallback>
          <p:sp>
            <p:nvSpPr>
              <p:cNvPr id="1048780" name=""/>
              <p:cNvSpPr/>
              <p:nvPr/>
            </p:nvSpPr>
            <p:spPr>
              <a:xfrm>
                <a:off x="10002855" y="4472699"/>
                <a:ext cx="73822" cy="64327"/>
              </a:xfrm>
            </p:spPr>
          </p:sp>
        </mc:Fallback>
      </mc:AlternateContent>
      <mc:AlternateContent xmlns:mc="http://schemas.openxmlformats.org/markup-compatibility/2006">
        <mc:Choice xmlns:p14="http://schemas.microsoft.com/office/powerpoint/2010/main" Requires="p14">
          <p:contentPart p14:bwMode="auto" r:id="rId175">
            <p14:nvContentPartPr>
              <p14:cNvPr id="1048781" name=""/>
              <p14:cNvContentPartPr/>
              <p14:nvPr/>
            </p14:nvContentPartPr>
            <p14:xfrm>
              <a:off x="10446528" y="4490917"/>
              <a:ext cx="77120" cy="119991"/>
            </p14:xfrm>
          </p:contentPart>
        </mc:Choice>
        <mc:Fallback>
          <p:sp>
            <p:nvSpPr>
              <p:cNvPr id="1048781" name=""/>
              <p:cNvSpPr/>
              <p:nvPr/>
            </p:nvSpPr>
            <p:spPr>
              <a:xfrm>
                <a:off x="10446528" y="4490917"/>
                <a:ext cx="77120" cy="119991"/>
              </a:xfrm>
            </p:spPr>
          </p:sp>
        </mc:Fallback>
      </mc:AlternateContent>
      <mc:AlternateContent xmlns:mc="http://schemas.openxmlformats.org/markup-compatibility/2006">
        <mc:Choice xmlns:p14="http://schemas.microsoft.com/office/powerpoint/2010/main" Requires="p14">
          <p:contentPart p14:bwMode="auto" r:id="rId176">
            <p14:nvContentPartPr>
              <p14:cNvPr id="1048782" name=""/>
              <p14:cNvContentPartPr/>
              <p14:nvPr/>
            </p14:nvContentPartPr>
            <p14:xfrm>
              <a:off x="10601241" y="4261772"/>
              <a:ext cx="114921" cy="354973"/>
            </p14:xfrm>
          </p:contentPart>
        </mc:Choice>
        <mc:Fallback>
          <p:sp>
            <p:nvSpPr>
              <p:cNvPr id="1048782" name=""/>
              <p:cNvSpPr/>
              <p:nvPr/>
            </p:nvSpPr>
            <p:spPr>
              <a:xfrm>
                <a:off x="10601241" y="4261772"/>
                <a:ext cx="114921" cy="354973"/>
              </a:xfrm>
            </p:spPr>
          </p:sp>
        </mc:Fallback>
      </mc:AlternateContent>
      <mc:AlternateContent xmlns:mc="http://schemas.openxmlformats.org/markup-compatibility/2006">
        <mc:Choice xmlns:p14="http://schemas.microsoft.com/office/powerpoint/2010/main" Requires="p14">
          <p:contentPart p14:bwMode="auto" r:id="rId177">
            <p14:nvContentPartPr>
              <p14:cNvPr id="1048783" name=""/>
              <p14:cNvContentPartPr/>
              <p14:nvPr/>
            </p14:nvContentPartPr>
            <p14:xfrm>
              <a:off x="10724723" y="4413919"/>
              <a:ext cx="74316" cy="220197"/>
            </p14:xfrm>
          </p:contentPart>
        </mc:Choice>
        <mc:Fallback>
          <p:sp>
            <p:nvSpPr>
              <p:cNvPr id="1048783" name=""/>
              <p:cNvSpPr/>
              <p:nvPr/>
            </p:nvSpPr>
            <p:spPr>
              <a:xfrm>
                <a:off x="10724723" y="4413919"/>
                <a:ext cx="74316" cy="220197"/>
              </a:xfrm>
            </p:spPr>
          </p:sp>
        </mc:Fallback>
      </mc:AlternateContent>
      <mc:AlternateContent xmlns:mc="http://schemas.openxmlformats.org/markup-compatibility/2006">
        <mc:Choice xmlns:p14="http://schemas.microsoft.com/office/powerpoint/2010/main" Requires="p14">
          <p:contentPart p14:bwMode="auto" r:id="rId178">
            <p14:nvContentPartPr>
              <p14:cNvPr id="1048784" name=""/>
              <p14:cNvContentPartPr/>
              <p14:nvPr/>
            </p14:nvContentPartPr>
            <p14:xfrm>
              <a:off x="10793294" y="4504890"/>
              <a:ext cx="421253" cy="147159"/>
            </p14:xfrm>
          </p:contentPart>
        </mc:Choice>
        <mc:Fallback>
          <p:sp>
            <p:nvSpPr>
              <p:cNvPr id="1048784" name=""/>
              <p:cNvSpPr/>
              <p:nvPr/>
            </p:nvSpPr>
            <p:spPr>
              <a:xfrm>
                <a:off x="10793294" y="4504890"/>
                <a:ext cx="421253" cy="147159"/>
              </a:xfrm>
            </p:spPr>
          </p:sp>
        </mc:Fallback>
      </mc:AlternateContent>
      <mc:AlternateContent xmlns:mc="http://schemas.openxmlformats.org/markup-compatibility/2006">
        <mc:Choice xmlns:p14="http://schemas.microsoft.com/office/powerpoint/2010/main" Requires="p14">
          <p:contentPart p14:bwMode="auto" r:id="rId179">
            <p14:nvContentPartPr>
              <p14:cNvPr id="1048785" name=""/>
              <p14:cNvContentPartPr/>
              <p14:nvPr/>
            </p14:nvContentPartPr>
            <p14:xfrm>
              <a:off x="11227676" y="4308305"/>
              <a:ext cx="183243" cy="301195"/>
            </p14:xfrm>
          </p:contentPart>
        </mc:Choice>
        <mc:Fallback>
          <p:sp>
            <p:nvSpPr>
              <p:cNvPr id="1048785" name=""/>
              <p:cNvSpPr/>
              <p:nvPr/>
            </p:nvSpPr>
            <p:spPr>
              <a:xfrm>
                <a:off x="11227676" y="4308305"/>
                <a:ext cx="183243" cy="301195"/>
              </a:xfrm>
            </p:spPr>
          </p:sp>
        </mc:Fallback>
      </mc:AlternateContent>
      <mc:AlternateContent xmlns:mc="http://schemas.openxmlformats.org/markup-compatibility/2006">
        <mc:Choice xmlns:p14="http://schemas.microsoft.com/office/powerpoint/2010/main" Requires="p14">
          <p:contentPart p14:bwMode="auto" r:id="rId180">
            <p14:nvContentPartPr>
              <p14:cNvPr id="1048786" name=""/>
              <p14:cNvContentPartPr/>
              <p14:nvPr/>
            </p14:nvContentPartPr>
            <p14:xfrm>
              <a:off x="11460060" y="4498877"/>
              <a:ext cx="414454" cy="137953"/>
            </p14:xfrm>
          </p:contentPart>
        </mc:Choice>
        <mc:Fallback>
          <p:sp>
            <p:nvSpPr>
              <p:cNvPr id="1048786" name=""/>
              <p:cNvSpPr/>
              <p:nvPr/>
            </p:nvSpPr>
            <p:spPr>
              <a:xfrm>
                <a:off x="11460060" y="4498877"/>
                <a:ext cx="414454" cy="137953"/>
              </a:xfrm>
            </p:spPr>
          </p:sp>
        </mc:Fallback>
      </mc:AlternateContent>
      <mc:AlternateContent xmlns:mc="http://schemas.openxmlformats.org/markup-compatibility/2006">
        <mc:Choice xmlns:p14="http://schemas.microsoft.com/office/powerpoint/2010/main" Requires="p14">
          <p:contentPart p14:bwMode="auto" r:id="rId181">
            <p14:nvContentPartPr>
              <p14:cNvPr id="1048787" name=""/>
              <p14:cNvContentPartPr/>
              <p14:nvPr/>
            </p14:nvContentPartPr>
            <p14:xfrm>
              <a:off x="11320836" y="4413919"/>
              <a:ext cx="161114" cy="36484"/>
            </p14:xfrm>
          </p:contentPart>
        </mc:Choice>
        <mc:Fallback>
          <p:sp>
            <p:nvSpPr>
              <p:cNvPr id="1048787" name=""/>
              <p:cNvSpPr/>
              <p:nvPr/>
            </p:nvSpPr>
            <p:spPr>
              <a:xfrm>
                <a:off x="11320836" y="4413919"/>
                <a:ext cx="161114" cy="36484"/>
              </a:xfrm>
            </p:spPr>
          </p:sp>
        </mc:Fallback>
      </mc:AlternateContent>
      <mc:AlternateContent xmlns:mc="http://schemas.openxmlformats.org/markup-compatibility/2006">
        <mc:Choice xmlns:p14="http://schemas.microsoft.com/office/powerpoint/2010/main" Requires="p14">
          <p:contentPart p14:bwMode="auto" r:id="rId182">
            <p14:nvContentPartPr>
              <p14:cNvPr id="1048788" name=""/>
              <p14:cNvContentPartPr/>
              <p14:nvPr/>
            </p14:nvContentPartPr>
            <p14:xfrm>
              <a:off x="11910839" y="4645986"/>
              <a:ext cx="78542" cy="6949"/>
            </p14:xfrm>
          </p:contentPart>
        </mc:Choice>
        <mc:Fallback>
          <p:sp>
            <p:nvSpPr>
              <p:cNvPr id="1048788" name=""/>
              <p:cNvSpPr/>
              <p:nvPr/>
            </p:nvSpPr>
            <p:spPr>
              <a:xfrm>
                <a:off x="11910839" y="4645986"/>
                <a:ext cx="78542" cy="6949"/>
              </a:xfrm>
            </p:spPr>
          </p:sp>
        </mc:Fallback>
      </mc:AlternateContent>
      <mc:AlternateContent xmlns:mc="http://schemas.openxmlformats.org/markup-compatibility/2006">
        <mc:Choice xmlns:p14="http://schemas.microsoft.com/office/powerpoint/2010/main" Requires="p14">
          <p:contentPart p14:bwMode="auto" r:id="rId183">
            <p14:nvContentPartPr>
              <p14:cNvPr id="1048789" name=""/>
              <p14:cNvContentPartPr/>
              <p14:nvPr/>
            </p14:nvContentPartPr>
            <p14:xfrm>
              <a:off x="7412350" y="3816501"/>
              <a:ext cx="35919" cy="531172"/>
            </p14:xfrm>
          </p:contentPart>
        </mc:Choice>
        <mc:Fallback>
          <p:sp>
            <p:nvSpPr>
              <p:cNvPr id="1048789" name=""/>
              <p:cNvSpPr/>
              <p:nvPr/>
            </p:nvSpPr>
            <p:spPr>
              <a:xfrm>
                <a:off x="7412350" y="3816501"/>
                <a:ext cx="35919" cy="531172"/>
              </a:xfrm>
            </p:spPr>
          </p:sp>
        </mc:Fallback>
      </mc:AlternateContent>
      <mc:AlternateContent xmlns:mc="http://schemas.openxmlformats.org/markup-compatibility/2006">
        <mc:Choice xmlns:p14="http://schemas.microsoft.com/office/powerpoint/2010/main" Requires="p14">
          <p:contentPart p14:bwMode="auto" r:id="rId184">
            <p14:nvContentPartPr>
              <p14:cNvPr id="1048790" name=""/>
              <p14:cNvContentPartPr/>
              <p14:nvPr/>
            </p14:nvContentPartPr>
            <p14:xfrm>
              <a:off x="7398231" y="3805828"/>
              <a:ext cx="34349" cy="706972"/>
            </p14:xfrm>
          </p:contentPart>
        </mc:Choice>
        <mc:Fallback>
          <p:sp>
            <p:nvSpPr>
              <p:cNvPr id="1048790" name=""/>
              <p:cNvSpPr/>
              <p:nvPr/>
            </p:nvSpPr>
            <p:spPr>
              <a:xfrm>
                <a:off x="7398231" y="3805828"/>
                <a:ext cx="34349" cy="706972"/>
              </a:xfrm>
            </p:spPr>
          </p:sp>
        </mc:Fallback>
      </mc:AlternateContent>
      <mc:AlternateContent xmlns:mc="http://schemas.openxmlformats.org/markup-compatibility/2006">
        <mc:Choice xmlns:p14="http://schemas.microsoft.com/office/powerpoint/2010/main" Requires="p14">
          <p:contentPart p14:bwMode="auto" r:id="rId185">
            <p14:nvContentPartPr>
              <p14:cNvPr id="1048791" name=""/>
              <p14:cNvContentPartPr/>
              <p14:nvPr/>
            </p14:nvContentPartPr>
            <p14:xfrm>
              <a:off x="7483832" y="4903121"/>
              <a:ext cx="605270" cy="451022"/>
            </p14:xfrm>
          </p:contentPart>
        </mc:Choice>
        <mc:Fallback>
          <p:sp>
            <p:nvSpPr>
              <p:cNvPr id="1048791" name=""/>
              <p:cNvSpPr/>
              <p:nvPr/>
            </p:nvSpPr>
            <p:spPr>
              <a:xfrm>
                <a:off x="7483832" y="4903121"/>
                <a:ext cx="605270" cy="451022"/>
              </a:xfrm>
            </p:spPr>
          </p:sp>
        </mc:Fallback>
      </mc:AlternateContent>
      <mc:AlternateContent xmlns:mc="http://schemas.openxmlformats.org/markup-compatibility/2006">
        <mc:Choice xmlns:p14="http://schemas.microsoft.com/office/powerpoint/2010/main" Requires="p14">
          <p:contentPart p14:bwMode="auto" r:id="rId186">
            <p14:nvContentPartPr>
              <p14:cNvPr id="1048792" name=""/>
              <p14:cNvContentPartPr/>
              <p14:nvPr/>
            </p14:nvContentPartPr>
            <p14:xfrm>
              <a:off x="8084974" y="5254572"/>
              <a:ext cx="110136" cy="126384"/>
            </p14:xfrm>
          </p:contentPart>
        </mc:Choice>
        <mc:Fallback>
          <p:sp>
            <p:nvSpPr>
              <p:cNvPr id="1048792" name=""/>
              <p:cNvSpPr/>
              <p:nvPr/>
            </p:nvSpPr>
            <p:spPr>
              <a:xfrm>
                <a:off x="8084974" y="5254572"/>
                <a:ext cx="110136" cy="126384"/>
              </a:xfrm>
            </p:spPr>
          </p:sp>
        </mc:Fallback>
      </mc:AlternateContent>
      <mc:AlternateContent xmlns:mc="http://schemas.openxmlformats.org/markup-compatibility/2006">
        <mc:Choice xmlns:p14="http://schemas.microsoft.com/office/powerpoint/2010/main" Requires="p14">
          <p:contentPart p14:bwMode="auto" r:id="rId187">
            <p14:nvContentPartPr>
              <p14:cNvPr id="1048793" name=""/>
              <p14:cNvContentPartPr/>
              <p14:nvPr/>
            </p14:nvContentPartPr>
            <p14:xfrm>
              <a:off x="7834267" y="5232482"/>
              <a:ext cx="71836" cy="11665"/>
            </p14:xfrm>
          </p:contentPart>
        </mc:Choice>
        <mc:Fallback>
          <p:sp>
            <p:nvSpPr>
              <p:cNvPr id="1048793" name=""/>
              <p:cNvSpPr/>
              <p:nvPr/>
            </p:nvSpPr>
            <p:spPr>
              <a:xfrm>
                <a:off x="7834267" y="5232482"/>
                <a:ext cx="71836" cy="11665"/>
              </a:xfrm>
            </p:spPr>
          </p:sp>
        </mc:Fallback>
      </mc:AlternateContent>
      <mc:AlternateContent xmlns:mc="http://schemas.openxmlformats.org/markup-compatibility/2006">
        <mc:Choice xmlns:p14="http://schemas.microsoft.com/office/powerpoint/2010/main" Requires="p14">
          <p:contentPart p14:bwMode="auto" r:id="rId188">
            <p14:nvContentPartPr>
              <p14:cNvPr id="1048794" name=""/>
              <p14:cNvContentPartPr/>
              <p14:nvPr/>
            </p14:nvContentPartPr>
            <p14:xfrm>
              <a:off x="7469712" y="4844958"/>
              <a:ext cx="158836" cy="191943"/>
            </p14:xfrm>
          </p:contentPart>
        </mc:Choice>
        <mc:Fallback>
          <p:sp>
            <p:nvSpPr>
              <p:cNvPr id="1048794" name=""/>
              <p:cNvSpPr/>
              <p:nvPr/>
            </p:nvSpPr>
            <p:spPr>
              <a:xfrm>
                <a:off x="7469712" y="4844958"/>
                <a:ext cx="158836" cy="191943"/>
              </a:xfrm>
            </p:spPr>
          </p:sp>
        </mc:Fallback>
      </mc:AlternateContent>
      <mc:AlternateContent xmlns:mc="http://schemas.openxmlformats.org/markup-compatibility/2006">
        <mc:Choice xmlns:p14="http://schemas.microsoft.com/office/powerpoint/2010/main" Requires="p14">
          <p:contentPart p14:bwMode="auto" r:id="rId189">
            <p14:nvContentPartPr>
              <p14:cNvPr id="1048795" name=""/>
              <p14:cNvContentPartPr/>
              <p14:nvPr/>
            </p14:nvContentPartPr>
            <p14:xfrm>
              <a:off x="8058445" y="4964426"/>
              <a:ext cx="62102" cy="380669"/>
            </p14:xfrm>
          </p:contentPart>
        </mc:Choice>
        <mc:Fallback>
          <p:sp>
            <p:nvSpPr>
              <p:cNvPr id="1048795" name=""/>
              <p:cNvSpPr/>
              <p:nvPr/>
            </p:nvSpPr>
            <p:spPr>
              <a:xfrm>
                <a:off x="8058445" y="4964426"/>
                <a:ext cx="62102" cy="380669"/>
              </a:xfrm>
            </p:spPr>
          </p:sp>
        </mc:Fallback>
      </mc:AlternateContent>
      <mc:AlternateContent xmlns:mc="http://schemas.openxmlformats.org/markup-compatibility/2006">
        <mc:Choice xmlns:p14="http://schemas.microsoft.com/office/powerpoint/2010/main" Requires="p14">
          <p:contentPart p14:bwMode="auto" r:id="rId190">
            <p14:nvContentPartPr>
              <p14:cNvPr id="1048796" name=""/>
              <p14:cNvContentPartPr/>
              <p14:nvPr/>
            </p14:nvContentPartPr>
            <p14:xfrm>
              <a:off x="8182717" y="5247708"/>
              <a:ext cx="118516" cy="93622"/>
            </p14:xfrm>
          </p:contentPart>
        </mc:Choice>
        <mc:Fallback>
          <p:sp>
            <p:nvSpPr>
              <p:cNvPr id="1048796" name=""/>
              <p:cNvSpPr/>
              <p:nvPr/>
            </p:nvSpPr>
            <p:spPr>
              <a:xfrm>
                <a:off x="8182717" y="5247708"/>
                <a:ext cx="118516" cy="93622"/>
              </a:xfrm>
            </p:spPr>
          </p:sp>
        </mc:Fallback>
      </mc:AlternateContent>
      <mc:AlternateContent xmlns:mc="http://schemas.openxmlformats.org/markup-compatibility/2006">
        <mc:Choice xmlns:p14="http://schemas.microsoft.com/office/powerpoint/2010/main" Requires="p14">
          <p:contentPart p14:bwMode="auto" r:id="rId191">
            <p14:nvContentPartPr>
              <p14:cNvPr id="1048797" name=""/>
              <p14:cNvContentPartPr/>
              <p14:nvPr/>
            </p14:nvContentPartPr>
            <p14:xfrm>
              <a:off x="8300442" y="5238308"/>
              <a:ext cx="320295" cy="298793"/>
            </p14:xfrm>
          </p:contentPart>
        </mc:Choice>
        <mc:Fallback>
          <p:sp>
            <p:nvSpPr>
              <p:cNvPr id="1048797" name=""/>
              <p:cNvSpPr/>
              <p:nvPr/>
            </p:nvSpPr>
            <p:spPr>
              <a:xfrm>
                <a:off x="8300442" y="5238308"/>
                <a:ext cx="320295" cy="298793"/>
              </a:xfrm>
            </p:spPr>
          </p:sp>
        </mc:Fallback>
      </mc:AlternateContent>
      <mc:AlternateContent xmlns:mc="http://schemas.openxmlformats.org/markup-compatibility/2006">
        <mc:Choice xmlns:p14="http://schemas.microsoft.com/office/powerpoint/2010/main" Requires="p14">
          <p:contentPart p14:bwMode="auto" r:id="rId192">
            <p14:nvContentPartPr>
              <p14:cNvPr id="1048798" name=""/>
              <p14:cNvContentPartPr/>
              <p14:nvPr/>
            </p14:nvContentPartPr>
            <p14:xfrm>
              <a:off x="8785504" y="4980035"/>
              <a:ext cx="322108" cy="449496"/>
            </p14:xfrm>
          </p:contentPart>
        </mc:Choice>
        <mc:Fallback>
          <p:sp>
            <p:nvSpPr>
              <p:cNvPr id="1048798" name=""/>
              <p:cNvSpPr/>
              <p:nvPr/>
            </p:nvSpPr>
            <p:spPr>
              <a:xfrm>
                <a:off x="8785504" y="4980035"/>
                <a:ext cx="322108" cy="449496"/>
              </a:xfrm>
            </p:spPr>
          </p:sp>
        </mc:Fallback>
      </mc:AlternateContent>
      <mc:AlternateContent xmlns:mc="http://schemas.openxmlformats.org/markup-compatibility/2006">
        <mc:Choice xmlns:p14="http://schemas.microsoft.com/office/powerpoint/2010/main" Requires="p14">
          <p:contentPart p14:bwMode="auto" r:id="rId193">
            <p14:nvContentPartPr>
              <p14:cNvPr id="1048799" name=""/>
              <p14:cNvContentPartPr/>
              <p14:nvPr/>
            </p14:nvContentPartPr>
            <p14:xfrm>
              <a:off x="9058773" y="5028948"/>
              <a:ext cx="360479" cy="408489"/>
            </p14:xfrm>
          </p:contentPart>
        </mc:Choice>
        <mc:Fallback>
          <p:sp>
            <p:nvSpPr>
              <p:cNvPr id="1048799" name=""/>
              <p:cNvSpPr/>
              <p:nvPr/>
            </p:nvSpPr>
            <p:spPr>
              <a:xfrm>
                <a:off x="9058773" y="5028948"/>
                <a:ext cx="360479" cy="408489"/>
              </a:xfrm>
            </p:spPr>
          </p:sp>
        </mc:Fallback>
      </mc:AlternateContent>
      <mc:AlternateContent xmlns:mc="http://schemas.openxmlformats.org/markup-compatibility/2006">
        <mc:Choice xmlns:p14="http://schemas.microsoft.com/office/powerpoint/2010/main" Requires="p14">
          <p:contentPart p14:bwMode="auto" r:id="rId194">
            <p14:nvContentPartPr>
              <p14:cNvPr id="1048800" name=""/>
              <p14:cNvContentPartPr/>
              <p14:nvPr/>
            </p14:nvContentPartPr>
            <p14:xfrm>
              <a:off x="9243516" y="5123771"/>
              <a:ext cx="228564" cy="51128"/>
            </p14:xfrm>
          </p:contentPart>
        </mc:Choice>
        <mc:Fallback>
          <p:sp>
            <p:nvSpPr>
              <p:cNvPr id="1048800" name=""/>
              <p:cNvSpPr/>
              <p:nvPr/>
            </p:nvSpPr>
            <p:spPr>
              <a:xfrm>
                <a:off x="9243516" y="5123771"/>
                <a:ext cx="228564" cy="51128"/>
              </a:xfrm>
            </p:spPr>
          </p:sp>
        </mc:Fallback>
      </mc:AlternateContent>
      <mc:AlternateContent xmlns:mc="http://schemas.openxmlformats.org/markup-compatibility/2006">
        <mc:Choice xmlns:p14="http://schemas.microsoft.com/office/powerpoint/2010/main" Requires="p14">
          <p:contentPart p14:bwMode="auto" r:id="rId195">
            <p14:nvContentPartPr>
              <p14:cNvPr id="1048801" name=""/>
              <p14:cNvContentPartPr/>
              <p14:nvPr/>
            </p14:nvContentPartPr>
            <p14:xfrm>
              <a:off x="9450901" y="5282475"/>
              <a:ext cx="201033" cy="150730"/>
            </p14:xfrm>
          </p:contentPart>
        </mc:Choice>
        <mc:Fallback>
          <p:sp>
            <p:nvSpPr>
              <p:cNvPr id="1048801" name=""/>
              <p:cNvSpPr/>
              <p:nvPr/>
            </p:nvSpPr>
            <p:spPr>
              <a:xfrm>
                <a:off x="9450901" y="5282475"/>
                <a:ext cx="201033" cy="150730"/>
              </a:xfrm>
            </p:spPr>
          </p:sp>
        </mc:Fallback>
      </mc:AlternateContent>
      <mc:AlternateContent xmlns:mc="http://schemas.openxmlformats.org/markup-compatibility/2006">
        <mc:Choice xmlns:p14="http://schemas.microsoft.com/office/powerpoint/2010/main" Requires="p14">
          <p:contentPart p14:bwMode="auto" r:id="rId196">
            <p14:nvContentPartPr>
              <p14:cNvPr id="1048802" name=""/>
              <p14:cNvContentPartPr/>
              <p14:nvPr/>
            </p14:nvContentPartPr>
            <p14:xfrm>
              <a:off x="9629605" y="5320377"/>
              <a:ext cx="156539" cy="108202"/>
            </p14:xfrm>
          </p:contentPart>
        </mc:Choice>
        <mc:Fallback>
          <p:sp>
            <p:nvSpPr>
              <p:cNvPr id="1048802" name=""/>
              <p:cNvSpPr/>
              <p:nvPr/>
            </p:nvSpPr>
            <p:spPr>
              <a:xfrm>
                <a:off x="9629605" y="5320377"/>
                <a:ext cx="156539" cy="108202"/>
              </a:xfrm>
            </p:spPr>
          </p:sp>
        </mc:Fallback>
      </mc:AlternateContent>
      <mc:AlternateContent xmlns:mc="http://schemas.openxmlformats.org/markup-compatibility/2006">
        <mc:Choice xmlns:p14="http://schemas.microsoft.com/office/powerpoint/2010/main" Requires="p14">
          <p:contentPart p14:bwMode="auto" r:id="rId197">
            <p14:nvContentPartPr>
              <p14:cNvPr id="1048803" name=""/>
              <p14:cNvContentPartPr/>
              <p14:nvPr/>
            </p14:nvContentPartPr>
            <p14:xfrm>
              <a:off x="9772568" y="5109375"/>
              <a:ext cx="119668" cy="319798"/>
            </p14:xfrm>
          </p:contentPart>
        </mc:Choice>
        <mc:Fallback>
          <p:sp>
            <p:nvSpPr>
              <p:cNvPr id="1048803" name=""/>
              <p:cNvSpPr/>
              <p:nvPr/>
            </p:nvSpPr>
            <p:spPr>
              <a:xfrm>
                <a:off x="9772568" y="5109375"/>
                <a:ext cx="119668" cy="319798"/>
              </a:xfrm>
            </p:spPr>
          </p:sp>
        </mc:Fallback>
      </mc:AlternateContent>
      <mc:AlternateContent xmlns:mc="http://schemas.openxmlformats.org/markup-compatibility/2006">
        <mc:Choice xmlns:p14="http://schemas.microsoft.com/office/powerpoint/2010/main" Requires="p14">
          <p:contentPart p14:bwMode="auto" r:id="rId198">
            <p14:nvContentPartPr>
              <p14:cNvPr id="1048804" name=""/>
              <p14:cNvContentPartPr/>
              <p14:nvPr/>
            </p14:nvContentPartPr>
            <p14:xfrm>
              <a:off x="10037409" y="5140718"/>
              <a:ext cx="353845" cy="358387"/>
            </p14:xfrm>
          </p:contentPart>
        </mc:Choice>
        <mc:Fallback>
          <p:sp>
            <p:nvSpPr>
              <p:cNvPr id="1048804" name=""/>
              <p:cNvSpPr/>
              <p:nvPr/>
            </p:nvSpPr>
            <p:spPr>
              <a:xfrm>
                <a:off x="10037409" y="5140718"/>
                <a:ext cx="353845" cy="358387"/>
              </a:xfrm>
            </p:spPr>
          </p:sp>
        </mc:Fallback>
      </mc:AlternateContent>
      <mc:AlternateContent xmlns:mc="http://schemas.openxmlformats.org/markup-compatibility/2006">
        <mc:Choice xmlns:p14="http://schemas.microsoft.com/office/powerpoint/2010/main" Requires="p14">
          <p:contentPart p14:bwMode="auto" r:id="rId199">
            <p14:nvContentPartPr>
              <p14:cNvPr id="1048805" name=""/>
              <p14:cNvContentPartPr/>
              <p14:nvPr/>
            </p14:nvContentPartPr>
            <p14:xfrm>
              <a:off x="10445025" y="5080336"/>
              <a:ext cx="77927" cy="382795"/>
            </p14:xfrm>
          </p:contentPart>
        </mc:Choice>
        <mc:Fallback>
          <p:sp>
            <p:nvSpPr>
              <p:cNvPr id="1048805" name=""/>
              <p:cNvSpPr/>
              <p:nvPr/>
            </p:nvSpPr>
            <p:spPr>
              <a:xfrm>
                <a:off x="10445025" y="5080336"/>
                <a:ext cx="77927" cy="382795"/>
              </a:xfrm>
            </p:spPr>
          </p:sp>
        </mc:Fallback>
      </mc:AlternateContent>
      <mc:AlternateContent xmlns:mc="http://schemas.openxmlformats.org/markup-compatibility/2006">
        <mc:Choice xmlns:p14="http://schemas.microsoft.com/office/powerpoint/2010/main" Requires="p14">
          <p:contentPart p14:bwMode="auto" r:id="rId200">
            <p14:nvContentPartPr>
              <p14:cNvPr id="1048806" name=""/>
              <p14:cNvContentPartPr/>
              <p14:nvPr/>
            </p14:nvContentPartPr>
            <p14:xfrm>
              <a:off x="10542505" y="5399273"/>
              <a:ext cx="160857" cy="121410"/>
            </p14:xfrm>
          </p:contentPart>
        </mc:Choice>
        <mc:Fallback>
          <p:sp>
            <p:nvSpPr>
              <p:cNvPr id="1048806" name=""/>
              <p:cNvSpPr/>
              <p:nvPr/>
            </p:nvSpPr>
            <p:spPr>
              <a:xfrm>
                <a:off x="10542505" y="5399273"/>
                <a:ext cx="160857" cy="121410"/>
              </a:xfrm>
            </p:spPr>
          </p:sp>
        </mc:Fallback>
      </mc:AlternateContent>
      <mc:AlternateContent xmlns:mc="http://schemas.openxmlformats.org/markup-compatibility/2006">
        <mc:Choice xmlns:p14="http://schemas.microsoft.com/office/powerpoint/2010/main" Requires="p14">
          <p:contentPart p14:bwMode="auto" r:id="rId201">
            <p14:nvContentPartPr>
              <p14:cNvPr id="1048807" name=""/>
              <p14:cNvContentPartPr/>
              <p14:nvPr/>
            </p14:nvContentPartPr>
            <p14:xfrm>
              <a:off x="10838174" y="5348392"/>
              <a:ext cx="278990" cy="144071"/>
            </p14:xfrm>
          </p:contentPart>
        </mc:Choice>
        <mc:Fallback>
          <p:sp>
            <p:nvSpPr>
              <p:cNvPr id="1048807" name=""/>
              <p:cNvSpPr/>
              <p:nvPr/>
            </p:nvSpPr>
            <p:spPr>
              <a:xfrm>
                <a:off x="10838174" y="5348392"/>
                <a:ext cx="278990" cy="144071"/>
              </a:xfrm>
            </p:spPr>
          </p:sp>
        </mc:Fallback>
      </mc:AlternateContent>
      <mc:AlternateContent xmlns:mc="http://schemas.openxmlformats.org/markup-compatibility/2006">
        <mc:Choice xmlns:p14="http://schemas.microsoft.com/office/powerpoint/2010/main" Requires="p14">
          <p:contentPart p14:bwMode="auto" r:id="rId202">
            <p14:nvContentPartPr>
              <p14:cNvPr id="1048808" name=""/>
              <p14:cNvContentPartPr/>
              <p14:nvPr/>
            </p14:nvContentPartPr>
            <p14:xfrm>
              <a:off x="10852394" y="5230961"/>
              <a:ext cx="164484" cy="20596"/>
            </p14:xfrm>
          </p:contentPart>
        </mc:Choice>
        <mc:Fallback>
          <p:sp>
            <p:nvSpPr>
              <p:cNvPr id="1048808" name=""/>
              <p:cNvSpPr/>
              <p:nvPr/>
            </p:nvSpPr>
            <p:spPr>
              <a:xfrm>
                <a:off x="10852394" y="5230961"/>
                <a:ext cx="164484" cy="20596"/>
              </a:xfrm>
            </p:spPr>
          </p:sp>
        </mc:Fallback>
      </mc:AlternateContent>
      <mc:AlternateContent xmlns:mc="http://schemas.openxmlformats.org/markup-compatibility/2006">
        <mc:Choice xmlns:p14="http://schemas.microsoft.com/office/powerpoint/2010/main" Requires="p14">
          <p:contentPart p14:bwMode="auto" r:id="rId203">
            <p14:nvContentPartPr>
              <p14:cNvPr id="1048809" name=""/>
              <p14:cNvContentPartPr/>
              <p14:nvPr/>
            </p14:nvContentPartPr>
            <p14:xfrm>
              <a:off x="11252944" y="5125890"/>
              <a:ext cx="87712" cy="596781"/>
            </p14:xfrm>
          </p:contentPart>
        </mc:Choice>
        <mc:Fallback>
          <p:sp>
            <p:nvSpPr>
              <p:cNvPr id="1048809" name=""/>
              <p:cNvSpPr/>
              <p:nvPr/>
            </p:nvSpPr>
            <p:spPr>
              <a:xfrm>
                <a:off x="11252944" y="5125890"/>
                <a:ext cx="87712" cy="596781"/>
              </a:xfrm>
            </p:spPr>
          </p:sp>
        </mc:Fallback>
      </mc:AlternateContent>
      <mc:AlternateContent xmlns:mc="http://schemas.openxmlformats.org/markup-compatibility/2006">
        <mc:Choice xmlns:p14="http://schemas.microsoft.com/office/powerpoint/2010/main" Requires="p14">
          <p:contentPart p14:bwMode="auto" r:id="rId204">
            <p14:nvContentPartPr>
              <p14:cNvPr id="1048810" name=""/>
              <p14:cNvContentPartPr/>
              <p14:nvPr/>
            </p14:nvContentPartPr>
            <p14:xfrm>
              <a:off x="11356428" y="5406746"/>
              <a:ext cx="170841" cy="129965"/>
            </p14:xfrm>
          </p:contentPart>
        </mc:Choice>
        <mc:Fallback>
          <p:sp>
            <p:nvSpPr>
              <p:cNvPr id="1048810" name=""/>
              <p:cNvSpPr/>
              <p:nvPr/>
            </p:nvSpPr>
            <p:spPr>
              <a:xfrm>
                <a:off x="11356428" y="5406746"/>
                <a:ext cx="170841" cy="129965"/>
              </a:xfrm>
            </p:spPr>
          </p:sp>
        </mc:Fallback>
      </mc:AlternateContent>
      <mc:AlternateContent xmlns:mc="http://schemas.openxmlformats.org/markup-compatibility/2006">
        <mc:Choice xmlns:p14="http://schemas.microsoft.com/office/powerpoint/2010/main" Requires="p14">
          <p:contentPart p14:bwMode="auto" r:id="rId205">
            <p14:nvContentPartPr>
              <p14:cNvPr id="1048811" name=""/>
              <p14:cNvContentPartPr/>
              <p14:nvPr/>
            </p14:nvContentPartPr>
            <p14:xfrm>
              <a:off x="11497117" y="5384629"/>
              <a:ext cx="414202" cy="198783"/>
            </p14:xfrm>
          </p:contentPart>
        </mc:Choice>
        <mc:Fallback>
          <p:sp>
            <p:nvSpPr>
              <p:cNvPr id="1048811" name=""/>
              <p:cNvSpPr/>
              <p:nvPr/>
            </p:nvSpPr>
            <p:spPr>
              <a:xfrm>
                <a:off x="11497117" y="5384629"/>
                <a:ext cx="414202" cy="198783"/>
              </a:xfrm>
            </p:spPr>
          </p:sp>
        </mc:Fallback>
      </mc:AlternateContent>
      <mc:AlternateContent xmlns:mc="http://schemas.openxmlformats.org/markup-compatibility/2006">
        <mc:Choice xmlns:p14="http://schemas.microsoft.com/office/powerpoint/2010/main" Requires="p14">
          <p:contentPart p14:bwMode="auto" r:id="rId206">
            <p14:nvContentPartPr>
              <p14:cNvPr id="1048812" name=""/>
              <p14:cNvContentPartPr/>
              <p14:nvPr/>
            </p14:nvContentPartPr>
            <p14:xfrm>
              <a:off x="11515907" y="5537024"/>
              <a:ext cx="41354" cy="111936"/>
            </p14:xfrm>
          </p:contentPart>
        </mc:Choice>
        <mc:Fallback>
          <p:sp>
            <p:nvSpPr>
              <p:cNvPr id="1048812" name=""/>
              <p:cNvSpPr/>
              <p:nvPr/>
            </p:nvSpPr>
            <p:spPr>
              <a:xfrm>
                <a:off x="11515907" y="5537024"/>
                <a:ext cx="41354" cy="111936"/>
              </a:xfrm>
            </p:spPr>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2429" name=""/>
              <p14:cNvContentPartPr/>
              <p14:nvPr/>
            </p14:nvContentPartPr>
            <p14:xfrm>
              <a:off x="367880" y="475189"/>
              <a:ext cx="335145" cy="331280"/>
            </p14:xfrm>
          </p:contentPart>
        </mc:Choice>
        <mc:Fallback>
          <p:sp>
            <p:nvSpPr>
              <p:cNvPr id="1052429" name=""/>
              <p:cNvSpPr/>
              <p:nvPr/>
            </p:nvSpPr>
            <p:spPr>
              <a:xfrm>
                <a:off x="367880" y="475189"/>
                <a:ext cx="335145" cy="331280"/>
              </a:xfrm>
            </p:spPr>
          </p:sp>
        </mc:Fallback>
      </mc:AlternateContent>
      <mc:AlternateContent xmlns:mc="http://schemas.openxmlformats.org/markup-compatibility/2006">
        <mc:Choice xmlns:p14="http://schemas.microsoft.com/office/powerpoint/2010/main" Requires="p14">
          <p:contentPart p14:bwMode="auto" r:id="rId2">
            <p14:nvContentPartPr>
              <p14:cNvPr id="1052430" name=""/>
              <p14:cNvContentPartPr/>
              <p14:nvPr/>
            </p14:nvContentPartPr>
            <p14:xfrm>
              <a:off x="575265" y="333549"/>
              <a:ext cx="154300" cy="122450"/>
            </p14:xfrm>
          </p:contentPart>
        </mc:Choice>
        <mc:Fallback>
          <p:sp>
            <p:nvSpPr>
              <p:cNvPr id="1052430" name=""/>
              <p:cNvSpPr/>
              <p:nvPr/>
            </p:nvSpPr>
            <p:spPr>
              <a:xfrm>
                <a:off x="575265" y="333549"/>
                <a:ext cx="154300" cy="122450"/>
              </a:xfrm>
            </p:spPr>
          </p:sp>
        </mc:Fallback>
      </mc:AlternateContent>
      <mc:AlternateContent xmlns:mc="http://schemas.openxmlformats.org/markup-compatibility/2006">
        <mc:Choice xmlns:p14="http://schemas.microsoft.com/office/powerpoint/2010/main" Requires="p14">
          <p:contentPart p14:bwMode="auto" r:id="rId3">
            <p14:nvContentPartPr>
              <p14:cNvPr id="1052431" name=""/>
              <p14:cNvContentPartPr/>
              <p14:nvPr/>
            </p14:nvContentPartPr>
            <p14:xfrm>
              <a:off x="678712" y="697370"/>
              <a:ext cx="59813" cy="256728"/>
            </p14:xfrm>
          </p:contentPart>
        </mc:Choice>
        <mc:Fallback>
          <p:sp>
            <p:nvSpPr>
              <p:cNvPr id="1052431" name=""/>
              <p:cNvSpPr/>
              <p:nvPr/>
            </p:nvSpPr>
            <p:spPr>
              <a:xfrm>
                <a:off x="678712" y="697370"/>
                <a:ext cx="59813" cy="256728"/>
              </a:xfrm>
            </p:spPr>
          </p:sp>
        </mc:Fallback>
      </mc:AlternateContent>
      <mc:AlternateContent xmlns:mc="http://schemas.openxmlformats.org/markup-compatibility/2006">
        <mc:Choice xmlns:p14="http://schemas.microsoft.com/office/powerpoint/2010/main" Requires="p14">
          <p:contentPart p14:bwMode="auto" r:id="rId4">
            <p14:nvContentPartPr>
              <p14:cNvPr id="1052432" name=""/>
              <p14:cNvContentPartPr/>
              <p14:nvPr/>
            </p14:nvContentPartPr>
            <p14:xfrm>
              <a:off x="704108" y="658340"/>
              <a:ext cx="207390" cy="329175"/>
            </p14:xfrm>
          </p:contentPart>
        </mc:Choice>
        <mc:Fallback>
          <p:sp>
            <p:nvSpPr>
              <p:cNvPr id="1052432" name=""/>
              <p:cNvSpPr/>
              <p:nvPr/>
            </p:nvSpPr>
            <p:spPr>
              <a:xfrm>
                <a:off x="704108" y="658340"/>
                <a:ext cx="207390" cy="329175"/>
              </a:xfrm>
            </p:spPr>
          </p:sp>
        </mc:Fallback>
      </mc:AlternateContent>
      <mc:AlternateContent xmlns:mc="http://schemas.openxmlformats.org/markup-compatibility/2006">
        <mc:Choice xmlns:p14="http://schemas.microsoft.com/office/powerpoint/2010/main" Requires="p14">
          <p:contentPart p14:bwMode="auto" r:id="rId5">
            <p14:nvContentPartPr>
              <p14:cNvPr id="1052433" name=""/>
              <p14:cNvContentPartPr/>
              <p14:nvPr/>
            </p14:nvContentPartPr>
            <p14:xfrm>
              <a:off x="432302" y="353406"/>
              <a:ext cx="221946" cy="3929"/>
            </p14:xfrm>
          </p:contentPart>
        </mc:Choice>
        <mc:Fallback>
          <p:sp>
            <p:nvSpPr>
              <p:cNvPr id="1052433" name=""/>
              <p:cNvSpPr/>
              <p:nvPr/>
            </p:nvSpPr>
            <p:spPr>
              <a:xfrm>
                <a:off x="432302" y="353406"/>
                <a:ext cx="221946" cy="3929"/>
              </a:xfrm>
            </p:spPr>
          </p:sp>
        </mc:Fallback>
      </mc:AlternateContent>
      <mc:AlternateContent xmlns:mc="http://schemas.openxmlformats.org/markup-compatibility/2006">
        <mc:Choice xmlns:p14="http://schemas.microsoft.com/office/powerpoint/2010/main" Requires="p14">
          <p:contentPart p14:bwMode="auto" r:id="rId6">
            <p14:nvContentPartPr>
              <p14:cNvPr id="1052434" name=""/>
              <p14:cNvContentPartPr/>
              <p14:nvPr/>
            </p14:nvContentPartPr>
            <p14:xfrm>
              <a:off x="639687" y="277663"/>
              <a:ext cx="91113" cy="146787"/>
            </p14:xfrm>
          </p:contentPart>
        </mc:Choice>
        <mc:Fallback>
          <p:sp>
            <p:nvSpPr>
              <p:cNvPr id="1052434" name=""/>
              <p:cNvSpPr/>
              <p:nvPr/>
            </p:nvSpPr>
            <p:spPr>
              <a:xfrm>
                <a:off x="639687" y="277663"/>
                <a:ext cx="91113" cy="146787"/>
              </a:xfrm>
            </p:spPr>
          </p:sp>
        </mc:Fallback>
      </mc:AlternateContent>
      <mc:AlternateContent xmlns:mc="http://schemas.openxmlformats.org/markup-compatibility/2006">
        <mc:Choice xmlns:p14="http://schemas.microsoft.com/office/powerpoint/2010/main" Requires="p14">
          <p:contentPart p14:bwMode="auto" r:id="rId7">
            <p14:nvContentPartPr>
              <p14:cNvPr id="1052435" name=""/>
              <p14:cNvContentPartPr/>
              <p14:nvPr/>
            </p14:nvContentPartPr>
            <p14:xfrm>
              <a:off x="890314" y="531324"/>
              <a:ext cx="130233" cy="492428"/>
            </p14:xfrm>
          </p:contentPart>
        </mc:Choice>
        <mc:Fallback>
          <p:sp>
            <p:nvSpPr>
              <p:cNvPr id="1052435" name=""/>
              <p:cNvSpPr/>
              <p:nvPr/>
            </p:nvSpPr>
            <p:spPr>
              <a:xfrm>
                <a:off x="890314" y="531324"/>
                <a:ext cx="130233" cy="492428"/>
              </a:xfrm>
            </p:spPr>
          </p:sp>
        </mc:Fallback>
      </mc:AlternateContent>
      <mc:AlternateContent xmlns:mc="http://schemas.openxmlformats.org/markup-compatibility/2006">
        <mc:Choice xmlns:p14="http://schemas.microsoft.com/office/powerpoint/2010/main" Requires="p14">
          <p:contentPart p14:bwMode="auto" r:id="rId8">
            <p14:nvContentPartPr>
              <p14:cNvPr id="1052436" name=""/>
              <p14:cNvContentPartPr/>
              <p14:nvPr/>
            </p14:nvContentPartPr>
            <p14:xfrm>
              <a:off x="978709" y="784736"/>
              <a:ext cx="68687" cy="291465"/>
            </p14:xfrm>
          </p:contentPart>
        </mc:Choice>
        <mc:Fallback>
          <p:sp>
            <p:nvSpPr>
              <p:cNvPr id="1052436" name=""/>
              <p:cNvSpPr/>
              <p:nvPr/>
            </p:nvSpPr>
            <p:spPr>
              <a:xfrm>
                <a:off x="978709" y="784736"/>
                <a:ext cx="68687" cy="291465"/>
              </a:xfrm>
            </p:spPr>
          </p:sp>
        </mc:Fallback>
      </mc:AlternateContent>
      <mc:AlternateContent xmlns:mc="http://schemas.openxmlformats.org/markup-compatibility/2006">
        <mc:Choice xmlns:p14="http://schemas.microsoft.com/office/powerpoint/2010/main" Requires="p14">
          <p:contentPart p14:bwMode="auto" r:id="rId9">
            <p14:nvContentPartPr>
              <p14:cNvPr id="1052437" name=""/>
              <p14:cNvContentPartPr/>
              <p14:nvPr/>
            </p14:nvContentPartPr>
            <p14:xfrm>
              <a:off x="997536" y="724779"/>
              <a:ext cx="186757" cy="277628"/>
            </p14:xfrm>
          </p:contentPart>
        </mc:Choice>
        <mc:Fallback>
          <p:sp>
            <p:nvSpPr>
              <p:cNvPr id="1052437" name=""/>
              <p:cNvSpPr/>
              <p:nvPr/>
            </p:nvSpPr>
            <p:spPr>
              <a:xfrm>
                <a:off x="997536" y="724779"/>
                <a:ext cx="186757" cy="277628"/>
              </a:xfrm>
            </p:spPr>
          </p:sp>
        </mc:Fallback>
      </mc:AlternateContent>
      <mc:AlternateContent xmlns:mc="http://schemas.openxmlformats.org/markup-compatibility/2006">
        <mc:Choice xmlns:p14="http://schemas.microsoft.com/office/powerpoint/2010/main" Requires="p14">
          <p:contentPart p14:bwMode="auto" r:id="rId10">
            <p14:nvContentPartPr>
              <p14:cNvPr id="1052438" name=""/>
              <p14:cNvContentPartPr/>
              <p14:nvPr/>
            </p14:nvContentPartPr>
            <p14:xfrm>
              <a:off x="1347884" y="635293"/>
              <a:ext cx="210890" cy="5200"/>
            </p14:xfrm>
          </p:contentPart>
        </mc:Choice>
        <mc:Fallback>
          <p:sp>
            <p:nvSpPr>
              <p:cNvPr id="1052438" name=""/>
              <p:cNvSpPr/>
              <p:nvPr/>
            </p:nvSpPr>
            <p:spPr>
              <a:xfrm>
                <a:off x="1347884" y="635293"/>
                <a:ext cx="210890" cy="5200"/>
              </a:xfrm>
            </p:spPr>
          </p:sp>
        </mc:Fallback>
      </mc:AlternateContent>
      <mc:AlternateContent xmlns:mc="http://schemas.openxmlformats.org/markup-compatibility/2006">
        <mc:Choice xmlns:p14="http://schemas.microsoft.com/office/powerpoint/2010/main" Requires="p14">
          <p:contentPart p14:bwMode="auto" r:id="rId11">
            <p14:nvContentPartPr>
              <p14:cNvPr id="1052439" name=""/>
              <p14:cNvContentPartPr/>
              <p14:nvPr/>
            </p14:nvContentPartPr>
            <p14:xfrm>
              <a:off x="1333764" y="774296"/>
              <a:ext cx="192824" cy="25332"/>
            </p14:xfrm>
          </p:contentPart>
        </mc:Choice>
        <mc:Fallback>
          <p:sp>
            <p:nvSpPr>
              <p:cNvPr id="1052439" name=""/>
              <p:cNvSpPr/>
              <p:nvPr/>
            </p:nvSpPr>
            <p:spPr>
              <a:xfrm>
                <a:off x="1333764" y="774296"/>
                <a:ext cx="192824" cy="25332"/>
              </a:xfrm>
            </p:spPr>
          </p:sp>
        </mc:Fallback>
      </mc:AlternateContent>
      <mc:AlternateContent xmlns:mc="http://schemas.openxmlformats.org/markup-compatibility/2006">
        <mc:Choice xmlns:p14="http://schemas.microsoft.com/office/powerpoint/2010/main" Requires="p14">
          <p:contentPart p14:bwMode="auto" r:id="rId12">
            <p14:nvContentPartPr>
              <p14:cNvPr id="1052440" name=""/>
              <p14:cNvContentPartPr/>
              <p14:nvPr/>
            </p14:nvContentPartPr>
            <p14:xfrm>
              <a:off x="1735716" y="530621"/>
              <a:ext cx="213276" cy="249278"/>
            </p14:xfrm>
          </p:contentPart>
        </mc:Choice>
        <mc:Fallback>
          <p:sp>
            <p:nvSpPr>
              <p:cNvPr id="1052440" name=""/>
              <p:cNvSpPr/>
              <p:nvPr/>
            </p:nvSpPr>
            <p:spPr>
              <a:xfrm>
                <a:off x="1735716" y="530621"/>
                <a:ext cx="213276" cy="249278"/>
              </a:xfrm>
            </p:spPr>
          </p:sp>
        </mc:Fallback>
      </mc:AlternateContent>
      <mc:AlternateContent xmlns:mc="http://schemas.openxmlformats.org/markup-compatibility/2006">
        <mc:Choice xmlns:p14="http://schemas.microsoft.com/office/powerpoint/2010/main" Requires="p14">
          <p:contentPart p14:bwMode="auto" r:id="rId13">
            <p14:nvContentPartPr>
              <p14:cNvPr id="1052441" name=""/>
              <p14:cNvContentPartPr/>
              <p14:nvPr/>
            </p14:nvContentPartPr>
            <p14:xfrm>
              <a:off x="1853661" y="400771"/>
              <a:ext cx="16215" cy="63391"/>
            </p14:xfrm>
          </p:contentPart>
        </mc:Choice>
        <mc:Fallback>
          <p:sp>
            <p:nvSpPr>
              <p:cNvPr id="1052441" name=""/>
              <p:cNvSpPr/>
              <p:nvPr/>
            </p:nvSpPr>
            <p:spPr>
              <a:xfrm>
                <a:off x="1853661" y="400771"/>
                <a:ext cx="16215" cy="63391"/>
              </a:xfrm>
            </p:spPr>
          </p:sp>
        </mc:Fallback>
      </mc:AlternateContent>
      <mc:AlternateContent xmlns:mc="http://schemas.openxmlformats.org/markup-compatibility/2006">
        <mc:Choice xmlns:p14="http://schemas.microsoft.com/office/powerpoint/2010/main" Requires="p14">
          <p:contentPart p14:bwMode="auto" r:id="rId14">
            <p14:nvContentPartPr>
              <p14:cNvPr id="1052442" name=""/>
              <p14:cNvContentPartPr/>
              <p14:nvPr/>
            </p14:nvContentPartPr>
            <p14:xfrm>
              <a:off x="2123592" y="421215"/>
              <a:ext cx="118253" cy="333126"/>
            </p14:xfrm>
          </p:contentPart>
        </mc:Choice>
        <mc:Fallback>
          <p:sp>
            <p:nvSpPr>
              <p:cNvPr id="1052442" name=""/>
              <p:cNvSpPr/>
              <p:nvPr/>
            </p:nvSpPr>
            <p:spPr>
              <a:xfrm>
                <a:off x="2123592" y="421215"/>
                <a:ext cx="118253" cy="333126"/>
              </a:xfrm>
            </p:spPr>
          </p:sp>
        </mc:Fallback>
      </mc:AlternateContent>
      <mc:AlternateContent xmlns:mc="http://schemas.openxmlformats.org/markup-compatibility/2006">
        <mc:Choice xmlns:p14="http://schemas.microsoft.com/office/powerpoint/2010/main" Requires="p14">
          <p:contentPart p14:bwMode="auto" r:id="rId15">
            <p14:nvContentPartPr>
              <p14:cNvPr id="1052443" name=""/>
              <p14:cNvContentPartPr/>
              <p14:nvPr/>
            </p14:nvContentPartPr>
            <p14:xfrm>
              <a:off x="2056082" y="538522"/>
              <a:ext cx="214444" cy="50632"/>
            </p14:xfrm>
          </p:contentPart>
        </mc:Choice>
        <mc:Fallback>
          <p:sp>
            <p:nvSpPr>
              <p:cNvPr id="1052443" name=""/>
              <p:cNvSpPr/>
              <p:nvPr/>
            </p:nvSpPr>
            <p:spPr>
              <a:xfrm>
                <a:off x="2056082" y="538522"/>
                <a:ext cx="214444" cy="50632"/>
              </a:xfrm>
            </p:spPr>
          </p:sp>
        </mc:Fallback>
      </mc:AlternateContent>
      <mc:AlternateContent xmlns:mc="http://schemas.openxmlformats.org/markup-compatibility/2006">
        <mc:Choice xmlns:p14="http://schemas.microsoft.com/office/powerpoint/2010/main" Requires="p14">
          <p:contentPart p14:bwMode="auto" r:id="rId16">
            <p14:nvContentPartPr>
              <p14:cNvPr id="1052444" name=""/>
              <p14:cNvContentPartPr/>
              <p14:nvPr/>
            </p14:nvContentPartPr>
            <p14:xfrm>
              <a:off x="2127563" y="277890"/>
              <a:ext cx="237323" cy="29061"/>
            </p14:xfrm>
          </p:contentPart>
        </mc:Choice>
        <mc:Fallback>
          <p:sp>
            <p:nvSpPr>
              <p:cNvPr id="1052444" name=""/>
              <p:cNvSpPr/>
              <p:nvPr/>
            </p:nvSpPr>
            <p:spPr>
              <a:xfrm>
                <a:off x="2127563" y="277890"/>
                <a:ext cx="237323" cy="29061"/>
              </a:xfrm>
            </p:spPr>
          </p:sp>
        </mc:Fallback>
      </mc:AlternateContent>
      <mc:AlternateContent xmlns:mc="http://schemas.openxmlformats.org/markup-compatibility/2006">
        <mc:Choice xmlns:p14="http://schemas.microsoft.com/office/powerpoint/2010/main" Requires="p14">
          <p:contentPart p14:bwMode="auto" r:id="rId17">
            <p14:nvContentPartPr>
              <p14:cNvPr id="1052445" name=""/>
              <p14:cNvContentPartPr/>
              <p14:nvPr/>
            </p14:nvContentPartPr>
            <p14:xfrm>
              <a:off x="2313327" y="147358"/>
              <a:ext cx="125385" cy="247037"/>
            </p14:xfrm>
          </p:contentPart>
        </mc:Choice>
        <mc:Fallback>
          <p:sp>
            <p:nvSpPr>
              <p:cNvPr id="1052445" name=""/>
              <p:cNvSpPr/>
              <p:nvPr/>
            </p:nvSpPr>
            <p:spPr>
              <a:xfrm>
                <a:off x="2313327" y="147358"/>
                <a:ext cx="125385" cy="247037"/>
              </a:xfrm>
            </p:spPr>
          </p:sp>
        </mc:Fallback>
      </mc:AlternateContent>
      <mc:AlternateContent xmlns:mc="http://schemas.openxmlformats.org/markup-compatibility/2006">
        <mc:Choice xmlns:p14="http://schemas.microsoft.com/office/powerpoint/2010/main" Requires="p14">
          <p:contentPart p14:bwMode="auto" r:id="rId18">
            <p14:nvContentPartPr>
              <p14:cNvPr id="1052446" name=""/>
              <p14:cNvContentPartPr/>
              <p14:nvPr/>
            </p14:nvContentPartPr>
            <p14:xfrm>
              <a:off x="325672" y="1592555"/>
              <a:ext cx="240268" cy="295760"/>
            </p14:xfrm>
          </p:contentPart>
        </mc:Choice>
        <mc:Fallback>
          <p:sp>
            <p:nvSpPr>
              <p:cNvPr id="1052446" name=""/>
              <p:cNvSpPr/>
              <p:nvPr/>
            </p:nvSpPr>
            <p:spPr>
              <a:xfrm>
                <a:off x="325672" y="1592555"/>
                <a:ext cx="240268" cy="295760"/>
              </a:xfrm>
            </p:spPr>
          </p:sp>
        </mc:Fallback>
      </mc:AlternateContent>
      <mc:AlternateContent xmlns:mc="http://schemas.openxmlformats.org/markup-compatibility/2006">
        <mc:Choice xmlns:p14="http://schemas.microsoft.com/office/powerpoint/2010/main" Requires="p14">
          <p:contentPart p14:bwMode="auto" r:id="rId19">
            <p14:nvContentPartPr>
              <p14:cNvPr id="1052447" name=""/>
              <p14:cNvContentPartPr/>
              <p14:nvPr/>
            </p14:nvContentPartPr>
            <p14:xfrm>
              <a:off x="310959" y="1451154"/>
              <a:ext cx="285926" cy="22089"/>
            </p14:xfrm>
          </p:contentPart>
        </mc:Choice>
        <mc:Fallback>
          <p:sp>
            <p:nvSpPr>
              <p:cNvPr id="1052447" name=""/>
              <p:cNvSpPr/>
              <p:nvPr/>
            </p:nvSpPr>
            <p:spPr>
              <a:xfrm>
                <a:off x="310959" y="1451154"/>
                <a:ext cx="285926" cy="22089"/>
              </a:xfrm>
            </p:spPr>
          </p:sp>
        </mc:Fallback>
      </mc:AlternateContent>
      <mc:AlternateContent xmlns:mc="http://schemas.openxmlformats.org/markup-compatibility/2006">
        <mc:Choice xmlns:p14="http://schemas.microsoft.com/office/powerpoint/2010/main" Requires="p14">
          <p:contentPart p14:bwMode="auto" r:id="rId20">
            <p14:nvContentPartPr>
              <p14:cNvPr id="1052448" name=""/>
              <p14:cNvContentPartPr/>
              <p14:nvPr/>
            </p14:nvContentPartPr>
            <p14:xfrm>
              <a:off x="511284" y="1396593"/>
              <a:ext cx="145502" cy="178774"/>
            </p14:xfrm>
          </p:contentPart>
        </mc:Choice>
        <mc:Fallback>
          <p:sp>
            <p:nvSpPr>
              <p:cNvPr id="1052448" name=""/>
              <p:cNvSpPr/>
              <p:nvPr/>
            </p:nvSpPr>
            <p:spPr>
              <a:xfrm>
                <a:off x="511284" y="1396593"/>
                <a:ext cx="145502" cy="178774"/>
              </a:xfrm>
            </p:spPr>
          </p:sp>
        </mc:Fallback>
      </mc:AlternateContent>
      <mc:AlternateContent xmlns:mc="http://schemas.openxmlformats.org/markup-compatibility/2006">
        <mc:Choice xmlns:p14="http://schemas.microsoft.com/office/powerpoint/2010/main" Requires="p14">
          <p:contentPart p14:bwMode="auto" r:id="rId21">
            <p14:nvContentPartPr>
              <p14:cNvPr id="1052449" name=""/>
              <p14:cNvContentPartPr/>
              <p14:nvPr/>
            </p14:nvContentPartPr>
            <p14:xfrm>
              <a:off x="658775" y="1781012"/>
              <a:ext cx="21728" cy="226400"/>
            </p14:xfrm>
          </p:contentPart>
        </mc:Choice>
        <mc:Fallback>
          <p:sp>
            <p:nvSpPr>
              <p:cNvPr id="1052449" name=""/>
              <p:cNvSpPr/>
              <p:nvPr/>
            </p:nvSpPr>
            <p:spPr>
              <a:xfrm>
                <a:off x="658775" y="1781012"/>
                <a:ext cx="21728" cy="226400"/>
              </a:xfrm>
            </p:spPr>
          </p:sp>
        </mc:Fallback>
      </mc:AlternateContent>
      <mc:AlternateContent xmlns:mc="http://schemas.openxmlformats.org/markup-compatibility/2006">
        <mc:Choice xmlns:p14="http://schemas.microsoft.com/office/powerpoint/2010/main" Requires="p14">
          <p:contentPart p14:bwMode="auto" r:id="rId22">
            <p14:nvContentPartPr>
              <p14:cNvPr id="1052450" name=""/>
              <p14:cNvContentPartPr/>
              <p14:nvPr/>
            </p14:nvContentPartPr>
            <p14:xfrm>
              <a:off x="661308" y="1800221"/>
              <a:ext cx="148186" cy="219357"/>
            </p14:xfrm>
          </p:contentPart>
        </mc:Choice>
        <mc:Fallback>
          <p:sp>
            <p:nvSpPr>
              <p:cNvPr id="1052450" name=""/>
              <p:cNvSpPr/>
              <p:nvPr/>
            </p:nvSpPr>
            <p:spPr>
              <a:xfrm>
                <a:off x="661308" y="1800221"/>
                <a:ext cx="148186" cy="219357"/>
              </a:xfrm>
            </p:spPr>
          </p:sp>
        </mc:Fallback>
      </mc:AlternateContent>
      <mc:AlternateContent xmlns:mc="http://schemas.openxmlformats.org/markup-compatibility/2006">
        <mc:Choice xmlns:p14="http://schemas.microsoft.com/office/powerpoint/2010/main" Requires="p14">
          <p:contentPart p14:bwMode="auto" r:id="rId23">
            <p14:nvContentPartPr>
              <p14:cNvPr id="1052451" name=""/>
              <p14:cNvContentPartPr/>
              <p14:nvPr/>
            </p14:nvContentPartPr>
            <p14:xfrm>
              <a:off x="823761" y="1777537"/>
              <a:ext cx="138033" cy="360521"/>
            </p14:xfrm>
          </p:contentPart>
        </mc:Choice>
        <mc:Fallback>
          <p:sp>
            <p:nvSpPr>
              <p:cNvPr id="1052451" name=""/>
              <p:cNvSpPr/>
              <p:nvPr/>
            </p:nvSpPr>
            <p:spPr>
              <a:xfrm>
                <a:off x="823761" y="1777537"/>
                <a:ext cx="138033" cy="360521"/>
              </a:xfrm>
            </p:spPr>
          </p:sp>
        </mc:Fallback>
      </mc:AlternateContent>
      <mc:AlternateContent xmlns:mc="http://schemas.openxmlformats.org/markup-compatibility/2006">
        <mc:Choice xmlns:p14="http://schemas.microsoft.com/office/powerpoint/2010/main" Requires="p14">
          <p:contentPart p14:bwMode="auto" r:id="rId24">
            <p14:nvContentPartPr>
              <p14:cNvPr id="1052452" name=""/>
              <p14:cNvContentPartPr/>
              <p14:nvPr/>
            </p14:nvContentPartPr>
            <p14:xfrm>
              <a:off x="945916" y="1951029"/>
              <a:ext cx="65739" cy="268940"/>
            </p14:xfrm>
          </p:contentPart>
        </mc:Choice>
        <mc:Fallback>
          <p:sp>
            <p:nvSpPr>
              <p:cNvPr id="1052452" name=""/>
              <p:cNvSpPr/>
              <p:nvPr/>
            </p:nvSpPr>
            <p:spPr>
              <a:xfrm>
                <a:off x="945916" y="1951029"/>
                <a:ext cx="65739" cy="268940"/>
              </a:xfrm>
            </p:spPr>
          </p:sp>
        </mc:Fallback>
      </mc:AlternateContent>
      <mc:AlternateContent xmlns:mc="http://schemas.openxmlformats.org/markup-compatibility/2006">
        <mc:Choice xmlns:p14="http://schemas.microsoft.com/office/powerpoint/2010/main" Requires="p14">
          <p:contentPart p14:bwMode="auto" r:id="rId25">
            <p14:nvContentPartPr>
              <p14:cNvPr id="1052453" name=""/>
              <p14:cNvContentPartPr/>
              <p14:nvPr/>
            </p14:nvContentPartPr>
            <p14:xfrm>
              <a:off x="961795" y="1873799"/>
              <a:ext cx="214575" cy="258421"/>
            </p14:xfrm>
          </p:contentPart>
        </mc:Choice>
        <mc:Fallback>
          <p:sp>
            <p:nvSpPr>
              <p:cNvPr id="1052453" name=""/>
              <p:cNvSpPr/>
              <p:nvPr/>
            </p:nvSpPr>
            <p:spPr>
              <a:xfrm>
                <a:off x="961795" y="1873799"/>
                <a:ext cx="214575" cy="258421"/>
              </a:xfrm>
            </p:spPr>
          </p:sp>
        </mc:Fallback>
      </mc:AlternateContent>
      <mc:AlternateContent xmlns:mc="http://schemas.openxmlformats.org/markup-compatibility/2006">
        <mc:Choice xmlns:p14="http://schemas.microsoft.com/office/powerpoint/2010/main" Requires="p14">
          <p:contentPart p14:bwMode="auto" r:id="rId26">
            <p14:nvContentPartPr>
              <p14:cNvPr id="1052454" name=""/>
              <p14:cNvContentPartPr/>
              <p14:nvPr/>
            </p14:nvContentPartPr>
            <p14:xfrm>
              <a:off x="1312143" y="1715983"/>
              <a:ext cx="125753" cy="3226"/>
            </p14:xfrm>
          </p:contentPart>
        </mc:Choice>
        <mc:Fallback>
          <p:sp>
            <p:nvSpPr>
              <p:cNvPr id="1052454" name=""/>
              <p:cNvSpPr/>
              <p:nvPr/>
            </p:nvSpPr>
            <p:spPr>
              <a:xfrm>
                <a:off x="1312143" y="1715983"/>
                <a:ext cx="125753" cy="3226"/>
              </a:xfrm>
            </p:spPr>
          </p:sp>
        </mc:Fallback>
      </mc:AlternateContent>
      <mc:AlternateContent xmlns:mc="http://schemas.openxmlformats.org/markup-compatibility/2006">
        <mc:Choice xmlns:p14="http://schemas.microsoft.com/office/powerpoint/2010/main" Requires="p14">
          <p:contentPart p14:bwMode="auto" r:id="rId27">
            <p14:nvContentPartPr>
              <p14:cNvPr id="1052455" name=""/>
              <p14:cNvContentPartPr/>
              <p14:nvPr/>
            </p14:nvContentPartPr>
            <p14:xfrm>
              <a:off x="1312143" y="1827921"/>
              <a:ext cx="121422" cy="6459"/>
            </p14:xfrm>
          </p:contentPart>
        </mc:Choice>
        <mc:Fallback>
          <p:sp>
            <p:nvSpPr>
              <p:cNvPr id="1052455" name=""/>
              <p:cNvSpPr/>
              <p:nvPr/>
            </p:nvSpPr>
            <p:spPr>
              <a:xfrm>
                <a:off x="1312143" y="1827921"/>
                <a:ext cx="121422" cy="6459"/>
              </a:xfrm>
            </p:spPr>
          </p:sp>
        </mc:Fallback>
      </mc:AlternateContent>
      <mc:AlternateContent xmlns:mc="http://schemas.openxmlformats.org/markup-compatibility/2006">
        <mc:Choice xmlns:p14="http://schemas.microsoft.com/office/powerpoint/2010/main" Requires="p14">
          <p:contentPart p14:bwMode="auto" r:id="rId28">
            <p14:nvContentPartPr>
              <p14:cNvPr id="1052456" name=""/>
              <p14:cNvContentPartPr/>
              <p14:nvPr/>
            </p14:nvContentPartPr>
            <p14:xfrm>
              <a:off x="1712794" y="1574261"/>
              <a:ext cx="221951" cy="249820"/>
            </p14:xfrm>
          </p:contentPart>
        </mc:Choice>
        <mc:Fallback>
          <p:sp>
            <p:nvSpPr>
              <p:cNvPr id="1052456" name=""/>
              <p:cNvSpPr/>
              <p:nvPr/>
            </p:nvSpPr>
            <p:spPr>
              <a:xfrm>
                <a:off x="1712794" y="1574261"/>
                <a:ext cx="221951" cy="249820"/>
              </a:xfrm>
            </p:spPr>
          </p:sp>
        </mc:Fallback>
      </mc:AlternateContent>
      <mc:AlternateContent xmlns:mc="http://schemas.openxmlformats.org/markup-compatibility/2006">
        <mc:Choice xmlns:p14="http://schemas.microsoft.com/office/powerpoint/2010/main" Requires="p14">
          <p:contentPart p14:bwMode="auto" r:id="rId29">
            <p14:nvContentPartPr>
              <p14:cNvPr id="1052457" name=""/>
              <p14:cNvContentPartPr/>
              <p14:nvPr/>
            </p14:nvContentPartPr>
            <p14:xfrm>
              <a:off x="1811743" y="1429560"/>
              <a:ext cx="771" cy="31352"/>
            </p14:xfrm>
          </p:contentPart>
        </mc:Choice>
        <mc:Fallback>
          <p:sp>
            <p:nvSpPr>
              <p:cNvPr id="1052457" name=""/>
              <p:cNvSpPr/>
              <p:nvPr/>
            </p:nvSpPr>
            <p:spPr>
              <a:xfrm>
                <a:off x="1811743" y="1429560"/>
                <a:ext cx="771" cy="31352"/>
              </a:xfrm>
            </p:spPr>
          </p:sp>
        </mc:Fallback>
      </mc:AlternateContent>
      <mc:AlternateContent xmlns:mc="http://schemas.openxmlformats.org/markup-compatibility/2006">
        <mc:Choice xmlns:p14="http://schemas.microsoft.com/office/powerpoint/2010/main" Requires="p14">
          <p:contentPart p14:bwMode="auto" r:id="rId30">
            <p14:nvContentPartPr>
              <p14:cNvPr id="1052458" name=""/>
              <p14:cNvContentPartPr/>
              <p14:nvPr/>
            </p14:nvContentPartPr>
            <p14:xfrm>
              <a:off x="1871843" y="1414916"/>
              <a:ext cx="5093" cy="30942"/>
            </p14:xfrm>
          </p:contentPart>
        </mc:Choice>
        <mc:Fallback>
          <p:sp>
            <p:nvSpPr>
              <p:cNvPr id="1052458" name=""/>
              <p:cNvSpPr/>
              <p:nvPr/>
            </p:nvSpPr>
            <p:spPr>
              <a:xfrm>
                <a:off x="1871843" y="1414916"/>
                <a:ext cx="5093" cy="30942"/>
              </a:xfrm>
            </p:spPr>
          </p:sp>
        </mc:Fallback>
      </mc:AlternateContent>
      <mc:AlternateContent xmlns:mc="http://schemas.openxmlformats.org/markup-compatibility/2006">
        <mc:Choice xmlns:p14="http://schemas.microsoft.com/office/powerpoint/2010/main" Requires="p14">
          <p:contentPart p14:bwMode="auto" r:id="rId31">
            <p14:nvContentPartPr>
              <p14:cNvPr id="1052460" name=""/>
              <p14:cNvContentPartPr/>
              <p14:nvPr/>
            </p14:nvContentPartPr>
            <p14:xfrm>
              <a:off x="2135316" y="1364532"/>
              <a:ext cx="86563" cy="428275"/>
            </p14:xfrm>
          </p:contentPart>
        </mc:Choice>
        <mc:Fallback>
          <p:sp>
            <p:nvSpPr>
              <p:cNvPr id="1052460" name=""/>
              <p:cNvSpPr/>
              <p:nvPr/>
            </p:nvSpPr>
            <p:spPr>
              <a:xfrm>
                <a:off x="2135316" y="1364532"/>
                <a:ext cx="86563" cy="428275"/>
              </a:xfrm>
            </p:spPr>
          </p:sp>
        </mc:Fallback>
      </mc:AlternateContent>
      <mc:AlternateContent xmlns:mc="http://schemas.openxmlformats.org/markup-compatibility/2006">
        <mc:Choice xmlns:p14="http://schemas.microsoft.com/office/powerpoint/2010/main" Requires="p14">
          <p:contentPart p14:bwMode="auto" r:id="rId32">
            <p14:nvContentPartPr>
              <p14:cNvPr id="1052461" name=""/>
              <p14:cNvContentPartPr/>
              <p14:nvPr/>
            </p14:nvContentPartPr>
            <p14:xfrm>
              <a:off x="2048581" y="1596102"/>
              <a:ext cx="207384" cy="14395"/>
            </p14:xfrm>
          </p:contentPart>
        </mc:Choice>
        <mc:Fallback>
          <p:sp>
            <p:nvSpPr>
              <p:cNvPr id="1052461" name=""/>
              <p:cNvSpPr/>
              <p:nvPr/>
            </p:nvSpPr>
            <p:spPr>
              <a:xfrm>
                <a:off x="2048581" y="1596102"/>
                <a:ext cx="207384" cy="14395"/>
              </a:xfrm>
            </p:spPr>
          </p:sp>
        </mc:Fallback>
      </mc:AlternateContent>
      <mc:AlternateContent xmlns:mc="http://schemas.openxmlformats.org/markup-compatibility/2006">
        <mc:Choice xmlns:p14="http://schemas.microsoft.com/office/powerpoint/2010/main" Requires="p14">
          <p:contentPart p14:bwMode="auto" r:id="rId33">
            <p14:nvContentPartPr>
              <p14:cNvPr id="1052462" name=""/>
              <p14:cNvContentPartPr/>
              <p14:nvPr/>
            </p14:nvContentPartPr>
            <p14:xfrm>
              <a:off x="2113002" y="1263241"/>
              <a:ext cx="209223" cy="7222"/>
            </p14:xfrm>
          </p:contentPart>
        </mc:Choice>
        <mc:Fallback>
          <p:sp>
            <p:nvSpPr>
              <p:cNvPr id="1052462" name=""/>
              <p:cNvSpPr/>
              <p:nvPr/>
            </p:nvSpPr>
            <p:spPr>
              <a:xfrm>
                <a:off x="2113002" y="1263241"/>
                <a:ext cx="209223" cy="7222"/>
              </a:xfrm>
            </p:spPr>
          </p:sp>
        </mc:Fallback>
      </mc:AlternateContent>
      <mc:AlternateContent xmlns:mc="http://schemas.openxmlformats.org/markup-compatibility/2006">
        <mc:Choice xmlns:p14="http://schemas.microsoft.com/office/powerpoint/2010/main" Requires="p14">
          <p:contentPart p14:bwMode="auto" r:id="rId34">
            <p14:nvContentPartPr>
              <p14:cNvPr id="1052463" name=""/>
              <p14:cNvContentPartPr/>
              <p14:nvPr/>
            </p14:nvContentPartPr>
            <p14:xfrm>
              <a:off x="2255966" y="1226781"/>
              <a:ext cx="106349" cy="167905"/>
            </p14:xfrm>
          </p:contentPart>
        </mc:Choice>
        <mc:Fallback>
          <p:sp>
            <p:nvSpPr>
              <p:cNvPr id="1052463" name=""/>
              <p:cNvSpPr/>
              <p:nvPr/>
            </p:nvSpPr>
            <p:spPr>
              <a:xfrm>
                <a:off x="2255966" y="1226781"/>
                <a:ext cx="106349" cy="167905"/>
              </a:xfrm>
            </p:spPr>
          </p:sp>
        </mc:Fallback>
      </mc:AlternateContent>
      <mc:AlternateContent xmlns:mc="http://schemas.openxmlformats.org/markup-compatibility/2006">
        <mc:Choice xmlns:p14="http://schemas.microsoft.com/office/powerpoint/2010/main" Requires="p14">
          <p:contentPart p14:bwMode="auto" r:id="rId35">
            <p14:nvContentPartPr>
              <p14:cNvPr id="1052464" name=""/>
              <p14:cNvContentPartPr/>
              <p14:nvPr/>
            </p14:nvContentPartPr>
            <p14:xfrm>
              <a:off x="2442171" y="1720637"/>
              <a:ext cx="163832" cy="13216"/>
            </p14:xfrm>
          </p:contentPart>
        </mc:Choice>
        <mc:Fallback>
          <p:sp>
            <p:nvSpPr>
              <p:cNvPr id="1052464" name=""/>
              <p:cNvSpPr/>
              <p:nvPr/>
            </p:nvSpPr>
            <p:spPr>
              <a:xfrm>
                <a:off x="2442171" y="1720637"/>
                <a:ext cx="163832" cy="13216"/>
              </a:xfrm>
            </p:spPr>
          </p:sp>
        </mc:Fallback>
      </mc:AlternateContent>
      <mc:AlternateContent xmlns:mc="http://schemas.openxmlformats.org/markup-compatibility/2006">
        <mc:Choice xmlns:p14="http://schemas.microsoft.com/office/powerpoint/2010/main" Requires="p14">
          <p:contentPart p14:bwMode="auto" r:id="rId36">
            <p14:nvContentPartPr>
              <p14:cNvPr id="1052465" name=""/>
              <p14:cNvContentPartPr/>
              <p14:nvPr/>
            </p14:nvContentPartPr>
            <p14:xfrm>
              <a:off x="2522190" y="1639537"/>
              <a:ext cx="8438" cy="171415"/>
            </p14:xfrm>
          </p:contentPart>
        </mc:Choice>
        <mc:Fallback>
          <p:sp>
            <p:nvSpPr>
              <p:cNvPr id="1052465" name=""/>
              <p:cNvSpPr/>
              <p:nvPr/>
            </p:nvSpPr>
            <p:spPr>
              <a:xfrm>
                <a:off x="2522190" y="1639537"/>
                <a:ext cx="8438" cy="171415"/>
              </a:xfrm>
            </p:spPr>
          </p:sp>
        </mc:Fallback>
      </mc:AlternateContent>
      <mc:AlternateContent xmlns:mc="http://schemas.openxmlformats.org/markup-compatibility/2006">
        <mc:Choice xmlns:p14="http://schemas.microsoft.com/office/powerpoint/2010/main" Requires="p14">
          <p:contentPart p14:bwMode="auto" r:id="rId37">
            <p14:nvContentPartPr>
              <p14:cNvPr id="1052466" name=""/>
              <p14:cNvContentPartPr/>
              <p14:nvPr/>
            </p14:nvContentPartPr>
            <p14:xfrm>
              <a:off x="2737493" y="1530826"/>
              <a:ext cx="151724" cy="243094"/>
            </p14:xfrm>
          </p:contentPart>
        </mc:Choice>
        <mc:Fallback>
          <p:sp>
            <p:nvSpPr>
              <p:cNvPr id="1052466" name=""/>
              <p:cNvSpPr/>
              <p:nvPr/>
            </p:nvSpPr>
            <p:spPr>
              <a:xfrm>
                <a:off x="2737493" y="1530826"/>
                <a:ext cx="151724" cy="243094"/>
              </a:xfrm>
            </p:spPr>
          </p:sp>
        </mc:Fallback>
      </mc:AlternateContent>
      <mc:AlternateContent xmlns:mc="http://schemas.openxmlformats.org/markup-compatibility/2006">
        <mc:Choice xmlns:p14="http://schemas.microsoft.com/office/powerpoint/2010/main" Requires="p14">
          <p:contentPart p14:bwMode="auto" r:id="rId38">
            <p14:nvContentPartPr>
              <p14:cNvPr id="1052467" name=""/>
              <p14:cNvContentPartPr/>
              <p14:nvPr/>
            </p14:nvContentPartPr>
            <p14:xfrm>
              <a:off x="2813486" y="1386373"/>
              <a:ext cx="14774" cy="73993"/>
            </p14:xfrm>
          </p:contentPart>
        </mc:Choice>
        <mc:Fallback>
          <p:sp>
            <p:nvSpPr>
              <p:cNvPr id="1052467" name=""/>
              <p:cNvSpPr/>
              <p:nvPr/>
            </p:nvSpPr>
            <p:spPr>
              <a:xfrm>
                <a:off x="2813486" y="1386373"/>
                <a:ext cx="14774" cy="73993"/>
              </a:xfrm>
            </p:spPr>
          </p:sp>
        </mc:Fallback>
      </mc:AlternateContent>
      <mc:AlternateContent xmlns:mc="http://schemas.openxmlformats.org/markup-compatibility/2006">
        <mc:Choice xmlns:p14="http://schemas.microsoft.com/office/powerpoint/2010/main" Requires="p14">
          <p:contentPart p14:bwMode="auto" r:id="rId39">
            <p14:nvContentPartPr>
              <p14:cNvPr id="1052468" name=""/>
              <p14:cNvContentPartPr/>
              <p14:nvPr/>
            </p14:nvContentPartPr>
            <p14:xfrm>
              <a:off x="3048245" y="1377363"/>
              <a:ext cx="205018" cy="342184"/>
            </p14:xfrm>
          </p:contentPart>
        </mc:Choice>
        <mc:Fallback>
          <p:sp>
            <p:nvSpPr>
              <p:cNvPr id="1052468" name=""/>
              <p:cNvSpPr/>
              <p:nvPr/>
            </p:nvSpPr>
            <p:spPr>
              <a:xfrm>
                <a:off x="3048245" y="1377363"/>
                <a:ext cx="205018" cy="342184"/>
              </a:xfrm>
            </p:spPr>
          </p:sp>
        </mc:Fallback>
      </mc:AlternateContent>
      <mc:AlternateContent xmlns:mc="http://schemas.openxmlformats.org/markup-compatibility/2006">
        <mc:Choice xmlns:p14="http://schemas.microsoft.com/office/powerpoint/2010/main" Requires="p14">
          <p:contentPart p14:bwMode="auto" r:id="rId40">
            <p14:nvContentPartPr>
              <p14:cNvPr id="1052469" name=""/>
              <p14:cNvContentPartPr/>
              <p14:nvPr/>
            </p14:nvContentPartPr>
            <p14:xfrm>
              <a:off x="3337089" y="1364532"/>
              <a:ext cx="138138" cy="322029"/>
            </p14:xfrm>
          </p:contentPart>
        </mc:Choice>
        <mc:Fallback>
          <p:sp>
            <p:nvSpPr>
              <p:cNvPr id="1052469" name=""/>
              <p:cNvSpPr/>
              <p:nvPr/>
            </p:nvSpPr>
            <p:spPr>
              <a:xfrm>
                <a:off x="3337089" y="1364532"/>
                <a:ext cx="138138" cy="322029"/>
              </a:xfrm>
            </p:spPr>
          </p:sp>
        </mc:Fallback>
      </mc:AlternateContent>
      <mc:AlternateContent xmlns:mc="http://schemas.openxmlformats.org/markup-compatibility/2006">
        <mc:Choice xmlns:p14="http://schemas.microsoft.com/office/powerpoint/2010/main" Requires="p14">
          <p:contentPart p14:bwMode="auto" r:id="rId41">
            <p14:nvContentPartPr>
              <p14:cNvPr id="1052470" name=""/>
              <p14:cNvContentPartPr/>
              <p14:nvPr/>
            </p14:nvContentPartPr>
            <p14:xfrm>
              <a:off x="3321571" y="1523628"/>
              <a:ext cx="148547" cy="10378"/>
            </p14:xfrm>
          </p:contentPart>
        </mc:Choice>
        <mc:Fallback>
          <p:sp>
            <p:nvSpPr>
              <p:cNvPr id="1052470" name=""/>
              <p:cNvSpPr/>
              <p:nvPr/>
            </p:nvSpPr>
            <p:spPr>
              <a:xfrm>
                <a:off x="3321571" y="1523628"/>
                <a:ext cx="148547" cy="10378"/>
              </a:xfrm>
            </p:spPr>
          </p:sp>
        </mc:Fallback>
      </mc:AlternateContent>
      <mc:AlternateContent xmlns:mc="http://schemas.openxmlformats.org/markup-compatibility/2006">
        <mc:Choice xmlns:p14="http://schemas.microsoft.com/office/powerpoint/2010/main" Requires="p14">
          <p:contentPart p14:bwMode="auto" r:id="rId42">
            <p14:nvContentPartPr>
              <p14:cNvPr id="1052471" name=""/>
              <p14:cNvContentPartPr/>
              <p14:nvPr/>
            </p14:nvContentPartPr>
            <p14:xfrm>
              <a:off x="3285830" y="1241002"/>
              <a:ext cx="228571" cy="29461"/>
            </p14:xfrm>
          </p:contentPart>
        </mc:Choice>
        <mc:Fallback>
          <p:sp>
            <p:nvSpPr>
              <p:cNvPr id="1052471" name=""/>
              <p:cNvSpPr/>
              <p:nvPr/>
            </p:nvSpPr>
            <p:spPr>
              <a:xfrm>
                <a:off x="3285830" y="1241002"/>
                <a:ext cx="228571" cy="29461"/>
              </a:xfrm>
            </p:spPr>
          </p:sp>
        </mc:Fallback>
      </mc:AlternateContent>
      <mc:AlternateContent xmlns:mc="http://schemas.openxmlformats.org/markup-compatibility/2006">
        <mc:Choice xmlns:p14="http://schemas.microsoft.com/office/powerpoint/2010/main" Requires="p14">
          <p:contentPart p14:bwMode="auto" r:id="rId43">
            <p14:nvContentPartPr>
              <p14:cNvPr id="1052472" name=""/>
              <p14:cNvContentPartPr/>
              <p14:nvPr/>
            </p14:nvContentPartPr>
            <p14:xfrm>
              <a:off x="3428794" y="1175900"/>
              <a:ext cx="104995" cy="179453"/>
            </p14:xfrm>
          </p:contentPart>
        </mc:Choice>
        <mc:Fallback>
          <p:sp>
            <p:nvSpPr>
              <p:cNvPr id="1052472" name=""/>
              <p:cNvSpPr/>
              <p:nvPr/>
            </p:nvSpPr>
            <p:spPr>
              <a:xfrm>
                <a:off x="3428794" y="1175900"/>
                <a:ext cx="104995" cy="179453"/>
              </a:xfrm>
            </p:spPr>
          </p:sp>
        </mc:Fallback>
      </mc:AlternateContent>
      <mc:AlternateContent xmlns:mc="http://schemas.openxmlformats.org/markup-compatibility/2006">
        <mc:Choice xmlns:p14="http://schemas.microsoft.com/office/powerpoint/2010/main" Requires="p14">
          <p:contentPart p14:bwMode="auto" r:id="rId44">
            <p14:nvContentPartPr>
              <p14:cNvPr id="1052473" name=""/>
              <p14:cNvContentPartPr/>
              <p14:nvPr/>
            </p14:nvContentPartPr>
            <p14:xfrm>
              <a:off x="3042705" y="1750944"/>
              <a:ext cx="515582" cy="33542"/>
            </p14:xfrm>
          </p:contentPart>
        </mc:Choice>
        <mc:Fallback>
          <p:sp>
            <p:nvSpPr>
              <p:cNvPr id="1052473" name=""/>
              <p:cNvSpPr/>
              <p:nvPr/>
            </p:nvSpPr>
            <p:spPr>
              <a:xfrm>
                <a:off x="3042705" y="1750944"/>
                <a:ext cx="515582" cy="33542"/>
              </a:xfrm>
            </p:spPr>
          </p:sp>
        </mc:Fallback>
      </mc:AlternateContent>
      <mc:AlternateContent xmlns:mc="http://schemas.openxmlformats.org/markup-compatibility/2006">
        <mc:Choice xmlns:p14="http://schemas.microsoft.com/office/powerpoint/2010/main" Requires="p14">
          <p:contentPart p14:bwMode="auto" r:id="rId45">
            <p14:nvContentPartPr>
              <p14:cNvPr id="1052474" name=""/>
              <p14:cNvContentPartPr/>
              <p14:nvPr/>
            </p14:nvContentPartPr>
            <p14:xfrm>
              <a:off x="3091738" y="1830476"/>
              <a:ext cx="258513" cy="371105"/>
            </p14:xfrm>
          </p:contentPart>
        </mc:Choice>
        <mc:Fallback>
          <p:sp>
            <p:nvSpPr>
              <p:cNvPr id="1052474" name=""/>
              <p:cNvSpPr/>
              <p:nvPr/>
            </p:nvSpPr>
            <p:spPr>
              <a:xfrm>
                <a:off x="3091738" y="1830476"/>
                <a:ext cx="258513" cy="371105"/>
              </a:xfrm>
            </p:spPr>
          </p:sp>
        </mc:Fallback>
      </mc:AlternateContent>
      <mc:AlternateContent xmlns:mc="http://schemas.openxmlformats.org/markup-compatibility/2006">
        <mc:Choice xmlns:p14="http://schemas.microsoft.com/office/powerpoint/2010/main" Requires="p14">
          <p:contentPart p14:bwMode="auto" r:id="rId46">
            <p14:nvContentPartPr>
              <p14:cNvPr id="1052475" name=""/>
              <p14:cNvContentPartPr/>
              <p14:nvPr/>
            </p14:nvContentPartPr>
            <p14:xfrm>
              <a:off x="3349791" y="1871356"/>
              <a:ext cx="29142" cy="277250"/>
            </p14:xfrm>
          </p:contentPart>
        </mc:Choice>
        <mc:Fallback>
          <p:sp>
            <p:nvSpPr>
              <p:cNvPr id="1052475" name=""/>
              <p:cNvSpPr/>
              <p:nvPr/>
            </p:nvSpPr>
            <p:spPr>
              <a:xfrm>
                <a:off x="3349791" y="1871356"/>
                <a:ext cx="29142" cy="277250"/>
              </a:xfrm>
            </p:spPr>
          </p:sp>
        </mc:Fallback>
      </mc:AlternateContent>
      <mc:AlternateContent xmlns:mc="http://schemas.openxmlformats.org/markup-compatibility/2006">
        <mc:Choice xmlns:p14="http://schemas.microsoft.com/office/powerpoint/2010/main" Requires="p14">
          <p:contentPart p14:bwMode="auto" r:id="rId47">
            <p14:nvContentPartPr>
              <p14:cNvPr id="1052476" name=""/>
              <p14:cNvContentPartPr/>
              <p14:nvPr/>
            </p14:nvContentPartPr>
            <p14:xfrm>
              <a:off x="3300392" y="1959289"/>
              <a:ext cx="130842" cy="57015"/>
            </p14:xfrm>
          </p:contentPart>
        </mc:Choice>
        <mc:Fallback>
          <p:sp>
            <p:nvSpPr>
              <p:cNvPr id="1052476" name=""/>
              <p:cNvSpPr/>
              <p:nvPr/>
            </p:nvSpPr>
            <p:spPr>
              <a:xfrm>
                <a:off x="3300392" y="1959289"/>
                <a:ext cx="130842" cy="57015"/>
              </a:xfrm>
            </p:spPr>
          </p:sp>
        </mc:Fallback>
      </mc:AlternateContent>
      <mc:AlternateContent xmlns:mc="http://schemas.openxmlformats.org/markup-compatibility/2006">
        <mc:Choice xmlns:p14="http://schemas.microsoft.com/office/powerpoint/2010/main" Requires="p14">
          <p:contentPart p14:bwMode="auto" r:id="rId48">
            <p14:nvContentPartPr>
              <p14:cNvPr id="1052477" name=""/>
              <p14:cNvContentPartPr/>
              <p14:nvPr/>
            </p14:nvContentPartPr>
            <p14:xfrm>
              <a:off x="3514236" y="1552916"/>
              <a:ext cx="121943" cy="520100"/>
            </p14:xfrm>
          </p:contentPart>
        </mc:Choice>
        <mc:Fallback>
          <p:sp>
            <p:nvSpPr>
              <p:cNvPr id="1052477" name=""/>
              <p:cNvSpPr/>
              <p:nvPr/>
            </p:nvSpPr>
            <p:spPr>
              <a:xfrm>
                <a:off x="3514236" y="1552916"/>
                <a:ext cx="121943" cy="520100"/>
              </a:xfrm>
            </p:spPr>
          </p:sp>
        </mc:Fallback>
      </mc:AlternateContent>
      <mc:AlternateContent xmlns:mc="http://schemas.openxmlformats.org/markup-compatibility/2006">
        <mc:Choice xmlns:p14="http://schemas.microsoft.com/office/powerpoint/2010/main" Requires="p14">
          <p:contentPart p14:bwMode="auto" r:id="rId49">
            <p14:nvContentPartPr>
              <p14:cNvPr id="1052478" name=""/>
              <p14:cNvContentPartPr/>
              <p14:nvPr/>
            </p14:nvContentPartPr>
            <p14:xfrm>
              <a:off x="3609295" y="1864407"/>
              <a:ext cx="41444" cy="264138"/>
            </p14:xfrm>
          </p:contentPart>
        </mc:Choice>
        <mc:Fallback>
          <p:sp>
            <p:nvSpPr>
              <p:cNvPr id="1052478" name=""/>
              <p:cNvSpPr/>
              <p:nvPr/>
            </p:nvSpPr>
            <p:spPr>
              <a:xfrm>
                <a:off x="3609295" y="1864407"/>
                <a:ext cx="41444" cy="264138"/>
              </a:xfrm>
            </p:spPr>
          </p:sp>
        </mc:Fallback>
      </mc:AlternateContent>
      <mc:AlternateContent xmlns:mc="http://schemas.openxmlformats.org/markup-compatibility/2006">
        <mc:Choice xmlns:p14="http://schemas.microsoft.com/office/powerpoint/2010/main" Requires="p14">
          <p:contentPart p14:bwMode="auto" r:id="rId50">
            <p14:nvContentPartPr>
              <p14:cNvPr id="1052479" name=""/>
              <p14:cNvContentPartPr/>
              <p14:nvPr/>
            </p14:nvContentPartPr>
            <p14:xfrm>
              <a:off x="3614999" y="1811652"/>
              <a:ext cx="262802" cy="284423"/>
            </p14:xfrm>
          </p:contentPart>
        </mc:Choice>
        <mc:Fallback>
          <p:sp>
            <p:nvSpPr>
              <p:cNvPr id="1052479" name=""/>
              <p:cNvSpPr/>
              <p:nvPr/>
            </p:nvSpPr>
            <p:spPr>
              <a:xfrm>
                <a:off x="3614999" y="1811652"/>
                <a:ext cx="262802" cy="284423"/>
              </a:xfrm>
            </p:spPr>
          </p:sp>
        </mc:Fallback>
      </mc:AlternateContent>
      <mc:AlternateContent xmlns:mc="http://schemas.openxmlformats.org/markup-compatibility/2006">
        <mc:Choice xmlns:p14="http://schemas.microsoft.com/office/powerpoint/2010/main" Requires="p14">
          <p:contentPart p14:bwMode="auto" r:id="rId51">
            <p14:nvContentPartPr>
              <p14:cNvPr id="1052480" name=""/>
              <p14:cNvContentPartPr/>
              <p14:nvPr/>
            </p14:nvContentPartPr>
            <p14:xfrm>
              <a:off x="568205" y="2788302"/>
              <a:ext cx="157524" cy="397563"/>
            </p14:xfrm>
          </p:contentPart>
        </mc:Choice>
        <mc:Fallback>
          <p:sp>
            <p:nvSpPr>
              <p:cNvPr id="1052480" name=""/>
              <p:cNvSpPr/>
              <p:nvPr/>
            </p:nvSpPr>
            <p:spPr>
              <a:xfrm>
                <a:off x="568205" y="2788302"/>
                <a:ext cx="157524" cy="397563"/>
              </a:xfrm>
            </p:spPr>
          </p:sp>
        </mc:Fallback>
      </mc:AlternateContent>
      <mc:AlternateContent xmlns:mc="http://schemas.openxmlformats.org/markup-compatibility/2006">
        <mc:Choice xmlns:p14="http://schemas.microsoft.com/office/powerpoint/2010/main" Requires="p14">
          <p:contentPart p14:bwMode="auto" r:id="rId52">
            <p14:nvContentPartPr>
              <p14:cNvPr id="1052481" name=""/>
              <p14:cNvContentPartPr/>
              <p14:nvPr/>
            </p14:nvContentPartPr>
            <p14:xfrm>
              <a:off x="525404" y="2978330"/>
              <a:ext cx="177267" cy="23329"/>
            </p14:xfrm>
          </p:contentPart>
        </mc:Choice>
        <mc:Fallback>
          <p:sp>
            <p:nvSpPr>
              <p:cNvPr id="1052481" name=""/>
              <p:cNvSpPr/>
              <p:nvPr/>
            </p:nvSpPr>
            <p:spPr>
              <a:xfrm>
                <a:off x="525404" y="2978330"/>
                <a:ext cx="177267" cy="23329"/>
              </a:xfrm>
            </p:spPr>
          </p:sp>
        </mc:Fallback>
      </mc:AlternateContent>
      <mc:AlternateContent xmlns:mc="http://schemas.openxmlformats.org/markup-compatibility/2006">
        <mc:Choice xmlns:p14="http://schemas.microsoft.com/office/powerpoint/2010/main" Requires="p14">
          <p:contentPart p14:bwMode="auto" r:id="rId53">
            <p14:nvContentPartPr>
              <p14:cNvPr id="1052482" name=""/>
              <p14:cNvContentPartPr/>
              <p14:nvPr/>
            </p14:nvContentPartPr>
            <p14:xfrm>
              <a:off x="554085" y="2711762"/>
              <a:ext cx="167371" cy="0"/>
            </p14:xfrm>
          </p:contentPart>
        </mc:Choice>
        <mc:Fallback>
          <p:sp>
            <p:nvSpPr>
              <p:cNvPr id="1052482" name=""/>
              <p:cNvSpPr/>
              <p:nvPr/>
            </p:nvSpPr>
            <p:spPr>
              <a:xfrm>
                <a:off x="554085" y="2711762"/>
                <a:ext cx="167371" cy="0"/>
              </a:xfrm>
            </p:spPr>
          </p:sp>
        </mc:Fallback>
      </mc:AlternateContent>
      <mc:AlternateContent xmlns:mc="http://schemas.openxmlformats.org/markup-compatibility/2006">
        <mc:Choice xmlns:p14="http://schemas.microsoft.com/office/powerpoint/2010/main" Requires="p14">
          <p:contentPart p14:bwMode="auto" r:id="rId54">
            <p14:nvContentPartPr>
              <p14:cNvPr id="1052483" name=""/>
              <p14:cNvContentPartPr/>
              <p14:nvPr/>
            </p14:nvContentPartPr>
            <p14:xfrm>
              <a:off x="689988" y="2680944"/>
              <a:ext cx="88120" cy="103292"/>
            </p14:xfrm>
          </p:contentPart>
        </mc:Choice>
        <mc:Fallback>
          <p:sp>
            <p:nvSpPr>
              <p:cNvPr id="1052483" name=""/>
              <p:cNvSpPr/>
              <p:nvPr/>
            </p:nvSpPr>
            <p:spPr>
              <a:xfrm>
                <a:off x="689988" y="2680944"/>
                <a:ext cx="88120" cy="103292"/>
              </a:xfrm>
            </p:spPr>
          </p:sp>
        </mc:Fallback>
      </mc:AlternateContent>
      <mc:AlternateContent xmlns:mc="http://schemas.openxmlformats.org/markup-compatibility/2006">
        <mc:Choice xmlns:p14="http://schemas.microsoft.com/office/powerpoint/2010/main" Requires="p14">
          <p:contentPart p14:bwMode="auto" r:id="rId55">
            <p14:nvContentPartPr>
              <p14:cNvPr id="1052484" name=""/>
              <p14:cNvContentPartPr/>
              <p14:nvPr/>
            </p14:nvContentPartPr>
            <p14:xfrm>
              <a:off x="410451" y="2820225"/>
              <a:ext cx="21850" cy="372543"/>
            </p14:xfrm>
          </p:contentPart>
        </mc:Choice>
        <mc:Fallback>
          <p:sp>
            <p:nvSpPr>
              <p:cNvPr id="1052484" name=""/>
              <p:cNvSpPr/>
              <p:nvPr/>
            </p:nvSpPr>
            <p:spPr>
              <a:xfrm>
                <a:off x="410451" y="2820225"/>
                <a:ext cx="21850" cy="372543"/>
              </a:xfrm>
            </p:spPr>
          </p:sp>
        </mc:Fallback>
      </mc:AlternateContent>
      <mc:AlternateContent xmlns:mc="http://schemas.openxmlformats.org/markup-compatibility/2006">
        <mc:Choice xmlns:p14="http://schemas.microsoft.com/office/powerpoint/2010/main" Requires="p14">
          <p:contentPart p14:bwMode="auto" r:id="rId56">
            <p14:nvContentPartPr>
              <p14:cNvPr id="1052485" name=""/>
              <p14:cNvContentPartPr/>
              <p14:nvPr/>
            </p14:nvContentPartPr>
            <p14:xfrm>
              <a:off x="335839" y="2842067"/>
              <a:ext cx="17920" cy="347728"/>
            </p14:xfrm>
          </p:contentPart>
        </mc:Choice>
        <mc:Fallback>
          <p:sp>
            <p:nvSpPr>
              <p:cNvPr id="1052485" name=""/>
              <p:cNvSpPr/>
              <p:nvPr/>
            </p:nvSpPr>
            <p:spPr>
              <a:xfrm>
                <a:off x="335839" y="2842067"/>
                <a:ext cx="17920" cy="347728"/>
              </a:xfrm>
            </p:spPr>
          </p:sp>
        </mc:Fallback>
      </mc:AlternateContent>
      <mc:AlternateContent xmlns:mc="http://schemas.openxmlformats.org/markup-compatibility/2006">
        <mc:Choice xmlns:p14="http://schemas.microsoft.com/office/powerpoint/2010/main" Requires="p14">
          <p:contentPart p14:bwMode="auto" r:id="rId57">
            <p14:nvContentPartPr>
              <p14:cNvPr id="1052486" name=""/>
              <p14:cNvContentPartPr/>
              <p14:nvPr/>
            </p14:nvContentPartPr>
            <p14:xfrm>
              <a:off x="824420" y="2852740"/>
              <a:ext cx="65893" cy="367698"/>
            </p14:xfrm>
          </p:contentPart>
        </mc:Choice>
        <mc:Fallback>
          <p:sp>
            <p:nvSpPr>
              <p:cNvPr id="1052486" name=""/>
              <p:cNvSpPr/>
              <p:nvPr/>
            </p:nvSpPr>
            <p:spPr>
              <a:xfrm>
                <a:off x="824420" y="2852740"/>
                <a:ext cx="65893" cy="367698"/>
              </a:xfrm>
            </p:spPr>
          </p:sp>
        </mc:Fallback>
      </mc:AlternateContent>
      <mc:AlternateContent xmlns:mc="http://schemas.openxmlformats.org/markup-compatibility/2006">
        <mc:Choice xmlns:p14="http://schemas.microsoft.com/office/powerpoint/2010/main" Requires="p14">
          <p:contentPart p14:bwMode="auto" r:id="rId58">
            <p14:nvContentPartPr>
              <p14:cNvPr id="1052487" name=""/>
              <p14:cNvContentPartPr/>
              <p14:nvPr/>
            </p14:nvContentPartPr>
            <p14:xfrm>
              <a:off x="933179" y="2892948"/>
              <a:ext cx="42735" cy="272517"/>
            </p14:xfrm>
          </p:contentPart>
        </mc:Choice>
        <mc:Fallback>
          <p:sp>
            <p:nvSpPr>
              <p:cNvPr id="1052487" name=""/>
              <p:cNvSpPr/>
              <p:nvPr/>
            </p:nvSpPr>
            <p:spPr>
              <a:xfrm>
                <a:off x="933179" y="2892948"/>
                <a:ext cx="42735" cy="272517"/>
              </a:xfrm>
            </p:spPr>
          </p:sp>
        </mc:Fallback>
      </mc:AlternateContent>
      <mc:AlternateContent xmlns:mc="http://schemas.openxmlformats.org/markup-compatibility/2006">
        <mc:Choice xmlns:p14="http://schemas.microsoft.com/office/powerpoint/2010/main" Requires="p14">
          <p:contentPart p14:bwMode="auto" r:id="rId59">
            <p14:nvContentPartPr>
              <p14:cNvPr id="1052488" name=""/>
              <p14:cNvContentPartPr/>
              <p14:nvPr/>
            </p14:nvContentPartPr>
            <p14:xfrm>
              <a:off x="1076078" y="3037649"/>
              <a:ext cx="118139" cy="6135"/>
            </p14:xfrm>
          </p:contentPart>
        </mc:Choice>
        <mc:Fallback>
          <p:sp>
            <p:nvSpPr>
              <p:cNvPr id="1052488" name=""/>
              <p:cNvSpPr/>
              <p:nvPr/>
            </p:nvSpPr>
            <p:spPr>
              <a:xfrm>
                <a:off x="1076078" y="3037649"/>
                <a:ext cx="118139" cy="6135"/>
              </a:xfrm>
            </p:spPr>
          </p:sp>
        </mc:Fallback>
      </mc:AlternateContent>
      <mc:AlternateContent xmlns:mc="http://schemas.openxmlformats.org/markup-compatibility/2006">
        <mc:Choice xmlns:p14="http://schemas.microsoft.com/office/powerpoint/2010/main" Requires="p14">
          <p:contentPart p14:bwMode="auto" r:id="rId60">
            <p14:nvContentPartPr>
              <p14:cNvPr id="1052489" name=""/>
              <p14:cNvContentPartPr/>
              <p14:nvPr/>
            </p14:nvContentPartPr>
            <p14:xfrm>
              <a:off x="1104758" y="3131967"/>
              <a:ext cx="157151" cy="7444"/>
            </p14:xfrm>
          </p:contentPart>
        </mc:Choice>
        <mc:Fallback>
          <p:sp>
            <p:nvSpPr>
              <p:cNvPr id="1052489" name=""/>
              <p:cNvSpPr/>
              <p:nvPr/>
            </p:nvSpPr>
            <p:spPr>
              <a:xfrm>
                <a:off x="1104758" y="3131967"/>
                <a:ext cx="157151" cy="7444"/>
              </a:xfrm>
            </p:spPr>
          </p:sp>
        </mc:Fallback>
      </mc:AlternateContent>
      <mc:AlternateContent xmlns:mc="http://schemas.openxmlformats.org/markup-compatibility/2006">
        <mc:Choice xmlns:p14="http://schemas.microsoft.com/office/powerpoint/2010/main" Requires="p14">
          <p:contentPart p14:bwMode="auto" r:id="rId61">
            <p14:nvContentPartPr>
              <p14:cNvPr id="1052490" name=""/>
              <p14:cNvContentPartPr/>
              <p14:nvPr/>
            </p14:nvContentPartPr>
            <p14:xfrm>
              <a:off x="1412306" y="2903678"/>
              <a:ext cx="97462" cy="249879"/>
            </p14:xfrm>
          </p:contentPart>
        </mc:Choice>
        <mc:Fallback>
          <p:sp>
            <p:nvSpPr>
              <p:cNvPr id="1052490" name=""/>
              <p:cNvSpPr/>
              <p:nvPr/>
            </p:nvSpPr>
            <p:spPr>
              <a:xfrm>
                <a:off x="1412306" y="2903678"/>
                <a:ext cx="97462" cy="249879"/>
              </a:xfrm>
            </p:spPr>
          </p:sp>
        </mc:Fallback>
      </mc:AlternateContent>
      <mc:AlternateContent xmlns:mc="http://schemas.openxmlformats.org/markup-compatibility/2006">
        <mc:Choice xmlns:p14="http://schemas.microsoft.com/office/powerpoint/2010/main" Requires="p14">
          <p:contentPart p14:bwMode="auto" r:id="rId62">
            <p14:nvContentPartPr>
              <p14:cNvPr id="1052491" name=""/>
              <p14:cNvContentPartPr/>
              <p14:nvPr/>
            </p14:nvContentPartPr>
            <p14:xfrm>
              <a:off x="1748534" y="3057990"/>
              <a:ext cx="206033" cy="8698"/>
            </p14:xfrm>
          </p:contentPart>
        </mc:Choice>
        <mc:Fallback>
          <p:sp>
            <p:nvSpPr>
              <p:cNvPr id="1052491" name=""/>
              <p:cNvSpPr/>
              <p:nvPr/>
            </p:nvSpPr>
            <p:spPr>
              <a:xfrm>
                <a:off x="1748534" y="3057990"/>
                <a:ext cx="206033" cy="8698"/>
              </a:xfrm>
            </p:spPr>
          </p:sp>
        </mc:Fallback>
      </mc:AlternateContent>
      <mc:AlternateContent xmlns:mc="http://schemas.openxmlformats.org/markup-compatibility/2006">
        <mc:Choice xmlns:p14="http://schemas.microsoft.com/office/powerpoint/2010/main" Requires="p14">
          <p:contentPart p14:bwMode="auto" r:id="rId63">
            <p14:nvContentPartPr>
              <p14:cNvPr id="1052492" name=""/>
              <p14:cNvContentPartPr/>
              <p14:nvPr/>
            </p14:nvContentPartPr>
            <p14:xfrm>
              <a:off x="1748534" y="3124519"/>
              <a:ext cx="221504" cy="29039"/>
            </p14:xfrm>
          </p:contentPart>
        </mc:Choice>
        <mc:Fallback>
          <p:sp>
            <p:nvSpPr>
              <p:cNvPr id="1052492" name=""/>
              <p:cNvSpPr/>
              <p:nvPr/>
            </p:nvSpPr>
            <p:spPr>
              <a:xfrm>
                <a:off x="1748534" y="3124519"/>
                <a:ext cx="221504" cy="29039"/>
              </a:xfrm>
            </p:spPr>
          </p:sp>
        </mc:Fallback>
      </mc:AlternateContent>
      <mc:AlternateContent xmlns:mc="http://schemas.openxmlformats.org/markup-compatibility/2006">
        <mc:Choice xmlns:p14="http://schemas.microsoft.com/office/powerpoint/2010/main" Requires="p14">
          <p:contentPart p14:bwMode="auto" r:id="rId64">
            <p14:nvContentPartPr>
              <p14:cNvPr id="1052493" name=""/>
              <p14:cNvContentPartPr/>
              <p14:nvPr/>
            </p14:nvContentPartPr>
            <p14:xfrm>
              <a:off x="1855757" y="3023501"/>
              <a:ext cx="171480" cy="180689"/>
            </p14:xfrm>
          </p:contentPart>
        </mc:Choice>
        <mc:Fallback>
          <p:sp>
            <p:nvSpPr>
              <p:cNvPr id="1052493" name=""/>
              <p:cNvSpPr/>
              <p:nvPr/>
            </p:nvSpPr>
            <p:spPr>
              <a:xfrm>
                <a:off x="1855757" y="3023501"/>
                <a:ext cx="171480" cy="180689"/>
              </a:xfrm>
            </p:spPr>
          </p:sp>
        </mc:Fallback>
      </mc:AlternateContent>
      <mc:AlternateContent xmlns:mc="http://schemas.openxmlformats.org/markup-compatibility/2006">
        <mc:Choice xmlns:p14="http://schemas.microsoft.com/office/powerpoint/2010/main" Requires="p14">
          <p:contentPart p14:bwMode="auto" r:id="rId65">
            <p14:nvContentPartPr>
              <p14:cNvPr id="1052494" name=""/>
              <p14:cNvContentPartPr/>
              <p14:nvPr/>
            </p14:nvContentPartPr>
            <p14:xfrm>
              <a:off x="2417554" y="2865603"/>
              <a:ext cx="273856" cy="299684"/>
            </p14:xfrm>
          </p:contentPart>
        </mc:Choice>
        <mc:Fallback>
          <p:sp>
            <p:nvSpPr>
              <p:cNvPr id="1052494" name=""/>
              <p:cNvSpPr/>
              <p:nvPr/>
            </p:nvSpPr>
            <p:spPr>
              <a:xfrm>
                <a:off x="2417554" y="2865603"/>
                <a:ext cx="273856" cy="299684"/>
              </a:xfrm>
            </p:spPr>
          </p:sp>
        </mc:Fallback>
      </mc:AlternateContent>
      <mc:AlternateContent xmlns:mc="http://schemas.openxmlformats.org/markup-compatibility/2006">
        <mc:Choice xmlns:p14="http://schemas.microsoft.com/office/powerpoint/2010/main" Requires="p14">
          <p:contentPart p14:bwMode="auto" r:id="rId66">
            <p14:nvContentPartPr>
              <p14:cNvPr id="1052495" name=""/>
              <p14:cNvContentPartPr/>
              <p14:nvPr/>
            </p14:nvContentPartPr>
            <p14:xfrm>
              <a:off x="2740106" y="2856463"/>
              <a:ext cx="100621" cy="292640"/>
            </p14:xfrm>
          </p:contentPart>
        </mc:Choice>
        <mc:Fallback>
          <p:sp>
            <p:nvSpPr>
              <p:cNvPr id="1052495" name=""/>
              <p:cNvSpPr/>
              <p:nvPr/>
            </p:nvSpPr>
            <p:spPr>
              <a:xfrm>
                <a:off x="2740106" y="2856463"/>
                <a:ext cx="100621" cy="292640"/>
              </a:xfrm>
            </p:spPr>
          </p:sp>
        </mc:Fallback>
      </mc:AlternateContent>
      <mc:AlternateContent xmlns:mc="http://schemas.openxmlformats.org/markup-compatibility/2006">
        <mc:Choice xmlns:p14="http://schemas.microsoft.com/office/powerpoint/2010/main" Requires="p14">
          <p:contentPart p14:bwMode="auto" r:id="rId67">
            <p14:nvContentPartPr>
              <p14:cNvPr id="1052496" name=""/>
              <p14:cNvContentPartPr/>
              <p14:nvPr/>
            </p14:nvContentPartPr>
            <p14:xfrm>
              <a:off x="2713978" y="3008609"/>
              <a:ext cx="164077" cy="2825"/>
            </p14:xfrm>
          </p:contentPart>
        </mc:Choice>
        <mc:Fallback>
          <p:sp>
            <p:nvSpPr>
              <p:cNvPr id="1052496" name=""/>
              <p:cNvSpPr/>
              <p:nvPr/>
            </p:nvSpPr>
            <p:spPr>
              <a:xfrm>
                <a:off x="2713978" y="3008609"/>
                <a:ext cx="164077" cy="2825"/>
              </a:xfrm>
            </p:spPr>
          </p:sp>
        </mc:Fallback>
      </mc:AlternateContent>
      <mc:AlternateContent xmlns:mc="http://schemas.openxmlformats.org/markup-compatibility/2006">
        <mc:Choice xmlns:p14="http://schemas.microsoft.com/office/powerpoint/2010/main" Requires="p14">
          <p:contentPart p14:bwMode="auto" r:id="rId68">
            <p14:nvContentPartPr>
              <p14:cNvPr id="1052497" name=""/>
              <p14:cNvContentPartPr/>
              <p14:nvPr/>
            </p14:nvContentPartPr>
            <p14:xfrm>
              <a:off x="2663676" y="2762364"/>
              <a:ext cx="237763" cy="3348"/>
            </p14:xfrm>
          </p:contentPart>
        </mc:Choice>
        <mc:Fallback>
          <p:sp>
            <p:nvSpPr>
              <p:cNvPr id="1052497" name=""/>
              <p:cNvSpPr/>
              <p:nvPr/>
            </p:nvSpPr>
            <p:spPr>
              <a:xfrm>
                <a:off x="2663676" y="2762364"/>
                <a:ext cx="237763" cy="3348"/>
              </a:xfrm>
            </p:spPr>
          </p:sp>
        </mc:Fallback>
      </mc:AlternateContent>
      <mc:AlternateContent xmlns:mc="http://schemas.openxmlformats.org/markup-compatibility/2006">
        <mc:Choice xmlns:p14="http://schemas.microsoft.com/office/powerpoint/2010/main" Requires="p14">
          <p:contentPart p14:bwMode="auto" r:id="rId69">
            <p14:nvContentPartPr>
              <p14:cNvPr id="1052498" name=""/>
              <p14:cNvContentPartPr/>
              <p14:nvPr/>
            </p14:nvContentPartPr>
            <p14:xfrm>
              <a:off x="2799579" y="2704316"/>
              <a:ext cx="101015" cy="156282"/>
            </p14:xfrm>
          </p:contentPart>
        </mc:Choice>
        <mc:Fallback>
          <p:sp>
            <p:nvSpPr>
              <p:cNvPr id="1052498" name=""/>
              <p:cNvSpPr/>
              <p:nvPr/>
            </p:nvSpPr>
            <p:spPr>
              <a:xfrm>
                <a:off x="2799579" y="2704316"/>
                <a:ext cx="101015" cy="156282"/>
              </a:xfrm>
            </p:spPr>
          </p:sp>
        </mc:Fallback>
      </mc:AlternateContent>
      <mc:AlternateContent xmlns:mc="http://schemas.openxmlformats.org/markup-compatibility/2006">
        <mc:Choice xmlns:p14="http://schemas.microsoft.com/office/powerpoint/2010/main" Requires="p14">
          <p:contentPart p14:bwMode="auto" r:id="rId70">
            <p14:nvContentPartPr>
              <p14:cNvPr id="1052499" name=""/>
              <p14:cNvContentPartPr/>
              <p14:nvPr/>
            </p14:nvContentPartPr>
            <p14:xfrm>
              <a:off x="3234556" y="2769593"/>
              <a:ext cx="38473" cy="343705"/>
            </p14:xfrm>
          </p:contentPart>
        </mc:Choice>
        <mc:Fallback>
          <p:sp>
            <p:nvSpPr>
              <p:cNvPr id="1052499" name=""/>
              <p:cNvSpPr/>
              <p:nvPr/>
            </p:nvSpPr>
            <p:spPr>
              <a:xfrm>
                <a:off x="3234556" y="2769593"/>
                <a:ext cx="38473" cy="343705"/>
              </a:xfrm>
            </p:spPr>
          </p:sp>
        </mc:Fallback>
      </mc:AlternateContent>
      <mc:AlternateContent xmlns:mc="http://schemas.openxmlformats.org/markup-compatibility/2006">
        <mc:Choice xmlns:p14="http://schemas.microsoft.com/office/powerpoint/2010/main" Requires="p14">
          <p:contentPart p14:bwMode="auto" r:id="rId71">
            <p14:nvContentPartPr>
              <p14:cNvPr id="1052500" name=""/>
              <p14:cNvContentPartPr/>
              <p14:nvPr/>
            </p14:nvContentPartPr>
            <p14:xfrm>
              <a:off x="3100067" y="3095157"/>
              <a:ext cx="285721" cy="22412"/>
            </p14:xfrm>
          </p:contentPart>
        </mc:Choice>
        <mc:Fallback>
          <p:sp>
            <p:nvSpPr>
              <p:cNvPr id="1052500" name=""/>
              <p:cNvSpPr/>
              <p:nvPr/>
            </p:nvSpPr>
            <p:spPr>
              <a:xfrm>
                <a:off x="3100067" y="3095157"/>
                <a:ext cx="285721" cy="22412"/>
              </a:xfrm>
            </p:spPr>
          </p:sp>
        </mc:Fallback>
      </mc:AlternateContent>
      <mc:AlternateContent xmlns:mc="http://schemas.openxmlformats.org/markup-compatibility/2006">
        <mc:Choice xmlns:p14="http://schemas.microsoft.com/office/powerpoint/2010/main" Requires="p14">
          <p:contentPart p14:bwMode="auto" r:id="rId72">
            <p14:nvContentPartPr>
              <p14:cNvPr id="1052501" name=""/>
              <p14:cNvContentPartPr/>
              <p14:nvPr/>
            </p14:nvContentPartPr>
            <p14:xfrm>
              <a:off x="3593378" y="2872769"/>
              <a:ext cx="153857" cy="292574"/>
            </p14:xfrm>
          </p:contentPart>
        </mc:Choice>
        <mc:Fallback>
          <p:sp>
            <p:nvSpPr>
              <p:cNvPr id="1052501" name=""/>
              <p:cNvSpPr/>
              <p:nvPr/>
            </p:nvSpPr>
            <p:spPr>
              <a:xfrm>
                <a:off x="3593378" y="2872769"/>
                <a:ext cx="153857" cy="292574"/>
              </a:xfrm>
            </p:spPr>
          </p:sp>
        </mc:Fallback>
      </mc:AlternateContent>
      <mc:AlternateContent xmlns:mc="http://schemas.openxmlformats.org/markup-compatibility/2006">
        <mc:Choice xmlns:p14="http://schemas.microsoft.com/office/powerpoint/2010/main" Requires="p14">
          <p:contentPart p14:bwMode="auto" r:id="rId73">
            <p14:nvContentPartPr>
              <p14:cNvPr id="1052502" name=""/>
              <p14:cNvContentPartPr/>
              <p14:nvPr/>
            </p14:nvContentPartPr>
            <p14:xfrm>
              <a:off x="3550577" y="2987016"/>
              <a:ext cx="200324" cy="14643"/>
            </p14:xfrm>
          </p:contentPart>
        </mc:Choice>
        <mc:Fallback>
          <p:sp>
            <p:nvSpPr>
              <p:cNvPr id="1052502" name=""/>
              <p:cNvSpPr/>
              <p:nvPr/>
            </p:nvSpPr>
            <p:spPr>
              <a:xfrm>
                <a:off x="3550577" y="2987016"/>
                <a:ext cx="200324" cy="14643"/>
              </a:xfrm>
            </p:spPr>
          </p:sp>
        </mc:Fallback>
      </mc:AlternateContent>
      <mc:AlternateContent xmlns:mc="http://schemas.openxmlformats.org/markup-compatibility/2006">
        <mc:Choice xmlns:p14="http://schemas.microsoft.com/office/powerpoint/2010/main" Requires="p14">
          <p:contentPart p14:bwMode="auto" r:id="rId74">
            <p14:nvContentPartPr>
              <p14:cNvPr id="1052503" name=""/>
              <p14:cNvContentPartPr/>
              <p14:nvPr/>
            </p14:nvContentPartPr>
            <p14:xfrm>
              <a:off x="3557638" y="2762395"/>
              <a:ext cx="264196" cy="4149"/>
            </p14:xfrm>
          </p:contentPart>
        </mc:Choice>
        <mc:Fallback>
          <p:sp>
            <p:nvSpPr>
              <p:cNvPr id="1052503" name=""/>
              <p:cNvSpPr/>
              <p:nvPr/>
            </p:nvSpPr>
            <p:spPr>
              <a:xfrm>
                <a:off x="3557638" y="2762395"/>
                <a:ext cx="264196" cy="4149"/>
              </a:xfrm>
            </p:spPr>
          </p:sp>
        </mc:Fallback>
      </mc:AlternateContent>
      <mc:AlternateContent xmlns:mc="http://schemas.openxmlformats.org/markup-compatibility/2006">
        <mc:Choice xmlns:p14="http://schemas.microsoft.com/office/powerpoint/2010/main" Requires="p14">
          <p:contentPart p14:bwMode="auto" r:id="rId75">
            <p14:nvContentPartPr>
              <p14:cNvPr id="1052504" name=""/>
              <p14:cNvContentPartPr/>
              <p14:nvPr/>
            </p14:nvContentPartPr>
            <p14:xfrm>
              <a:off x="3715162" y="2704316"/>
              <a:ext cx="99953" cy="145103"/>
            </p14:xfrm>
          </p:contentPart>
        </mc:Choice>
        <mc:Fallback>
          <p:sp>
            <p:nvSpPr>
              <p:cNvPr id="1052504" name=""/>
              <p:cNvSpPr/>
              <p:nvPr/>
            </p:nvSpPr>
            <p:spPr>
              <a:xfrm>
                <a:off x="3715162" y="2704316"/>
                <a:ext cx="99953" cy="145103"/>
              </a:xfrm>
            </p:spPr>
          </p:sp>
        </mc:Fallback>
      </mc:AlternateContent>
      <mc:AlternateContent xmlns:mc="http://schemas.openxmlformats.org/markup-compatibility/2006">
        <mc:Choice xmlns:p14="http://schemas.microsoft.com/office/powerpoint/2010/main" Requires="p14">
          <p:contentPart p14:bwMode="auto" r:id="rId76">
            <p14:nvContentPartPr>
              <p14:cNvPr id="1052505" name=""/>
              <p14:cNvContentPartPr/>
              <p14:nvPr/>
            </p14:nvContentPartPr>
            <p14:xfrm>
              <a:off x="203737" y="3153558"/>
              <a:ext cx="1308731" cy="202861"/>
            </p14:xfrm>
          </p:contentPart>
        </mc:Choice>
        <mc:Fallback>
          <p:sp>
            <p:nvSpPr>
              <p:cNvPr id="1052505" name=""/>
              <p:cNvSpPr/>
              <p:nvPr/>
            </p:nvSpPr>
            <p:spPr>
              <a:xfrm>
                <a:off x="203737" y="3153558"/>
                <a:ext cx="1308731" cy="202861"/>
              </a:xfrm>
            </p:spPr>
          </p:sp>
        </mc:Fallback>
      </mc:AlternateContent>
      <mc:AlternateContent xmlns:mc="http://schemas.openxmlformats.org/markup-compatibility/2006">
        <mc:Choice xmlns:p14="http://schemas.microsoft.com/office/powerpoint/2010/main" Requires="p14">
          <p:contentPart p14:bwMode="auto" r:id="rId77">
            <p14:nvContentPartPr>
              <p14:cNvPr id="1052506" name=""/>
              <p14:cNvContentPartPr/>
              <p14:nvPr/>
            </p14:nvContentPartPr>
            <p14:xfrm>
              <a:off x="511284" y="3727387"/>
              <a:ext cx="185763" cy="413791"/>
            </p14:xfrm>
          </p:contentPart>
        </mc:Choice>
        <mc:Fallback>
          <p:sp>
            <p:nvSpPr>
              <p:cNvPr id="1052506" name=""/>
              <p:cNvSpPr/>
              <p:nvPr/>
            </p:nvSpPr>
            <p:spPr>
              <a:xfrm>
                <a:off x="511284" y="3727387"/>
                <a:ext cx="185763" cy="413791"/>
              </a:xfrm>
            </p:spPr>
          </p:sp>
        </mc:Fallback>
      </mc:AlternateContent>
      <mc:AlternateContent xmlns:mc="http://schemas.openxmlformats.org/markup-compatibility/2006">
        <mc:Choice xmlns:p14="http://schemas.microsoft.com/office/powerpoint/2010/main" Requires="p14">
          <p:contentPart p14:bwMode="auto" r:id="rId78">
            <p14:nvContentPartPr>
              <p14:cNvPr id="1052507" name=""/>
              <p14:cNvContentPartPr/>
              <p14:nvPr/>
            </p14:nvContentPartPr>
            <p14:xfrm>
              <a:off x="496723" y="3855709"/>
              <a:ext cx="223664" cy="66028"/>
            </p14:xfrm>
          </p:contentPart>
        </mc:Choice>
        <mc:Fallback>
          <p:sp>
            <p:nvSpPr>
              <p:cNvPr id="1052507" name=""/>
              <p:cNvSpPr/>
              <p:nvPr/>
            </p:nvSpPr>
            <p:spPr>
              <a:xfrm>
                <a:off x="496723" y="3855709"/>
                <a:ext cx="223664" cy="66028"/>
              </a:xfrm>
            </p:spPr>
          </p:sp>
        </mc:Fallback>
      </mc:AlternateContent>
      <mc:AlternateContent xmlns:mc="http://schemas.openxmlformats.org/markup-compatibility/2006">
        <mc:Choice xmlns:p14="http://schemas.microsoft.com/office/powerpoint/2010/main" Requires="p14">
          <p:contentPart p14:bwMode="auto" r:id="rId79">
            <p14:nvContentPartPr>
              <p14:cNvPr id="1052508" name=""/>
              <p14:cNvContentPartPr/>
              <p14:nvPr/>
            </p14:nvContentPartPr>
            <p14:xfrm>
              <a:off x="475544" y="3635173"/>
              <a:ext cx="252976" cy="20085"/>
            </p14:xfrm>
          </p:contentPart>
        </mc:Choice>
        <mc:Fallback>
          <p:sp>
            <p:nvSpPr>
              <p:cNvPr id="1052508" name=""/>
              <p:cNvSpPr/>
              <p:nvPr/>
            </p:nvSpPr>
            <p:spPr>
              <a:xfrm>
                <a:off x="475544" y="3635173"/>
                <a:ext cx="252976" cy="20085"/>
              </a:xfrm>
            </p:spPr>
          </p:sp>
        </mc:Fallback>
      </mc:AlternateContent>
      <mc:AlternateContent xmlns:mc="http://schemas.openxmlformats.org/markup-compatibility/2006">
        <mc:Choice xmlns:p14="http://schemas.microsoft.com/office/powerpoint/2010/main" Requires="p14">
          <p:contentPart p14:bwMode="auto" r:id="rId80">
            <p14:nvContentPartPr>
              <p14:cNvPr id="1052509" name=""/>
              <p14:cNvContentPartPr/>
              <p14:nvPr/>
            </p14:nvContentPartPr>
            <p14:xfrm>
              <a:off x="632627" y="3573761"/>
              <a:ext cx="110670" cy="240733"/>
            </p14:xfrm>
          </p:contentPart>
        </mc:Choice>
        <mc:Fallback>
          <p:sp>
            <p:nvSpPr>
              <p:cNvPr id="1052509" name=""/>
              <p:cNvSpPr/>
              <p:nvPr/>
            </p:nvSpPr>
            <p:spPr>
              <a:xfrm>
                <a:off x="632627" y="3573761"/>
                <a:ext cx="110670" cy="240733"/>
              </a:xfrm>
            </p:spPr>
          </p:sp>
        </mc:Fallback>
      </mc:AlternateContent>
      <mc:AlternateContent xmlns:mc="http://schemas.openxmlformats.org/markup-compatibility/2006">
        <mc:Choice xmlns:p14="http://schemas.microsoft.com/office/powerpoint/2010/main" Requires="p14">
          <p:contentPart p14:bwMode="auto" r:id="rId81">
            <p14:nvContentPartPr>
              <p14:cNvPr id="1052510" name=""/>
              <p14:cNvContentPartPr/>
              <p14:nvPr/>
            </p14:nvContentPartPr>
            <p14:xfrm>
              <a:off x="813549" y="4015557"/>
              <a:ext cx="12342" cy="69271"/>
            </p14:xfrm>
          </p:contentPart>
        </mc:Choice>
        <mc:Fallback>
          <p:sp>
            <p:nvSpPr>
              <p:cNvPr id="1052510" name=""/>
              <p:cNvSpPr/>
              <p:nvPr/>
            </p:nvSpPr>
            <p:spPr>
              <a:xfrm>
                <a:off x="813549" y="4015557"/>
                <a:ext cx="12342" cy="69271"/>
              </a:xfrm>
            </p:spPr>
          </p:sp>
        </mc:Fallback>
      </mc:AlternateContent>
      <mc:AlternateContent xmlns:mc="http://schemas.openxmlformats.org/markup-compatibility/2006">
        <mc:Choice xmlns:p14="http://schemas.microsoft.com/office/powerpoint/2010/main" Requires="p14">
          <p:contentPart p14:bwMode="auto" r:id="rId82">
            <p14:nvContentPartPr>
              <p14:cNvPr id="1052511" name=""/>
              <p14:cNvContentPartPr/>
              <p14:nvPr/>
            </p14:nvContentPartPr>
            <p14:xfrm>
              <a:off x="926054" y="3743146"/>
              <a:ext cx="150418" cy="366479"/>
            </p14:xfrm>
          </p:contentPart>
        </mc:Choice>
        <mc:Fallback>
          <p:sp>
            <p:nvSpPr>
              <p:cNvPr id="1052511" name=""/>
              <p:cNvSpPr/>
              <p:nvPr/>
            </p:nvSpPr>
            <p:spPr>
              <a:xfrm>
                <a:off x="926054" y="3743146"/>
                <a:ext cx="150418" cy="366479"/>
              </a:xfrm>
            </p:spPr>
          </p:sp>
        </mc:Fallback>
      </mc:AlternateContent>
      <mc:AlternateContent xmlns:mc="http://schemas.openxmlformats.org/markup-compatibility/2006">
        <mc:Choice xmlns:p14="http://schemas.microsoft.com/office/powerpoint/2010/main" Requires="p14">
          <p:contentPart p14:bwMode="auto" r:id="rId83">
            <p14:nvContentPartPr>
              <p14:cNvPr id="1052512" name=""/>
              <p14:cNvContentPartPr/>
              <p14:nvPr/>
            </p14:nvContentPartPr>
            <p14:xfrm>
              <a:off x="926054" y="3928687"/>
              <a:ext cx="185764" cy="28456"/>
            </p14:xfrm>
          </p:contentPart>
        </mc:Choice>
        <mc:Fallback>
          <p:sp>
            <p:nvSpPr>
              <p:cNvPr id="1052512" name=""/>
              <p:cNvSpPr/>
              <p:nvPr/>
            </p:nvSpPr>
            <p:spPr>
              <a:xfrm>
                <a:off x="926054" y="3928687"/>
                <a:ext cx="185764" cy="28456"/>
              </a:xfrm>
            </p:spPr>
          </p:sp>
        </mc:Fallback>
      </mc:AlternateContent>
      <mc:AlternateContent xmlns:mc="http://schemas.openxmlformats.org/markup-compatibility/2006">
        <mc:Choice xmlns:p14="http://schemas.microsoft.com/office/powerpoint/2010/main" Requires="p14">
          <p:contentPart p14:bwMode="auto" r:id="rId84">
            <p14:nvContentPartPr>
              <p14:cNvPr id="1052513" name=""/>
              <p14:cNvContentPartPr/>
              <p14:nvPr/>
            </p14:nvContentPartPr>
            <p14:xfrm>
              <a:off x="897373" y="3635494"/>
              <a:ext cx="189363" cy="3296"/>
            </p14:xfrm>
          </p:contentPart>
        </mc:Choice>
        <mc:Fallback>
          <p:sp>
            <p:nvSpPr>
              <p:cNvPr id="1052513" name=""/>
              <p:cNvSpPr/>
              <p:nvPr/>
            </p:nvSpPr>
            <p:spPr>
              <a:xfrm>
                <a:off x="897373" y="3635494"/>
                <a:ext cx="189363" cy="3296"/>
              </a:xfrm>
            </p:spPr>
          </p:sp>
        </mc:Fallback>
      </mc:AlternateContent>
      <mc:AlternateContent xmlns:mc="http://schemas.openxmlformats.org/markup-compatibility/2006">
        <mc:Choice xmlns:p14="http://schemas.microsoft.com/office/powerpoint/2010/main" Requires="p14">
          <p:contentPart p14:bwMode="auto" r:id="rId85">
            <p14:nvContentPartPr>
              <p14:cNvPr id="1052514" name=""/>
              <p14:cNvContentPartPr/>
              <p14:nvPr/>
            </p14:nvContentPartPr>
            <p14:xfrm>
              <a:off x="1004596" y="3559117"/>
              <a:ext cx="121938" cy="199552"/>
            </p14:xfrm>
          </p:contentPart>
        </mc:Choice>
        <mc:Fallback>
          <p:sp>
            <p:nvSpPr>
              <p:cNvPr id="1052514" name=""/>
              <p:cNvSpPr/>
              <p:nvPr/>
            </p:nvSpPr>
            <p:spPr>
              <a:xfrm>
                <a:off x="1004596" y="3559117"/>
                <a:ext cx="121938" cy="199552"/>
              </a:xfrm>
            </p:spPr>
          </p:sp>
        </mc:Fallback>
      </mc:AlternateContent>
      <mc:AlternateContent xmlns:mc="http://schemas.openxmlformats.org/markup-compatibility/2006">
        <mc:Choice xmlns:p14="http://schemas.microsoft.com/office/powerpoint/2010/main" Requires="p14">
          <p:contentPart p14:bwMode="auto" r:id="rId86">
            <p14:nvContentPartPr>
              <p14:cNvPr id="1052515" name=""/>
              <p14:cNvContentPartPr/>
              <p14:nvPr/>
            </p14:nvContentPartPr>
            <p14:xfrm>
              <a:off x="1226101" y="3950529"/>
              <a:ext cx="146678" cy="17024"/>
            </p14:xfrm>
          </p:contentPart>
        </mc:Choice>
        <mc:Fallback>
          <p:sp>
            <p:nvSpPr>
              <p:cNvPr id="1052515" name=""/>
              <p:cNvSpPr/>
              <p:nvPr/>
            </p:nvSpPr>
            <p:spPr>
              <a:xfrm>
                <a:off x="1226101" y="3950529"/>
                <a:ext cx="146678" cy="17024"/>
              </a:xfrm>
            </p:spPr>
          </p:sp>
        </mc:Fallback>
      </mc:AlternateContent>
      <mc:AlternateContent xmlns:mc="http://schemas.openxmlformats.org/markup-compatibility/2006">
        <mc:Choice xmlns:p14="http://schemas.microsoft.com/office/powerpoint/2010/main" Requires="p14">
          <p:contentPart p14:bwMode="auto" r:id="rId87">
            <p14:nvContentPartPr>
              <p14:cNvPr id="1052516" name=""/>
              <p14:cNvContentPartPr/>
              <p14:nvPr/>
            </p14:nvContentPartPr>
            <p14:xfrm>
              <a:off x="1226101" y="4022755"/>
              <a:ext cx="163058" cy="15222"/>
            </p14:xfrm>
          </p:contentPart>
        </mc:Choice>
        <mc:Fallback>
          <p:sp>
            <p:nvSpPr>
              <p:cNvPr id="1052516" name=""/>
              <p:cNvSpPr/>
              <p:nvPr/>
            </p:nvSpPr>
            <p:spPr>
              <a:xfrm>
                <a:off x="1226101" y="4022755"/>
                <a:ext cx="163058" cy="15222"/>
              </a:xfrm>
            </p:spPr>
          </p:sp>
        </mc:Fallback>
      </mc:AlternateContent>
      <mc:AlternateContent xmlns:mc="http://schemas.openxmlformats.org/markup-compatibility/2006">
        <mc:Choice xmlns:p14="http://schemas.microsoft.com/office/powerpoint/2010/main" Requires="p14">
          <p:contentPart p14:bwMode="auto" r:id="rId88">
            <p14:nvContentPartPr>
              <p14:cNvPr id="1052517" name=""/>
              <p14:cNvContentPartPr/>
              <p14:nvPr/>
            </p14:nvContentPartPr>
            <p14:xfrm>
              <a:off x="1426426" y="3818532"/>
              <a:ext cx="135429" cy="247585"/>
            </p14:xfrm>
          </p:contentPart>
        </mc:Choice>
        <mc:Fallback>
          <p:sp>
            <p:nvSpPr>
              <p:cNvPr id="1052517" name=""/>
              <p:cNvSpPr/>
              <p:nvPr/>
            </p:nvSpPr>
            <p:spPr>
              <a:xfrm>
                <a:off x="1426426" y="3818532"/>
                <a:ext cx="135429" cy="247585"/>
              </a:xfrm>
            </p:spPr>
          </p:sp>
        </mc:Fallback>
      </mc:AlternateContent>
      <mc:AlternateContent xmlns:mc="http://schemas.openxmlformats.org/markup-compatibility/2006">
        <mc:Choice xmlns:p14="http://schemas.microsoft.com/office/powerpoint/2010/main" Requires="p14">
          <p:contentPart p14:bwMode="auto" r:id="rId89">
            <p14:nvContentPartPr>
              <p14:cNvPr id="1052518" name=""/>
              <p14:cNvContentPartPr/>
              <p14:nvPr/>
            </p14:nvContentPartPr>
            <p14:xfrm>
              <a:off x="1912677" y="3906844"/>
              <a:ext cx="308560" cy="17166"/>
            </p14:xfrm>
          </p:contentPart>
        </mc:Choice>
        <mc:Fallback>
          <p:sp>
            <p:nvSpPr>
              <p:cNvPr id="1052518" name=""/>
              <p:cNvSpPr/>
              <p:nvPr/>
            </p:nvSpPr>
            <p:spPr>
              <a:xfrm>
                <a:off x="1912677" y="3906844"/>
                <a:ext cx="308560" cy="17166"/>
              </a:xfrm>
            </p:spPr>
          </p:sp>
        </mc:Fallback>
      </mc:AlternateContent>
      <mc:AlternateContent xmlns:mc="http://schemas.openxmlformats.org/markup-compatibility/2006">
        <mc:Choice xmlns:p14="http://schemas.microsoft.com/office/powerpoint/2010/main" Requires="p14">
          <p:contentPart p14:bwMode="auto" r:id="rId90">
            <p14:nvContentPartPr>
              <p14:cNvPr id="1052519" name=""/>
              <p14:cNvContentPartPr/>
              <p14:nvPr/>
            </p14:nvContentPartPr>
            <p14:xfrm>
              <a:off x="1891497" y="4008358"/>
              <a:ext cx="271806" cy="2053"/>
            </p14:xfrm>
          </p:contentPart>
        </mc:Choice>
        <mc:Fallback>
          <p:sp>
            <p:nvSpPr>
              <p:cNvPr id="1052519" name=""/>
              <p:cNvSpPr/>
              <p:nvPr/>
            </p:nvSpPr>
            <p:spPr>
              <a:xfrm>
                <a:off x="1891497" y="4008358"/>
                <a:ext cx="271806" cy="2053"/>
              </a:xfrm>
            </p:spPr>
          </p:sp>
        </mc:Fallback>
      </mc:AlternateContent>
      <mc:AlternateContent xmlns:mc="http://schemas.openxmlformats.org/markup-compatibility/2006">
        <mc:Choice xmlns:p14="http://schemas.microsoft.com/office/powerpoint/2010/main" Requires="p14">
          <p:contentPart p14:bwMode="auto" r:id="rId91">
            <p14:nvContentPartPr>
              <p14:cNvPr id="1052520" name=""/>
              <p14:cNvContentPartPr/>
              <p14:nvPr/>
            </p14:nvContentPartPr>
            <p14:xfrm>
              <a:off x="2091823" y="3783986"/>
              <a:ext cx="189262" cy="357466"/>
            </p14:xfrm>
          </p:contentPart>
        </mc:Choice>
        <mc:Fallback>
          <p:sp>
            <p:nvSpPr>
              <p:cNvPr id="1052520" name=""/>
              <p:cNvSpPr/>
              <p:nvPr/>
            </p:nvSpPr>
            <p:spPr>
              <a:xfrm>
                <a:off x="2091823" y="3783986"/>
                <a:ext cx="189262" cy="357466"/>
              </a:xfrm>
            </p:spPr>
          </p:sp>
        </mc:Fallback>
      </mc:AlternateContent>
      <mc:AlternateContent xmlns:mc="http://schemas.openxmlformats.org/markup-compatibility/2006">
        <mc:Choice xmlns:p14="http://schemas.microsoft.com/office/powerpoint/2010/main" Requires="p14">
          <p:contentPart p14:bwMode="auto" r:id="rId92">
            <p14:nvContentPartPr>
              <p14:cNvPr id="1052521" name=""/>
              <p14:cNvContentPartPr/>
              <p14:nvPr/>
            </p14:nvContentPartPr>
            <p14:xfrm>
              <a:off x="2465517" y="3751337"/>
              <a:ext cx="209825" cy="289522"/>
            </p14:xfrm>
          </p:contentPart>
        </mc:Choice>
        <mc:Fallback>
          <p:sp>
            <p:nvSpPr>
              <p:cNvPr id="1052521" name=""/>
              <p:cNvSpPr/>
              <p:nvPr/>
            </p:nvSpPr>
            <p:spPr>
              <a:xfrm>
                <a:off x="2465517" y="3751337"/>
                <a:ext cx="209825" cy="289522"/>
              </a:xfrm>
            </p:spPr>
          </p:sp>
        </mc:Fallback>
      </mc:AlternateContent>
      <mc:AlternateContent xmlns:mc="http://schemas.openxmlformats.org/markup-compatibility/2006">
        <mc:Choice xmlns:p14="http://schemas.microsoft.com/office/powerpoint/2010/main" Requires="p14">
          <p:contentPart p14:bwMode="auto" r:id="rId93">
            <p14:nvContentPartPr>
              <p14:cNvPr id="1052522" name=""/>
              <p14:cNvContentPartPr/>
              <p14:nvPr/>
            </p14:nvContentPartPr>
            <p14:xfrm>
              <a:off x="2764666" y="3718462"/>
              <a:ext cx="107276" cy="478528"/>
            </p14:xfrm>
          </p:contentPart>
        </mc:Choice>
        <mc:Fallback>
          <p:sp>
            <p:nvSpPr>
              <p:cNvPr id="1052522" name=""/>
              <p:cNvSpPr/>
              <p:nvPr/>
            </p:nvSpPr>
            <p:spPr>
              <a:xfrm>
                <a:off x="2764666" y="3718462"/>
                <a:ext cx="107276" cy="478528"/>
              </a:xfrm>
            </p:spPr>
          </p:sp>
        </mc:Fallback>
      </mc:AlternateContent>
      <mc:AlternateContent xmlns:mc="http://schemas.openxmlformats.org/markup-compatibility/2006">
        <mc:Choice xmlns:p14="http://schemas.microsoft.com/office/powerpoint/2010/main" Requires="p14">
          <p:contentPart p14:bwMode="auto" r:id="rId94">
            <p14:nvContentPartPr>
              <p14:cNvPr id="1052533" name=""/>
              <p14:cNvContentPartPr/>
              <p14:nvPr/>
            </p14:nvContentPartPr>
            <p14:xfrm>
              <a:off x="2989138" y="3798630"/>
              <a:ext cx="175350" cy="352272"/>
            </p14:xfrm>
          </p:contentPart>
        </mc:Choice>
        <mc:Fallback>
          <p:sp>
            <p:nvSpPr>
              <p:cNvPr id="1052533" name=""/>
              <p:cNvSpPr/>
              <p:nvPr/>
            </p:nvSpPr>
            <p:spPr>
              <a:xfrm>
                <a:off x="2989138" y="3798630"/>
                <a:ext cx="175350" cy="352272"/>
              </a:xfrm>
            </p:spPr>
          </p:sp>
        </mc:Fallback>
      </mc:AlternateContent>
      <mc:AlternateContent xmlns:mc="http://schemas.openxmlformats.org/markup-compatibility/2006">
        <mc:Choice xmlns:p14="http://schemas.microsoft.com/office/powerpoint/2010/main" Requires="p14">
          <p:contentPart p14:bwMode="auto" r:id="rId95">
            <p14:nvContentPartPr>
              <p14:cNvPr id="1052534" name=""/>
              <p14:cNvContentPartPr/>
              <p14:nvPr/>
            </p14:nvContentPartPr>
            <p14:xfrm>
              <a:off x="2978283" y="3950529"/>
              <a:ext cx="229005" cy="22456"/>
            </p14:xfrm>
          </p:contentPart>
        </mc:Choice>
        <mc:Fallback>
          <p:sp>
            <p:nvSpPr>
              <p:cNvPr id="1052534" name=""/>
              <p:cNvSpPr/>
              <p:nvPr/>
            </p:nvSpPr>
            <p:spPr>
              <a:xfrm>
                <a:off x="2978283" y="3950529"/>
                <a:ext cx="229005" cy="22456"/>
              </a:xfrm>
            </p:spPr>
          </p:sp>
        </mc:Fallback>
      </mc:AlternateContent>
      <mc:AlternateContent xmlns:mc="http://schemas.openxmlformats.org/markup-compatibility/2006">
        <mc:Choice xmlns:p14="http://schemas.microsoft.com/office/powerpoint/2010/main" Requires="p14">
          <p:contentPart p14:bwMode="auto" r:id="rId96">
            <p14:nvContentPartPr>
              <p14:cNvPr id="1052535" name=""/>
              <p14:cNvContentPartPr/>
              <p14:nvPr/>
            </p14:nvContentPartPr>
            <p14:xfrm>
              <a:off x="2999904" y="3747501"/>
              <a:ext cx="186918" cy="7059"/>
            </p14:xfrm>
          </p:contentPart>
        </mc:Choice>
        <mc:Fallback>
          <p:sp>
            <p:nvSpPr>
              <p:cNvPr id="1052535" name=""/>
              <p:cNvSpPr/>
              <p:nvPr/>
            </p:nvSpPr>
            <p:spPr>
              <a:xfrm>
                <a:off x="2999904" y="3747501"/>
                <a:ext cx="186918" cy="7059"/>
              </a:xfrm>
            </p:spPr>
          </p:sp>
        </mc:Fallback>
      </mc:AlternateContent>
      <mc:AlternateContent xmlns:mc="http://schemas.openxmlformats.org/markup-compatibility/2006">
        <mc:Choice xmlns:p14="http://schemas.microsoft.com/office/powerpoint/2010/main" Requires="p14">
          <p:contentPart p14:bwMode="auto" r:id="rId97">
            <p14:nvContentPartPr>
              <p14:cNvPr id="1052536" name=""/>
              <p14:cNvContentPartPr/>
              <p14:nvPr/>
            </p14:nvContentPartPr>
            <p14:xfrm>
              <a:off x="3142867" y="3711264"/>
              <a:ext cx="95662" cy="124057"/>
            </p14:xfrm>
          </p:contentPart>
        </mc:Choice>
        <mc:Fallback>
          <p:sp>
            <p:nvSpPr>
              <p:cNvPr id="1052536" name=""/>
              <p:cNvSpPr/>
              <p:nvPr/>
            </p:nvSpPr>
            <p:spPr>
              <a:xfrm>
                <a:off x="3142867" y="3711264"/>
                <a:ext cx="95662" cy="124057"/>
              </a:xfrm>
            </p:spPr>
          </p:sp>
        </mc:Fallback>
      </mc:AlternateContent>
      <mc:AlternateContent xmlns:mc="http://schemas.openxmlformats.org/markup-compatibility/2006">
        <mc:Choice xmlns:p14="http://schemas.microsoft.com/office/powerpoint/2010/main" Requires="p14">
          <p:contentPart p14:bwMode="auto" r:id="rId98">
            <p14:nvContentPartPr>
              <p14:cNvPr id="1052537" name=""/>
              <p14:cNvContentPartPr/>
              <p14:nvPr/>
            </p14:nvContentPartPr>
            <p14:xfrm>
              <a:off x="3243030" y="3683820"/>
              <a:ext cx="185763" cy="165195"/>
            </p14:xfrm>
          </p:contentPart>
        </mc:Choice>
        <mc:Fallback>
          <p:sp>
            <p:nvSpPr>
              <p:cNvPr id="1052537" name=""/>
              <p:cNvSpPr/>
              <p:nvPr/>
            </p:nvSpPr>
            <p:spPr>
              <a:xfrm>
                <a:off x="3243030" y="3683820"/>
                <a:ext cx="185763" cy="165195"/>
              </a:xfrm>
            </p:spPr>
          </p:sp>
        </mc:Fallback>
      </mc:AlternateContent>
      <mc:AlternateContent xmlns:mc="http://schemas.openxmlformats.org/markup-compatibility/2006">
        <mc:Choice xmlns:p14="http://schemas.microsoft.com/office/powerpoint/2010/main" Requires="p14">
          <p:contentPart p14:bwMode="auto" r:id="rId99">
            <p14:nvContentPartPr>
              <p14:cNvPr id="1052538" name=""/>
              <p14:cNvContentPartPr/>
              <p14:nvPr/>
            </p14:nvContentPartPr>
            <p14:xfrm>
              <a:off x="3344756" y="3660631"/>
              <a:ext cx="197729" cy="578574"/>
            </p14:xfrm>
          </p:contentPart>
        </mc:Choice>
        <mc:Fallback>
          <p:sp>
            <p:nvSpPr>
              <p:cNvPr id="1052538" name=""/>
              <p:cNvSpPr/>
              <p:nvPr/>
            </p:nvSpPr>
            <p:spPr>
              <a:xfrm>
                <a:off x="3344756" y="3660631"/>
                <a:ext cx="197729" cy="578574"/>
              </a:xfrm>
            </p:spPr>
          </p:sp>
        </mc:Fallback>
      </mc:AlternateContent>
      <mc:AlternateContent xmlns:mc="http://schemas.openxmlformats.org/markup-compatibility/2006">
        <mc:Choice xmlns:p14="http://schemas.microsoft.com/office/powerpoint/2010/main" Requires="p14">
          <p:contentPart p14:bwMode="auto" r:id="rId100">
            <p14:nvContentPartPr>
              <p14:cNvPr id="1052539" name=""/>
              <p14:cNvContentPartPr/>
              <p14:nvPr/>
            </p14:nvContentPartPr>
            <p14:xfrm>
              <a:off x="3614999" y="3896617"/>
              <a:ext cx="194367" cy="6320"/>
            </p14:xfrm>
          </p:contentPart>
        </mc:Choice>
        <mc:Fallback>
          <p:sp>
            <p:nvSpPr>
              <p:cNvPr id="1052539" name=""/>
              <p:cNvSpPr/>
              <p:nvPr/>
            </p:nvSpPr>
            <p:spPr>
              <a:xfrm>
                <a:off x="3614999" y="3896617"/>
                <a:ext cx="194367" cy="6320"/>
              </a:xfrm>
            </p:spPr>
          </p:sp>
        </mc:Fallback>
      </mc:AlternateContent>
      <mc:AlternateContent xmlns:mc="http://schemas.openxmlformats.org/markup-compatibility/2006">
        <mc:Choice xmlns:p14="http://schemas.microsoft.com/office/powerpoint/2010/main" Requires="p14">
          <p:contentPart p14:bwMode="auto" r:id="rId101">
            <p14:nvContentPartPr>
              <p14:cNvPr id="1052540" name=""/>
              <p14:cNvContentPartPr/>
              <p14:nvPr/>
            </p14:nvContentPartPr>
            <p14:xfrm>
              <a:off x="3650740" y="3994212"/>
              <a:ext cx="171610" cy="3595"/>
            </p14:xfrm>
          </p:contentPart>
        </mc:Choice>
        <mc:Fallback>
          <p:sp>
            <p:nvSpPr>
              <p:cNvPr id="1052540" name=""/>
              <p:cNvSpPr/>
              <p:nvPr/>
            </p:nvSpPr>
            <p:spPr>
              <a:xfrm>
                <a:off x="3650740" y="3994212"/>
                <a:ext cx="171610" cy="3595"/>
              </a:xfrm>
            </p:spPr>
          </p:sp>
        </mc:Fallback>
      </mc:AlternateContent>
      <mc:AlternateContent xmlns:mc="http://schemas.openxmlformats.org/markup-compatibility/2006">
        <mc:Choice xmlns:p14="http://schemas.microsoft.com/office/powerpoint/2010/main" Requires="p14">
          <p:contentPart p14:bwMode="auto" r:id="rId102">
            <p14:nvContentPartPr>
              <p14:cNvPr id="1052541" name=""/>
              <p14:cNvContentPartPr/>
              <p14:nvPr/>
            </p14:nvContentPartPr>
            <p14:xfrm>
              <a:off x="3957771" y="3759512"/>
              <a:ext cx="216478" cy="292484"/>
            </p14:xfrm>
          </p:contentPart>
        </mc:Choice>
        <mc:Fallback>
          <p:sp>
            <p:nvSpPr>
              <p:cNvPr id="1052541" name=""/>
              <p:cNvSpPr/>
              <p:nvPr/>
            </p:nvSpPr>
            <p:spPr>
              <a:xfrm>
                <a:off x="3957771" y="3759512"/>
                <a:ext cx="216478" cy="292484"/>
              </a:xfrm>
            </p:spPr>
          </p:sp>
        </mc:Fallback>
      </mc:AlternateContent>
      <mc:AlternateContent xmlns:mc="http://schemas.openxmlformats.org/markup-compatibility/2006">
        <mc:Choice xmlns:p14="http://schemas.microsoft.com/office/powerpoint/2010/main" Requires="p14">
          <p:contentPart p14:bwMode="auto" r:id="rId103">
            <p14:nvContentPartPr>
              <p14:cNvPr id="1052542" name=""/>
              <p14:cNvContentPartPr/>
              <p14:nvPr/>
            </p14:nvContentPartPr>
            <p14:xfrm>
              <a:off x="4301576" y="3714146"/>
              <a:ext cx="178704" cy="345506"/>
            </p14:xfrm>
          </p:contentPart>
        </mc:Choice>
        <mc:Fallback>
          <p:sp>
            <p:nvSpPr>
              <p:cNvPr id="1052542" name=""/>
              <p:cNvSpPr/>
              <p:nvPr/>
            </p:nvSpPr>
            <p:spPr>
              <a:xfrm>
                <a:off x="4301576" y="3714146"/>
                <a:ext cx="178704" cy="345506"/>
              </a:xfrm>
            </p:spPr>
          </p:sp>
        </mc:Fallback>
      </mc:AlternateContent>
      <mc:AlternateContent xmlns:mc="http://schemas.openxmlformats.org/markup-compatibility/2006">
        <mc:Choice xmlns:p14="http://schemas.microsoft.com/office/powerpoint/2010/main" Requires="p14">
          <p:contentPart p14:bwMode="auto" r:id="rId104">
            <p14:nvContentPartPr>
              <p14:cNvPr id="1052543" name=""/>
              <p14:cNvContentPartPr/>
              <p14:nvPr/>
            </p14:nvContentPartPr>
            <p14:xfrm>
              <a:off x="4337317" y="3899648"/>
              <a:ext cx="200325" cy="10930"/>
            </p14:xfrm>
          </p:contentPart>
        </mc:Choice>
        <mc:Fallback>
          <p:sp>
            <p:nvSpPr>
              <p:cNvPr id="1052543" name=""/>
              <p:cNvSpPr/>
              <p:nvPr/>
            </p:nvSpPr>
            <p:spPr>
              <a:xfrm>
                <a:off x="4337317" y="3899648"/>
                <a:ext cx="200325" cy="10930"/>
              </a:xfrm>
            </p:spPr>
          </p:sp>
        </mc:Fallback>
      </mc:AlternateContent>
      <mc:AlternateContent xmlns:mc="http://schemas.openxmlformats.org/markup-compatibility/2006">
        <mc:Choice xmlns:p14="http://schemas.microsoft.com/office/powerpoint/2010/main" Requires="p14">
          <p:contentPart p14:bwMode="auto" r:id="rId105">
            <p14:nvContentPartPr>
              <p14:cNvPr id="1052544" name=""/>
              <p14:cNvContentPartPr/>
              <p14:nvPr/>
            </p14:nvContentPartPr>
            <p14:xfrm>
              <a:off x="4287015" y="3631592"/>
              <a:ext cx="250627" cy="7198"/>
            </p14:xfrm>
          </p:contentPart>
        </mc:Choice>
        <mc:Fallback>
          <p:sp>
            <p:nvSpPr>
              <p:cNvPr id="1052544" name=""/>
              <p:cNvSpPr/>
              <p:nvPr/>
            </p:nvSpPr>
            <p:spPr>
              <a:xfrm>
                <a:off x="4287015" y="3631592"/>
                <a:ext cx="250627" cy="7198"/>
              </a:xfrm>
            </p:spPr>
          </p:sp>
        </mc:Fallback>
      </mc:AlternateContent>
      <mc:AlternateContent xmlns:mc="http://schemas.openxmlformats.org/markup-compatibility/2006">
        <mc:Choice xmlns:p14="http://schemas.microsoft.com/office/powerpoint/2010/main" Requires="p14">
          <p:contentPart p14:bwMode="auto" r:id="rId106">
            <p14:nvContentPartPr>
              <p14:cNvPr id="1052545" name=""/>
              <p14:cNvContentPartPr/>
              <p14:nvPr/>
            </p14:nvContentPartPr>
            <p14:xfrm>
              <a:off x="4430419" y="3530574"/>
              <a:ext cx="152426" cy="276015"/>
            </p14:xfrm>
          </p:contentPart>
        </mc:Choice>
        <mc:Fallback>
          <p:sp>
            <p:nvSpPr>
              <p:cNvPr id="1052545" name=""/>
              <p:cNvSpPr/>
              <p:nvPr/>
            </p:nvSpPr>
            <p:spPr>
              <a:xfrm>
                <a:off x="4430419" y="3530574"/>
                <a:ext cx="152426" cy="276015"/>
              </a:xfrm>
            </p:spPr>
          </p:sp>
        </mc:Fallback>
      </mc:AlternateContent>
      <mc:AlternateContent xmlns:mc="http://schemas.openxmlformats.org/markup-compatibility/2006">
        <mc:Choice xmlns:p14="http://schemas.microsoft.com/office/powerpoint/2010/main" Requires="p14">
          <p:contentPart p14:bwMode="auto" r:id="rId107">
            <p14:nvContentPartPr>
              <p14:cNvPr id="1052546" name=""/>
              <p14:cNvContentPartPr/>
              <p14:nvPr/>
            </p14:nvContentPartPr>
            <p14:xfrm>
              <a:off x="4635592" y="3986518"/>
              <a:ext cx="16332" cy="70545"/>
            </p14:xfrm>
          </p:contentPart>
        </mc:Choice>
        <mc:Fallback>
          <p:sp>
            <p:nvSpPr>
              <p:cNvPr id="1052546" name=""/>
              <p:cNvSpPr/>
              <p:nvPr/>
            </p:nvSpPr>
            <p:spPr>
              <a:xfrm>
                <a:off x="4635592" y="3986518"/>
                <a:ext cx="16332" cy="70545"/>
              </a:xfrm>
            </p:spPr>
          </p:sp>
        </mc:Fallback>
      </mc:AlternateContent>
      <mc:AlternateContent xmlns:mc="http://schemas.openxmlformats.org/markup-compatibility/2006">
        <mc:Choice xmlns:p14="http://schemas.microsoft.com/office/powerpoint/2010/main" Requires="p14">
          <p:contentPart p14:bwMode="auto" r:id="rId108">
            <p14:nvContentPartPr>
              <p14:cNvPr id="1052547" name=""/>
              <p14:cNvContentPartPr/>
              <p14:nvPr/>
            </p14:nvContentPartPr>
            <p14:xfrm>
              <a:off x="4703990" y="3721987"/>
              <a:ext cx="401795" cy="362349"/>
            </p14:xfrm>
          </p:contentPart>
        </mc:Choice>
        <mc:Fallback>
          <p:sp>
            <p:nvSpPr>
              <p:cNvPr id="1052547" name=""/>
              <p:cNvSpPr/>
              <p:nvPr/>
            </p:nvSpPr>
            <p:spPr>
              <a:xfrm>
                <a:off x="4703990" y="3721987"/>
                <a:ext cx="401795" cy="362349"/>
              </a:xfrm>
            </p:spPr>
          </p:sp>
        </mc:Fallback>
      </mc:AlternateContent>
      <mc:AlternateContent xmlns:mc="http://schemas.openxmlformats.org/markup-compatibility/2006">
        <mc:Choice xmlns:p14="http://schemas.microsoft.com/office/powerpoint/2010/main" Requires="p14">
          <p:contentPart p14:bwMode="auto" r:id="rId109">
            <p14:nvContentPartPr>
              <p14:cNvPr id="1052548" name=""/>
              <p14:cNvContentPartPr/>
              <p14:nvPr/>
            </p14:nvContentPartPr>
            <p14:xfrm>
              <a:off x="4940939" y="3896173"/>
              <a:ext cx="183116" cy="10672"/>
            </p14:xfrm>
          </p:contentPart>
        </mc:Choice>
        <mc:Fallback>
          <p:sp>
            <p:nvSpPr>
              <p:cNvPr id="1052548" name=""/>
              <p:cNvSpPr/>
              <p:nvPr/>
            </p:nvSpPr>
            <p:spPr>
              <a:xfrm>
                <a:off x="4940939" y="3896173"/>
                <a:ext cx="183116" cy="10672"/>
              </a:xfrm>
            </p:spPr>
          </p:sp>
        </mc:Fallback>
      </mc:AlternateContent>
      <mc:AlternateContent xmlns:mc="http://schemas.openxmlformats.org/markup-compatibility/2006">
        <mc:Choice xmlns:p14="http://schemas.microsoft.com/office/powerpoint/2010/main" Requires="p14">
          <p:contentPart p14:bwMode="auto" r:id="rId110">
            <p14:nvContentPartPr>
              <p14:cNvPr id="1052549" name=""/>
              <p14:cNvContentPartPr/>
              <p14:nvPr/>
            </p14:nvContentPartPr>
            <p14:xfrm>
              <a:off x="4852249" y="3631592"/>
              <a:ext cx="278866" cy="29039"/>
            </p14:xfrm>
          </p:contentPart>
        </mc:Choice>
        <mc:Fallback>
          <p:sp>
            <p:nvSpPr>
              <p:cNvPr id="1052549" name=""/>
              <p:cNvSpPr/>
              <p:nvPr/>
            </p:nvSpPr>
            <p:spPr>
              <a:xfrm>
                <a:off x="4852249" y="3631592"/>
                <a:ext cx="278866" cy="29039"/>
              </a:xfrm>
            </p:spPr>
          </p:sp>
        </mc:Fallback>
      </mc:AlternateContent>
      <mc:AlternateContent xmlns:mc="http://schemas.openxmlformats.org/markup-compatibility/2006">
        <mc:Choice xmlns:p14="http://schemas.microsoft.com/office/powerpoint/2010/main" Requires="p14">
          <p:contentPart p14:bwMode="auto" r:id="rId111">
            <p14:nvContentPartPr>
              <p14:cNvPr id="1052550" name=""/>
              <p14:cNvContentPartPr/>
              <p14:nvPr/>
            </p14:nvContentPartPr>
            <p14:xfrm>
              <a:off x="4988152" y="3566563"/>
              <a:ext cx="145085" cy="205649"/>
            </p14:xfrm>
          </p:contentPart>
        </mc:Choice>
        <mc:Fallback>
          <p:sp>
            <p:nvSpPr>
              <p:cNvPr id="1052550" name=""/>
              <p:cNvSpPr/>
              <p:nvPr/>
            </p:nvSpPr>
            <p:spPr>
              <a:xfrm>
                <a:off x="4988152" y="3566563"/>
                <a:ext cx="145085" cy="205649"/>
              </a:xfrm>
            </p:spPr>
          </p:sp>
        </mc:Fallback>
      </mc:AlternateContent>
      <mc:AlternateContent xmlns:mc="http://schemas.openxmlformats.org/markup-compatibility/2006">
        <mc:Choice xmlns:p14="http://schemas.microsoft.com/office/powerpoint/2010/main" Requires="p14">
          <p:contentPart p14:bwMode="auto" r:id="rId112">
            <p14:nvContentPartPr>
              <p14:cNvPr id="1052551" name=""/>
              <p14:cNvContentPartPr/>
              <p14:nvPr/>
            </p14:nvContentPartPr>
            <p14:xfrm>
              <a:off x="3813118" y="4369647"/>
              <a:ext cx="213643" cy="13991"/>
            </p14:xfrm>
          </p:contentPart>
        </mc:Choice>
        <mc:Fallback>
          <p:sp>
            <p:nvSpPr>
              <p:cNvPr id="1052551" name=""/>
              <p:cNvSpPr/>
              <p:nvPr/>
            </p:nvSpPr>
            <p:spPr>
              <a:xfrm>
                <a:off x="3813118" y="4369647"/>
                <a:ext cx="213643" cy="13991"/>
              </a:xfrm>
            </p:spPr>
          </p:sp>
        </mc:Fallback>
      </mc:AlternateContent>
      <mc:AlternateContent xmlns:mc="http://schemas.openxmlformats.org/markup-compatibility/2006">
        <mc:Choice xmlns:p14="http://schemas.microsoft.com/office/powerpoint/2010/main" Requires="p14">
          <p:contentPart p14:bwMode="auto" r:id="rId113">
            <p14:nvContentPartPr>
              <p14:cNvPr id="1052552" name=""/>
              <p14:cNvContentPartPr/>
              <p14:nvPr/>
            </p14:nvContentPartPr>
            <p14:xfrm>
              <a:off x="3829444" y="4444799"/>
              <a:ext cx="237497" cy="48791"/>
            </p14:xfrm>
          </p:contentPart>
        </mc:Choice>
        <mc:Fallback>
          <p:sp>
            <p:nvSpPr>
              <p:cNvPr id="1052552" name=""/>
              <p:cNvSpPr/>
              <p:nvPr/>
            </p:nvSpPr>
            <p:spPr>
              <a:xfrm>
                <a:off x="3829444" y="4444799"/>
                <a:ext cx="237497" cy="48791"/>
              </a:xfrm>
            </p:spPr>
          </p:sp>
        </mc:Fallback>
      </mc:AlternateContent>
      <mc:AlternateContent xmlns:mc="http://schemas.openxmlformats.org/markup-compatibility/2006">
        <mc:Choice xmlns:p14="http://schemas.microsoft.com/office/powerpoint/2010/main" Requires="p14">
          <p:contentPart p14:bwMode="auto" r:id="rId114">
            <p14:nvContentPartPr>
              <p14:cNvPr id="1052553" name=""/>
              <p14:cNvContentPartPr/>
              <p14:nvPr/>
            </p14:nvContentPartPr>
            <p14:xfrm>
              <a:off x="4201184" y="4319851"/>
              <a:ext cx="226812" cy="207621"/>
            </p14:xfrm>
          </p:contentPart>
        </mc:Choice>
        <mc:Fallback>
          <p:sp>
            <p:nvSpPr>
              <p:cNvPr id="1052553" name=""/>
              <p:cNvSpPr/>
              <p:nvPr/>
            </p:nvSpPr>
            <p:spPr>
              <a:xfrm>
                <a:off x="4201184" y="4319851"/>
                <a:ext cx="226812" cy="207621"/>
              </a:xfrm>
            </p:spPr>
          </p:sp>
        </mc:Fallback>
      </mc:AlternateContent>
      <mc:AlternateContent xmlns:mc="http://schemas.openxmlformats.org/markup-compatibility/2006">
        <mc:Choice xmlns:p14="http://schemas.microsoft.com/office/powerpoint/2010/main" Requires="p14">
          <p:contentPart p14:bwMode="auto" r:id="rId115">
            <p14:nvContentPartPr>
              <p14:cNvPr id="1052554" name=""/>
              <p14:cNvContentPartPr/>
              <p14:nvPr/>
            </p14:nvContentPartPr>
            <p14:xfrm>
              <a:off x="4123383" y="3372801"/>
              <a:ext cx="1077902" cy="1327560"/>
            </p14:xfrm>
          </p:contentPart>
        </mc:Choice>
        <mc:Fallback>
          <p:sp>
            <p:nvSpPr>
              <p:cNvPr id="1052554" name=""/>
              <p:cNvSpPr/>
              <p:nvPr/>
            </p:nvSpPr>
            <p:spPr>
              <a:xfrm>
                <a:off x="4123383" y="3372801"/>
                <a:ext cx="1077902" cy="1327560"/>
              </a:xfrm>
            </p:spPr>
          </p:sp>
        </mc:Fallback>
      </mc:AlternateContent>
      <mc:AlternateContent xmlns:mc="http://schemas.openxmlformats.org/markup-compatibility/2006">
        <mc:Choice xmlns:p14="http://schemas.microsoft.com/office/powerpoint/2010/main" Requires="p14">
          <p:contentPart p14:bwMode="auto" r:id="rId116">
            <p14:nvContentPartPr>
              <p14:cNvPr id="1052555" name=""/>
              <p14:cNvContentPartPr/>
              <p14:nvPr/>
            </p14:nvContentPartPr>
            <p14:xfrm>
              <a:off x="2226325" y="2543718"/>
              <a:ext cx="1774420" cy="846715"/>
            </p14:xfrm>
          </p:contentPart>
        </mc:Choice>
        <mc:Fallback>
          <p:sp>
            <p:nvSpPr>
              <p:cNvPr id="1052555" name=""/>
              <p:cNvSpPr/>
              <p:nvPr/>
            </p:nvSpPr>
            <p:spPr>
              <a:xfrm>
                <a:off x="2226325" y="2543718"/>
                <a:ext cx="1774420" cy="846715"/>
              </a:xfrm>
            </p:spPr>
          </p:sp>
        </mc:Fallback>
      </mc:AlternateContent>
      <mc:AlternateContent xmlns:mc="http://schemas.openxmlformats.org/markup-compatibility/2006">
        <mc:Choice xmlns:p14="http://schemas.microsoft.com/office/powerpoint/2010/main" Requires="p14">
          <p:contentPart p14:bwMode="auto" r:id="rId117">
            <p14:nvContentPartPr>
              <p14:cNvPr id="1052563" name=""/>
              <p14:cNvContentPartPr/>
              <p14:nvPr/>
            </p14:nvContentPartPr>
            <p14:xfrm>
              <a:off x="2910892" y="988702"/>
              <a:ext cx="1295761" cy="1361110"/>
            </p14:xfrm>
          </p:contentPart>
        </mc:Choice>
        <mc:Fallback>
          <p:sp>
            <p:nvSpPr>
              <p:cNvPr id="1052563" name=""/>
              <p:cNvSpPr/>
              <p:nvPr/>
            </p:nvSpPr>
            <p:spPr>
              <a:xfrm>
                <a:off x="2910892" y="988702"/>
                <a:ext cx="1295761" cy="1361110"/>
              </a:xfrm>
            </p:spPr>
          </p:sp>
        </mc:Fallback>
      </mc:AlternateContent>
      <mc:AlternateContent xmlns:mc="http://schemas.openxmlformats.org/markup-compatibility/2006">
        <mc:Choice xmlns:p14="http://schemas.microsoft.com/office/powerpoint/2010/main" Requires="p14">
          <p:contentPart p14:bwMode="auto" r:id="rId118">
            <p14:nvContentPartPr>
              <p14:cNvPr id="1052564" name=""/>
              <p14:cNvContentPartPr/>
              <p14:nvPr/>
            </p14:nvContentPartPr>
            <p14:xfrm>
              <a:off x="2268577" y="2594490"/>
              <a:ext cx="792296" cy="807721"/>
            </p14:xfrm>
          </p:contentPart>
        </mc:Choice>
        <mc:Fallback>
          <p:sp>
            <p:nvSpPr>
              <p:cNvPr id="1052564" name=""/>
              <p:cNvSpPr/>
              <p:nvPr/>
            </p:nvSpPr>
            <p:spPr>
              <a:xfrm>
                <a:off x="2268577" y="2594490"/>
                <a:ext cx="792296" cy="807721"/>
              </a:xfrm>
            </p:spPr>
          </p:sp>
        </mc:Fallback>
      </mc:AlternateContent>
      <mc:AlternateContent xmlns:mc="http://schemas.openxmlformats.org/markup-compatibility/2006">
        <mc:Choice xmlns:p14="http://schemas.microsoft.com/office/powerpoint/2010/main" Requires="p14">
          <p:contentPart p14:bwMode="auto" r:id="rId119">
            <p14:nvContentPartPr>
              <p14:cNvPr id="1052565" name=""/>
              <p14:cNvContentPartPr/>
              <p14:nvPr/>
            </p14:nvContentPartPr>
            <p14:xfrm>
              <a:off x="4994825" y="2356731"/>
              <a:ext cx="465459" cy="386627"/>
            </p14:xfrm>
          </p:contentPart>
        </mc:Choice>
        <mc:Fallback>
          <p:sp>
            <p:nvSpPr>
              <p:cNvPr id="1052565" name=""/>
              <p:cNvSpPr/>
              <p:nvPr/>
            </p:nvSpPr>
            <p:spPr>
              <a:xfrm>
                <a:off x="4994825" y="2356731"/>
                <a:ext cx="465459" cy="386627"/>
              </a:xfrm>
            </p:spPr>
          </p:sp>
        </mc:Fallback>
      </mc:AlternateContent>
      <mc:AlternateContent xmlns:mc="http://schemas.openxmlformats.org/markup-compatibility/2006">
        <mc:Choice xmlns:p14="http://schemas.microsoft.com/office/powerpoint/2010/main" Requires="p14">
          <p:contentPart p14:bwMode="auto" r:id="rId120">
            <p14:nvContentPartPr>
              <p14:cNvPr id="1052566" name=""/>
              <p14:cNvContentPartPr/>
              <p14:nvPr/>
            </p14:nvContentPartPr>
            <p14:xfrm>
              <a:off x="5281139" y="2559863"/>
              <a:ext cx="221946" cy="11761"/>
            </p14:xfrm>
          </p:contentPart>
        </mc:Choice>
        <mc:Fallback>
          <p:sp>
            <p:nvSpPr>
              <p:cNvPr id="1052566" name=""/>
              <p:cNvSpPr/>
              <p:nvPr/>
            </p:nvSpPr>
            <p:spPr>
              <a:xfrm>
                <a:off x="5281139" y="2559863"/>
                <a:ext cx="221946" cy="11761"/>
              </a:xfrm>
            </p:spPr>
          </p:sp>
        </mc:Fallback>
      </mc:AlternateContent>
      <mc:AlternateContent xmlns:mc="http://schemas.openxmlformats.org/markup-compatibility/2006">
        <mc:Choice xmlns:p14="http://schemas.microsoft.com/office/powerpoint/2010/main" Requires="p14">
          <p:contentPart p14:bwMode="auto" r:id="rId121">
            <p14:nvContentPartPr>
              <p14:cNvPr id="1052567" name=""/>
              <p14:cNvContentPartPr/>
              <p14:nvPr/>
            </p14:nvContentPartPr>
            <p14:xfrm>
              <a:off x="5281139" y="2291559"/>
              <a:ext cx="221946" cy="14395"/>
            </p14:xfrm>
          </p:contentPart>
        </mc:Choice>
        <mc:Fallback>
          <p:sp>
            <p:nvSpPr>
              <p:cNvPr id="1052567" name=""/>
              <p:cNvSpPr/>
              <p:nvPr/>
            </p:nvSpPr>
            <p:spPr>
              <a:xfrm>
                <a:off x="5281139" y="2291559"/>
                <a:ext cx="221946" cy="14395"/>
              </a:xfrm>
            </p:spPr>
          </p:sp>
        </mc:Fallback>
      </mc:AlternateContent>
      <mc:AlternateContent xmlns:mc="http://schemas.openxmlformats.org/markup-compatibility/2006">
        <mc:Choice xmlns:p14="http://schemas.microsoft.com/office/powerpoint/2010/main" Requires="p14">
          <p:contentPart p14:bwMode="auto" r:id="rId122">
            <p14:nvContentPartPr>
              <p14:cNvPr id="1052568" name=""/>
              <p14:cNvContentPartPr/>
              <p14:nvPr/>
            </p14:nvContentPartPr>
            <p14:xfrm>
              <a:off x="5431603" y="2226531"/>
              <a:ext cx="116243" cy="193925"/>
            </p14:xfrm>
          </p:contentPart>
        </mc:Choice>
        <mc:Fallback>
          <p:sp>
            <p:nvSpPr>
              <p:cNvPr id="1052568" name=""/>
              <p:cNvSpPr/>
              <p:nvPr/>
            </p:nvSpPr>
            <p:spPr>
              <a:xfrm>
                <a:off x="5431603" y="2226531"/>
                <a:ext cx="116243" cy="193925"/>
              </a:xfrm>
            </p:spPr>
          </p:sp>
        </mc:Fallback>
      </mc:AlternateContent>
      <mc:AlternateContent xmlns:mc="http://schemas.openxmlformats.org/markup-compatibility/2006">
        <mc:Choice xmlns:p14="http://schemas.microsoft.com/office/powerpoint/2010/main" Requires="p14">
          <p:contentPart p14:bwMode="auto" r:id="rId123">
            <p14:nvContentPartPr>
              <p14:cNvPr id="1052569" name=""/>
              <p14:cNvContentPartPr/>
              <p14:nvPr/>
            </p14:nvContentPartPr>
            <p14:xfrm>
              <a:off x="5571119" y="2419630"/>
              <a:ext cx="155677" cy="360338"/>
            </p14:xfrm>
          </p:contentPart>
        </mc:Choice>
        <mc:Fallback>
          <p:sp>
            <p:nvSpPr>
              <p:cNvPr id="1052569" name=""/>
              <p:cNvSpPr/>
              <p:nvPr/>
            </p:nvSpPr>
            <p:spPr>
              <a:xfrm>
                <a:off x="5571119" y="2419630"/>
                <a:ext cx="155677" cy="360338"/>
              </a:xfrm>
            </p:spPr>
          </p:sp>
        </mc:Fallback>
      </mc:AlternateContent>
      <mc:AlternateContent xmlns:mc="http://schemas.openxmlformats.org/markup-compatibility/2006">
        <mc:Choice xmlns:p14="http://schemas.microsoft.com/office/powerpoint/2010/main" Requires="p14">
          <p:contentPart p14:bwMode="auto" r:id="rId124">
            <p14:nvContentPartPr>
              <p14:cNvPr id="1052570" name=""/>
              <p14:cNvContentPartPr/>
              <p14:nvPr/>
            </p14:nvContentPartPr>
            <p14:xfrm>
              <a:off x="5634740" y="2443954"/>
              <a:ext cx="161331" cy="323974"/>
            </p14:xfrm>
          </p:contentPart>
        </mc:Choice>
        <mc:Fallback>
          <p:sp>
            <p:nvSpPr>
              <p:cNvPr id="1052570" name=""/>
              <p:cNvSpPr/>
              <p:nvPr/>
            </p:nvSpPr>
            <p:spPr>
              <a:xfrm>
                <a:off x="5634740" y="2443954"/>
                <a:ext cx="161331" cy="323974"/>
              </a:xfrm>
            </p:spPr>
          </p:sp>
        </mc:Fallback>
      </mc:AlternateContent>
      <mc:AlternateContent xmlns:mc="http://schemas.openxmlformats.org/markup-compatibility/2006">
        <mc:Choice xmlns:p14="http://schemas.microsoft.com/office/powerpoint/2010/main" Requires="p14">
          <p:contentPart p14:bwMode="auto" r:id="rId125">
            <p14:nvContentPartPr>
              <p14:cNvPr id="1052571" name=""/>
              <p14:cNvContentPartPr/>
              <p14:nvPr/>
            </p14:nvContentPartPr>
            <p14:xfrm>
              <a:off x="5862258" y="2584366"/>
              <a:ext cx="282010" cy="195501"/>
            </p14:xfrm>
          </p:contentPart>
        </mc:Choice>
        <mc:Fallback>
          <p:sp>
            <p:nvSpPr>
              <p:cNvPr id="1052571" name=""/>
              <p:cNvSpPr/>
              <p:nvPr/>
            </p:nvSpPr>
            <p:spPr>
              <a:xfrm>
                <a:off x="5862258" y="2584366"/>
                <a:ext cx="282010" cy="195501"/>
              </a:xfrm>
            </p:spPr>
          </p:sp>
        </mc:Fallback>
      </mc:AlternateContent>
      <mc:AlternateContent xmlns:mc="http://schemas.openxmlformats.org/markup-compatibility/2006">
        <mc:Choice xmlns:p14="http://schemas.microsoft.com/office/powerpoint/2010/main" Requires="p14">
          <p:contentPart p14:bwMode="auto" r:id="rId126">
            <p14:nvContentPartPr>
              <p14:cNvPr id="1052572" name=""/>
              <p14:cNvContentPartPr/>
              <p14:nvPr/>
            </p14:nvContentPartPr>
            <p14:xfrm>
              <a:off x="5939035" y="2472993"/>
              <a:ext cx="214886" cy="6949"/>
            </p14:xfrm>
          </p:contentPart>
        </mc:Choice>
        <mc:Fallback>
          <p:sp>
            <p:nvSpPr>
              <p:cNvPr id="1052572" name=""/>
              <p:cNvSpPr/>
              <p:nvPr/>
            </p:nvSpPr>
            <p:spPr>
              <a:xfrm>
                <a:off x="5939035" y="2472993"/>
                <a:ext cx="214886" cy="6949"/>
              </a:xfrm>
            </p:spPr>
          </p:sp>
        </mc:Fallback>
      </mc:AlternateContent>
      <mc:AlternateContent xmlns:mc="http://schemas.openxmlformats.org/markup-compatibility/2006">
        <mc:Choice xmlns:p14="http://schemas.microsoft.com/office/powerpoint/2010/main" Requires="p14">
          <p:contentPart p14:bwMode="auto" r:id="rId127">
            <p14:nvContentPartPr>
              <p14:cNvPr id="1052573" name=""/>
              <p14:cNvContentPartPr/>
              <p14:nvPr/>
            </p14:nvContentPartPr>
            <p14:xfrm>
              <a:off x="6082439" y="2392825"/>
              <a:ext cx="126670" cy="159233"/>
            </p14:xfrm>
          </p:contentPart>
        </mc:Choice>
        <mc:Fallback>
          <p:sp>
            <p:nvSpPr>
              <p:cNvPr id="1052573" name=""/>
              <p:cNvSpPr/>
              <p:nvPr/>
            </p:nvSpPr>
            <p:spPr>
              <a:xfrm>
                <a:off x="6082439" y="2392825"/>
                <a:ext cx="126670" cy="159233"/>
              </a:xfrm>
            </p:spPr>
          </p:sp>
        </mc:Fallback>
      </mc:AlternateContent>
      <mc:AlternateContent xmlns:mc="http://schemas.openxmlformats.org/markup-compatibility/2006">
        <mc:Choice xmlns:p14="http://schemas.microsoft.com/office/powerpoint/2010/main" Requires="p14">
          <p:contentPart p14:bwMode="auto" r:id="rId128">
            <p14:nvContentPartPr>
              <p14:cNvPr id="1052574" name=""/>
              <p14:cNvContentPartPr/>
              <p14:nvPr/>
            </p14:nvContentPartPr>
            <p14:xfrm>
              <a:off x="4995212" y="2850789"/>
              <a:ext cx="1094287" cy="27515"/>
            </p14:xfrm>
          </p:contentPart>
        </mc:Choice>
        <mc:Fallback>
          <p:sp>
            <p:nvSpPr>
              <p:cNvPr id="1052574" name=""/>
              <p:cNvSpPr/>
              <p:nvPr/>
            </p:nvSpPr>
            <p:spPr>
              <a:xfrm>
                <a:off x="4995212" y="2850789"/>
                <a:ext cx="1094287" cy="27515"/>
              </a:xfrm>
            </p:spPr>
          </p:sp>
        </mc:Fallback>
      </mc:AlternateContent>
      <mc:AlternateContent xmlns:mc="http://schemas.openxmlformats.org/markup-compatibility/2006">
        <mc:Choice xmlns:p14="http://schemas.microsoft.com/office/powerpoint/2010/main" Requires="p14">
          <p:contentPart p14:bwMode="auto" r:id="rId129">
            <p14:nvContentPartPr>
              <p14:cNvPr id="1052575" name=""/>
              <p14:cNvContentPartPr/>
              <p14:nvPr/>
            </p14:nvContentPartPr>
            <p14:xfrm>
              <a:off x="6269527" y="719799"/>
              <a:ext cx="4261099" cy="1137409"/>
            </p14:xfrm>
          </p:contentPart>
        </mc:Choice>
        <mc:Fallback>
          <p:sp>
            <p:nvSpPr>
              <p:cNvPr id="1052575" name=""/>
              <p:cNvSpPr/>
              <p:nvPr/>
            </p:nvSpPr>
            <p:spPr>
              <a:xfrm>
                <a:off x="6269527" y="719799"/>
                <a:ext cx="4261099" cy="1137409"/>
              </a:xfrm>
            </p:spPr>
          </p:sp>
        </mc:Fallback>
      </mc:AlternateContent>
      <mc:AlternateContent xmlns:mc="http://schemas.openxmlformats.org/markup-compatibility/2006">
        <mc:Choice xmlns:p14="http://schemas.microsoft.com/office/powerpoint/2010/main" Requires="p14">
          <p:contentPart p14:bwMode="auto" r:id="rId130">
            <p14:nvContentPartPr>
              <p14:cNvPr id="1052576" name=""/>
              <p14:cNvContentPartPr/>
              <p14:nvPr/>
            </p14:nvContentPartPr>
            <p14:xfrm>
              <a:off x="7562815" y="726906"/>
              <a:ext cx="807919" cy="101265"/>
            </p14:xfrm>
          </p:contentPart>
        </mc:Choice>
        <mc:Fallback>
          <p:sp>
            <p:nvSpPr>
              <p:cNvPr id="1052576" name=""/>
              <p:cNvSpPr/>
              <p:nvPr/>
            </p:nvSpPr>
            <p:spPr>
              <a:xfrm>
                <a:off x="7562815" y="726906"/>
                <a:ext cx="807919" cy="101265"/>
              </a:xfrm>
            </p:spPr>
          </p:sp>
        </mc:Fallback>
      </mc:AlternateContent>
      <mc:AlternateContent xmlns:mc="http://schemas.openxmlformats.org/markup-compatibility/2006">
        <mc:Choice xmlns:p14="http://schemas.microsoft.com/office/powerpoint/2010/main" Requires="p14">
          <p:contentPart p14:bwMode="auto" r:id="rId131">
            <p14:nvContentPartPr>
              <p14:cNvPr id="1052577" name=""/>
              <p14:cNvContentPartPr/>
              <p14:nvPr/>
            </p14:nvContentPartPr>
            <p14:xfrm>
              <a:off x="8313813" y="784736"/>
              <a:ext cx="79479" cy="108711"/>
            </p14:xfrm>
          </p:contentPart>
        </mc:Choice>
        <mc:Fallback>
          <p:sp>
            <p:nvSpPr>
              <p:cNvPr id="1052577" name=""/>
              <p:cNvSpPr/>
              <p:nvPr/>
            </p:nvSpPr>
            <p:spPr>
              <a:xfrm>
                <a:off x="8313813" y="784736"/>
                <a:ext cx="79479" cy="108711"/>
              </a:xfrm>
            </p:spPr>
          </p:sp>
        </mc:Fallback>
      </mc:AlternateContent>
      <mc:AlternateContent xmlns:mc="http://schemas.openxmlformats.org/markup-compatibility/2006">
        <mc:Choice xmlns:p14="http://schemas.microsoft.com/office/powerpoint/2010/main" Requires="p14">
          <p:contentPart p14:bwMode="auto" r:id="rId132">
            <p14:nvContentPartPr>
              <p14:cNvPr id="1052578" name=""/>
              <p14:cNvContentPartPr/>
              <p14:nvPr/>
            </p14:nvContentPartPr>
            <p14:xfrm>
              <a:off x="8526177" y="596352"/>
              <a:ext cx="80623" cy="253660"/>
            </p14:xfrm>
          </p:contentPart>
        </mc:Choice>
        <mc:Fallback>
          <p:sp>
            <p:nvSpPr>
              <p:cNvPr id="1052578" name=""/>
              <p:cNvSpPr/>
              <p:nvPr/>
            </p:nvSpPr>
            <p:spPr>
              <a:xfrm>
                <a:off x="8526177" y="596352"/>
                <a:ext cx="80623" cy="253660"/>
              </a:xfrm>
            </p:spPr>
          </p:sp>
        </mc:Fallback>
      </mc:AlternateContent>
      <mc:AlternateContent xmlns:mc="http://schemas.openxmlformats.org/markup-compatibility/2006">
        <mc:Choice xmlns:p14="http://schemas.microsoft.com/office/powerpoint/2010/main" Requires="p14">
          <p:contentPart p14:bwMode="auto" r:id="rId133">
            <p14:nvContentPartPr>
              <p14:cNvPr id="1052579" name=""/>
              <p14:cNvContentPartPr/>
              <p14:nvPr/>
            </p14:nvContentPartPr>
            <p14:xfrm>
              <a:off x="8492517" y="719934"/>
              <a:ext cx="202035" cy="21366"/>
            </p14:xfrm>
          </p:contentPart>
        </mc:Choice>
        <mc:Fallback>
          <p:sp>
            <p:nvSpPr>
              <p:cNvPr id="1052579" name=""/>
              <p:cNvSpPr/>
              <p:nvPr/>
            </p:nvSpPr>
            <p:spPr>
              <a:xfrm>
                <a:off x="8492517" y="719934"/>
                <a:ext cx="202035" cy="21366"/>
              </a:xfrm>
            </p:spPr>
          </p:sp>
        </mc:Fallback>
      </mc:AlternateContent>
      <mc:AlternateContent xmlns:mc="http://schemas.openxmlformats.org/markup-compatibility/2006">
        <mc:Choice xmlns:p14="http://schemas.microsoft.com/office/powerpoint/2010/main" Requires="p14">
          <p:contentPart p14:bwMode="auto" r:id="rId134">
            <p14:nvContentPartPr>
              <p14:cNvPr id="1052580" name=""/>
              <p14:cNvContentPartPr/>
              <p14:nvPr/>
            </p14:nvContentPartPr>
            <p14:xfrm>
              <a:off x="8599740" y="487889"/>
              <a:ext cx="218390" cy="27327"/>
            </p14:xfrm>
          </p:contentPart>
        </mc:Choice>
        <mc:Fallback>
          <p:sp>
            <p:nvSpPr>
              <p:cNvPr id="1052580" name=""/>
              <p:cNvSpPr/>
              <p:nvPr/>
            </p:nvSpPr>
            <p:spPr>
              <a:xfrm>
                <a:off x="8599740" y="487889"/>
                <a:ext cx="218390" cy="27327"/>
              </a:xfrm>
            </p:spPr>
          </p:sp>
        </mc:Fallback>
      </mc:AlternateContent>
      <mc:AlternateContent xmlns:mc="http://schemas.openxmlformats.org/markup-compatibility/2006">
        <mc:Choice xmlns:p14="http://schemas.microsoft.com/office/powerpoint/2010/main" Requires="p14">
          <p:contentPart p14:bwMode="auto" r:id="rId135">
            <p14:nvContentPartPr>
              <p14:cNvPr id="1052581" name=""/>
              <p14:cNvContentPartPr/>
              <p14:nvPr/>
            </p14:nvContentPartPr>
            <p14:xfrm>
              <a:off x="8728583" y="422612"/>
              <a:ext cx="134900" cy="202779"/>
            </p14:xfrm>
          </p:contentPart>
        </mc:Choice>
        <mc:Fallback>
          <p:sp>
            <p:nvSpPr>
              <p:cNvPr id="1052581" name=""/>
              <p:cNvSpPr/>
              <p:nvPr/>
            </p:nvSpPr>
            <p:spPr>
              <a:xfrm>
                <a:off x="8728583" y="422612"/>
                <a:ext cx="134900" cy="202779"/>
              </a:xfrm>
            </p:spPr>
          </p:sp>
        </mc:Fallback>
      </mc:AlternateContent>
      <mc:AlternateContent xmlns:mc="http://schemas.openxmlformats.org/markup-compatibility/2006">
        <mc:Choice xmlns:p14="http://schemas.microsoft.com/office/powerpoint/2010/main" Requires="p14">
          <p:contentPart p14:bwMode="auto" r:id="rId136">
            <p14:nvContentPartPr>
              <p14:cNvPr id="1052582" name=""/>
              <p14:cNvContentPartPr/>
              <p14:nvPr/>
            </p14:nvContentPartPr>
            <p14:xfrm>
              <a:off x="7508951" y="777787"/>
              <a:ext cx="32242" cy="105656"/>
            </p14:xfrm>
          </p:contentPart>
        </mc:Choice>
        <mc:Fallback>
          <p:sp>
            <p:nvSpPr>
              <p:cNvPr id="1052582" name=""/>
              <p:cNvSpPr/>
              <p:nvPr/>
            </p:nvSpPr>
            <p:spPr>
              <a:xfrm>
                <a:off x="7508951" y="777787"/>
                <a:ext cx="32242" cy="105656"/>
              </a:xfrm>
            </p:spPr>
          </p:sp>
        </mc:Fallback>
      </mc:AlternateContent>
      <mc:AlternateContent xmlns:mc="http://schemas.openxmlformats.org/markup-compatibility/2006">
        <mc:Choice xmlns:p14="http://schemas.microsoft.com/office/powerpoint/2010/main" Requires="p14">
          <p:contentPart p14:bwMode="auto" r:id="rId137">
            <p14:nvContentPartPr>
              <p14:cNvPr id="1052583" name=""/>
              <p14:cNvContentPartPr/>
              <p14:nvPr/>
            </p14:nvContentPartPr>
            <p14:xfrm>
              <a:off x="7450969" y="1059990"/>
              <a:ext cx="32863" cy="132231"/>
            </p14:xfrm>
          </p:contentPart>
        </mc:Choice>
        <mc:Fallback>
          <p:sp>
            <p:nvSpPr>
              <p:cNvPr id="1052583" name=""/>
              <p:cNvSpPr/>
              <p:nvPr/>
            </p:nvSpPr>
            <p:spPr>
              <a:xfrm>
                <a:off x="7450969" y="1059990"/>
                <a:ext cx="32863" cy="132231"/>
              </a:xfrm>
            </p:spPr>
          </p:sp>
        </mc:Fallback>
      </mc:AlternateContent>
      <mc:AlternateContent xmlns:mc="http://schemas.openxmlformats.org/markup-compatibility/2006">
        <mc:Choice xmlns:p14="http://schemas.microsoft.com/office/powerpoint/2010/main" Requires="p14">
          <p:contentPart p14:bwMode="auto" r:id="rId138">
            <p14:nvContentPartPr>
              <p14:cNvPr id="1052584" name=""/>
              <p14:cNvContentPartPr/>
              <p14:nvPr/>
            </p14:nvContentPartPr>
            <p14:xfrm>
              <a:off x="7358128" y="1414916"/>
              <a:ext cx="33043" cy="121141"/>
            </p14:xfrm>
          </p:contentPart>
        </mc:Choice>
        <mc:Fallback>
          <p:sp>
            <p:nvSpPr>
              <p:cNvPr id="1052584" name=""/>
              <p:cNvSpPr/>
              <p:nvPr/>
            </p:nvSpPr>
            <p:spPr>
              <a:xfrm>
                <a:off x="7358128" y="1414916"/>
                <a:ext cx="33043" cy="121141"/>
              </a:xfrm>
            </p:spPr>
          </p:sp>
        </mc:Fallback>
      </mc:AlternateContent>
      <mc:AlternateContent xmlns:mc="http://schemas.openxmlformats.org/markup-compatibility/2006">
        <mc:Choice xmlns:p14="http://schemas.microsoft.com/office/powerpoint/2010/main" Requires="p14">
          <p:contentPart p14:bwMode="auto" r:id="rId139">
            <p14:nvContentPartPr>
              <p14:cNvPr id="1052585" name=""/>
              <p14:cNvContentPartPr/>
              <p14:nvPr/>
            </p14:nvContentPartPr>
            <p14:xfrm>
              <a:off x="7305758" y="1813526"/>
              <a:ext cx="13931" cy="129356"/>
            </p14:xfrm>
          </p:contentPart>
        </mc:Choice>
        <mc:Fallback>
          <p:sp>
            <p:nvSpPr>
              <p:cNvPr id="1052585" name=""/>
              <p:cNvSpPr/>
              <p:nvPr/>
            </p:nvSpPr>
            <p:spPr>
              <a:xfrm>
                <a:off x="7305758" y="1813526"/>
                <a:ext cx="13931" cy="129356"/>
              </a:xfrm>
            </p:spPr>
          </p:sp>
        </mc:Fallback>
      </mc:AlternateContent>
      <mc:AlternateContent xmlns:mc="http://schemas.openxmlformats.org/markup-compatibility/2006">
        <mc:Choice xmlns:p14="http://schemas.microsoft.com/office/powerpoint/2010/main" Requires="p14">
          <p:contentPart p14:bwMode="auto" r:id="rId140">
            <p14:nvContentPartPr>
              <p14:cNvPr id="1052586" name=""/>
              <p14:cNvContentPartPr/>
              <p14:nvPr/>
            </p14:nvContentPartPr>
            <p14:xfrm>
              <a:off x="7220785" y="2139661"/>
              <a:ext cx="12861" cy="97478"/>
            </p14:xfrm>
          </p:contentPart>
        </mc:Choice>
        <mc:Fallback>
          <p:sp>
            <p:nvSpPr>
              <p:cNvPr id="1052586" name=""/>
              <p:cNvSpPr/>
              <p:nvPr/>
            </p:nvSpPr>
            <p:spPr>
              <a:xfrm>
                <a:off x="7220785" y="2139661"/>
                <a:ext cx="12861" cy="97478"/>
              </a:xfrm>
            </p:spPr>
          </p:sp>
        </mc:Fallback>
      </mc:AlternateContent>
      <mc:AlternateContent xmlns:mc="http://schemas.openxmlformats.org/markup-compatibility/2006">
        <mc:Choice xmlns:p14="http://schemas.microsoft.com/office/powerpoint/2010/main" Requires="p14">
          <p:contentPart p14:bwMode="auto" r:id="rId141">
            <p14:nvContentPartPr>
              <p14:cNvPr id="1052587" name=""/>
              <p14:cNvContentPartPr/>
              <p14:nvPr/>
            </p14:nvContentPartPr>
            <p14:xfrm>
              <a:off x="7862861" y="820974"/>
              <a:ext cx="36136" cy="25001"/>
            </p14:xfrm>
          </p:contentPart>
        </mc:Choice>
        <mc:Fallback>
          <p:sp>
            <p:nvSpPr>
              <p:cNvPr id="1052587" name=""/>
              <p:cNvSpPr/>
              <p:nvPr/>
            </p:nvSpPr>
            <p:spPr>
              <a:xfrm>
                <a:off x="7862861" y="820974"/>
                <a:ext cx="36136" cy="25001"/>
              </a:xfrm>
            </p:spPr>
          </p:sp>
        </mc:Fallback>
      </mc:AlternateContent>
      <mc:AlternateContent xmlns:mc="http://schemas.openxmlformats.org/markup-compatibility/2006">
        <mc:Choice xmlns:p14="http://schemas.microsoft.com/office/powerpoint/2010/main" Requires="p14">
          <p:contentPart p14:bwMode="auto" r:id="rId142">
            <p14:nvContentPartPr>
              <p14:cNvPr id="1052588" name=""/>
              <p14:cNvContentPartPr/>
              <p14:nvPr/>
            </p14:nvContentPartPr>
            <p14:xfrm>
              <a:off x="6519675" y="743495"/>
              <a:ext cx="1659775" cy="1331010"/>
            </p14:xfrm>
          </p:contentPart>
        </mc:Choice>
        <mc:Fallback>
          <p:sp>
            <p:nvSpPr>
              <p:cNvPr id="1052588" name=""/>
              <p:cNvSpPr/>
              <p:nvPr/>
            </p:nvSpPr>
            <p:spPr>
              <a:xfrm>
                <a:off x="6519675" y="743495"/>
                <a:ext cx="1659775" cy="1331010"/>
              </a:xfrm>
            </p:spPr>
          </p:sp>
        </mc:Fallback>
      </mc:AlternateContent>
      <mc:AlternateContent xmlns:mc="http://schemas.openxmlformats.org/markup-compatibility/2006">
        <mc:Choice xmlns:p14="http://schemas.microsoft.com/office/powerpoint/2010/main" Requires="p14">
          <p:contentPart p14:bwMode="auto" r:id="rId143">
            <p14:nvContentPartPr>
              <p14:cNvPr id="1052589" name=""/>
              <p14:cNvContentPartPr/>
              <p14:nvPr/>
            </p14:nvContentPartPr>
            <p14:xfrm>
              <a:off x="7231294" y="1443956"/>
              <a:ext cx="181056" cy="107975"/>
            </p14:xfrm>
          </p:contentPart>
        </mc:Choice>
        <mc:Fallback>
          <p:sp>
            <p:nvSpPr>
              <p:cNvPr id="1052589" name=""/>
              <p:cNvSpPr/>
              <p:nvPr/>
            </p:nvSpPr>
            <p:spPr>
              <a:xfrm>
                <a:off x="7231294" y="1443956"/>
                <a:ext cx="181056" cy="107975"/>
              </a:xfrm>
            </p:spPr>
          </p:sp>
        </mc:Fallback>
      </mc:AlternateContent>
      <mc:AlternateContent xmlns:mc="http://schemas.openxmlformats.org/markup-compatibility/2006">
        <mc:Choice xmlns:p14="http://schemas.microsoft.com/office/powerpoint/2010/main" Requires="p14">
          <p:contentPart p14:bwMode="auto" r:id="rId144">
            <p14:nvContentPartPr>
              <p14:cNvPr id="1052590" name=""/>
              <p14:cNvContentPartPr/>
              <p14:nvPr/>
            </p14:nvContentPartPr>
            <p14:xfrm>
              <a:off x="7262327" y="1458600"/>
              <a:ext cx="108681" cy="92597"/>
            </p14:xfrm>
          </p:contentPart>
        </mc:Choice>
        <mc:Fallback>
          <p:sp>
            <p:nvSpPr>
              <p:cNvPr id="1052590" name=""/>
              <p:cNvSpPr/>
              <p:nvPr/>
            </p:nvSpPr>
            <p:spPr>
              <a:xfrm>
                <a:off x="7262327" y="1458600"/>
                <a:ext cx="108681" cy="92597"/>
              </a:xfrm>
            </p:spPr>
          </p:sp>
        </mc:Fallback>
      </mc:AlternateContent>
      <mc:AlternateContent xmlns:mc="http://schemas.openxmlformats.org/markup-compatibility/2006">
        <mc:Choice xmlns:p14="http://schemas.microsoft.com/office/powerpoint/2010/main" Requires="p14">
          <p:contentPart p14:bwMode="auto" r:id="rId145">
            <p14:nvContentPartPr>
              <p14:cNvPr id="1052591" name=""/>
              <p14:cNvContentPartPr/>
              <p14:nvPr/>
            </p14:nvContentPartPr>
            <p14:xfrm>
              <a:off x="6918742" y="1451154"/>
              <a:ext cx="180678" cy="166696"/>
            </p14:xfrm>
          </p:contentPart>
        </mc:Choice>
        <mc:Fallback>
          <p:sp>
            <p:nvSpPr>
              <p:cNvPr id="1052591" name=""/>
              <p:cNvSpPr/>
              <p:nvPr/>
            </p:nvSpPr>
            <p:spPr>
              <a:xfrm>
                <a:off x="6918742" y="1451154"/>
                <a:ext cx="180678" cy="166696"/>
              </a:xfrm>
            </p:spPr>
          </p:sp>
        </mc:Fallback>
      </mc:AlternateContent>
      <mc:AlternateContent xmlns:mc="http://schemas.openxmlformats.org/markup-compatibility/2006">
        <mc:Choice xmlns:p14="http://schemas.microsoft.com/office/powerpoint/2010/main" Requires="p14">
          <p:contentPart p14:bwMode="auto" r:id="rId146">
            <p14:nvContentPartPr>
              <p14:cNvPr id="1052592" name=""/>
              <p14:cNvContentPartPr/>
              <p14:nvPr/>
            </p14:nvContentPartPr>
            <p14:xfrm>
              <a:off x="6778659" y="1559865"/>
              <a:ext cx="505289" cy="507339"/>
            </p14:xfrm>
          </p:contentPart>
        </mc:Choice>
        <mc:Fallback>
          <p:sp>
            <p:nvSpPr>
              <p:cNvPr id="1052592" name=""/>
              <p:cNvSpPr/>
              <p:nvPr/>
            </p:nvSpPr>
            <p:spPr>
              <a:xfrm>
                <a:off x="6778659" y="1559865"/>
                <a:ext cx="505289" cy="507339"/>
              </a:xfrm>
            </p:spPr>
          </p:sp>
        </mc:Fallback>
      </mc:AlternateContent>
      <mc:AlternateContent xmlns:mc="http://schemas.openxmlformats.org/markup-compatibility/2006">
        <mc:Choice xmlns:p14="http://schemas.microsoft.com/office/powerpoint/2010/main" Requires="p14">
          <p:contentPart p14:bwMode="auto" r:id="rId147">
            <p14:nvContentPartPr>
              <p14:cNvPr id="1052593" name=""/>
              <p14:cNvContentPartPr/>
              <p14:nvPr/>
            </p14:nvContentPartPr>
            <p14:xfrm>
              <a:off x="7001405" y="1770740"/>
              <a:ext cx="156429" cy="213406"/>
            </p14:xfrm>
          </p:contentPart>
        </mc:Choice>
        <mc:Fallback>
          <p:sp>
            <p:nvSpPr>
              <p:cNvPr id="1052593" name=""/>
              <p:cNvSpPr/>
              <p:nvPr/>
            </p:nvSpPr>
            <p:spPr>
              <a:xfrm>
                <a:off x="7001405" y="1770740"/>
                <a:ext cx="156429" cy="213406"/>
              </a:xfrm>
            </p:spPr>
          </p:sp>
        </mc:Fallback>
      </mc:AlternateContent>
      <mc:AlternateContent xmlns:mc="http://schemas.openxmlformats.org/markup-compatibility/2006">
        <mc:Choice xmlns:p14="http://schemas.microsoft.com/office/powerpoint/2010/main" Requires="p14">
          <p:contentPart p14:bwMode="auto" r:id="rId148">
            <p14:nvContentPartPr>
              <p14:cNvPr id="1052594" name=""/>
              <p14:cNvContentPartPr/>
              <p14:nvPr/>
            </p14:nvContentPartPr>
            <p14:xfrm>
              <a:off x="7143601" y="1893446"/>
              <a:ext cx="75926" cy="123900"/>
            </p14:xfrm>
          </p:contentPart>
        </mc:Choice>
        <mc:Fallback>
          <p:sp>
            <p:nvSpPr>
              <p:cNvPr id="1052594" name=""/>
              <p:cNvSpPr/>
              <p:nvPr/>
            </p:nvSpPr>
            <p:spPr>
              <a:xfrm>
                <a:off x="7143601" y="1893446"/>
                <a:ext cx="75926" cy="123900"/>
              </a:xfrm>
            </p:spPr>
          </p:sp>
        </mc:Fallback>
      </mc:AlternateContent>
      <mc:AlternateContent xmlns:mc="http://schemas.openxmlformats.org/markup-compatibility/2006">
        <mc:Choice xmlns:p14="http://schemas.microsoft.com/office/powerpoint/2010/main" Requires="p14">
          <p:contentPart p14:bwMode="auto" r:id="rId149">
            <p14:nvContentPartPr>
              <p14:cNvPr id="1052595" name=""/>
              <p14:cNvContentPartPr/>
              <p14:nvPr/>
            </p14:nvContentPartPr>
            <p14:xfrm>
              <a:off x="7505452" y="743094"/>
              <a:ext cx="68268" cy="20049"/>
            </p14:xfrm>
          </p:contentPart>
        </mc:Choice>
        <mc:Fallback>
          <p:sp>
            <p:nvSpPr>
              <p:cNvPr id="1052595" name=""/>
              <p:cNvSpPr/>
              <p:nvPr/>
            </p:nvSpPr>
            <p:spPr>
              <a:xfrm>
                <a:off x="7505452" y="743094"/>
                <a:ext cx="68268" cy="20049"/>
              </a:xfrm>
            </p:spPr>
          </p:sp>
        </mc:Fallback>
      </mc:AlternateContent>
      <mc:AlternateContent xmlns:mc="http://schemas.openxmlformats.org/markup-compatibility/2006">
        <mc:Choice xmlns:p14="http://schemas.microsoft.com/office/powerpoint/2010/main" Requires="p14">
          <p:contentPart p14:bwMode="auto" r:id="rId150">
            <p14:nvContentPartPr>
              <p14:cNvPr id="1052596" name=""/>
              <p14:cNvContentPartPr/>
              <p14:nvPr/>
            </p14:nvContentPartPr>
            <p14:xfrm>
              <a:off x="7541194" y="742006"/>
              <a:ext cx="256838" cy="53773"/>
            </p14:xfrm>
          </p:contentPart>
        </mc:Choice>
        <mc:Fallback>
          <p:sp>
            <p:nvSpPr>
              <p:cNvPr id="1052596" name=""/>
              <p:cNvSpPr/>
              <p:nvPr/>
            </p:nvSpPr>
            <p:spPr>
              <a:xfrm>
                <a:off x="7541194" y="742006"/>
                <a:ext cx="256838" cy="53773"/>
              </a:xfrm>
            </p:spPr>
          </p:sp>
        </mc:Fallback>
      </mc:AlternateContent>
      <mc:AlternateContent xmlns:mc="http://schemas.openxmlformats.org/markup-compatibility/2006">
        <mc:Choice xmlns:p14="http://schemas.microsoft.com/office/powerpoint/2010/main" Requires="p14">
          <p:contentPart p14:bwMode="auto" r:id="rId151">
            <p14:nvContentPartPr>
              <p14:cNvPr id="1052597" name=""/>
              <p14:cNvContentPartPr/>
              <p14:nvPr/>
            </p14:nvContentPartPr>
            <p14:xfrm>
              <a:off x="7541194" y="781335"/>
              <a:ext cx="236059" cy="19193"/>
            </p14:xfrm>
          </p:contentPart>
        </mc:Choice>
        <mc:Fallback>
          <p:sp>
            <p:nvSpPr>
              <p:cNvPr id="1052597" name=""/>
              <p:cNvSpPr/>
              <p:nvPr/>
            </p:nvSpPr>
            <p:spPr>
              <a:xfrm>
                <a:off x="7541194" y="781335"/>
                <a:ext cx="236059" cy="19193"/>
              </a:xfrm>
            </p:spPr>
          </p:sp>
        </mc:Fallback>
      </mc:AlternateContent>
      <mc:AlternateContent xmlns:mc="http://schemas.openxmlformats.org/markup-compatibility/2006">
        <mc:Choice xmlns:p14="http://schemas.microsoft.com/office/powerpoint/2010/main" Requires="p14">
          <p:contentPart p14:bwMode="auto" r:id="rId152">
            <p14:nvContentPartPr>
              <p14:cNvPr id="1052598" name=""/>
              <p14:cNvContentPartPr/>
              <p14:nvPr/>
            </p14:nvContentPartPr>
            <p14:xfrm>
              <a:off x="7541194" y="763143"/>
              <a:ext cx="261867" cy="28344"/>
            </p14:xfrm>
          </p:contentPart>
        </mc:Choice>
        <mc:Fallback>
          <p:sp>
            <p:nvSpPr>
              <p:cNvPr id="1052598" name=""/>
              <p:cNvSpPr/>
              <p:nvPr/>
            </p:nvSpPr>
            <p:spPr>
              <a:xfrm>
                <a:off x="7541194" y="763143"/>
                <a:ext cx="261867" cy="28344"/>
              </a:xfrm>
            </p:spPr>
          </p:sp>
        </mc:Fallback>
      </mc:AlternateContent>
      <mc:AlternateContent xmlns:mc="http://schemas.openxmlformats.org/markup-compatibility/2006">
        <mc:Choice xmlns:p14="http://schemas.microsoft.com/office/powerpoint/2010/main" Requires="p14">
          <p:contentPart p14:bwMode="auto" r:id="rId153">
            <p14:nvContentPartPr>
              <p14:cNvPr id="1052599" name=""/>
              <p14:cNvContentPartPr/>
              <p14:nvPr/>
            </p14:nvContentPartPr>
            <p14:xfrm>
              <a:off x="7534134" y="754205"/>
              <a:ext cx="232041" cy="22233"/>
            </p14:xfrm>
          </p:contentPart>
        </mc:Choice>
        <mc:Fallback>
          <p:sp>
            <p:nvSpPr>
              <p:cNvPr id="1052599" name=""/>
              <p:cNvSpPr/>
              <p:nvPr/>
            </p:nvSpPr>
            <p:spPr>
              <a:xfrm>
                <a:off x="7534134" y="754205"/>
                <a:ext cx="232041" cy="22233"/>
              </a:xfrm>
            </p:spPr>
          </p:sp>
        </mc:Fallback>
      </mc:AlternateContent>
      <mc:AlternateContent xmlns:mc="http://schemas.openxmlformats.org/markup-compatibility/2006">
        <mc:Choice xmlns:p14="http://schemas.microsoft.com/office/powerpoint/2010/main" Requires="p14">
          <p:contentPart p14:bwMode="auto" r:id="rId154">
            <p14:nvContentPartPr>
              <p14:cNvPr id="1052600" name=""/>
              <p14:cNvContentPartPr/>
              <p14:nvPr/>
            </p14:nvContentPartPr>
            <p14:xfrm>
              <a:off x="7548254" y="755472"/>
              <a:ext cx="230414" cy="24064"/>
            </p14:xfrm>
          </p:contentPart>
        </mc:Choice>
        <mc:Fallback>
          <p:sp>
            <p:nvSpPr>
              <p:cNvPr id="1052600" name=""/>
              <p:cNvSpPr/>
              <p:nvPr/>
            </p:nvSpPr>
            <p:spPr>
              <a:xfrm>
                <a:off x="7548254" y="755472"/>
                <a:ext cx="230414" cy="24064"/>
              </a:xfrm>
            </p:spPr>
          </p:sp>
        </mc:Fallback>
      </mc:AlternateContent>
      <mc:AlternateContent xmlns:mc="http://schemas.openxmlformats.org/markup-compatibility/2006">
        <mc:Choice xmlns:p14="http://schemas.microsoft.com/office/powerpoint/2010/main" Requires="p14">
          <p:contentPart p14:bwMode="auto" r:id="rId155">
            <p14:nvContentPartPr>
              <p14:cNvPr id="1052601" name=""/>
              <p14:cNvContentPartPr/>
              <p14:nvPr/>
            </p14:nvContentPartPr>
            <p14:xfrm>
              <a:off x="7512513" y="752666"/>
              <a:ext cx="340688" cy="58512"/>
            </p14:xfrm>
          </p:contentPart>
        </mc:Choice>
        <mc:Fallback>
          <p:sp>
            <p:nvSpPr>
              <p:cNvPr id="1052601" name=""/>
              <p:cNvSpPr/>
              <p:nvPr/>
            </p:nvSpPr>
            <p:spPr>
              <a:xfrm>
                <a:off x="7512513" y="752666"/>
                <a:ext cx="340688" cy="58512"/>
              </a:xfrm>
            </p:spPr>
          </p:sp>
        </mc:Fallback>
      </mc:AlternateContent>
      <mc:AlternateContent xmlns:mc="http://schemas.openxmlformats.org/markup-compatibility/2006">
        <mc:Choice xmlns:p14="http://schemas.microsoft.com/office/powerpoint/2010/main" Requires="p14">
          <p:contentPart p14:bwMode="auto" r:id="rId156">
            <p14:nvContentPartPr>
              <p14:cNvPr id="1052602" name=""/>
              <p14:cNvContentPartPr/>
              <p14:nvPr/>
            </p14:nvContentPartPr>
            <p14:xfrm>
              <a:off x="7562815" y="767119"/>
              <a:ext cx="247990" cy="21401"/>
            </p14:xfrm>
          </p:contentPart>
        </mc:Choice>
        <mc:Fallback>
          <p:sp>
            <p:nvSpPr>
              <p:cNvPr id="1052602" name=""/>
              <p:cNvSpPr/>
              <p:nvPr/>
            </p:nvSpPr>
            <p:spPr>
              <a:xfrm>
                <a:off x="7562815" y="767119"/>
                <a:ext cx="247990" cy="21401"/>
              </a:xfrm>
            </p:spPr>
          </p:sp>
        </mc:Fallback>
      </mc:AlternateContent>
      <mc:AlternateContent xmlns:mc="http://schemas.openxmlformats.org/markup-compatibility/2006">
        <mc:Choice xmlns:p14="http://schemas.microsoft.com/office/powerpoint/2010/main" Requires="p14">
          <p:contentPart p14:bwMode="auto" r:id="rId157">
            <p14:nvContentPartPr>
              <p14:cNvPr id="1052603" name=""/>
              <p14:cNvContentPartPr/>
              <p14:nvPr/>
            </p14:nvContentPartPr>
            <p14:xfrm>
              <a:off x="7541194" y="770341"/>
              <a:ext cx="251939" cy="25658"/>
            </p14:xfrm>
          </p:contentPart>
        </mc:Choice>
        <mc:Fallback>
          <p:sp>
            <p:nvSpPr>
              <p:cNvPr id="1052603" name=""/>
              <p:cNvSpPr/>
              <p:nvPr/>
            </p:nvSpPr>
            <p:spPr>
              <a:xfrm>
                <a:off x="7541194" y="770341"/>
                <a:ext cx="251939" cy="25658"/>
              </a:xfrm>
            </p:spPr>
          </p:sp>
        </mc:Fallback>
      </mc:AlternateContent>
      <mc:AlternateContent xmlns:mc="http://schemas.openxmlformats.org/markup-compatibility/2006">
        <mc:Choice xmlns:p14="http://schemas.microsoft.com/office/powerpoint/2010/main" Requires="p14">
          <p:contentPart p14:bwMode="auto" r:id="rId158">
            <p14:nvContentPartPr>
              <p14:cNvPr id="1052604" name=""/>
              <p14:cNvContentPartPr/>
              <p14:nvPr/>
            </p14:nvContentPartPr>
            <p14:xfrm>
              <a:off x="7648281" y="777968"/>
              <a:ext cx="150600" cy="28857"/>
            </p14:xfrm>
          </p:contentPart>
        </mc:Choice>
        <mc:Fallback>
          <p:sp>
            <p:nvSpPr>
              <p:cNvPr id="1052604" name=""/>
              <p:cNvSpPr/>
              <p:nvPr/>
            </p:nvSpPr>
            <p:spPr>
              <a:xfrm>
                <a:off x="7648281" y="777968"/>
                <a:ext cx="150600" cy="28857"/>
              </a:xfrm>
            </p:spPr>
          </p:sp>
        </mc:Fallback>
      </mc:AlternateContent>
      <mc:AlternateContent xmlns:mc="http://schemas.openxmlformats.org/markup-compatibility/2006">
        <mc:Choice xmlns:p14="http://schemas.microsoft.com/office/powerpoint/2010/main" Requires="p14">
          <p:contentPart p14:bwMode="auto" r:id="rId159">
            <p14:nvContentPartPr>
              <p14:cNvPr id="1052605" name=""/>
              <p14:cNvContentPartPr/>
              <p14:nvPr/>
            </p14:nvContentPartPr>
            <p14:xfrm>
              <a:off x="7734427" y="879052"/>
              <a:ext cx="92693" cy="84596"/>
            </p14:xfrm>
          </p:contentPart>
        </mc:Choice>
        <mc:Fallback>
          <p:sp>
            <p:nvSpPr>
              <p:cNvPr id="1052605" name=""/>
              <p:cNvSpPr/>
              <p:nvPr/>
            </p:nvSpPr>
            <p:spPr>
              <a:xfrm>
                <a:off x="7734427" y="879052"/>
                <a:ext cx="92693" cy="84596"/>
              </a:xfrm>
            </p:spPr>
          </p:sp>
        </mc:Fallback>
      </mc:AlternateContent>
      <mc:AlternateContent xmlns:mc="http://schemas.openxmlformats.org/markup-compatibility/2006">
        <mc:Choice xmlns:p14="http://schemas.microsoft.com/office/powerpoint/2010/main" Requires="p14">
          <p:contentPart p14:bwMode="auto" r:id="rId160">
            <p14:nvContentPartPr>
              <p14:cNvPr id="1052606" name=""/>
              <p14:cNvContentPartPr/>
              <p14:nvPr/>
            </p14:nvContentPartPr>
            <p14:xfrm>
              <a:off x="7615757" y="1052792"/>
              <a:ext cx="68400" cy="112560"/>
            </p14:xfrm>
          </p:contentPart>
        </mc:Choice>
        <mc:Fallback>
          <p:sp>
            <p:nvSpPr>
              <p:cNvPr id="1052606" name=""/>
              <p:cNvSpPr/>
              <p:nvPr/>
            </p:nvSpPr>
            <p:spPr>
              <a:xfrm>
                <a:off x="7615757" y="1052792"/>
                <a:ext cx="68400" cy="112560"/>
              </a:xfrm>
            </p:spPr>
          </p:sp>
        </mc:Fallback>
      </mc:AlternateContent>
      <mc:AlternateContent xmlns:mc="http://schemas.openxmlformats.org/markup-compatibility/2006">
        <mc:Choice xmlns:p14="http://schemas.microsoft.com/office/powerpoint/2010/main" Requires="p14">
          <p:contentPart p14:bwMode="auto" r:id="rId161">
            <p14:nvContentPartPr>
              <p14:cNvPr id="1052607" name=""/>
              <p14:cNvContentPartPr/>
              <p14:nvPr/>
            </p14:nvContentPartPr>
            <p14:xfrm>
              <a:off x="7528031" y="1233979"/>
              <a:ext cx="55964" cy="76580"/>
            </p14:xfrm>
          </p:contentPart>
        </mc:Choice>
        <mc:Fallback>
          <p:sp>
            <p:nvSpPr>
              <p:cNvPr id="1052607" name=""/>
              <p:cNvSpPr/>
              <p:nvPr/>
            </p:nvSpPr>
            <p:spPr>
              <a:xfrm>
                <a:off x="7528031" y="1233979"/>
                <a:ext cx="55964" cy="76580"/>
              </a:xfrm>
            </p:spPr>
          </p:sp>
        </mc:Fallback>
      </mc:AlternateContent>
      <mc:AlternateContent xmlns:mc="http://schemas.openxmlformats.org/markup-compatibility/2006">
        <mc:Choice xmlns:p14="http://schemas.microsoft.com/office/powerpoint/2010/main" Requires="p14">
          <p:contentPart p14:bwMode="auto" r:id="rId162">
            <p14:nvContentPartPr>
              <p14:cNvPr id="1052608" name=""/>
              <p14:cNvContentPartPr/>
              <p14:nvPr/>
            </p14:nvContentPartPr>
            <p14:xfrm>
              <a:off x="7391171" y="1436758"/>
              <a:ext cx="56919" cy="65524"/>
            </p14:xfrm>
          </p:contentPart>
        </mc:Choice>
        <mc:Fallback>
          <p:sp>
            <p:nvSpPr>
              <p:cNvPr id="1052608" name=""/>
              <p:cNvSpPr/>
              <p:nvPr/>
            </p:nvSpPr>
            <p:spPr>
              <a:xfrm>
                <a:off x="7391171" y="1436758"/>
                <a:ext cx="56919" cy="65524"/>
              </a:xfrm>
            </p:spPr>
          </p:sp>
        </mc:Fallback>
      </mc:AlternateContent>
      <mc:AlternateContent xmlns:mc="http://schemas.openxmlformats.org/markup-compatibility/2006">
        <mc:Choice xmlns:p14="http://schemas.microsoft.com/office/powerpoint/2010/main" Requires="p14">
          <p:contentPart p14:bwMode="auto" r:id="rId163">
            <p14:nvContentPartPr>
              <p14:cNvPr id="1052609" name=""/>
              <p14:cNvContentPartPr/>
              <p14:nvPr/>
            </p14:nvContentPartPr>
            <p14:xfrm>
              <a:off x="7433972" y="1108900"/>
              <a:ext cx="184560" cy="91004"/>
            </p14:xfrm>
          </p:contentPart>
        </mc:Choice>
        <mc:Fallback>
          <p:sp>
            <p:nvSpPr>
              <p:cNvPr id="1052609" name=""/>
              <p:cNvSpPr/>
              <p:nvPr/>
            </p:nvSpPr>
            <p:spPr>
              <a:xfrm>
                <a:off x="7433972" y="1108900"/>
                <a:ext cx="184560" cy="91004"/>
              </a:xfrm>
            </p:spPr>
          </p:sp>
        </mc:Fallback>
      </mc:AlternateContent>
      <mc:AlternateContent xmlns:mc="http://schemas.openxmlformats.org/markup-compatibility/2006">
        <mc:Choice xmlns:p14="http://schemas.microsoft.com/office/powerpoint/2010/main" Requires="p14">
          <p:contentPart p14:bwMode="auto" r:id="rId164">
            <p14:nvContentPartPr>
              <p14:cNvPr id="1052610" name=""/>
              <p14:cNvContentPartPr/>
              <p14:nvPr/>
            </p14:nvContentPartPr>
            <p14:xfrm>
              <a:off x="7043045" y="944081"/>
              <a:ext cx="215696" cy="268156"/>
            </p14:xfrm>
          </p:contentPart>
        </mc:Choice>
        <mc:Fallback>
          <p:sp>
            <p:nvSpPr>
              <p:cNvPr id="1052610" name=""/>
              <p:cNvSpPr/>
              <p:nvPr/>
            </p:nvSpPr>
            <p:spPr>
              <a:xfrm>
                <a:off x="7043045" y="944081"/>
                <a:ext cx="215696" cy="268156"/>
              </a:xfrm>
            </p:spPr>
          </p:sp>
        </mc:Fallback>
      </mc:AlternateContent>
      <mc:AlternateContent xmlns:mc="http://schemas.openxmlformats.org/markup-compatibility/2006">
        <mc:Choice xmlns:p14="http://schemas.microsoft.com/office/powerpoint/2010/main" Requires="p14">
          <p:contentPart p14:bwMode="auto" r:id="rId165">
            <p14:nvContentPartPr>
              <p14:cNvPr id="1052611" name=""/>
              <p14:cNvContentPartPr/>
              <p14:nvPr/>
            </p14:nvContentPartPr>
            <p14:xfrm>
              <a:off x="7246175" y="980318"/>
              <a:ext cx="133747" cy="282833"/>
            </p14:xfrm>
          </p:contentPart>
        </mc:Choice>
        <mc:Fallback>
          <p:sp>
            <p:nvSpPr>
              <p:cNvPr id="1052611" name=""/>
              <p:cNvSpPr/>
              <p:nvPr/>
            </p:nvSpPr>
            <p:spPr>
              <a:xfrm>
                <a:off x="7246175" y="980318"/>
                <a:ext cx="133747" cy="282833"/>
              </a:xfrm>
            </p:spPr>
          </p:sp>
        </mc:Fallback>
      </mc:AlternateContent>
      <mc:AlternateContent xmlns:mc="http://schemas.openxmlformats.org/markup-compatibility/2006">
        <mc:Choice xmlns:p14="http://schemas.microsoft.com/office/powerpoint/2010/main" Requires="p14">
          <p:contentPart p14:bwMode="auto" r:id="rId166">
            <p14:nvContentPartPr>
              <p14:cNvPr id="1052612" name=""/>
              <p14:cNvContentPartPr/>
              <p14:nvPr/>
            </p14:nvContentPartPr>
            <p14:xfrm>
              <a:off x="6967921" y="256070"/>
              <a:ext cx="158503" cy="173467"/>
            </p14:xfrm>
          </p:contentPart>
        </mc:Choice>
        <mc:Fallback>
          <p:sp>
            <p:nvSpPr>
              <p:cNvPr id="1052612" name=""/>
              <p:cNvSpPr/>
              <p:nvPr/>
            </p:nvSpPr>
            <p:spPr>
              <a:xfrm>
                <a:off x="6967921" y="256070"/>
                <a:ext cx="158503" cy="173467"/>
              </a:xfrm>
            </p:spPr>
          </p:sp>
        </mc:Fallback>
      </mc:AlternateContent>
      <mc:AlternateContent xmlns:mc="http://schemas.openxmlformats.org/markup-compatibility/2006">
        <mc:Choice xmlns:p14="http://schemas.microsoft.com/office/powerpoint/2010/main" Requires="p14">
          <p:contentPart p14:bwMode="auto" r:id="rId167">
            <p14:nvContentPartPr>
              <p14:cNvPr id="1052613" name=""/>
              <p14:cNvContentPartPr/>
              <p14:nvPr/>
            </p14:nvContentPartPr>
            <p14:xfrm>
              <a:off x="7119123" y="118319"/>
              <a:ext cx="19050" cy="331558"/>
            </p14:xfrm>
          </p:contentPart>
        </mc:Choice>
        <mc:Fallback>
          <p:sp>
            <p:nvSpPr>
              <p:cNvPr id="1052613" name=""/>
              <p:cNvSpPr/>
              <p:nvPr/>
            </p:nvSpPr>
            <p:spPr>
              <a:xfrm>
                <a:off x="7119123" y="118319"/>
                <a:ext cx="19050" cy="331558"/>
              </a:xfrm>
            </p:spPr>
          </p:sp>
        </mc:Fallback>
      </mc:AlternateContent>
      <mc:AlternateContent xmlns:mc="http://schemas.openxmlformats.org/markup-compatibility/2006">
        <mc:Choice xmlns:p14="http://schemas.microsoft.com/office/powerpoint/2010/main" Requires="p14">
          <p:contentPart p14:bwMode="auto" r:id="rId168">
            <p14:nvContentPartPr>
              <p14:cNvPr id="1052614" name=""/>
              <p14:cNvContentPartPr/>
              <p14:nvPr/>
            </p14:nvContentPartPr>
            <p14:xfrm>
              <a:off x="7189073" y="140409"/>
              <a:ext cx="106109" cy="260762"/>
            </p14:xfrm>
          </p:contentPart>
        </mc:Choice>
        <mc:Fallback>
          <p:sp>
            <p:nvSpPr>
              <p:cNvPr id="1052614" name=""/>
              <p:cNvSpPr/>
              <p:nvPr/>
            </p:nvSpPr>
            <p:spPr>
              <a:xfrm>
                <a:off x="7189073" y="140409"/>
                <a:ext cx="106109" cy="260762"/>
              </a:xfrm>
            </p:spPr>
          </p:sp>
        </mc:Fallback>
      </mc:AlternateContent>
      <mc:AlternateContent xmlns:mc="http://schemas.openxmlformats.org/markup-compatibility/2006">
        <mc:Choice xmlns:p14="http://schemas.microsoft.com/office/powerpoint/2010/main" Requires="p14">
          <p:contentPart p14:bwMode="auto" r:id="rId169">
            <p14:nvContentPartPr>
              <p14:cNvPr id="1052615" name=""/>
              <p14:cNvContentPartPr/>
              <p14:nvPr/>
            </p14:nvContentPartPr>
            <p14:xfrm>
              <a:off x="7383669" y="257183"/>
              <a:ext cx="111798" cy="13282"/>
            </p14:xfrm>
          </p:contentPart>
        </mc:Choice>
        <mc:Fallback>
          <p:sp>
            <p:nvSpPr>
              <p:cNvPr id="1052615" name=""/>
              <p:cNvSpPr/>
              <p:nvPr/>
            </p:nvSpPr>
            <p:spPr>
              <a:xfrm>
                <a:off x="7383669" y="257183"/>
                <a:ext cx="111798" cy="13282"/>
              </a:xfrm>
            </p:spPr>
          </p:sp>
        </mc:Fallback>
      </mc:AlternateContent>
      <mc:AlternateContent xmlns:mc="http://schemas.openxmlformats.org/markup-compatibility/2006">
        <mc:Choice xmlns:p14="http://schemas.microsoft.com/office/powerpoint/2010/main" Requires="p14">
          <p:contentPart p14:bwMode="auto" r:id="rId170">
            <p14:nvContentPartPr>
              <p14:cNvPr id="1052616" name=""/>
              <p14:cNvContentPartPr/>
              <p14:nvPr/>
            </p14:nvContentPartPr>
            <p14:xfrm>
              <a:off x="7383669" y="317259"/>
              <a:ext cx="124390" cy="40076"/>
            </p14:xfrm>
          </p:contentPart>
        </mc:Choice>
        <mc:Fallback>
          <p:sp>
            <p:nvSpPr>
              <p:cNvPr id="1052616" name=""/>
              <p:cNvSpPr/>
              <p:nvPr/>
            </p:nvSpPr>
            <p:spPr>
              <a:xfrm>
                <a:off x="7383669" y="317259"/>
                <a:ext cx="124390" cy="40076"/>
              </a:xfrm>
            </p:spPr>
          </p:sp>
        </mc:Fallback>
      </mc:AlternateContent>
      <mc:AlternateContent xmlns:mc="http://schemas.openxmlformats.org/markup-compatibility/2006">
        <mc:Choice xmlns:p14="http://schemas.microsoft.com/office/powerpoint/2010/main" Requires="p14">
          <p:contentPart p14:bwMode="auto" r:id="rId171">
            <p14:nvContentPartPr>
              <p14:cNvPr id="1052617" name=""/>
              <p14:cNvContentPartPr/>
              <p14:nvPr/>
            </p14:nvContentPartPr>
            <p14:xfrm>
              <a:off x="7573737" y="154556"/>
              <a:ext cx="53499" cy="228180"/>
            </p14:xfrm>
          </p:contentPart>
        </mc:Choice>
        <mc:Fallback>
          <p:sp>
            <p:nvSpPr>
              <p:cNvPr id="1052617" name=""/>
              <p:cNvSpPr/>
              <p:nvPr/>
            </p:nvSpPr>
            <p:spPr>
              <a:xfrm>
                <a:off x="7573737" y="154556"/>
                <a:ext cx="53499" cy="228180"/>
              </a:xfrm>
            </p:spPr>
          </p:sp>
        </mc:Fallback>
      </mc:AlternateContent>
      <mc:AlternateContent xmlns:mc="http://schemas.openxmlformats.org/markup-compatibility/2006">
        <mc:Choice xmlns:p14="http://schemas.microsoft.com/office/powerpoint/2010/main" Requires="p14">
          <p:contentPart p14:bwMode="auto" r:id="rId172">
            <p14:nvContentPartPr>
              <p14:cNvPr id="1052618" name=""/>
              <p14:cNvContentPartPr/>
              <p14:nvPr/>
            </p14:nvContentPartPr>
            <p14:xfrm>
              <a:off x="7555314" y="107352"/>
              <a:ext cx="190483" cy="213746"/>
            </p14:xfrm>
          </p:contentPart>
        </mc:Choice>
        <mc:Fallback>
          <p:sp>
            <p:nvSpPr>
              <p:cNvPr id="1052618" name=""/>
              <p:cNvSpPr/>
              <p:nvPr/>
            </p:nvSpPr>
            <p:spPr>
              <a:xfrm>
                <a:off x="7555314" y="107352"/>
                <a:ext cx="190483" cy="213746"/>
              </a:xfrm>
            </p:spPr>
          </p:sp>
        </mc:Fallback>
      </mc:AlternateContent>
      <mc:AlternateContent xmlns:mc="http://schemas.openxmlformats.org/markup-compatibility/2006">
        <mc:Choice xmlns:p14="http://schemas.microsoft.com/office/powerpoint/2010/main" Requires="p14">
          <p:contentPart p14:bwMode="auto" r:id="rId173">
            <p14:nvContentPartPr>
              <p14:cNvPr id="1052619" name=""/>
              <p14:cNvContentPartPr/>
              <p14:nvPr/>
            </p14:nvContentPartPr>
            <p14:xfrm>
              <a:off x="7700360" y="321099"/>
              <a:ext cx="184122" cy="114868"/>
            </p14:xfrm>
          </p:contentPart>
        </mc:Choice>
        <mc:Fallback>
          <p:sp>
            <p:nvSpPr>
              <p:cNvPr id="1052619" name=""/>
              <p:cNvSpPr/>
              <p:nvPr/>
            </p:nvSpPr>
            <p:spPr>
              <a:xfrm>
                <a:off x="7700360" y="321099"/>
                <a:ext cx="184122" cy="114868"/>
              </a:xfrm>
            </p:spPr>
          </p:sp>
        </mc:Fallback>
      </mc:AlternateContent>
      <mc:AlternateContent xmlns:mc="http://schemas.openxmlformats.org/markup-compatibility/2006">
        <mc:Choice xmlns:p14="http://schemas.microsoft.com/office/powerpoint/2010/main" Requires="p14">
          <p:contentPart p14:bwMode="auto" r:id="rId174">
            <p14:nvContentPartPr>
              <p14:cNvPr id="1052620" name=""/>
              <p14:cNvContentPartPr/>
              <p14:nvPr/>
            </p14:nvContentPartPr>
            <p14:xfrm>
              <a:off x="7935560" y="251017"/>
              <a:ext cx="115738" cy="76472"/>
            </p14:xfrm>
          </p:contentPart>
        </mc:Choice>
        <mc:Fallback>
          <p:sp>
            <p:nvSpPr>
              <p:cNvPr id="1052620" name=""/>
              <p:cNvSpPr/>
              <p:nvPr/>
            </p:nvSpPr>
            <p:spPr>
              <a:xfrm>
                <a:off x="7935560" y="251017"/>
                <a:ext cx="115738" cy="76472"/>
              </a:xfrm>
            </p:spPr>
          </p:sp>
        </mc:Fallback>
      </mc:AlternateContent>
      <mc:AlternateContent xmlns:mc="http://schemas.openxmlformats.org/markup-compatibility/2006">
        <mc:Choice xmlns:p14="http://schemas.microsoft.com/office/powerpoint/2010/main" Requires="p14">
          <p:contentPart p14:bwMode="auto" r:id="rId175">
            <p14:nvContentPartPr>
              <p14:cNvPr id="1052621" name=""/>
              <p14:cNvContentPartPr/>
              <p14:nvPr/>
            </p14:nvContentPartPr>
            <p14:xfrm>
              <a:off x="8026368" y="82082"/>
              <a:ext cx="16876" cy="273241"/>
            </p14:xfrm>
          </p:contentPart>
        </mc:Choice>
        <mc:Fallback>
          <p:sp>
            <p:nvSpPr>
              <p:cNvPr id="1052621" name=""/>
              <p:cNvSpPr/>
              <p:nvPr/>
            </p:nvSpPr>
            <p:spPr>
              <a:xfrm>
                <a:off x="8026368" y="82082"/>
                <a:ext cx="16876" cy="273241"/>
              </a:xfrm>
            </p:spPr>
          </p:sp>
        </mc:Fallback>
      </mc:AlternateContent>
      <mc:AlternateContent xmlns:mc="http://schemas.openxmlformats.org/markup-compatibility/2006">
        <mc:Choice xmlns:p14="http://schemas.microsoft.com/office/powerpoint/2010/main" Requires="p14">
          <p:contentPart p14:bwMode="auto" r:id="rId176">
            <p14:nvContentPartPr>
              <p14:cNvPr id="1052622" name=""/>
              <p14:cNvContentPartPr/>
              <p14:nvPr/>
            </p14:nvContentPartPr>
            <p14:xfrm>
              <a:off x="8080165" y="89031"/>
              <a:ext cx="189968" cy="238369"/>
            </p14:xfrm>
          </p:contentPart>
        </mc:Choice>
        <mc:Fallback>
          <p:sp>
            <p:nvSpPr>
              <p:cNvPr id="1052622" name=""/>
              <p:cNvSpPr/>
              <p:nvPr/>
            </p:nvSpPr>
            <p:spPr>
              <a:xfrm>
                <a:off x="8080165" y="89031"/>
                <a:ext cx="189968" cy="238369"/>
              </a:xfrm>
            </p:spPr>
          </p:sp>
        </mc:Fallback>
      </mc:AlternateContent>
      <mc:AlternateContent xmlns:mc="http://schemas.openxmlformats.org/markup-compatibility/2006">
        <mc:Choice xmlns:p14="http://schemas.microsoft.com/office/powerpoint/2010/main" Requires="p14">
          <p:contentPart p14:bwMode="auto" r:id="rId177">
            <p14:nvContentPartPr>
              <p14:cNvPr id="1052623" name=""/>
              <p14:cNvContentPartPr/>
              <p14:nvPr/>
            </p14:nvContentPartPr>
            <p14:xfrm>
              <a:off x="8428096" y="216358"/>
              <a:ext cx="0" cy="39712"/>
            </p14:xfrm>
          </p:contentPart>
        </mc:Choice>
        <mc:Fallback>
          <p:sp>
            <p:nvSpPr>
              <p:cNvPr id="1052623" name=""/>
              <p:cNvSpPr/>
              <p:nvPr/>
            </p:nvSpPr>
            <p:spPr>
              <a:xfrm>
                <a:off x="8428096" y="216358"/>
                <a:ext cx="0" cy="39712"/>
              </a:xfrm>
            </p:spPr>
          </p:sp>
        </mc:Fallback>
      </mc:AlternateContent>
      <mc:AlternateContent xmlns:mc="http://schemas.openxmlformats.org/markup-compatibility/2006">
        <mc:Choice xmlns:p14="http://schemas.microsoft.com/office/powerpoint/2010/main" Requires="p14">
          <p:contentPart p14:bwMode="auto" r:id="rId178">
            <p14:nvContentPartPr>
              <p14:cNvPr id="1052624" name=""/>
              <p14:cNvContentPartPr/>
              <p14:nvPr/>
            </p14:nvContentPartPr>
            <p14:xfrm>
              <a:off x="7387459" y="755945"/>
              <a:ext cx="167855" cy="514079"/>
            </p14:xfrm>
          </p:contentPart>
        </mc:Choice>
        <mc:Fallback>
          <p:sp>
            <p:nvSpPr>
              <p:cNvPr id="1052624" name=""/>
              <p:cNvSpPr/>
              <p:nvPr/>
            </p:nvSpPr>
            <p:spPr>
              <a:xfrm>
                <a:off x="7387459" y="755945"/>
                <a:ext cx="167855" cy="514079"/>
              </a:xfrm>
            </p:spPr>
          </p:sp>
        </mc:Fallback>
      </mc:AlternateContent>
      <mc:AlternateContent xmlns:mc="http://schemas.openxmlformats.org/markup-compatibility/2006">
        <mc:Choice xmlns:p14="http://schemas.microsoft.com/office/powerpoint/2010/main" Requires="p14">
          <p:contentPart p14:bwMode="auto" r:id="rId179">
            <p14:nvContentPartPr>
              <p14:cNvPr id="1052625" name=""/>
              <p14:cNvContentPartPr/>
              <p14:nvPr/>
            </p14:nvContentPartPr>
            <p14:xfrm>
              <a:off x="7414889" y="777787"/>
              <a:ext cx="99669" cy="506486"/>
            </p14:xfrm>
          </p:contentPart>
        </mc:Choice>
        <mc:Fallback>
          <p:sp>
            <p:nvSpPr>
              <p:cNvPr id="1052625" name=""/>
              <p:cNvSpPr/>
              <p:nvPr/>
            </p:nvSpPr>
            <p:spPr>
              <a:xfrm>
                <a:off x="7414889" y="777787"/>
                <a:ext cx="99669" cy="506486"/>
              </a:xfrm>
            </p:spPr>
          </p:sp>
        </mc:Fallback>
      </mc:AlternateContent>
      <mc:AlternateContent xmlns:mc="http://schemas.openxmlformats.org/markup-compatibility/2006">
        <mc:Choice xmlns:p14="http://schemas.microsoft.com/office/powerpoint/2010/main" Requires="p14">
          <p:contentPart p14:bwMode="auto" r:id="rId180">
            <p14:nvContentPartPr>
              <p14:cNvPr id="1052626" name=""/>
              <p14:cNvContentPartPr/>
              <p14:nvPr/>
            </p14:nvContentPartPr>
            <p14:xfrm>
              <a:off x="7362490" y="1109107"/>
              <a:ext cx="192914" cy="151177"/>
            </p14:xfrm>
          </p:contentPart>
        </mc:Choice>
        <mc:Fallback>
          <p:sp>
            <p:nvSpPr>
              <p:cNvPr id="1052626" name=""/>
              <p:cNvSpPr/>
              <p:nvPr/>
            </p:nvSpPr>
            <p:spPr>
              <a:xfrm>
                <a:off x="7362490" y="1109107"/>
                <a:ext cx="192914" cy="151177"/>
              </a:xfrm>
            </p:spPr>
          </p:sp>
        </mc:Fallback>
      </mc:AlternateContent>
      <mc:AlternateContent xmlns:mc="http://schemas.openxmlformats.org/markup-compatibility/2006">
        <mc:Choice xmlns:p14="http://schemas.microsoft.com/office/powerpoint/2010/main" Requires="p14">
          <p:contentPart p14:bwMode="auto" r:id="rId181">
            <p14:nvContentPartPr>
              <p14:cNvPr id="1052627" name=""/>
              <p14:cNvContentPartPr/>
              <p14:nvPr/>
            </p14:nvContentPartPr>
            <p14:xfrm>
              <a:off x="7404760" y="799628"/>
              <a:ext cx="122313" cy="467055"/>
            </p14:xfrm>
          </p:contentPart>
        </mc:Choice>
        <mc:Fallback>
          <p:sp>
            <p:nvSpPr>
              <p:cNvPr id="1052627" name=""/>
              <p:cNvSpPr/>
              <p:nvPr/>
            </p:nvSpPr>
            <p:spPr>
              <a:xfrm>
                <a:off x="7404760" y="799628"/>
                <a:ext cx="122313" cy="467055"/>
              </a:xfrm>
            </p:spPr>
          </p:sp>
        </mc:Fallback>
      </mc:AlternateContent>
      <mc:AlternateContent xmlns:mc="http://schemas.openxmlformats.org/markup-compatibility/2006">
        <mc:Choice xmlns:p14="http://schemas.microsoft.com/office/powerpoint/2010/main" Requires="p14">
          <p:contentPart p14:bwMode="auto" r:id="rId182">
            <p14:nvContentPartPr>
              <p14:cNvPr id="1052628" name=""/>
              <p14:cNvContentPartPr/>
              <p14:nvPr/>
            </p14:nvContentPartPr>
            <p14:xfrm>
              <a:off x="7407324" y="864160"/>
              <a:ext cx="91069" cy="344161"/>
            </p14:xfrm>
          </p:contentPart>
        </mc:Choice>
        <mc:Fallback>
          <p:sp>
            <p:nvSpPr>
              <p:cNvPr id="1052628" name=""/>
              <p:cNvSpPr/>
              <p:nvPr/>
            </p:nvSpPr>
            <p:spPr>
              <a:xfrm>
                <a:off x="7407324" y="864160"/>
                <a:ext cx="91069" cy="344161"/>
              </a:xfrm>
            </p:spPr>
          </p:sp>
        </mc:Fallback>
      </mc:AlternateContent>
      <mc:AlternateContent xmlns:mc="http://schemas.openxmlformats.org/markup-compatibility/2006">
        <mc:Choice xmlns:p14="http://schemas.microsoft.com/office/powerpoint/2010/main" Requires="p14">
          <p:contentPart p14:bwMode="auto" r:id="rId183">
            <p14:nvContentPartPr>
              <p14:cNvPr id="1052629" name=""/>
              <p14:cNvContentPartPr/>
              <p14:nvPr/>
            </p14:nvContentPartPr>
            <p14:xfrm>
              <a:off x="7513141" y="1344052"/>
              <a:ext cx="135955" cy="117085"/>
            </p14:xfrm>
          </p:contentPart>
        </mc:Choice>
        <mc:Fallback>
          <p:sp>
            <p:nvSpPr>
              <p:cNvPr id="1052629" name=""/>
              <p:cNvSpPr/>
              <p:nvPr/>
            </p:nvSpPr>
            <p:spPr>
              <a:xfrm>
                <a:off x="7513141" y="1344052"/>
                <a:ext cx="135955" cy="117085"/>
              </a:xfrm>
            </p:spPr>
          </p:sp>
        </mc:Fallback>
      </mc:AlternateContent>
      <mc:AlternateContent xmlns:mc="http://schemas.openxmlformats.org/markup-compatibility/2006">
        <mc:Choice xmlns:p14="http://schemas.microsoft.com/office/powerpoint/2010/main" Requires="p14">
          <p:contentPart p14:bwMode="auto" r:id="rId184">
            <p14:nvContentPartPr>
              <p14:cNvPr id="1052630" name=""/>
              <p14:cNvContentPartPr/>
              <p14:nvPr/>
            </p14:nvContentPartPr>
            <p14:xfrm>
              <a:off x="7519573" y="1263018"/>
              <a:ext cx="207385" cy="28791"/>
            </p14:xfrm>
          </p:contentPart>
        </mc:Choice>
        <mc:Fallback>
          <p:sp>
            <p:nvSpPr>
              <p:cNvPr id="1052630" name=""/>
              <p:cNvSpPr/>
              <p:nvPr/>
            </p:nvSpPr>
            <p:spPr>
              <a:xfrm>
                <a:off x="7519573" y="1263018"/>
                <a:ext cx="207385" cy="28791"/>
              </a:xfrm>
            </p:spPr>
          </p:sp>
        </mc:Fallback>
      </mc:AlternateContent>
      <mc:AlternateContent xmlns:mc="http://schemas.openxmlformats.org/markup-compatibility/2006">
        <mc:Choice xmlns:p14="http://schemas.microsoft.com/office/powerpoint/2010/main" Requires="p14">
          <p:contentPart p14:bwMode="auto" r:id="rId185">
            <p14:nvContentPartPr>
              <p14:cNvPr id="1052631" name=""/>
              <p14:cNvContentPartPr/>
              <p14:nvPr/>
            </p14:nvContentPartPr>
            <p14:xfrm>
              <a:off x="7662977" y="1219335"/>
              <a:ext cx="88427" cy="96300"/>
            </p14:xfrm>
          </p:contentPart>
        </mc:Choice>
        <mc:Fallback>
          <p:sp>
            <p:nvSpPr>
              <p:cNvPr id="1052631" name=""/>
              <p:cNvSpPr/>
              <p:nvPr/>
            </p:nvSpPr>
            <p:spPr>
              <a:xfrm>
                <a:off x="7662977" y="1219335"/>
                <a:ext cx="88427" cy="96300"/>
              </a:xfrm>
            </p:spPr>
          </p:sp>
        </mc:Fallback>
      </mc:AlternateContent>
      <mc:AlternateContent xmlns:mc="http://schemas.openxmlformats.org/markup-compatibility/2006">
        <mc:Choice xmlns:p14="http://schemas.microsoft.com/office/powerpoint/2010/main" Requires="p14">
          <p:contentPart p14:bwMode="auto" r:id="rId186">
            <p14:nvContentPartPr>
              <p14:cNvPr id="1052632" name=""/>
              <p14:cNvContentPartPr/>
              <p14:nvPr/>
            </p14:nvContentPartPr>
            <p14:xfrm>
              <a:off x="7415478" y="2635391"/>
              <a:ext cx="348964" cy="337067"/>
            </p14:xfrm>
          </p:contentPart>
        </mc:Choice>
        <mc:Fallback>
          <p:sp>
            <p:nvSpPr>
              <p:cNvPr id="1052632" name=""/>
              <p:cNvSpPr/>
              <p:nvPr/>
            </p:nvSpPr>
            <p:spPr>
              <a:xfrm>
                <a:off x="7415478" y="2635391"/>
                <a:ext cx="348964" cy="337067"/>
              </a:xfrm>
            </p:spPr>
          </p:sp>
        </mc:Fallback>
      </mc:AlternateContent>
      <mc:AlternateContent xmlns:mc="http://schemas.openxmlformats.org/markup-compatibility/2006">
        <mc:Choice xmlns:p14="http://schemas.microsoft.com/office/powerpoint/2010/main" Requires="p14">
          <p:contentPart p14:bwMode="auto" r:id="rId187">
            <p14:nvContentPartPr>
              <p14:cNvPr id="1052633" name=""/>
              <p14:cNvContentPartPr/>
              <p14:nvPr/>
            </p14:nvContentPartPr>
            <p14:xfrm>
              <a:off x="7655476" y="2784236"/>
              <a:ext cx="193266" cy="43683"/>
            </p14:xfrm>
          </p:contentPart>
        </mc:Choice>
        <mc:Fallback>
          <p:sp>
            <p:nvSpPr>
              <p:cNvPr id="1052633" name=""/>
              <p:cNvSpPr/>
              <p:nvPr/>
            </p:nvSpPr>
            <p:spPr>
              <a:xfrm>
                <a:off x="7655476" y="2784236"/>
                <a:ext cx="193266" cy="43683"/>
              </a:xfrm>
            </p:spPr>
          </p:sp>
        </mc:Fallback>
      </mc:AlternateContent>
      <mc:AlternateContent xmlns:mc="http://schemas.openxmlformats.org/markup-compatibility/2006">
        <mc:Choice xmlns:p14="http://schemas.microsoft.com/office/powerpoint/2010/main" Requires="p14">
          <p:contentPart p14:bwMode="auto" r:id="rId188">
            <p14:nvContentPartPr>
              <p14:cNvPr id="1052634" name=""/>
              <p14:cNvContentPartPr/>
              <p14:nvPr/>
            </p14:nvContentPartPr>
            <p14:xfrm>
              <a:off x="7677097" y="2573302"/>
              <a:ext cx="186254" cy="14856"/>
            </p14:xfrm>
          </p:contentPart>
        </mc:Choice>
        <mc:Fallback>
          <p:sp>
            <p:nvSpPr>
              <p:cNvPr id="1052634" name=""/>
              <p:cNvSpPr/>
              <p:nvPr/>
            </p:nvSpPr>
            <p:spPr>
              <a:xfrm>
                <a:off x="7677097" y="2573302"/>
                <a:ext cx="186254" cy="14856"/>
              </a:xfrm>
            </p:spPr>
          </p:sp>
        </mc:Fallback>
      </mc:AlternateContent>
      <mc:AlternateContent xmlns:mc="http://schemas.openxmlformats.org/markup-compatibility/2006">
        <mc:Choice xmlns:p14="http://schemas.microsoft.com/office/powerpoint/2010/main" Requires="p14">
          <p:contentPart p14:bwMode="auto" r:id="rId189">
            <p14:nvContentPartPr>
              <p14:cNvPr id="1052635" name=""/>
              <p14:cNvContentPartPr/>
              <p14:nvPr/>
            </p14:nvContentPartPr>
            <p14:xfrm>
              <a:off x="7763140" y="2516180"/>
              <a:ext cx="120807" cy="153231"/>
            </p14:xfrm>
          </p:contentPart>
        </mc:Choice>
        <mc:Fallback>
          <p:sp>
            <p:nvSpPr>
              <p:cNvPr id="1052635" name=""/>
              <p:cNvSpPr/>
              <p:nvPr/>
            </p:nvSpPr>
            <p:spPr>
              <a:xfrm>
                <a:off x="7763140" y="2516180"/>
                <a:ext cx="120807" cy="153231"/>
              </a:xfrm>
            </p:spPr>
          </p:sp>
        </mc:Fallback>
      </mc:AlternateContent>
      <mc:AlternateContent xmlns:mc="http://schemas.openxmlformats.org/markup-compatibility/2006">
        <mc:Choice xmlns:p14="http://schemas.microsoft.com/office/powerpoint/2010/main" Requires="p14">
          <p:contentPart p14:bwMode="auto" r:id="rId190">
            <p14:nvContentPartPr>
              <p14:cNvPr id="1052636" name=""/>
              <p14:cNvContentPartPr/>
              <p14:nvPr/>
            </p14:nvContentPartPr>
            <p14:xfrm>
              <a:off x="7948904" y="2847288"/>
              <a:ext cx="146756" cy="4050"/>
            </p14:xfrm>
          </p:contentPart>
        </mc:Choice>
        <mc:Fallback>
          <p:sp>
            <p:nvSpPr>
              <p:cNvPr id="1052636" name=""/>
              <p:cNvSpPr/>
              <p:nvPr/>
            </p:nvSpPr>
            <p:spPr>
              <a:xfrm>
                <a:off x="7948904" y="2847288"/>
                <a:ext cx="146756" cy="4050"/>
              </a:xfrm>
            </p:spPr>
          </p:sp>
        </mc:Fallback>
      </mc:AlternateContent>
      <mc:AlternateContent xmlns:mc="http://schemas.openxmlformats.org/markup-compatibility/2006">
        <mc:Choice xmlns:p14="http://schemas.microsoft.com/office/powerpoint/2010/main" Requires="p14">
          <p:contentPart p14:bwMode="auto" r:id="rId191">
            <p14:nvContentPartPr>
              <p14:cNvPr id="1052637" name=""/>
              <p14:cNvContentPartPr/>
              <p14:nvPr/>
            </p14:nvContentPartPr>
            <p14:xfrm>
              <a:off x="7941844" y="2908312"/>
              <a:ext cx="154666" cy="13675"/>
            </p14:xfrm>
          </p:contentPart>
        </mc:Choice>
        <mc:Fallback>
          <p:sp>
            <p:nvSpPr>
              <p:cNvPr id="1052637" name=""/>
              <p:cNvSpPr/>
              <p:nvPr/>
            </p:nvSpPr>
            <p:spPr>
              <a:xfrm>
                <a:off x="7941844" y="2908312"/>
                <a:ext cx="154666" cy="13675"/>
              </a:xfrm>
            </p:spPr>
          </p:sp>
        </mc:Fallback>
      </mc:AlternateContent>
      <mc:AlternateContent xmlns:mc="http://schemas.openxmlformats.org/markup-compatibility/2006">
        <mc:Choice xmlns:p14="http://schemas.microsoft.com/office/powerpoint/2010/main" Requires="p14">
          <p:contentPart p14:bwMode="auto" r:id="rId192">
            <p14:nvContentPartPr>
              <p14:cNvPr id="1052638" name=""/>
              <p14:cNvContentPartPr/>
              <p14:nvPr/>
            </p14:nvContentPartPr>
            <p14:xfrm>
              <a:off x="8268649" y="2662216"/>
              <a:ext cx="143920" cy="281107"/>
            </p14:xfrm>
          </p:contentPart>
        </mc:Choice>
        <mc:Fallback>
          <p:sp>
            <p:nvSpPr>
              <p:cNvPr id="1052638" name=""/>
              <p:cNvSpPr/>
              <p:nvPr/>
            </p:nvSpPr>
            <p:spPr>
              <a:xfrm>
                <a:off x="8268649" y="2662216"/>
                <a:ext cx="143920" cy="281107"/>
              </a:xfrm>
            </p:spPr>
          </p:sp>
        </mc:Fallback>
      </mc:AlternateContent>
      <mc:AlternateContent xmlns:mc="http://schemas.openxmlformats.org/markup-compatibility/2006">
        <mc:Choice xmlns:p14="http://schemas.microsoft.com/office/powerpoint/2010/main" Requires="p14">
          <p:contentPart p14:bwMode="auto" r:id="rId193">
            <p14:nvContentPartPr>
              <p14:cNvPr id="1052639" name=""/>
              <p14:cNvContentPartPr/>
              <p14:nvPr/>
            </p14:nvContentPartPr>
            <p14:xfrm>
              <a:off x="8446565" y="2675525"/>
              <a:ext cx="203036" cy="234508"/>
            </p14:xfrm>
          </p:contentPart>
        </mc:Choice>
        <mc:Fallback>
          <p:sp>
            <p:nvSpPr>
              <p:cNvPr id="1052639" name=""/>
              <p:cNvSpPr/>
              <p:nvPr/>
            </p:nvSpPr>
            <p:spPr>
              <a:xfrm>
                <a:off x="8446565" y="2675525"/>
                <a:ext cx="203036" cy="234508"/>
              </a:xfrm>
            </p:spPr>
          </p:sp>
        </mc:Fallback>
      </mc:AlternateContent>
      <mc:AlternateContent xmlns:mc="http://schemas.openxmlformats.org/markup-compatibility/2006">
        <mc:Choice xmlns:p14="http://schemas.microsoft.com/office/powerpoint/2010/main" Requires="p14">
          <p:contentPart p14:bwMode="auto" r:id="rId194">
            <p14:nvContentPartPr>
              <p14:cNvPr id="1052640" name=""/>
              <p14:cNvContentPartPr/>
              <p14:nvPr/>
            </p14:nvContentPartPr>
            <p14:xfrm>
              <a:off x="8758811" y="2907592"/>
              <a:ext cx="5513" cy="32455"/>
            </p14:xfrm>
          </p:contentPart>
        </mc:Choice>
        <mc:Fallback>
          <p:sp>
            <p:nvSpPr>
              <p:cNvPr id="1052640" name=""/>
              <p:cNvSpPr/>
              <p:nvPr/>
            </p:nvSpPr>
            <p:spPr>
              <a:xfrm>
                <a:off x="8758811" y="2907592"/>
                <a:ext cx="5513" cy="32455"/>
              </a:xfrm>
            </p:spPr>
          </p:sp>
        </mc:Fallback>
      </mc:AlternateContent>
      <mc:AlternateContent xmlns:mc="http://schemas.openxmlformats.org/markup-compatibility/2006">
        <mc:Choice xmlns:p14="http://schemas.microsoft.com/office/powerpoint/2010/main" Requires="p14">
          <p:contentPart p14:bwMode="auto" r:id="rId195">
            <p14:nvContentPartPr>
              <p14:cNvPr id="1052641" name=""/>
              <p14:cNvContentPartPr/>
              <p14:nvPr/>
            </p14:nvContentPartPr>
            <p14:xfrm>
              <a:off x="8864487" y="2739419"/>
              <a:ext cx="364151" cy="197212"/>
            </p14:xfrm>
          </p:contentPart>
        </mc:Choice>
        <mc:Fallback>
          <p:sp>
            <p:nvSpPr>
              <p:cNvPr id="1052641" name=""/>
              <p:cNvSpPr/>
              <p:nvPr/>
            </p:nvSpPr>
            <p:spPr>
              <a:xfrm>
                <a:off x="8864487" y="2739419"/>
                <a:ext cx="364151" cy="197212"/>
              </a:xfrm>
            </p:spPr>
          </p:sp>
        </mc:Fallback>
      </mc:AlternateContent>
      <mc:AlternateContent xmlns:mc="http://schemas.openxmlformats.org/markup-compatibility/2006">
        <mc:Choice xmlns:p14="http://schemas.microsoft.com/office/powerpoint/2010/main" Requires="p14">
          <p:contentPart p14:bwMode="auto" r:id="rId196">
            <p14:nvContentPartPr>
              <p14:cNvPr id="1052642" name=""/>
              <p14:cNvContentPartPr/>
              <p14:nvPr/>
            </p14:nvContentPartPr>
            <p14:xfrm>
              <a:off x="8957148" y="2552666"/>
              <a:ext cx="264747" cy="28543"/>
            </p14:xfrm>
          </p:contentPart>
        </mc:Choice>
        <mc:Fallback>
          <p:sp>
            <p:nvSpPr>
              <p:cNvPr id="1052642" name=""/>
              <p:cNvSpPr/>
              <p:nvPr/>
            </p:nvSpPr>
            <p:spPr>
              <a:xfrm>
                <a:off x="8957148" y="2552666"/>
                <a:ext cx="264747" cy="28543"/>
              </a:xfrm>
            </p:spPr>
          </p:sp>
        </mc:Fallback>
      </mc:AlternateContent>
      <mc:AlternateContent xmlns:mc="http://schemas.openxmlformats.org/markup-compatibility/2006">
        <mc:Choice xmlns:p14="http://schemas.microsoft.com/office/powerpoint/2010/main" Requires="p14">
          <p:contentPart p14:bwMode="auto" r:id="rId197">
            <p14:nvContentPartPr>
              <p14:cNvPr id="1052643" name=""/>
              <p14:cNvContentPartPr/>
              <p14:nvPr/>
            </p14:nvContentPartPr>
            <p14:xfrm>
              <a:off x="9171593" y="2487141"/>
              <a:ext cx="108612" cy="159664"/>
            </p14:xfrm>
          </p:contentPart>
        </mc:Choice>
        <mc:Fallback>
          <p:sp>
            <p:nvSpPr>
              <p:cNvPr id="1052643" name=""/>
              <p:cNvSpPr/>
              <p:nvPr/>
            </p:nvSpPr>
            <p:spPr>
              <a:xfrm>
                <a:off x="9171593" y="2487141"/>
                <a:ext cx="108612" cy="159664"/>
              </a:xfrm>
            </p:spPr>
          </p:sp>
        </mc:Fallback>
      </mc:AlternateContent>
      <mc:AlternateContent xmlns:mc="http://schemas.openxmlformats.org/markup-compatibility/2006">
        <mc:Choice xmlns:p14="http://schemas.microsoft.com/office/powerpoint/2010/main" Requires="p14">
          <p:contentPart p14:bwMode="auto" r:id="rId198">
            <p14:nvContentPartPr>
              <p14:cNvPr id="1052644" name=""/>
              <p14:cNvContentPartPr/>
              <p14:nvPr/>
            </p14:nvContentPartPr>
            <p14:xfrm>
              <a:off x="6682846" y="2972372"/>
              <a:ext cx="350475" cy="775128"/>
            </p14:xfrm>
          </p:contentPart>
        </mc:Choice>
        <mc:Fallback>
          <p:sp>
            <p:nvSpPr>
              <p:cNvPr id="1052644" name=""/>
              <p:cNvSpPr/>
              <p:nvPr/>
            </p:nvSpPr>
            <p:spPr>
              <a:xfrm>
                <a:off x="6682846" y="2972372"/>
                <a:ext cx="350475" cy="775128"/>
              </a:xfrm>
            </p:spPr>
          </p:sp>
        </mc:Fallback>
      </mc:AlternateContent>
      <mc:AlternateContent xmlns:mc="http://schemas.openxmlformats.org/markup-compatibility/2006">
        <mc:Choice xmlns:p14="http://schemas.microsoft.com/office/powerpoint/2010/main" Requires="p14">
          <p:contentPart p14:bwMode="auto" r:id="rId199">
            <p14:nvContentPartPr>
              <p14:cNvPr id="1052645" name=""/>
              <p14:cNvContentPartPr/>
              <p14:nvPr/>
            </p14:nvContentPartPr>
            <p14:xfrm>
              <a:off x="6895022" y="3465471"/>
              <a:ext cx="511954" cy="214694"/>
            </p14:xfrm>
          </p:contentPart>
        </mc:Choice>
        <mc:Fallback>
          <p:sp>
            <p:nvSpPr>
              <p:cNvPr id="1052645" name=""/>
              <p:cNvSpPr/>
              <p:nvPr/>
            </p:nvSpPr>
            <p:spPr>
              <a:xfrm>
                <a:off x="6895022" y="3465471"/>
                <a:ext cx="511954" cy="214694"/>
              </a:xfrm>
            </p:spPr>
          </p:sp>
        </mc:Fallback>
      </mc:AlternateContent>
      <mc:AlternateContent xmlns:mc="http://schemas.openxmlformats.org/markup-compatibility/2006">
        <mc:Choice xmlns:p14="http://schemas.microsoft.com/office/powerpoint/2010/main" Requires="p14">
          <p:contentPart p14:bwMode="auto" r:id="rId200">
            <p14:nvContentPartPr>
              <p14:cNvPr id="1052646" name=""/>
              <p14:cNvContentPartPr/>
              <p14:nvPr/>
            </p14:nvContentPartPr>
            <p14:xfrm>
              <a:off x="7454362" y="3318763"/>
              <a:ext cx="556019" cy="361121"/>
            </p14:xfrm>
          </p:contentPart>
        </mc:Choice>
        <mc:Fallback>
          <p:sp>
            <p:nvSpPr>
              <p:cNvPr id="1052646" name=""/>
              <p:cNvSpPr/>
              <p:nvPr/>
            </p:nvSpPr>
            <p:spPr>
              <a:xfrm>
                <a:off x="7454362" y="3318763"/>
                <a:ext cx="556019" cy="361121"/>
              </a:xfrm>
            </p:spPr>
          </p:sp>
        </mc:Fallback>
      </mc:AlternateContent>
      <mc:AlternateContent xmlns:mc="http://schemas.openxmlformats.org/markup-compatibility/2006">
        <mc:Choice xmlns:p14="http://schemas.microsoft.com/office/powerpoint/2010/main" Requires="p14">
          <p:contentPart p14:bwMode="auto" r:id="rId201">
            <p14:nvContentPartPr>
              <p14:cNvPr id="1052647" name=""/>
              <p14:cNvContentPartPr/>
              <p14:nvPr/>
            </p14:nvContentPartPr>
            <p14:xfrm>
              <a:off x="8005823" y="3515740"/>
              <a:ext cx="170653" cy="412444"/>
            </p14:xfrm>
          </p:contentPart>
        </mc:Choice>
        <mc:Fallback>
          <p:sp>
            <p:nvSpPr>
              <p:cNvPr id="1052647" name=""/>
              <p:cNvSpPr/>
              <p:nvPr/>
            </p:nvSpPr>
            <p:spPr>
              <a:xfrm>
                <a:off x="8005823" y="3515740"/>
                <a:ext cx="170653" cy="412444"/>
              </a:xfrm>
            </p:spPr>
          </p:sp>
        </mc:Fallback>
      </mc:AlternateContent>
      <mc:AlternateContent xmlns:mc="http://schemas.openxmlformats.org/markup-compatibility/2006">
        <mc:Choice xmlns:p14="http://schemas.microsoft.com/office/powerpoint/2010/main" Requires="p14">
          <p:contentPart p14:bwMode="auto" r:id="rId202">
            <p14:nvContentPartPr>
              <p14:cNvPr id="1052648" name=""/>
              <p14:cNvContentPartPr/>
              <p14:nvPr/>
            </p14:nvContentPartPr>
            <p14:xfrm>
              <a:off x="8170409" y="3517110"/>
              <a:ext cx="334131" cy="187844"/>
            </p14:xfrm>
          </p:contentPart>
        </mc:Choice>
        <mc:Fallback>
          <p:sp>
            <p:nvSpPr>
              <p:cNvPr id="1052648" name=""/>
              <p:cNvSpPr/>
              <p:nvPr/>
            </p:nvSpPr>
            <p:spPr>
              <a:xfrm>
                <a:off x="8170409" y="3517110"/>
                <a:ext cx="334131" cy="187844"/>
              </a:xfrm>
            </p:spPr>
          </p:sp>
        </mc:Fallback>
      </mc:AlternateContent>
      <mc:AlternateContent xmlns:mc="http://schemas.openxmlformats.org/markup-compatibility/2006">
        <mc:Choice xmlns:p14="http://schemas.microsoft.com/office/powerpoint/2010/main" Requires="p14">
          <p:contentPart p14:bwMode="auto" r:id="rId203">
            <p14:nvContentPartPr>
              <p14:cNvPr id="1052649" name=""/>
              <p14:cNvContentPartPr/>
              <p14:nvPr/>
            </p14:nvContentPartPr>
            <p14:xfrm>
              <a:off x="8655720" y="3530574"/>
              <a:ext cx="199398" cy="124137"/>
            </p14:xfrm>
          </p:contentPart>
        </mc:Choice>
        <mc:Fallback>
          <p:sp>
            <p:nvSpPr>
              <p:cNvPr id="1052649" name=""/>
              <p:cNvSpPr/>
              <p:nvPr/>
            </p:nvSpPr>
            <p:spPr>
              <a:xfrm>
                <a:off x="8655720" y="3530574"/>
                <a:ext cx="199398" cy="124137"/>
              </a:xfrm>
            </p:spPr>
          </p:sp>
        </mc:Fallback>
      </mc:AlternateContent>
      <mc:AlternateContent xmlns:mc="http://schemas.openxmlformats.org/markup-compatibility/2006">
        <mc:Choice xmlns:p14="http://schemas.microsoft.com/office/powerpoint/2010/main" Requires="p14">
          <p:contentPart p14:bwMode="auto" r:id="rId204">
            <p14:nvContentPartPr>
              <p14:cNvPr id="1052650" name=""/>
              <p14:cNvContentPartPr/>
              <p14:nvPr/>
            </p14:nvContentPartPr>
            <p14:xfrm>
              <a:off x="8599740" y="3399773"/>
              <a:ext cx="178704" cy="22089"/>
            </p14:xfrm>
          </p:contentPart>
        </mc:Choice>
        <mc:Fallback>
          <p:sp>
            <p:nvSpPr>
              <p:cNvPr id="1052650" name=""/>
              <p:cNvSpPr/>
              <p:nvPr/>
            </p:nvSpPr>
            <p:spPr>
              <a:xfrm>
                <a:off x="8599740" y="3399773"/>
                <a:ext cx="178704" cy="22089"/>
              </a:xfrm>
            </p:spPr>
          </p:sp>
        </mc:Fallback>
      </mc:AlternateContent>
      <mc:AlternateContent xmlns:mc="http://schemas.openxmlformats.org/markup-compatibility/2006">
        <mc:Choice xmlns:p14="http://schemas.microsoft.com/office/powerpoint/2010/main" Requires="p14">
          <p:contentPart p14:bwMode="auto" r:id="rId205">
            <p14:nvContentPartPr>
              <p14:cNvPr id="1052651" name=""/>
              <p14:cNvContentPartPr/>
              <p14:nvPr/>
            </p14:nvContentPartPr>
            <p14:xfrm>
              <a:off x="9080938" y="3310662"/>
              <a:ext cx="555798" cy="398331"/>
            </p14:xfrm>
          </p:contentPart>
        </mc:Choice>
        <mc:Fallback>
          <p:sp>
            <p:nvSpPr>
              <p:cNvPr id="1052651" name=""/>
              <p:cNvSpPr/>
              <p:nvPr/>
            </p:nvSpPr>
            <p:spPr>
              <a:xfrm>
                <a:off x="9080938" y="3310662"/>
                <a:ext cx="555798" cy="398331"/>
              </a:xfrm>
            </p:spPr>
          </p:sp>
        </mc:Fallback>
      </mc:AlternateContent>
      <mc:AlternateContent xmlns:mc="http://schemas.openxmlformats.org/markup-compatibility/2006">
        <mc:Choice xmlns:p14="http://schemas.microsoft.com/office/powerpoint/2010/main" Requires="p14">
          <p:contentPart p14:bwMode="auto" r:id="rId206">
            <p14:nvContentPartPr>
              <p14:cNvPr id="1052652" name=""/>
              <p14:cNvContentPartPr/>
              <p14:nvPr/>
            </p14:nvContentPartPr>
            <p14:xfrm>
              <a:off x="9286316" y="3371023"/>
              <a:ext cx="188317" cy="7156"/>
            </p14:xfrm>
          </p:contentPart>
        </mc:Choice>
        <mc:Fallback>
          <p:sp>
            <p:nvSpPr>
              <p:cNvPr id="1052652" name=""/>
              <p:cNvSpPr/>
              <p:nvPr/>
            </p:nvSpPr>
            <p:spPr>
              <a:xfrm>
                <a:off x="9286316" y="3371023"/>
                <a:ext cx="188317" cy="7156"/>
              </a:xfrm>
            </p:spPr>
          </p:sp>
        </mc:Fallback>
      </mc:AlternateContent>
      <mc:AlternateContent xmlns:mc="http://schemas.openxmlformats.org/markup-compatibility/2006">
        <mc:Choice xmlns:p14="http://schemas.microsoft.com/office/powerpoint/2010/main" Requires="p14">
          <p:contentPart p14:bwMode="auto" r:id="rId207">
            <p14:nvContentPartPr>
              <p14:cNvPr id="1052653" name=""/>
              <p14:cNvContentPartPr/>
              <p14:nvPr/>
            </p14:nvContentPartPr>
            <p14:xfrm>
              <a:off x="9436340" y="3305953"/>
              <a:ext cx="82598" cy="137254"/>
            </p14:xfrm>
          </p:contentPart>
        </mc:Choice>
        <mc:Fallback>
          <p:sp>
            <p:nvSpPr>
              <p:cNvPr id="1052653" name=""/>
              <p:cNvSpPr/>
              <p:nvPr/>
            </p:nvSpPr>
            <p:spPr>
              <a:xfrm>
                <a:off x="9436340" y="3305953"/>
                <a:ext cx="82598" cy="137254"/>
              </a:xfrm>
            </p:spPr>
          </p:sp>
        </mc:Fallback>
      </mc:AlternateContent>
      <mc:AlternateContent xmlns:mc="http://schemas.openxmlformats.org/markup-compatibility/2006">
        <mc:Choice xmlns:p14="http://schemas.microsoft.com/office/powerpoint/2010/main" Requires="p14">
          <p:contentPart p14:bwMode="auto" r:id="rId208">
            <p14:nvContentPartPr>
              <p14:cNvPr id="1052654" name=""/>
              <p14:cNvContentPartPr/>
              <p14:nvPr/>
            </p14:nvContentPartPr>
            <p14:xfrm>
              <a:off x="9736827" y="3486537"/>
              <a:ext cx="162791" cy="11154"/>
            </p14:xfrm>
          </p:contentPart>
        </mc:Choice>
        <mc:Fallback>
          <p:sp>
            <p:nvSpPr>
              <p:cNvPr id="1052654" name=""/>
              <p:cNvSpPr/>
              <p:nvPr/>
            </p:nvSpPr>
            <p:spPr>
              <a:xfrm>
                <a:off x="9736827" y="3486537"/>
                <a:ext cx="162791" cy="11154"/>
              </a:xfrm>
            </p:spPr>
          </p:sp>
        </mc:Fallback>
      </mc:AlternateContent>
      <mc:AlternateContent xmlns:mc="http://schemas.openxmlformats.org/markup-compatibility/2006">
        <mc:Choice xmlns:p14="http://schemas.microsoft.com/office/powerpoint/2010/main" Requires="p14">
          <p:contentPart p14:bwMode="auto" r:id="rId209">
            <p14:nvContentPartPr>
              <p14:cNvPr id="1052655" name=""/>
              <p14:cNvContentPartPr/>
              <p14:nvPr/>
            </p14:nvContentPartPr>
            <p14:xfrm>
              <a:off x="9715206" y="3588485"/>
              <a:ext cx="169832" cy="14067"/>
            </p14:xfrm>
          </p:contentPart>
        </mc:Choice>
        <mc:Fallback>
          <p:sp>
            <p:nvSpPr>
              <p:cNvPr id="1052655" name=""/>
              <p:cNvSpPr/>
              <p:nvPr/>
            </p:nvSpPr>
            <p:spPr>
              <a:xfrm>
                <a:off x="9715206" y="3588485"/>
                <a:ext cx="169832" cy="14067"/>
              </a:xfrm>
            </p:spPr>
          </p:sp>
        </mc:Fallback>
      </mc:AlternateContent>
      <mc:AlternateContent xmlns:mc="http://schemas.openxmlformats.org/markup-compatibility/2006">
        <mc:Choice xmlns:p14="http://schemas.microsoft.com/office/powerpoint/2010/main" Requires="p14">
          <p:contentPart p14:bwMode="auto" r:id="rId210">
            <p14:nvContentPartPr>
              <p14:cNvPr id="1052656" name=""/>
              <p14:cNvContentPartPr/>
              <p14:nvPr/>
            </p14:nvContentPartPr>
            <p14:xfrm>
              <a:off x="10034620" y="3317125"/>
              <a:ext cx="354568" cy="348773"/>
            </p14:xfrm>
          </p:contentPart>
        </mc:Choice>
        <mc:Fallback>
          <p:sp>
            <p:nvSpPr>
              <p:cNvPr id="1052656" name=""/>
              <p:cNvSpPr/>
              <p:nvPr/>
            </p:nvSpPr>
            <p:spPr>
              <a:xfrm>
                <a:off x="10034620" y="3317125"/>
                <a:ext cx="354568" cy="348773"/>
              </a:xfrm>
            </p:spPr>
          </p:sp>
        </mc:Fallback>
      </mc:AlternateContent>
      <mc:AlternateContent xmlns:mc="http://schemas.openxmlformats.org/markup-compatibility/2006">
        <mc:Choice xmlns:p14="http://schemas.microsoft.com/office/powerpoint/2010/main" Requires="p14">
          <p:contentPart p14:bwMode="auto" r:id="rId211">
            <p14:nvContentPartPr>
              <p14:cNvPr id="1052657" name=""/>
              <p14:cNvContentPartPr/>
              <p14:nvPr/>
            </p14:nvContentPartPr>
            <p14:xfrm>
              <a:off x="10468871" y="3435672"/>
              <a:ext cx="361963" cy="318300"/>
            </p14:xfrm>
          </p:contentPart>
        </mc:Choice>
        <mc:Fallback>
          <p:sp>
            <p:nvSpPr>
              <p:cNvPr id="1052657" name=""/>
              <p:cNvSpPr/>
              <p:nvPr/>
            </p:nvSpPr>
            <p:spPr>
              <a:xfrm>
                <a:off x="10468871" y="3435672"/>
                <a:ext cx="361963" cy="318300"/>
              </a:xfrm>
            </p:spPr>
          </p:sp>
        </mc:Fallback>
      </mc:AlternateContent>
      <mc:AlternateContent xmlns:mc="http://schemas.openxmlformats.org/markup-compatibility/2006">
        <mc:Choice xmlns:p14="http://schemas.microsoft.com/office/powerpoint/2010/main" Requires="p14">
          <p:contentPart p14:bwMode="auto" r:id="rId212">
            <p14:nvContentPartPr>
              <p14:cNvPr id="1052658" name=""/>
              <p14:cNvContentPartPr/>
              <p14:nvPr/>
            </p14:nvContentPartPr>
            <p14:xfrm>
              <a:off x="10401783" y="3355775"/>
              <a:ext cx="207385" cy="7760"/>
            </p14:xfrm>
          </p:contentPart>
        </mc:Choice>
        <mc:Fallback>
          <p:sp>
            <p:nvSpPr>
              <p:cNvPr id="1052658" name=""/>
              <p:cNvSpPr/>
              <p:nvPr/>
            </p:nvSpPr>
            <p:spPr>
              <a:xfrm>
                <a:off x="10401783" y="3355775"/>
                <a:ext cx="207385" cy="7760"/>
              </a:xfrm>
            </p:spPr>
          </p:sp>
        </mc:Fallback>
      </mc:AlternateContent>
      <mc:AlternateContent xmlns:mc="http://schemas.openxmlformats.org/markup-compatibility/2006">
        <mc:Choice xmlns:p14="http://schemas.microsoft.com/office/powerpoint/2010/main" Requires="p14">
          <p:contentPart p14:bwMode="auto" r:id="rId213">
            <p14:nvContentPartPr>
              <p14:cNvPr id="1052659" name=""/>
              <p14:cNvContentPartPr/>
              <p14:nvPr/>
            </p14:nvContentPartPr>
            <p14:xfrm>
              <a:off x="10530626" y="3298755"/>
              <a:ext cx="121513" cy="152146"/>
            </p14:xfrm>
          </p:contentPart>
        </mc:Choice>
        <mc:Fallback>
          <p:sp>
            <p:nvSpPr>
              <p:cNvPr id="1052659" name=""/>
              <p:cNvSpPr/>
              <p:nvPr/>
            </p:nvSpPr>
            <p:spPr>
              <a:xfrm>
                <a:off x="10530626" y="3298755"/>
                <a:ext cx="121513" cy="152146"/>
              </a:xfrm>
            </p:spPr>
          </p:sp>
        </mc:Fallback>
      </mc:AlternateContent>
      <mc:AlternateContent xmlns:mc="http://schemas.openxmlformats.org/markup-compatibility/2006">
        <mc:Choice xmlns:p14="http://schemas.microsoft.com/office/powerpoint/2010/main" Requires="p14">
          <p:contentPart p14:bwMode="auto" r:id="rId214">
            <p14:nvContentPartPr>
              <p14:cNvPr id="1052660" name=""/>
              <p14:cNvContentPartPr/>
              <p14:nvPr/>
            </p14:nvContentPartPr>
            <p14:xfrm>
              <a:off x="10716390" y="3167954"/>
              <a:ext cx="235163" cy="775129"/>
            </p14:xfrm>
          </p:contentPart>
        </mc:Choice>
        <mc:Fallback>
          <p:sp>
            <p:nvSpPr>
              <p:cNvPr id="1052660" name=""/>
              <p:cNvSpPr/>
              <p:nvPr/>
            </p:nvSpPr>
            <p:spPr>
              <a:xfrm>
                <a:off x="10716390" y="3167954"/>
                <a:ext cx="235163" cy="775129"/>
              </a:xfrm>
            </p:spPr>
          </p:sp>
        </mc:Fallback>
      </mc:AlternateContent>
      <mc:AlternateContent xmlns:mc="http://schemas.openxmlformats.org/markup-compatibility/2006">
        <mc:Choice xmlns:p14="http://schemas.microsoft.com/office/powerpoint/2010/main" Requires="p14">
          <p:contentPart p14:bwMode="auto" r:id="rId215">
            <p14:nvContentPartPr>
              <p14:cNvPr id="1052661" name=""/>
              <p14:cNvContentPartPr/>
              <p14:nvPr/>
            </p14:nvContentPartPr>
            <p14:xfrm>
              <a:off x="9422220" y="2719470"/>
              <a:ext cx="200413" cy="28777"/>
            </p14:xfrm>
          </p:contentPart>
        </mc:Choice>
        <mc:Fallback>
          <p:sp>
            <p:nvSpPr>
              <p:cNvPr id="1052661" name=""/>
              <p:cNvSpPr/>
              <p:nvPr/>
            </p:nvSpPr>
            <p:spPr>
              <a:xfrm>
                <a:off x="9422220" y="2719470"/>
                <a:ext cx="200413" cy="28777"/>
              </a:xfrm>
            </p:spPr>
          </p:sp>
        </mc:Fallback>
      </mc:AlternateContent>
      <mc:AlternateContent xmlns:mc="http://schemas.openxmlformats.org/markup-compatibility/2006">
        <mc:Choice xmlns:p14="http://schemas.microsoft.com/office/powerpoint/2010/main" Requires="p14">
          <p:contentPart p14:bwMode="auto" r:id="rId216">
            <p14:nvContentPartPr>
              <p14:cNvPr id="1052662" name=""/>
              <p14:cNvContentPartPr/>
              <p14:nvPr/>
            </p14:nvContentPartPr>
            <p14:xfrm>
              <a:off x="9450901" y="2822300"/>
              <a:ext cx="116978" cy="19767"/>
            </p14:xfrm>
          </p:contentPart>
        </mc:Choice>
        <mc:Fallback>
          <p:sp>
            <p:nvSpPr>
              <p:cNvPr id="1052662" name=""/>
              <p:cNvSpPr/>
              <p:nvPr/>
            </p:nvSpPr>
            <p:spPr>
              <a:xfrm>
                <a:off x="9450901" y="2822300"/>
                <a:ext cx="116978" cy="19767"/>
              </a:xfrm>
            </p:spPr>
          </p:sp>
        </mc:Fallback>
      </mc:AlternateContent>
      <mc:AlternateContent xmlns:mc="http://schemas.openxmlformats.org/markup-compatibility/2006">
        <mc:Choice xmlns:p14="http://schemas.microsoft.com/office/powerpoint/2010/main" Requires="p14">
          <p:contentPart p14:bwMode="auto" r:id="rId217">
            <p14:nvContentPartPr>
              <p14:cNvPr id="1052663" name=""/>
              <p14:cNvContentPartPr/>
              <p14:nvPr/>
            </p14:nvContentPartPr>
            <p14:xfrm>
              <a:off x="9735960" y="2539979"/>
              <a:ext cx="145780" cy="206715"/>
            </p14:xfrm>
          </p:contentPart>
        </mc:Choice>
        <mc:Fallback>
          <p:sp>
            <p:nvSpPr>
              <p:cNvPr id="1052663" name=""/>
              <p:cNvSpPr/>
              <p:nvPr/>
            </p:nvSpPr>
            <p:spPr>
              <a:xfrm>
                <a:off x="9735960" y="2539979"/>
                <a:ext cx="145780" cy="206715"/>
              </a:xfrm>
            </p:spPr>
          </p:sp>
        </mc:Fallback>
      </mc:AlternateContent>
      <mc:AlternateContent xmlns:mc="http://schemas.openxmlformats.org/markup-compatibility/2006">
        <mc:Choice xmlns:p14="http://schemas.microsoft.com/office/powerpoint/2010/main" Requires="p14">
          <p:contentPart p14:bwMode="auto" r:id="rId218">
            <p14:nvContentPartPr>
              <p14:cNvPr id="1052664" name=""/>
              <p14:cNvContentPartPr/>
              <p14:nvPr/>
            </p14:nvContentPartPr>
            <p14:xfrm>
              <a:off x="9928493" y="2537774"/>
              <a:ext cx="121638" cy="174798"/>
            </p14:xfrm>
          </p:contentPart>
        </mc:Choice>
        <mc:Fallback>
          <p:sp>
            <p:nvSpPr>
              <p:cNvPr id="1052664" name=""/>
              <p:cNvSpPr/>
              <p:nvPr/>
            </p:nvSpPr>
            <p:spPr>
              <a:xfrm>
                <a:off x="9928493" y="2537774"/>
                <a:ext cx="121638" cy="174798"/>
              </a:xfrm>
            </p:spPr>
          </p:sp>
        </mc:Fallback>
      </mc:AlternateContent>
      <mc:AlternateContent xmlns:mc="http://schemas.openxmlformats.org/markup-compatibility/2006">
        <mc:Choice xmlns:p14="http://schemas.microsoft.com/office/powerpoint/2010/main" Requires="p14">
          <p:contentPart p14:bwMode="auto" r:id="rId219">
            <p14:nvContentPartPr>
              <p14:cNvPr id="1052665" name=""/>
              <p14:cNvContentPartPr/>
              <p14:nvPr/>
            </p14:nvContentPartPr>
            <p14:xfrm>
              <a:off x="9717344" y="2791434"/>
              <a:ext cx="398512" cy="30587"/>
            </p14:xfrm>
          </p:contentPart>
        </mc:Choice>
        <mc:Fallback>
          <p:sp>
            <p:nvSpPr>
              <p:cNvPr id="1052665" name=""/>
              <p:cNvSpPr/>
              <p:nvPr/>
            </p:nvSpPr>
            <p:spPr>
              <a:xfrm>
                <a:off x="9717344" y="2791434"/>
                <a:ext cx="398512" cy="30587"/>
              </a:xfrm>
            </p:spPr>
          </p:sp>
        </mc:Fallback>
      </mc:AlternateContent>
      <mc:AlternateContent xmlns:mc="http://schemas.openxmlformats.org/markup-compatibility/2006">
        <mc:Choice xmlns:p14="http://schemas.microsoft.com/office/powerpoint/2010/main" Requires="p14">
          <p:contentPart p14:bwMode="auto" r:id="rId220">
            <p14:nvContentPartPr>
              <p14:cNvPr id="1052666" name=""/>
              <p14:cNvContentPartPr/>
              <p14:nvPr/>
            </p14:nvContentPartPr>
            <p14:xfrm>
              <a:off x="9808309" y="2892948"/>
              <a:ext cx="16686" cy="315551"/>
            </p14:xfrm>
          </p:contentPart>
        </mc:Choice>
        <mc:Fallback>
          <p:sp>
            <p:nvSpPr>
              <p:cNvPr id="1052666" name=""/>
              <p:cNvSpPr/>
              <p:nvPr/>
            </p:nvSpPr>
            <p:spPr>
              <a:xfrm>
                <a:off x="9808309" y="2892948"/>
                <a:ext cx="16686" cy="315551"/>
              </a:xfrm>
            </p:spPr>
          </p:sp>
        </mc:Fallback>
      </mc:AlternateContent>
      <mc:AlternateContent xmlns:mc="http://schemas.openxmlformats.org/markup-compatibility/2006">
        <mc:Choice xmlns:p14="http://schemas.microsoft.com/office/powerpoint/2010/main" Requires="p14">
          <p:contentPart p14:bwMode="auto" r:id="rId221">
            <p14:nvContentPartPr>
              <p14:cNvPr id="1052667" name=""/>
              <p14:cNvContentPartPr/>
              <p14:nvPr/>
            </p14:nvContentPartPr>
            <p14:xfrm>
              <a:off x="9750947" y="2912335"/>
              <a:ext cx="198545" cy="221012"/>
            </p14:xfrm>
          </p:contentPart>
        </mc:Choice>
        <mc:Fallback>
          <p:sp>
            <p:nvSpPr>
              <p:cNvPr id="1052667" name=""/>
              <p:cNvSpPr/>
              <p:nvPr/>
            </p:nvSpPr>
            <p:spPr>
              <a:xfrm>
                <a:off x="9750947" y="2912335"/>
                <a:ext cx="198545" cy="221012"/>
              </a:xfrm>
            </p:spPr>
          </p:sp>
        </mc:Fallback>
      </mc:AlternateContent>
      <mc:AlternateContent xmlns:mc="http://schemas.openxmlformats.org/markup-compatibility/2006">
        <mc:Choice xmlns:p14="http://schemas.microsoft.com/office/powerpoint/2010/main" Requires="p14">
          <p:contentPart p14:bwMode="auto" r:id="rId222">
            <p14:nvContentPartPr>
              <p14:cNvPr id="1052668" name=""/>
              <p14:cNvContentPartPr/>
              <p14:nvPr/>
            </p14:nvContentPartPr>
            <p14:xfrm>
              <a:off x="9969814" y="3095479"/>
              <a:ext cx="153102" cy="94789"/>
            </p14:xfrm>
          </p:contentPart>
        </mc:Choice>
        <mc:Fallback>
          <p:sp>
            <p:nvSpPr>
              <p:cNvPr id="1052668" name=""/>
              <p:cNvSpPr/>
              <p:nvPr/>
            </p:nvSpPr>
            <p:spPr>
              <a:xfrm>
                <a:off x="9969814" y="3095479"/>
                <a:ext cx="153102" cy="94789"/>
              </a:xfrm>
            </p:spPr>
          </p:sp>
        </mc:Fallback>
      </mc:AlternateContent>
      <mc:AlternateContent xmlns:mc="http://schemas.openxmlformats.org/markup-compatibility/2006">
        <mc:Choice xmlns:p14="http://schemas.microsoft.com/office/powerpoint/2010/main" Requires="p14">
          <p:contentPart p14:bwMode="auto" r:id="rId223">
            <p14:nvContentPartPr>
              <p14:cNvPr id="1052669" name=""/>
              <p14:cNvContentPartPr/>
              <p14:nvPr/>
            </p14:nvContentPartPr>
            <p14:xfrm>
              <a:off x="10244700" y="2661384"/>
              <a:ext cx="320236" cy="179795"/>
            </p14:xfrm>
          </p:contentPart>
        </mc:Choice>
        <mc:Fallback>
          <p:sp>
            <p:nvSpPr>
              <p:cNvPr id="1052669" name=""/>
              <p:cNvSpPr/>
              <p:nvPr/>
            </p:nvSpPr>
            <p:spPr>
              <a:xfrm>
                <a:off x="10244700" y="2661384"/>
                <a:ext cx="320236" cy="179795"/>
              </a:xfrm>
            </p:spPr>
          </p:sp>
        </mc:Fallback>
      </mc:AlternateContent>
      <mc:AlternateContent xmlns:mc="http://schemas.openxmlformats.org/markup-compatibility/2006">
        <mc:Choice xmlns:p14="http://schemas.microsoft.com/office/powerpoint/2010/main" Requires="p14">
          <p:contentPart p14:bwMode="auto" r:id="rId224">
            <p14:nvContentPartPr>
              <p14:cNvPr id="1052670" name=""/>
              <p14:cNvContentPartPr/>
              <p14:nvPr/>
            </p14:nvContentPartPr>
            <p14:xfrm>
              <a:off x="10273381" y="2552666"/>
              <a:ext cx="264305" cy="28543"/>
            </p14:xfrm>
          </p:contentPart>
        </mc:Choice>
        <mc:Fallback>
          <p:sp>
            <p:nvSpPr>
              <p:cNvPr id="1052670" name=""/>
              <p:cNvSpPr/>
              <p:nvPr/>
            </p:nvSpPr>
            <p:spPr>
              <a:xfrm>
                <a:off x="10273381" y="2552666"/>
                <a:ext cx="264305" cy="28543"/>
              </a:xfrm>
            </p:spPr>
          </p:sp>
        </mc:Fallback>
      </mc:AlternateContent>
      <mc:AlternateContent xmlns:mc="http://schemas.openxmlformats.org/markup-compatibility/2006">
        <mc:Choice xmlns:p14="http://schemas.microsoft.com/office/powerpoint/2010/main" Requires="p14">
          <p:contentPart p14:bwMode="auto" r:id="rId225">
            <p14:nvContentPartPr>
              <p14:cNvPr id="1052671" name=""/>
              <p14:cNvContentPartPr/>
              <p14:nvPr/>
            </p14:nvContentPartPr>
            <p14:xfrm>
              <a:off x="10466205" y="2465299"/>
              <a:ext cx="123863" cy="146828"/>
            </p14:xfrm>
          </p:contentPart>
        </mc:Choice>
        <mc:Fallback>
          <p:sp>
            <p:nvSpPr>
              <p:cNvPr id="1052671" name=""/>
              <p:cNvSpPr/>
              <p:nvPr/>
            </p:nvSpPr>
            <p:spPr>
              <a:xfrm>
                <a:off x="10466205" y="2465299"/>
                <a:ext cx="123863" cy="146828"/>
              </a:xfrm>
            </p:spPr>
          </p:sp>
        </mc:Fallback>
      </mc:AlternateContent>
      <mc:AlternateContent xmlns:mc="http://schemas.openxmlformats.org/markup-compatibility/2006">
        <mc:Choice xmlns:p14="http://schemas.microsoft.com/office/powerpoint/2010/main" Requires="p14">
          <p:contentPart p14:bwMode="auto" r:id="rId226">
            <p14:nvContentPartPr>
              <p14:cNvPr id="1052672" name=""/>
              <p14:cNvContentPartPr/>
              <p14:nvPr/>
            </p14:nvContentPartPr>
            <p14:xfrm>
              <a:off x="117339" y="1951029"/>
              <a:ext cx="314502" cy="2768474"/>
            </p14:xfrm>
          </p:contentPart>
        </mc:Choice>
        <mc:Fallback>
          <p:sp>
            <p:nvSpPr>
              <p:cNvPr id="1052672" name=""/>
              <p:cNvSpPr/>
              <p:nvPr/>
            </p:nvSpPr>
            <p:spPr>
              <a:xfrm>
                <a:off x="117339" y="1951029"/>
                <a:ext cx="314502" cy="2768474"/>
              </a:xfrm>
            </p:spPr>
          </p:sp>
        </mc:Fallback>
      </mc:AlternateContent>
      <mc:AlternateContent xmlns:mc="http://schemas.openxmlformats.org/markup-compatibility/2006">
        <mc:Choice xmlns:p14="http://schemas.microsoft.com/office/powerpoint/2010/main" Requires="p14">
          <p:contentPart p14:bwMode="auto" r:id="rId227">
            <p14:nvContentPartPr>
              <p14:cNvPr id="1052673" name=""/>
              <p14:cNvContentPartPr/>
              <p14:nvPr/>
            </p14:nvContentPartPr>
            <p14:xfrm>
              <a:off x="353760" y="4649325"/>
              <a:ext cx="199108" cy="179106"/>
            </p14:xfrm>
          </p:contentPart>
        </mc:Choice>
        <mc:Fallback>
          <p:sp>
            <p:nvSpPr>
              <p:cNvPr id="1052673" name=""/>
              <p:cNvSpPr/>
              <p:nvPr/>
            </p:nvSpPr>
            <p:spPr>
              <a:xfrm>
                <a:off x="353760" y="4649325"/>
                <a:ext cx="199108" cy="179106"/>
              </a:xfrm>
            </p:spPr>
          </p:sp>
        </mc:Fallback>
      </mc:AlternateContent>
      <mc:AlternateContent xmlns:mc="http://schemas.openxmlformats.org/markup-compatibility/2006">
        <mc:Choice xmlns:p14="http://schemas.microsoft.com/office/powerpoint/2010/main" Requires="p14">
          <p:contentPart p14:bwMode="auto" r:id="rId228">
            <p14:nvContentPartPr>
              <p14:cNvPr id="1052674" name=""/>
              <p14:cNvContentPartPr/>
              <p14:nvPr/>
            </p14:nvContentPartPr>
            <p14:xfrm>
              <a:off x="649612" y="4989985"/>
              <a:ext cx="207792" cy="240456"/>
            </p14:xfrm>
          </p:contentPart>
        </mc:Choice>
        <mc:Fallback>
          <p:sp>
            <p:nvSpPr>
              <p:cNvPr id="1052674" name=""/>
              <p:cNvSpPr/>
              <p:nvPr/>
            </p:nvSpPr>
            <p:spPr>
              <a:xfrm>
                <a:off x="649612" y="4989985"/>
                <a:ext cx="207792" cy="240456"/>
              </a:xfrm>
            </p:spPr>
          </p:sp>
        </mc:Fallback>
      </mc:AlternateContent>
      <mc:AlternateContent xmlns:mc="http://schemas.openxmlformats.org/markup-compatibility/2006">
        <mc:Choice xmlns:p14="http://schemas.microsoft.com/office/powerpoint/2010/main" Requires="p14">
          <p:contentPart p14:bwMode="auto" r:id="rId229">
            <p14:nvContentPartPr>
              <p14:cNvPr id="1052675" name=""/>
              <p14:cNvContentPartPr/>
              <p14:nvPr/>
            </p14:nvContentPartPr>
            <p14:xfrm>
              <a:off x="668367" y="4864573"/>
              <a:ext cx="261911" cy="12983"/>
            </p14:xfrm>
          </p:contentPart>
        </mc:Choice>
        <mc:Fallback>
          <p:sp>
            <p:nvSpPr>
              <p:cNvPr id="1052675" name=""/>
              <p:cNvSpPr/>
              <p:nvPr/>
            </p:nvSpPr>
            <p:spPr>
              <a:xfrm>
                <a:off x="668367" y="4864573"/>
                <a:ext cx="261911" cy="12983"/>
              </a:xfrm>
            </p:spPr>
          </p:sp>
        </mc:Fallback>
      </mc:AlternateContent>
      <mc:AlternateContent xmlns:mc="http://schemas.openxmlformats.org/markup-compatibility/2006">
        <mc:Choice xmlns:p14="http://schemas.microsoft.com/office/powerpoint/2010/main" Requires="p14">
          <p:contentPart p14:bwMode="auto" r:id="rId230">
            <p14:nvContentPartPr>
              <p14:cNvPr id="1052676" name=""/>
              <p14:cNvContentPartPr/>
              <p14:nvPr/>
            </p14:nvContentPartPr>
            <p14:xfrm>
              <a:off x="790151" y="4768845"/>
              <a:ext cx="198686" cy="234555"/>
            </p14:xfrm>
          </p:contentPart>
        </mc:Choice>
        <mc:Fallback>
          <p:sp>
            <p:nvSpPr>
              <p:cNvPr id="1052676" name=""/>
              <p:cNvSpPr/>
              <p:nvPr/>
            </p:nvSpPr>
            <p:spPr>
              <a:xfrm>
                <a:off x="790151" y="4768845"/>
                <a:ext cx="198686" cy="234555"/>
              </a:xfrm>
            </p:spPr>
          </p:sp>
        </mc:Fallback>
      </mc:AlternateContent>
      <mc:AlternateContent xmlns:mc="http://schemas.openxmlformats.org/markup-compatibility/2006">
        <mc:Choice xmlns:p14="http://schemas.microsoft.com/office/powerpoint/2010/main" Requires="p14">
          <p:contentPart p14:bwMode="auto" r:id="rId231">
            <p14:nvContentPartPr>
              <p14:cNvPr id="1052677" name=""/>
              <p14:cNvContentPartPr/>
              <p14:nvPr/>
            </p14:nvContentPartPr>
            <p14:xfrm>
              <a:off x="962163" y="5147294"/>
              <a:ext cx="187321" cy="240059"/>
            </p14:xfrm>
          </p:contentPart>
        </mc:Choice>
        <mc:Fallback>
          <p:sp>
            <p:nvSpPr>
              <p:cNvPr id="1052677" name=""/>
              <p:cNvSpPr/>
              <p:nvPr/>
            </p:nvSpPr>
            <p:spPr>
              <a:xfrm>
                <a:off x="962163" y="5147294"/>
                <a:ext cx="187321" cy="240059"/>
              </a:xfrm>
            </p:spPr>
          </p:sp>
        </mc:Fallback>
      </mc:AlternateContent>
      <mc:AlternateContent xmlns:mc="http://schemas.openxmlformats.org/markup-compatibility/2006">
        <mc:Choice xmlns:p14="http://schemas.microsoft.com/office/powerpoint/2010/main" Requires="p14">
          <p:contentPart p14:bwMode="auto" r:id="rId232">
            <p14:nvContentPartPr>
              <p14:cNvPr id="1052678" name=""/>
              <p14:cNvContentPartPr/>
              <p14:nvPr/>
            </p14:nvContentPartPr>
            <p14:xfrm>
              <a:off x="1174768" y="5088030"/>
              <a:ext cx="108694" cy="526699"/>
            </p14:xfrm>
          </p:contentPart>
        </mc:Choice>
        <mc:Fallback>
          <p:sp>
            <p:nvSpPr>
              <p:cNvPr id="1052678" name=""/>
              <p:cNvSpPr/>
              <p:nvPr/>
            </p:nvSpPr>
            <p:spPr>
              <a:xfrm>
                <a:off x="1174768" y="5088030"/>
                <a:ext cx="108694" cy="526699"/>
              </a:xfrm>
            </p:spPr>
          </p:sp>
        </mc:Fallback>
      </mc:AlternateContent>
      <mc:AlternateContent xmlns:mc="http://schemas.openxmlformats.org/markup-compatibility/2006">
        <mc:Choice xmlns:p14="http://schemas.microsoft.com/office/powerpoint/2010/main" Requires="p14">
          <p:contentPart p14:bwMode="auto" r:id="rId233">
            <p14:nvContentPartPr>
              <p14:cNvPr id="1052679" name=""/>
              <p14:cNvContentPartPr/>
              <p14:nvPr/>
            </p14:nvContentPartPr>
            <p14:xfrm>
              <a:off x="1326263" y="5341442"/>
              <a:ext cx="9450" cy="300443"/>
            </p14:xfrm>
          </p:contentPart>
        </mc:Choice>
        <mc:Fallback>
          <p:sp>
            <p:nvSpPr>
              <p:cNvPr id="1052679" name=""/>
              <p:cNvSpPr/>
              <p:nvPr/>
            </p:nvSpPr>
            <p:spPr>
              <a:xfrm>
                <a:off x="1326263" y="5341442"/>
                <a:ext cx="9450" cy="300443"/>
              </a:xfrm>
            </p:spPr>
          </p:sp>
        </mc:Fallback>
      </mc:AlternateContent>
      <mc:AlternateContent xmlns:mc="http://schemas.openxmlformats.org/markup-compatibility/2006">
        <mc:Choice xmlns:p14="http://schemas.microsoft.com/office/powerpoint/2010/main" Requires="p14">
          <p:contentPart p14:bwMode="auto" r:id="rId234">
            <p14:nvContentPartPr>
              <p14:cNvPr id="1052680" name=""/>
              <p14:cNvContentPartPr/>
              <p14:nvPr/>
            </p14:nvContentPartPr>
            <p14:xfrm>
              <a:off x="1267499" y="5268773"/>
              <a:ext cx="272410" cy="366168"/>
            </p14:xfrm>
          </p:contentPart>
        </mc:Choice>
        <mc:Fallback>
          <p:sp>
            <p:nvSpPr>
              <p:cNvPr id="1052680" name=""/>
              <p:cNvSpPr/>
              <p:nvPr/>
            </p:nvSpPr>
            <p:spPr>
              <a:xfrm>
                <a:off x="1267499" y="5268773"/>
                <a:ext cx="272410" cy="366168"/>
              </a:xfrm>
            </p:spPr>
          </p:sp>
        </mc:Fallback>
      </mc:AlternateContent>
      <mc:AlternateContent xmlns:mc="http://schemas.openxmlformats.org/markup-compatibility/2006">
        <mc:Choice xmlns:p14="http://schemas.microsoft.com/office/powerpoint/2010/main" Requires="p14">
          <p:contentPart p14:bwMode="auto" r:id="rId235">
            <p14:nvContentPartPr>
              <p14:cNvPr id="1052681" name=""/>
              <p14:cNvContentPartPr/>
              <p14:nvPr/>
            </p14:nvContentPartPr>
            <p14:xfrm>
              <a:off x="1640871" y="5254572"/>
              <a:ext cx="125177" cy="11026"/>
            </p14:xfrm>
          </p:contentPart>
        </mc:Choice>
        <mc:Fallback>
          <p:sp>
            <p:nvSpPr>
              <p:cNvPr id="1052681" name=""/>
              <p:cNvSpPr/>
              <p:nvPr/>
            </p:nvSpPr>
            <p:spPr>
              <a:xfrm>
                <a:off x="1640871" y="5254572"/>
                <a:ext cx="125177" cy="11026"/>
              </a:xfrm>
            </p:spPr>
          </p:sp>
        </mc:Fallback>
      </mc:AlternateContent>
      <mc:AlternateContent xmlns:mc="http://schemas.openxmlformats.org/markup-compatibility/2006">
        <mc:Choice xmlns:p14="http://schemas.microsoft.com/office/powerpoint/2010/main" Requires="p14">
          <p:contentPart p14:bwMode="auto" r:id="rId236">
            <p14:nvContentPartPr>
              <p14:cNvPr id="1052682" name=""/>
              <p14:cNvContentPartPr/>
              <p14:nvPr/>
            </p14:nvContentPartPr>
            <p14:xfrm>
              <a:off x="1648372" y="5370482"/>
              <a:ext cx="162886" cy="22776"/>
            </p14:xfrm>
          </p:contentPart>
        </mc:Choice>
        <mc:Fallback>
          <p:sp>
            <p:nvSpPr>
              <p:cNvPr id="1052682" name=""/>
              <p:cNvSpPr/>
              <p:nvPr/>
            </p:nvSpPr>
            <p:spPr>
              <a:xfrm>
                <a:off x="1648372" y="5370482"/>
                <a:ext cx="162886" cy="22776"/>
              </a:xfrm>
            </p:spPr>
          </p:sp>
        </mc:Fallback>
      </mc:AlternateContent>
      <mc:AlternateContent xmlns:mc="http://schemas.openxmlformats.org/markup-compatibility/2006">
        <mc:Choice xmlns:p14="http://schemas.microsoft.com/office/powerpoint/2010/main" Requires="p14">
          <p:contentPart p14:bwMode="auto" r:id="rId237">
            <p14:nvContentPartPr>
              <p14:cNvPr id="1052683" name=""/>
              <p14:cNvContentPartPr/>
              <p14:nvPr/>
            </p14:nvContentPartPr>
            <p14:xfrm>
              <a:off x="1999079" y="5181329"/>
              <a:ext cx="134934" cy="295164"/>
            </p14:xfrm>
          </p:contentPart>
        </mc:Choice>
        <mc:Fallback>
          <p:sp>
            <p:nvSpPr>
              <p:cNvPr id="1052683" name=""/>
              <p:cNvSpPr/>
              <p:nvPr/>
            </p:nvSpPr>
            <p:spPr>
              <a:xfrm>
                <a:off x="1999079" y="5181329"/>
                <a:ext cx="134934" cy="295164"/>
              </a:xfrm>
            </p:spPr>
          </p:sp>
        </mc:Fallback>
      </mc:AlternateContent>
      <mc:AlternateContent xmlns:mc="http://schemas.openxmlformats.org/markup-compatibility/2006">
        <mc:Choice xmlns:p14="http://schemas.microsoft.com/office/powerpoint/2010/main" Requires="p14">
          <p:contentPart p14:bwMode="auto" r:id="rId238">
            <p14:nvContentPartPr>
              <p14:cNvPr id="1052684" name=""/>
              <p14:cNvContentPartPr/>
              <p14:nvPr/>
            </p14:nvContentPartPr>
            <p14:xfrm>
              <a:off x="1969275" y="5015307"/>
              <a:ext cx="764" cy="63559"/>
            </p14:xfrm>
          </p:contentPart>
        </mc:Choice>
        <mc:Fallback>
          <p:sp>
            <p:nvSpPr>
              <p:cNvPr id="1052684" name=""/>
              <p:cNvSpPr/>
              <p:nvPr/>
            </p:nvSpPr>
            <p:spPr>
              <a:xfrm>
                <a:off x="1969275" y="5015307"/>
                <a:ext cx="764" cy="63559"/>
              </a:xfrm>
            </p:spPr>
          </p:sp>
        </mc:Fallback>
      </mc:AlternateContent>
      <mc:AlternateContent xmlns:mc="http://schemas.openxmlformats.org/markup-compatibility/2006">
        <mc:Choice xmlns:p14="http://schemas.microsoft.com/office/powerpoint/2010/main" Requires="p14">
          <p:contentPart p14:bwMode="auto" r:id="rId239">
            <p14:nvContentPartPr>
              <p14:cNvPr id="1052685" name=""/>
              <p14:cNvContentPartPr/>
              <p14:nvPr/>
            </p14:nvContentPartPr>
            <p14:xfrm>
              <a:off x="2041521" y="4986268"/>
              <a:ext cx="3530" cy="90593"/>
            </p14:xfrm>
          </p:contentPart>
        </mc:Choice>
        <mc:Fallback>
          <p:sp>
            <p:nvSpPr>
              <p:cNvPr id="1052685" name=""/>
              <p:cNvSpPr/>
              <p:nvPr/>
            </p:nvSpPr>
            <p:spPr>
              <a:xfrm>
                <a:off x="2041521" y="4986268"/>
                <a:ext cx="3530" cy="90593"/>
              </a:xfrm>
            </p:spPr>
          </p:sp>
        </mc:Fallback>
      </mc:AlternateContent>
      <mc:AlternateContent xmlns:mc="http://schemas.openxmlformats.org/markup-compatibility/2006">
        <mc:Choice xmlns:p14="http://schemas.microsoft.com/office/powerpoint/2010/main" Requires="p14">
          <p:contentPart p14:bwMode="auto" r:id="rId240">
            <p14:nvContentPartPr>
              <p14:cNvPr id="1052686" name=""/>
              <p14:cNvContentPartPr/>
              <p14:nvPr/>
            </p14:nvContentPartPr>
            <p14:xfrm>
              <a:off x="2290310" y="4993466"/>
              <a:ext cx="162922" cy="501642"/>
            </p14:xfrm>
          </p:contentPart>
        </mc:Choice>
        <mc:Fallback>
          <p:sp>
            <p:nvSpPr>
              <p:cNvPr id="1052686" name=""/>
              <p:cNvSpPr/>
              <p:nvPr/>
            </p:nvSpPr>
            <p:spPr>
              <a:xfrm>
                <a:off x="2290310" y="4993466"/>
                <a:ext cx="162922" cy="501642"/>
              </a:xfrm>
            </p:spPr>
          </p:sp>
        </mc:Fallback>
      </mc:AlternateContent>
      <mc:AlternateContent xmlns:mc="http://schemas.openxmlformats.org/markup-compatibility/2006">
        <mc:Choice xmlns:p14="http://schemas.microsoft.com/office/powerpoint/2010/main" Requires="p14">
          <p:contentPart p14:bwMode="auto" r:id="rId241">
            <p14:nvContentPartPr>
              <p14:cNvPr id="1052687" name=""/>
              <p14:cNvContentPartPr/>
              <p14:nvPr/>
            </p14:nvContentPartPr>
            <p14:xfrm>
              <a:off x="2263467" y="5254572"/>
              <a:ext cx="221504" cy="7355"/>
            </p14:xfrm>
          </p:contentPart>
        </mc:Choice>
        <mc:Fallback>
          <p:sp>
            <p:nvSpPr>
              <p:cNvPr id="1052687" name=""/>
              <p:cNvSpPr/>
              <p:nvPr/>
            </p:nvSpPr>
            <p:spPr>
              <a:xfrm>
                <a:off x="2263467" y="5254572"/>
                <a:ext cx="221504" cy="7355"/>
              </a:xfrm>
            </p:spPr>
          </p:sp>
        </mc:Fallback>
      </mc:AlternateContent>
      <mc:AlternateContent xmlns:mc="http://schemas.openxmlformats.org/markup-compatibility/2006">
        <mc:Choice xmlns:p14="http://schemas.microsoft.com/office/powerpoint/2010/main" Requires="p14">
          <p:contentPart p14:bwMode="auto" r:id="rId242">
            <p14:nvContentPartPr>
              <p14:cNvPr id="1052688" name=""/>
              <p14:cNvContentPartPr/>
              <p14:nvPr/>
            </p14:nvContentPartPr>
            <p14:xfrm>
              <a:off x="2184484" y="4892448"/>
              <a:ext cx="299370" cy="15204"/>
            </p14:xfrm>
          </p:contentPart>
        </mc:Choice>
        <mc:Fallback>
          <p:sp>
            <p:nvSpPr>
              <p:cNvPr id="1052688" name=""/>
              <p:cNvSpPr/>
              <p:nvPr/>
            </p:nvSpPr>
            <p:spPr>
              <a:xfrm>
                <a:off x="2184484" y="4892448"/>
                <a:ext cx="299370" cy="15204"/>
              </a:xfrm>
            </p:spPr>
          </p:sp>
        </mc:Fallback>
      </mc:AlternateContent>
      <mc:AlternateContent xmlns:mc="http://schemas.openxmlformats.org/markup-compatibility/2006">
        <mc:Choice xmlns:p14="http://schemas.microsoft.com/office/powerpoint/2010/main" Requires="p14">
          <p:contentPart p14:bwMode="auto" r:id="rId243">
            <p14:nvContentPartPr>
              <p14:cNvPr id="1052689" name=""/>
              <p14:cNvContentPartPr/>
              <p14:nvPr/>
            </p14:nvContentPartPr>
            <p14:xfrm>
              <a:off x="2377749" y="4812776"/>
              <a:ext cx="167199" cy="185711"/>
            </p14:xfrm>
          </p:contentPart>
        </mc:Choice>
        <mc:Fallback>
          <p:sp>
            <p:nvSpPr>
              <p:cNvPr id="1052689" name=""/>
              <p:cNvSpPr/>
              <p:nvPr/>
            </p:nvSpPr>
            <p:spPr>
              <a:xfrm>
                <a:off x="2377749" y="4812776"/>
                <a:ext cx="167199" cy="185711"/>
              </a:xfrm>
            </p:spPr>
          </p:sp>
        </mc:Fallback>
      </mc:AlternateContent>
      <mc:AlternateContent xmlns:mc="http://schemas.openxmlformats.org/markup-compatibility/2006">
        <mc:Choice xmlns:p14="http://schemas.microsoft.com/office/powerpoint/2010/main" Requires="p14">
          <p:contentPart p14:bwMode="auto" r:id="rId244">
            <p14:nvContentPartPr>
              <p14:cNvPr id="1052690" name=""/>
              <p14:cNvContentPartPr/>
              <p14:nvPr/>
            </p14:nvContentPartPr>
            <p14:xfrm>
              <a:off x="2685297" y="5465069"/>
              <a:ext cx="244788" cy="6430"/>
            </p14:xfrm>
          </p:contentPart>
        </mc:Choice>
        <mc:Fallback>
          <p:sp>
            <p:nvSpPr>
              <p:cNvPr id="1052690" name=""/>
              <p:cNvSpPr/>
              <p:nvPr/>
            </p:nvSpPr>
            <p:spPr>
              <a:xfrm>
                <a:off x="2685297" y="5465069"/>
                <a:ext cx="244788" cy="6430"/>
              </a:xfrm>
            </p:spPr>
          </p:sp>
        </mc:Fallback>
      </mc:AlternateContent>
      <mc:AlternateContent xmlns:mc="http://schemas.openxmlformats.org/markup-compatibility/2006">
        <mc:Choice xmlns:p14="http://schemas.microsoft.com/office/powerpoint/2010/main" Requires="p14">
          <p:contentPart p14:bwMode="auto" r:id="rId245">
            <p14:nvContentPartPr>
              <p14:cNvPr id="1052691" name=""/>
              <p14:cNvContentPartPr/>
              <p14:nvPr/>
            </p14:nvContentPartPr>
            <p14:xfrm>
              <a:off x="2824201" y="5363284"/>
              <a:ext cx="19143" cy="193135"/>
            </p14:xfrm>
          </p:contentPart>
        </mc:Choice>
        <mc:Fallback>
          <p:sp>
            <p:nvSpPr>
              <p:cNvPr id="1052691" name=""/>
              <p:cNvSpPr/>
              <p:nvPr/>
            </p:nvSpPr>
            <p:spPr>
              <a:xfrm>
                <a:off x="2824201" y="5363284"/>
                <a:ext cx="19143" cy="193135"/>
              </a:xfrm>
            </p:spPr>
          </p:sp>
        </mc:Fallback>
      </mc:AlternateContent>
      <mc:AlternateContent xmlns:mc="http://schemas.openxmlformats.org/markup-compatibility/2006">
        <mc:Choice xmlns:p14="http://schemas.microsoft.com/office/powerpoint/2010/main" Requires="p14">
          <p:contentPart p14:bwMode="auto" r:id="rId246">
            <p14:nvContentPartPr>
              <p14:cNvPr id="1052692" name=""/>
              <p14:cNvContentPartPr/>
              <p14:nvPr/>
            </p14:nvContentPartPr>
            <p14:xfrm>
              <a:off x="3100544" y="5290561"/>
              <a:ext cx="135067" cy="250038"/>
            </p14:xfrm>
          </p:contentPart>
        </mc:Choice>
        <mc:Fallback>
          <p:sp>
            <p:nvSpPr>
              <p:cNvPr id="1052692" name=""/>
              <p:cNvSpPr/>
              <p:nvPr/>
            </p:nvSpPr>
            <p:spPr>
              <a:xfrm>
                <a:off x="3100544" y="5290561"/>
                <a:ext cx="135067" cy="250038"/>
              </a:xfrm>
            </p:spPr>
          </p:sp>
        </mc:Fallback>
      </mc:AlternateContent>
      <mc:AlternateContent xmlns:mc="http://schemas.openxmlformats.org/markup-compatibility/2006">
        <mc:Choice xmlns:p14="http://schemas.microsoft.com/office/powerpoint/2010/main" Requires="p14">
          <p:contentPart p14:bwMode="auto" r:id="rId247">
            <p14:nvContentPartPr>
              <p14:cNvPr id="1052693" name=""/>
              <p14:cNvContentPartPr/>
              <p14:nvPr/>
            </p14:nvContentPartPr>
            <p14:xfrm>
              <a:off x="3169198" y="5131465"/>
              <a:ext cx="2350" cy="64357"/>
            </p14:xfrm>
          </p:contentPart>
        </mc:Choice>
        <mc:Fallback>
          <p:sp>
            <p:nvSpPr>
              <p:cNvPr id="1052693" name=""/>
              <p:cNvSpPr/>
              <p:nvPr/>
            </p:nvSpPr>
            <p:spPr>
              <a:xfrm>
                <a:off x="3169198" y="5131465"/>
                <a:ext cx="2350" cy="64357"/>
              </a:xfrm>
            </p:spPr>
          </p:sp>
        </mc:Fallback>
      </mc:AlternateContent>
      <mc:AlternateContent xmlns:mc="http://schemas.openxmlformats.org/markup-compatibility/2006">
        <mc:Choice xmlns:p14="http://schemas.microsoft.com/office/powerpoint/2010/main" Requires="p14">
          <p:contentPart p14:bwMode="auto" r:id="rId248">
            <p14:nvContentPartPr>
              <p14:cNvPr id="1052694" name=""/>
              <p14:cNvContentPartPr/>
              <p14:nvPr/>
            </p14:nvContentPartPr>
            <p14:xfrm>
              <a:off x="3047904" y="5609715"/>
              <a:ext cx="395451" cy="13930"/>
            </p14:xfrm>
          </p:contentPart>
        </mc:Choice>
        <mc:Fallback>
          <p:sp>
            <p:nvSpPr>
              <p:cNvPr id="1052694" name=""/>
              <p:cNvSpPr/>
              <p:nvPr/>
            </p:nvSpPr>
            <p:spPr>
              <a:xfrm>
                <a:off x="3047904" y="5609715"/>
                <a:ext cx="395451" cy="13930"/>
              </a:xfrm>
            </p:spPr>
          </p:sp>
        </mc:Fallback>
      </mc:AlternateContent>
      <mc:AlternateContent xmlns:mc="http://schemas.openxmlformats.org/markup-compatibility/2006">
        <mc:Choice xmlns:p14="http://schemas.microsoft.com/office/powerpoint/2010/main" Requires="p14">
          <p:contentPart p14:bwMode="auto" r:id="rId249">
            <p14:nvContentPartPr>
              <p14:cNvPr id="1052695" name=""/>
              <p14:cNvContentPartPr/>
              <p14:nvPr/>
            </p14:nvContentPartPr>
            <p14:xfrm>
              <a:off x="3180902" y="5707426"/>
              <a:ext cx="139722" cy="266774"/>
            </p14:xfrm>
          </p:contentPart>
        </mc:Choice>
        <mc:Fallback>
          <p:sp>
            <p:nvSpPr>
              <p:cNvPr id="1052695" name=""/>
              <p:cNvSpPr/>
              <p:nvPr/>
            </p:nvSpPr>
            <p:spPr>
              <a:xfrm>
                <a:off x="3180902" y="5707426"/>
                <a:ext cx="139722" cy="266774"/>
              </a:xfrm>
            </p:spPr>
          </p:sp>
        </mc:Fallback>
      </mc:AlternateContent>
      <mc:AlternateContent xmlns:mc="http://schemas.openxmlformats.org/markup-compatibility/2006">
        <mc:Choice xmlns:p14="http://schemas.microsoft.com/office/powerpoint/2010/main" Requires="p14">
          <p:contentPart p14:bwMode="auto" r:id="rId250">
            <p14:nvContentPartPr>
              <p14:cNvPr id="1052696" name=""/>
              <p14:cNvContentPartPr/>
              <p14:nvPr/>
            </p14:nvContentPartPr>
            <p14:xfrm>
              <a:off x="3320319" y="5958336"/>
              <a:ext cx="178678" cy="120185"/>
            </p14:xfrm>
          </p:contentPart>
        </mc:Choice>
        <mc:Fallback>
          <p:sp>
            <p:nvSpPr>
              <p:cNvPr id="1052696" name=""/>
              <p:cNvSpPr/>
              <p:nvPr/>
            </p:nvSpPr>
            <p:spPr>
              <a:xfrm>
                <a:off x="3320319" y="5958336"/>
                <a:ext cx="178678" cy="120185"/>
              </a:xfrm>
            </p:spPr>
          </p:sp>
        </mc:Fallback>
      </mc:AlternateContent>
      <mc:AlternateContent xmlns:mc="http://schemas.openxmlformats.org/markup-compatibility/2006">
        <mc:Choice xmlns:p14="http://schemas.microsoft.com/office/powerpoint/2010/main" Requires="p14">
          <p:contentPart p14:bwMode="auto" r:id="rId251">
            <p14:nvContentPartPr>
              <p14:cNvPr id="1052697" name=""/>
              <p14:cNvContentPartPr/>
              <p14:nvPr/>
            </p14:nvContentPartPr>
            <p14:xfrm>
              <a:off x="3620080" y="5435422"/>
              <a:ext cx="123079" cy="229837"/>
            </p14:xfrm>
          </p:contentPart>
        </mc:Choice>
        <mc:Fallback>
          <p:sp>
            <p:nvSpPr>
              <p:cNvPr id="1052697" name=""/>
              <p:cNvSpPr/>
              <p:nvPr/>
            </p:nvSpPr>
            <p:spPr>
              <a:xfrm>
                <a:off x="3620080" y="5435422"/>
                <a:ext cx="123079" cy="229837"/>
              </a:xfrm>
            </p:spPr>
          </p:sp>
        </mc:Fallback>
      </mc:AlternateContent>
      <mc:AlternateContent xmlns:mc="http://schemas.openxmlformats.org/markup-compatibility/2006">
        <mc:Choice xmlns:p14="http://schemas.microsoft.com/office/powerpoint/2010/main" Requires="p14">
          <p:contentPart p14:bwMode="auto" r:id="rId252">
            <p14:nvContentPartPr>
              <p14:cNvPr id="1052698" name=""/>
              <p14:cNvContentPartPr/>
              <p14:nvPr/>
            </p14:nvContentPartPr>
            <p14:xfrm>
              <a:off x="3672103" y="5304957"/>
              <a:ext cx="257" cy="31217"/>
            </p14:xfrm>
          </p:contentPart>
        </mc:Choice>
        <mc:Fallback>
          <p:sp>
            <p:nvSpPr>
              <p:cNvPr id="1052698" name=""/>
              <p:cNvSpPr/>
              <p:nvPr/>
            </p:nvSpPr>
            <p:spPr>
              <a:xfrm>
                <a:off x="3672103" y="5304957"/>
                <a:ext cx="257" cy="31217"/>
              </a:xfrm>
            </p:spPr>
          </p:sp>
        </mc:Fallback>
      </mc:AlternateContent>
      <mc:AlternateContent xmlns:mc="http://schemas.openxmlformats.org/markup-compatibility/2006">
        <mc:Choice xmlns:p14="http://schemas.microsoft.com/office/powerpoint/2010/main" Requires="p14">
          <p:contentPart p14:bwMode="auto" r:id="rId253">
            <p14:nvContentPartPr>
              <p14:cNvPr id="1052699" name=""/>
              <p14:cNvContentPartPr/>
              <p14:nvPr/>
            </p14:nvContentPartPr>
            <p14:xfrm>
              <a:off x="3851065" y="5480077"/>
              <a:ext cx="295013" cy="234865"/>
            </p14:xfrm>
          </p:contentPart>
        </mc:Choice>
        <mc:Fallback>
          <p:sp>
            <p:nvSpPr>
              <p:cNvPr id="1052699" name=""/>
              <p:cNvSpPr/>
              <p:nvPr/>
            </p:nvSpPr>
            <p:spPr>
              <a:xfrm>
                <a:off x="3851065" y="5480077"/>
                <a:ext cx="295013" cy="234865"/>
              </a:xfrm>
            </p:spPr>
          </p:sp>
        </mc:Fallback>
      </mc:AlternateContent>
      <mc:AlternateContent xmlns:mc="http://schemas.openxmlformats.org/markup-compatibility/2006">
        <mc:Choice xmlns:p14="http://schemas.microsoft.com/office/powerpoint/2010/main" Requires="p14">
          <p:contentPart p14:bwMode="auto" r:id="rId254">
            <p14:nvContentPartPr>
              <p14:cNvPr id="1052700" name=""/>
              <p14:cNvContentPartPr/>
              <p14:nvPr/>
            </p14:nvContentPartPr>
            <p14:xfrm>
              <a:off x="3881719" y="5330453"/>
              <a:ext cx="226591" cy="25137"/>
            </p14:xfrm>
          </p:contentPart>
        </mc:Choice>
        <mc:Fallback>
          <p:sp>
            <p:nvSpPr>
              <p:cNvPr id="1052700" name=""/>
              <p:cNvSpPr/>
              <p:nvPr/>
            </p:nvSpPr>
            <p:spPr>
              <a:xfrm>
                <a:off x="3881719" y="5330453"/>
                <a:ext cx="226591" cy="25137"/>
              </a:xfrm>
            </p:spPr>
          </p:sp>
        </mc:Fallback>
      </mc:AlternateContent>
      <mc:AlternateContent xmlns:mc="http://schemas.openxmlformats.org/markup-compatibility/2006">
        <mc:Choice xmlns:p14="http://schemas.microsoft.com/office/powerpoint/2010/main" Requires="p14">
          <p:contentPart p14:bwMode="auto" r:id="rId255">
            <p14:nvContentPartPr>
              <p14:cNvPr id="1052701" name=""/>
              <p14:cNvContentPartPr/>
              <p14:nvPr/>
            </p14:nvContentPartPr>
            <p14:xfrm>
              <a:off x="4051390" y="5268720"/>
              <a:ext cx="147945" cy="163067"/>
            </p14:xfrm>
          </p:contentPart>
        </mc:Choice>
        <mc:Fallback>
          <p:sp>
            <p:nvSpPr>
              <p:cNvPr id="1052701" name=""/>
              <p:cNvSpPr/>
              <p:nvPr/>
            </p:nvSpPr>
            <p:spPr>
              <a:xfrm>
                <a:off x="4051390" y="5268720"/>
                <a:ext cx="147945" cy="163067"/>
              </a:xfrm>
            </p:spPr>
          </p:sp>
        </mc:Fallback>
      </mc:AlternateContent>
      <mc:AlternateContent xmlns:mc="http://schemas.openxmlformats.org/markup-compatibility/2006">
        <mc:Choice xmlns:p14="http://schemas.microsoft.com/office/powerpoint/2010/main" Requires="p14">
          <p:contentPart p14:bwMode="auto" r:id="rId256">
            <p14:nvContentPartPr>
              <p14:cNvPr id="1052702" name=""/>
              <p14:cNvContentPartPr/>
              <p14:nvPr/>
            </p14:nvContentPartPr>
            <p14:xfrm>
              <a:off x="4408798" y="5482209"/>
              <a:ext cx="175150" cy="11131"/>
            </p14:xfrm>
          </p:contentPart>
        </mc:Choice>
        <mc:Fallback>
          <p:sp>
            <p:nvSpPr>
              <p:cNvPr id="1052702" name=""/>
              <p:cNvSpPr/>
              <p:nvPr/>
            </p:nvSpPr>
            <p:spPr>
              <a:xfrm>
                <a:off x="4408798" y="5482209"/>
                <a:ext cx="175150" cy="11131"/>
              </a:xfrm>
            </p:spPr>
          </p:sp>
        </mc:Fallback>
      </mc:AlternateContent>
      <mc:AlternateContent xmlns:mc="http://schemas.openxmlformats.org/markup-compatibility/2006">
        <mc:Choice xmlns:p14="http://schemas.microsoft.com/office/powerpoint/2010/main" Requires="p14">
          <p:contentPart p14:bwMode="auto" r:id="rId257">
            <p14:nvContentPartPr>
              <p14:cNvPr id="1052703" name=""/>
              <p14:cNvContentPartPr/>
              <p14:nvPr/>
            </p14:nvContentPartPr>
            <p14:xfrm>
              <a:off x="4430419" y="5551171"/>
              <a:ext cx="207385" cy="11847"/>
            </p14:xfrm>
          </p:contentPart>
        </mc:Choice>
        <mc:Fallback>
          <p:sp>
            <p:nvSpPr>
              <p:cNvPr id="1052703" name=""/>
              <p:cNvSpPr/>
              <p:nvPr/>
            </p:nvSpPr>
            <p:spPr>
              <a:xfrm>
                <a:off x="4430419" y="5551171"/>
                <a:ext cx="207385" cy="11847"/>
              </a:xfrm>
            </p:spPr>
          </p:sp>
        </mc:Fallback>
      </mc:AlternateContent>
      <mc:AlternateContent xmlns:mc="http://schemas.openxmlformats.org/markup-compatibility/2006">
        <mc:Choice xmlns:p14="http://schemas.microsoft.com/office/powerpoint/2010/main" Requires="p14">
          <p:contentPart p14:bwMode="auto" r:id="rId258">
            <p14:nvContentPartPr>
              <p14:cNvPr id="1052704" name=""/>
              <p14:cNvContentPartPr/>
              <p14:nvPr/>
            </p14:nvContentPartPr>
            <p14:xfrm>
              <a:off x="4805188" y="5355590"/>
              <a:ext cx="234373" cy="309753"/>
            </p14:xfrm>
          </p:contentPart>
        </mc:Choice>
        <mc:Fallback>
          <p:sp>
            <p:nvSpPr>
              <p:cNvPr id="1052704" name=""/>
              <p:cNvSpPr/>
              <p:nvPr/>
            </p:nvSpPr>
            <p:spPr>
              <a:xfrm>
                <a:off x="4805188" y="5355590"/>
                <a:ext cx="234373" cy="309753"/>
              </a:xfrm>
            </p:spPr>
          </p:sp>
        </mc:Fallback>
      </mc:AlternateContent>
      <mc:AlternateContent xmlns:mc="http://schemas.openxmlformats.org/markup-compatibility/2006">
        <mc:Choice xmlns:p14="http://schemas.microsoft.com/office/powerpoint/2010/main" Requires="p14">
          <p:contentPart p14:bwMode="auto" r:id="rId259">
            <p14:nvContentPartPr>
              <p14:cNvPr id="1052705" name=""/>
              <p14:cNvContentPartPr/>
              <p14:nvPr/>
            </p14:nvContentPartPr>
            <p14:xfrm>
              <a:off x="4877711" y="5145861"/>
              <a:ext cx="3219" cy="112483"/>
            </p14:xfrm>
          </p:contentPart>
        </mc:Choice>
        <mc:Fallback>
          <p:sp>
            <p:nvSpPr>
              <p:cNvPr id="1052705" name=""/>
              <p:cNvSpPr/>
              <p:nvPr/>
            </p:nvSpPr>
            <p:spPr>
              <a:xfrm>
                <a:off x="4877711" y="5145861"/>
                <a:ext cx="3219" cy="112483"/>
              </a:xfrm>
            </p:spPr>
          </p:sp>
        </mc:Fallback>
      </mc:AlternateContent>
      <mc:AlternateContent xmlns:mc="http://schemas.openxmlformats.org/markup-compatibility/2006">
        <mc:Choice xmlns:p14="http://schemas.microsoft.com/office/powerpoint/2010/main" Requires="p14">
          <p:contentPart p14:bwMode="auto" r:id="rId260">
            <p14:nvContentPartPr>
              <p14:cNvPr id="1052706" name=""/>
              <p14:cNvContentPartPr/>
              <p14:nvPr/>
            </p14:nvContentPartPr>
            <p14:xfrm>
              <a:off x="4923731" y="5145861"/>
              <a:ext cx="28681" cy="79671"/>
            </p14:xfrm>
          </p:contentPart>
        </mc:Choice>
        <mc:Fallback>
          <p:sp>
            <p:nvSpPr>
              <p:cNvPr id="1052706" name=""/>
              <p:cNvSpPr/>
              <p:nvPr/>
            </p:nvSpPr>
            <p:spPr>
              <a:xfrm>
                <a:off x="4923731" y="5145861"/>
                <a:ext cx="28681" cy="79671"/>
              </a:xfrm>
            </p:spPr>
          </p:sp>
        </mc:Fallback>
      </mc:AlternateContent>
      <mc:AlternateContent xmlns:mc="http://schemas.openxmlformats.org/markup-compatibility/2006">
        <mc:Choice xmlns:p14="http://schemas.microsoft.com/office/powerpoint/2010/main" Requires="p14">
          <p:contentPart p14:bwMode="auto" r:id="rId261">
            <p14:nvContentPartPr>
              <p14:cNvPr id="1052707" name=""/>
              <p14:cNvContentPartPr/>
              <p14:nvPr/>
            </p14:nvContentPartPr>
            <p14:xfrm>
              <a:off x="5166087" y="5239680"/>
              <a:ext cx="143732" cy="463886"/>
            </p14:xfrm>
          </p:contentPart>
        </mc:Choice>
        <mc:Fallback>
          <p:sp>
            <p:nvSpPr>
              <p:cNvPr id="1052707" name=""/>
              <p:cNvSpPr/>
              <p:nvPr/>
            </p:nvSpPr>
            <p:spPr>
              <a:xfrm>
                <a:off x="5166087" y="5239680"/>
                <a:ext cx="143732" cy="463886"/>
              </a:xfrm>
            </p:spPr>
          </p:sp>
        </mc:Fallback>
      </mc:AlternateContent>
      <mc:AlternateContent xmlns:mc="http://schemas.openxmlformats.org/markup-compatibility/2006">
        <mc:Choice xmlns:p14="http://schemas.microsoft.com/office/powerpoint/2010/main" Requires="p14">
          <p:contentPart p14:bwMode="auto" r:id="rId262">
            <p14:nvContentPartPr>
              <p14:cNvPr id="1052708" name=""/>
              <p14:cNvContentPartPr/>
              <p14:nvPr/>
            </p14:nvContentPartPr>
            <p14:xfrm>
              <a:off x="5138176" y="5457104"/>
              <a:ext cx="200978" cy="18287"/>
            </p14:xfrm>
          </p:contentPart>
        </mc:Choice>
        <mc:Fallback>
          <p:sp>
            <p:nvSpPr>
              <p:cNvPr id="1052708" name=""/>
              <p:cNvSpPr/>
              <p:nvPr/>
            </p:nvSpPr>
            <p:spPr>
              <a:xfrm>
                <a:off x="5138176" y="5457104"/>
                <a:ext cx="200978" cy="18287"/>
              </a:xfrm>
            </p:spPr>
          </p:sp>
        </mc:Fallback>
      </mc:AlternateContent>
      <mc:AlternateContent xmlns:mc="http://schemas.openxmlformats.org/markup-compatibility/2006">
        <mc:Choice xmlns:p14="http://schemas.microsoft.com/office/powerpoint/2010/main" Requires="p14">
          <p:contentPart p14:bwMode="auto" r:id="rId263">
            <p14:nvContentPartPr>
              <p14:cNvPr id="1052709" name=""/>
              <p14:cNvContentPartPr/>
              <p14:nvPr/>
            </p14:nvContentPartPr>
            <p14:xfrm>
              <a:off x="5088315" y="5128932"/>
              <a:ext cx="257246" cy="9731"/>
            </p14:xfrm>
          </p:contentPart>
        </mc:Choice>
        <mc:Fallback>
          <p:sp>
            <p:nvSpPr>
              <p:cNvPr id="1052709" name=""/>
              <p:cNvSpPr/>
              <p:nvPr/>
            </p:nvSpPr>
            <p:spPr>
              <a:xfrm>
                <a:off x="5088315" y="5128932"/>
                <a:ext cx="257246" cy="9731"/>
              </a:xfrm>
            </p:spPr>
          </p:sp>
        </mc:Fallback>
      </mc:AlternateContent>
      <mc:AlternateContent xmlns:mc="http://schemas.openxmlformats.org/markup-compatibility/2006">
        <mc:Choice xmlns:p14="http://schemas.microsoft.com/office/powerpoint/2010/main" Requires="p14">
          <p:contentPart p14:bwMode="auto" r:id="rId264">
            <p14:nvContentPartPr>
              <p14:cNvPr id="1052710" name=""/>
              <p14:cNvContentPartPr/>
              <p14:nvPr/>
            </p14:nvContentPartPr>
            <p14:xfrm>
              <a:off x="5238338" y="5036901"/>
              <a:ext cx="100162" cy="144948"/>
            </p14:xfrm>
          </p:contentPart>
        </mc:Choice>
        <mc:Fallback>
          <p:sp>
            <p:nvSpPr>
              <p:cNvPr id="1052710" name=""/>
              <p:cNvSpPr/>
              <p:nvPr/>
            </p:nvSpPr>
            <p:spPr>
              <a:xfrm>
                <a:off x="5238338" y="5036901"/>
                <a:ext cx="100162" cy="144948"/>
              </a:xfrm>
            </p:spPr>
          </p:sp>
        </mc:Fallback>
      </mc:AlternateContent>
      <mc:AlternateContent xmlns:mc="http://schemas.openxmlformats.org/markup-compatibility/2006">
        <mc:Choice xmlns:p14="http://schemas.microsoft.com/office/powerpoint/2010/main" Requires="p14">
          <p:contentPart p14:bwMode="auto" r:id="rId265">
            <p14:nvContentPartPr>
              <p14:cNvPr id="1052711" name=""/>
              <p14:cNvContentPartPr/>
              <p14:nvPr/>
            </p14:nvContentPartPr>
            <p14:xfrm>
              <a:off x="5545886" y="5510588"/>
              <a:ext cx="189021" cy="14256"/>
            </p14:xfrm>
          </p:contentPart>
        </mc:Choice>
        <mc:Fallback>
          <p:sp>
            <p:nvSpPr>
              <p:cNvPr id="1052711" name=""/>
              <p:cNvSpPr/>
              <p:nvPr/>
            </p:nvSpPr>
            <p:spPr>
              <a:xfrm>
                <a:off x="5545886" y="5510588"/>
                <a:ext cx="189021" cy="14256"/>
              </a:xfrm>
            </p:spPr>
          </p:sp>
        </mc:Fallback>
      </mc:AlternateContent>
      <mc:AlternateContent xmlns:mc="http://schemas.openxmlformats.org/markup-compatibility/2006">
        <mc:Choice xmlns:p14="http://schemas.microsoft.com/office/powerpoint/2010/main" Requires="p14">
          <p:contentPart p14:bwMode="auto" r:id="rId266">
            <p14:nvContentPartPr>
              <p14:cNvPr id="1052712" name=""/>
              <p14:cNvContentPartPr/>
              <p14:nvPr/>
            </p14:nvContentPartPr>
            <p14:xfrm>
              <a:off x="5621209" y="5421115"/>
              <a:ext cx="28931" cy="218273"/>
            </p14:xfrm>
          </p:contentPart>
        </mc:Choice>
        <mc:Fallback>
          <p:sp>
            <p:nvSpPr>
              <p:cNvPr id="1052712" name=""/>
              <p:cNvSpPr/>
              <p:nvPr/>
            </p:nvSpPr>
            <p:spPr>
              <a:xfrm>
                <a:off x="5621209" y="5421115"/>
                <a:ext cx="28931" cy="218273"/>
              </a:xfrm>
            </p:spPr>
          </p:sp>
        </mc:Fallback>
      </mc:AlternateContent>
      <mc:AlternateContent xmlns:mc="http://schemas.openxmlformats.org/markup-compatibility/2006">
        <mc:Choice xmlns:p14="http://schemas.microsoft.com/office/powerpoint/2010/main" Requires="p14">
          <p:contentPart p14:bwMode="auto" r:id="rId267">
            <p14:nvContentPartPr>
              <p14:cNvPr id="1052713" name=""/>
              <p14:cNvContentPartPr/>
              <p14:nvPr/>
            </p14:nvContentPartPr>
            <p14:xfrm>
              <a:off x="5950122" y="5330968"/>
              <a:ext cx="108550" cy="248437"/>
            </p14:xfrm>
          </p:contentPart>
        </mc:Choice>
        <mc:Fallback>
          <p:sp>
            <p:nvSpPr>
              <p:cNvPr id="1052713" name=""/>
              <p:cNvSpPr/>
              <p:nvPr/>
            </p:nvSpPr>
            <p:spPr>
              <a:xfrm>
                <a:off x="5950122" y="5330968"/>
                <a:ext cx="108550" cy="248437"/>
              </a:xfrm>
            </p:spPr>
          </p:sp>
        </mc:Fallback>
      </mc:AlternateContent>
      <mc:AlternateContent xmlns:mc="http://schemas.openxmlformats.org/markup-compatibility/2006">
        <mc:Choice xmlns:p14="http://schemas.microsoft.com/office/powerpoint/2010/main" Requires="p14">
          <p:contentPart p14:bwMode="auto" r:id="rId268">
            <p14:nvContentPartPr>
              <p14:cNvPr id="1052714" name=""/>
              <p14:cNvContentPartPr/>
              <p14:nvPr/>
            </p14:nvContentPartPr>
            <p14:xfrm>
              <a:off x="5960378" y="5181850"/>
              <a:ext cx="277" cy="74656"/>
            </p14:xfrm>
          </p:contentPart>
        </mc:Choice>
        <mc:Fallback>
          <p:sp>
            <p:nvSpPr>
              <p:cNvPr id="1052714" name=""/>
              <p:cNvSpPr/>
              <p:nvPr/>
            </p:nvSpPr>
            <p:spPr>
              <a:xfrm>
                <a:off x="5960378" y="5181850"/>
                <a:ext cx="277" cy="74656"/>
              </a:xfrm>
            </p:spPr>
          </p:sp>
        </mc:Fallback>
      </mc:AlternateContent>
      <mc:AlternateContent xmlns:mc="http://schemas.openxmlformats.org/markup-compatibility/2006">
        <mc:Choice xmlns:p14="http://schemas.microsoft.com/office/powerpoint/2010/main" Requires="p14">
          <p:contentPart p14:bwMode="auto" r:id="rId269">
            <p14:nvContentPartPr>
              <p14:cNvPr id="1052715" name=""/>
              <p14:cNvContentPartPr/>
              <p14:nvPr/>
            </p14:nvContentPartPr>
            <p14:xfrm>
              <a:off x="6053758" y="5099315"/>
              <a:ext cx="258139" cy="241234"/>
            </p14:xfrm>
          </p:contentPart>
        </mc:Choice>
        <mc:Fallback>
          <p:sp>
            <p:nvSpPr>
              <p:cNvPr id="1052715" name=""/>
              <p:cNvSpPr/>
              <p:nvPr/>
            </p:nvSpPr>
            <p:spPr>
              <a:xfrm>
                <a:off x="6053758" y="5099315"/>
                <a:ext cx="258139" cy="241234"/>
              </a:xfrm>
            </p:spPr>
          </p:sp>
        </mc:Fallback>
      </mc:AlternateContent>
      <mc:AlternateContent xmlns:mc="http://schemas.openxmlformats.org/markup-compatibility/2006">
        <mc:Choice xmlns:p14="http://schemas.microsoft.com/office/powerpoint/2010/main" Requires="p14">
          <p:contentPart p14:bwMode="auto" r:id="rId270">
            <p14:nvContentPartPr>
              <p14:cNvPr id="1052716" name=""/>
              <p14:cNvContentPartPr/>
              <p14:nvPr/>
            </p14:nvContentPartPr>
            <p14:xfrm>
              <a:off x="5817822" y="5659883"/>
              <a:ext cx="464500" cy="21617"/>
            </p14:xfrm>
          </p:contentPart>
        </mc:Choice>
        <mc:Fallback>
          <p:sp>
            <p:nvSpPr>
              <p:cNvPr id="1052716" name=""/>
              <p:cNvSpPr/>
              <p:nvPr/>
            </p:nvSpPr>
            <p:spPr>
              <a:xfrm>
                <a:off x="5817822" y="5659883"/>
                <a:ext cx="464500" cy="21617"/>
              </a:xfrm>
            </p:spPr>
          </p:sp>
        </mc:Fallback>
      </mc:AlternateContent>
      <mc:AlternateContent xmlns:mc="http://schemas.openxmlformats.org/markup-compatibility/2006">
        <mc:Choice xmlns:p14="http://schemas.microsoft.com/office/powerpoint/2010/main" Requires="p14">
          <p:contentPart p14:bwMode="auto" r:id="rId271">
            <p14:nvContentPartPr>
              <p14:cNvPr id="1052717" name=""/>
              <p14:cNvContentPartPr/>
              <p14:nvPr/>
            </p14:nvContentPartPr>
            <p14:xfrm>
              <a:off x="5953596" y="5756143"/>
              <a:ext cx="165111" cy="325366"/>
            </p14:xfrm>
          </p:contentPart>
        </mc:Choice>
        <mc:Fallback>
          <p:sp>
            <p:nvSpPr>
              <p:cNvPr id="1052717" name=""/>
              <p:cNvSpPr/>
              <p:nvPr/>
            </p:nvSpPr>
            <p:spPr>
              <a:xfrm>
                <a:off x="5953596" y="5756143"/>
                <a:ext cx="165111" cy="325366"/>
              </a:xfrm>
            </p:spPr>
          </p:sp>
        </mc:Fallback>
      </mc:AlternateContent>
      <mc:AlternateContent xmlns:mc="http://schemas.openxmlformats.org/markup-compatibility/2006">
        <mc:Choice xmlns:p14="http://schemas.microsoft.com/office/powerpoint/2010/main" Requires="p14">
          <p:contentPart p14:bwMode="auto" r:id="rId272">
            <p14:nvContentPartPr>
              <p14:cNvPr id="1052718" name=""/>
              <p14:cNvContentPartPr/>
              <p14:nvPr/>
            </p14:nvContentPartPr>
            <p14:xfrm>
              <a:off x="6130866" y="6018200"/>
              <a:ext cx="119493" cy="153265"/>
            </p14:xfrm>
          </p:contentPart>
        </mc:Choice>
        <mc:Fallback>
          <p:sp>
            <p:nvSpPr>
              <p:cNvPr id="1052718" name=""/>
              <p:cNvSpPr/>
              <p:nvPr/>
            </p:nvSpPr>
            <p:spPr>
              <a:xfrm>
                <a:off x="6130866" y="6018200"/>
                <a:ext cx="119493" cy="153265"/>
              </a:xfrm>
            </p:spPr>
          </p:sp>
        </mc:Fallback>
      </mc:AlternateContent>
      <mc:AlternateContent xmlns:mc="http://schemas.openxmlformats.org/markup-compatibility/2006">
        <mc:Choice xmlns:p14="http://schemas.microsoft.com/office/powerpoint/2010/main" Requires="p14">
          <p:contentPart p14:bwMode="auto" r:id="rId273">
            <p14:nvContentPartPr>
              <p14:cNvPr id="1052719" name=""/>
              <p14:cNvContentPartPr/>
              <p14:nvPr/>
            </p14:nvContentPartPr>
            <p14:xfrm>
              <a:off x="6397047" y="5525785"/>
              <a:ext cx="285671" cy="238867"/>
            </p14:xfrm>
          </p:contentPart>
        </mc:Choice>
        <mc:Fallback>
          <p:sp>
            <p:nvSpPr>
              <p:cNvPr id="1052719" name=""/>
              <p:cNvSpPr/>
              <p:nvPr/>
            </p:nvSpPr>
            <p:spPr>
              <a:xfrm>
                <a:off x="6397047" y="5525785"/>
                <a:ext cx="285671" cy="238867"/>
              </a:xfrm>
            </p:spPr>
          </p:sp>
        </mc:Fallback>
      </mc:AlternateContent>
      <mc:AlternateContent xmlns:mc="http://schemas.openxmlformats.org/markup-compatibility/2006">
        <mc:Choice xmlns:p14="http://schemas.microsoft.com/office/powerpoint/2010/main" Requires="p14">
          <p:contentPart p14:bwMode="auto" r:id="rId274">
            <p14:nvContentPartPr>
              <p14:cNvPr id="1052720" name=""/>
              <p14:cNvContentPartPr/>
              <p14:nvPr/>
            </p14:nvContentPartPr>
            <p14:xfrm>
              <a:off x="6487933" y="5376963"/>
              <a:ext cx="223720" cy="5640"/>
            </p14:xfrm>
          </p:contentPart>
        </mc:Choice>
        <mc:Fallback>
          <p:sp>
            <p:nvSpPr>
              <p:cNvPr id="1052720" name=""/>
              <p:cNvSpPr/>
              <p:nvPr/>
            </p:nvSpPr>
            <p:spPr>
              <a:xfrm>
                <a:off x="6487933" y="5376963"/>
                <a:ext cx="223720" cy="5640"/>
              </a:xfrm>
            </p:spPr>
          </p:sp>
        </mc:Fallback>
      </mc:AlternateContent>
      <mc:AlternateContent xmlns:mc="http://schemas.openxmlformats.org/markup-compatibility/2006">
        <mc:Choice xmlns:p14="http://schemas.microsoft.com/office/powerpoint/2010/main" Requires="p14">
          <p:contentPart p14:bwMode="auto" r:id="rId275">
            <p14:nvContentPartPr>
              <p14:cNvPr id="1052721" name=""/>
              <p14:cNvContentPartPr/>
              <p14:nvPr/>
            </p14:nvContentPartPr>
            <p14:xfrm>
              <a:off x="6604432" y="5283612"/>
              <a:ext cx="136967" cy="179544"/>
            </p14:xfrm>
          </p:contentPart>
        </mc:Choice>
        <mc:Fallback>
          <p:sp>
            <p:nvSpPr>
              <p:cNvPr id="1052721" name=""/>
              <p:cNvSpPr/>
              <p:nvPr/>
            </p:nvSpPr>
            <p:spPr>
              <a:xfrm>
                <a:off x="6604432" y="5283612"/>
                <a:ext cx="136967" cy="179544"/>
              </a:xfrm>
            </p:spPr>
          </p:sp>
        </mc:Fallback>
      </mc:AlternateContent>
      <mc:AlternateContent xmlns:mc="http://schemas.openxmlformats.org/markup-compatibility/2006">
        <mc:Choice xmlns:p14="http://schemas.microsoft.com/office/powerpoint/2010/main" Requires="p14">
          <p:contentPart p14:bwMode="auto" r:id="rId276">
            <p14:nvContentPartPr>
              <p14:cNvPr id="1052722" name=""/>
              <p14:cNvContentPartPr/>
              <p14:nvPr/>
            </p14:nvContentPartPr>
            <p14:xfrm>
              <a:off x="7155105" y="4235727"/>
              <a:ext cx="246466" cy="264209"/>
            </p14:xfrm>
          </p:contentPart>
        </mc:Choice>
        <mc:Fallback>
          <p:sp>
            <p:nvSpPr>
              <p:cNvPr id="1052722" name=""/>
              <p:cNvSpPr/>
              <p:nvPr/>
            </p:nvSpPr>
            <p:spPr>
              <a:xfrm>
                <a:off x="7155105" y="4235727"/>
                <a:ext cx="246466" cy="264209"/>
              </a:xfrm>
            </p:spPr>
          </p:sp>
        </mc:Fallback>
      </mc:AlternateContent>
      <mc:AlternateContent xmlns:mc="http://schemas.openxmlformats.org/markup-compatibility/2006">
        <mc:Choice xmlns:p14="http://schemas.microsoft.com/office/powerpoint/2010/main" Requires="p14">
          <p:contentPart p14:bwMode="auto" r:id="rId277">
            <p14:nvContentPartPr>
              <p14:cNvPr id="1052723" name=""/>
              <p14:cNvContentPartPr/>
              <p14:nvPr/>
            </p14:nvContentPartPr>
            <p14:xfrm>
              <a:off x="7555314" y="4356336"/>
              <a:ext cx="105819" cy="15144"/>
            </p14:xfrm>
          </p:contentPart>
        </mc:Choice>
        <mc:Fallback>
          <p:sp>
            <p:nvSpPr>
              <p:cNvPr id="1052723" name=""/>
              <p:cNvSpPr/>
              <p:nvPr/>
            </p:nvSpPr>
            <p:spPr>
              <a:xfrm>
                <a:off x="7555314" y="4356336"/>
                <a:ext cx="105819" cy="15144"/>
              </a:xfrm>
            </p:spPr>
          </p:sp>
        </mc:Fallback>
      </mc:AlternateContent>
      <mc:AlternateContent xmlns:mc="http://schemas.openxmlformats.org/markup-compatibility/2006">
        <mc:Choice xmlns:p14="http://schemas.microsoft.com/office/powerpoint/2010/main" Requires="p14">
          <p:contentPart p14:bwMode="auto" r:id="rId278">
            <p14:nvContentPartPr>
              <p14:cNvPr id="1052724" name=""/>
              <p14:cNvContentPartPr/>
              <p14:nvPr/>
            </p14:nvContentPartPr>
            <p14:xfrm>
              <a:off x="7576935" y="4486393"/>
              <a:ext cx="121377" cy="8251"/>
            </p14:xfrm>
          </p:contentPart>
        </mc:Choice>
        <mc:Fallback>
          <p:sp>
            <p:nvSpPr>
              <p:cNvPr id="1052724" name=""/>
              <p:cNvSpPr/>
              <p:nvPr/>
            </p:nvSpPr>
            <p:spPr>
              <a:xfrm>
                <a:off x="7576935" y="4486393"/>
                <a:ext cx="121377" cy="8251"/>
              </a:xfrm>
            </p:spPr>
          </p:sp>
        </mc:Fallback>
      </mc:AlternateContent>
      <mc:AlternateContent xmlns:mc="http://schemas.openxmlformats.org/markup-compatibility/2006">
        <mc:Choice xmlns:p14="http://schemas.microsoft.com/office/powerpoint/2010/main" Requires="p14">
          <p:contentPart p14:bwMode="auto" r:id="rId279">
            <p14:nvContentPartPr>
              <p14:cNvPr id="1052725" name=""/>
              <p14:cNvContentPartPr/>
              <p14:nvPr/>
            </p14:nvContentPartPr>
            <p14:xfrm>
              <a:off x="7837263" y="4319851"/>
              <a:ext cx="156365" cy="275790"/>
            </p14:xfrm>
          </p:contentPart>
        </mc:Choice>
        <mc:Fallback>
          <p:sp>
            <p:nvSpPr>
              <p:cNvPr id="1052725" name=""/>
              <p:cNvSpPr/>
              <p:nvPr/>
            </p:nvSpPr>
            <p:spPr>
              <a:xfrm>
                <a:off x="7837263" y="4319851"/>
                <a:ext cx="156365" cy="275790"/>
              </a:xfrm>
            </p:spPr>
          </p:sp>
        </mc:Fallback>
      </mc:AlternateContent>
      <mc:AlternateContent xmlns:mc="http://schemas.openxmlformats.org/markup-compatibility/2006">
        <mc:Choice xmlns:p14="http://schemas.microsoft.com/office/powerpoint/2010/main" Requires="p14">
          <p:contentPart p14:bwMode="auto" r:id="rId280">
            <p14:nvContentPartPr>
              <p14:cNvPr id="1052726" name=""/>
              <p14:cNvContentPartPr/>
              <p14:nvPr/>
            </p14:nvContentPartPr>
            <p14:xfrm>
              <a:off x="7841682" y="4160754"/>
              <a:ext cx="3557" cy="31404"/>
            </p14:xfrm>
          </p:contentPart>
        </mc:Choice>
        <mc:Fallback>
          <p:sp>
            <p:nvSpPr>
              <p:cNvPr id="1052726" name=""/>
              <p:cNvSpPr/>
              <p:nvPr/>
            </p:nvSpPr>
            <p:spPr>
              <a:xfrm>
                <a:off x="7841682" y="4160754"/>
                <a:ext cx="3557" cy="31404"/>
              </a:xfrm>
            </p:spPr>
          </p:sp>
        </mc:Fallback>
      </mc:AlternateContent>
      <mc:AlternateContent xmlns:mc="http://schemas.openxmlformats.org/markup-compatibility/2006">
        <mc:Choice xmlns:p14="http://schemas.microsoft.com/office/powerpoint/2010/main" Requires="p14">
          <p:contentPart p14:bwMode="auto" r:id="rId281">
            <p14:nvContentPartPr>
              <p14:cNvPr id="1052727" name=""/>
              <p14:cNvContentPartPr/>
              <p14:nvPr/>
            </p14:nvContentPartPr>
            <p14:xfrm>
              <a:off x="8149229" y="4305703"/>
              <a:ext cx="238533" cy="346930"/>
            </p14:xfrm>
          </p:contentPart>
        </mc:Choice>
        <mc:Fallback>
          <p:sp>
            <p:nvSpPr>
              <p:cNvPr id="1052727" name=""/>
              <p:cNvSpPr/>
              <p:nvPr/>
            </p:nvSpPr>
            <p:spPr>
              <a:xfrm>
                <a:off x="8149229" y="4305703"/>
                <a:ext cx="238533" cy="346930"/>
              </a:xfrm>
            </p:spPr>
          </p:sp>
        </mc:Fallback>
      </mc:AlternateContent>
      <mc:AlternateContent xmlns:mc="http://schemas.openxmlformats.org/markup-compatibility/2006">
        <mc:Choice xmlns:p14="http://schemas.microsoft.com/office/powerpoint/2010/main" Requires="p14">
          <p:contentPart p14:bwMode="auto" r:id="rId282">
            <p14:nvContentPartPr>
              <p14:cNvPr id="1052728" name=""/>
              <p14:cNvContentPartPr/>
              <p14:nvPr/>
            </p14:nvContentPartPr>
            <p14:xfrm>
              <a:off x="8497331" y="4374207"/>
              <a:ext cx="154221" cy="180934"/>
            </p14:xfrm>
          </p:contentPart>
        </mc:Choice>
        <mc:Fallback>
          <p:sp>
            <p:nvSpPr>
              <p:cNvPr id="1052728" name=""/>
              <p:cNvSpPr/>
              <p:nvPr/>
            </p:nvSpPr>
            <p:spPr>
              <a:xfrm>
                <a:off x="8497331" y="4374207"/>
                <a:ext cx="154221" cy="180934"/>
              </a:xfrm>
            </p:spPr>
          </p:sp>
        </mc:Fallback>
      </mc:AlternateContent>
      <mc:AlternateContent xmlns:mc="http://schemas.openxmlformats.org/markup-compatibility/2006">
        <mc:Choice xmlns:p14="http://schemas.microsoft.com/office/powerpoint/2010/main" Requires="p14">
          <p:contentPart p14:bwMode="auto" r:id="rId283">
            <p14:nvContentPartPr>
              <p14:cNvPr id="1052729" name=""/>
              <p14:cNvContentPartPr/>
              <p14:nvPr/>
            </p14:nvContentPartPr>
            <p14:xfrm>
              <a:off x="6947720" y="5624185"/>
              <a:ext cx="114787" cy="6658"/>
            </p14:xfrm>
          </p:contentPart>
        </mc:Choice>
        <mc:Fallback>
          <p:sp>
            <p:nvSpPr>
              <p:cNvPr id="1052729" name=""/>
              <p:cNvSpPr/>
              <p:nvPr/>
            </p:nvSpPr>
            <p:spPr>
              <a:xfrm>
                <a:off x="6947720" y="5624185"/>
                <a:ext cx="114787" cy="6658"/>
              </a:xfrm>
            </p:spPr>
          </p:sp>
        </mc:Fallback>
      </mc:AlternateContent>
      <mc:AlternateContent xmlns:mc="http://schemas.openxmlformats.org/markup-compatibility/2006">
        <mc:Choice xmlns:p14="http://schemas.microsoft.com/office/powerpoint/2010/main" Requires="p14">
          <p:contentPart p14:bwMode="auto" r:id="rId284">
            <p14:nvContentPartPr>
              <p14:cNvPr id="1052730" name=""/>
              <p14:cNvContentPartPr/>
              <p14:nvPr/>
            </p14:nvContentPartPr>
            <p14:xfrm>
              <a:off x="6947720" y="5697040"/>
              <a:ext cx="169307" cy="6526"/>
            </p14:xfrm>
          </p:contentPart>
        </mc:Choice>
        <mc:Fallback>
          <p:sp>
            <p:nvSpPr>
              <p:cNvPr id="1052730" name=""/>
              <p:cNvSpPr/>
              <p:nvPr/>
            </p:nvSpPr>
            <p:spPr>
              <a:xfrm>
                <a:off x="6947720" y="5697040"/>
                <a:ext cx="169307" cy="6526"/>
              </a:xfrm>
            </p:spPr>
          </p:sp>
        </mc:Fallback>
      </mc:AlternateContent>
      <mc:AlternateContent xmlns:mc="http://schemas.openxmlformats.org/markup-compatibility/2006">
        <mc:Choice xmlns:p14="http://schemas.microsoft.com/office/powerpoint/2010/main" Requires="p14">
          <p:contentPart p14:bwMode="auto" r:id="rId285">
            <p14:nvContentPartPr>
              <p14:cNvPr id="1052731" name=""/>
              <p14:cNvContentPartPr/>
              <p14:nvPr/>
            </p14:nvContentPartPr>
            <p14:xfrm>
              <a:off x="7298068" y="5393704"/>
              <a:ext cx="371160" cy="269707"/>
            </p14:xfrm>
          </p:contentPart>
        </mc:Choice>
        <mc:Fallback>
          <p:sp>
            <p:nvSpPr>
              <p:cNvPr id="1052731" name=""/>
              <p:cNvSpPr/>
              <p:nvPr/>
            </p:nvSpPr>
            <p:spPr>
              <a:xfrm>
                <a:off x="7298068" y="5393704"/>
                <a:ext cx="371160" cy="269707"/>
              </a:xfrm>
            </p:spPr>
          </p:sp>
        </mc:Fallback>
      </mc:AlternateContent>
      <mc:AlternateContent xmlns:mc="http://schemas.openxmlformats.org/markup-compatibility/2006">
        <mc:Choice xmlns:p14="http://schemas.microsoft.com/office/powerpoint/2010/main" Requires="p14">
          <p:contentPart p14:bwMode="auto" r:id="rId286">
            <p14:nvContentPartPr>
              <p14:cNvPr id="1052732" name=""/>
              <p14:cNvContentPartPr/>
              <p14:nvPr/>
            </p14:nvContentPartPr>
            <p14:xfrm>
              <a:off x="7417784" y="5225533"/>
              <a:ext cx="30306" cy="68227"/>
            </p14:xfrm>
          </p:contentPart>
        </mc:Choice>
        <mc:Fallback>
          <p:sp>
            <p:nvSpPr>
              <p:cNvPr id="1052732" name=""/>
              <p:cNvSpPr/>
              <p:nvPr/>
            </p:nvSpPr>
            <p:spPr>
              <a:xfrm>
                <a:off x="7417784" y="5225533"/>
                <a:ext cx="30306" cy="68227"/>
              </a:xfrm>
            </p:spPr>
          </p:sp>
        </mc:Fallback>
      </mc:AlternateContent>
      <mc:AlternateContent xmlns:mc="http://schemas.openxmlformats.org/markup-compatibility/2006">
        <mc:Choice xmlns:p14="http://schemas.microsoft.com/office/powerpoint/2010/main" Requires="p14">
          <p:contentPart p14:bwMode="auto" r:id="rId287">
            <p14:nvContentPartPr>
              <p14:cNvPr id="1052733" name=""/>
              <p14:cNvContentPartPr/>
              <p14:nvPr/>
            </p14:nvContentPartPr>
            <p14:xfrm>
              <a:off x="7748579" y="5390785"/>
              <a:ext cx="227568" cy="382080"/>
            </p14:xfrm>
          </p:contentPart>
        </mc:Choice>
        <mc:Fallback>
          <p:sp>
            <p:nvSpPr>
              <p:cNvPr id="1052733" name=""/>
              <p:cNvSpPr/>
              <p:nvPr/>
            </p:nvSpPr>
            <p:spPr>
              <a:xfrm>
                <a:off x="7748579" y="5390785"/>
                <a:ext cx="227568" cy="382080"/>
              </a:xfrm>
            </p:spPr>
          </p:sp>
        </mc:Fallback>
      </mc:AlternateContent>
      <mc:AlternateContent xmlns:mc="http://schemas.openxmlformats.org/markup-compatibility/2006">
        <mc:Choice xmlns:p14="http://schemas.microsoft.com/office/powerpoint/2010/main" Requires="p14">
          <p:contentPart p14:bwMode="auto" r:id="rId288">
            <p14:nvContentPartPr>
              <p14:cNvPr id="1052734" name=""/>
              <p14:cNvContentPartPr/>
              <p14:nvPr/>
            </p14:nvContentPartPr>
            <p14:xfrm>
              <a:off x="7791379" y="5555924"/>
              <a:ext cx="180713" cy="10930"/>
            </p14:xfrm>
          </p:contentPart>
        </mc:Choice>
        <mc:Fallback>
          <p:sp>
            <p:nvSpPr>
              <p:cNvPr id="1052734" name=""/>
              <p:cNvSpPr/>
              <p:nvPr/>
            </p:nvSpPr>
            <p:spPr>
              <a:xfrm>
                <a:off x="7791379" y="5555924"/>
                <a:ext cx="180713" cy="10930"/>
              </a:xfrm>
            </p:spPr>
          </p:sp>
        </mc:Fallback>
      </mc:AlternateContent>
      <mc:AlternateContent xmlns:mc="http://schemas.openxmlformats.org/markup-compatibility/2006">
        <mc:Choice xmlns:p14="http://schemas.microsoft.com/office/powerpoint/2010/main" Requires="p14">
          <p:contentPart p14:bwMode="auto" r:id="rId289">
            <p14:nvContentPartPr>
              <p14:cNvPr id="1052735" name=""/>
              <p14:cNvContentPartPr/>
              <p14:nvPr/>
            </p14:nvContentPartPr>
            <p14:xfrm>
              <a:off x="7763140" y="5319601"/>
              <a:ext cx="184027" cy="14249"/>
            </p14:xfrm>
          </p:contentPart>
        </mc:Choice>
        <mc:Fallback>
          <p:sp>
            <p:nvSpPr>
              <p:cNvPr id="1052735" name=""/>
              <p:cNvSpPr/>
              <p:nvPr/>
            </p:nvSpPr>
            <p:spPr>
              <a:xfrm>
                <a:off x="7763140" y="5319601"/>
                <a:ext cx="184027" cy="14249"/>
              </a:xfrm>
            </p:spPr>
          </p:sp>
        </mc:Fallback>
      </mc:AlternateContent>
      <mc:AlternateContent xmlns:mc="http://schemas.openxmlformats.org/markup-compatibility/2006">
        <mc:Choice xmlns:p14="http://schemas.microsoft.com/office/powerpoint/2010/main" Requires="p14">
          <p:contentPart p14:bwMode="auto" r:id="rId290">
            <p14:nvContentPartPr>
              <p14:cNvPr id="1052736" name=""/>
              <p14:cNvContentPartPr/>
              <p14:nvPr/>
            </p14:nvContentPartPr>
            <p14:xfrm>
              <a:off x="7891542" y="5232482"/>
              <a:ext cx="73924" cy="192760"/>
            </p14:xfrm>
          </p:contentPart>
        </mc:Choice>
        <mc:Fallback>
          <p:sp>
            <p:nvSpPr>
              <p:cNvPr id="1052736" name=""/>
              <p:cNvSpPr/>
              <p:nvPr/>
            </p:nvSpPr>
            <p:spPr>
              <a:xfrm>
                <a:off x="7891542" y="5232482"/>
                <a:ext cx="73924" cy="192760"/>
              </a:xfrm>
            </p:spPr>
          </p:sp>
        </mc:Fallback>
      </mc:AlternateContent>
      <mc:AlternateContent xmlns:mc="http://schemas.openxmlformats.org/markup-compatibility/2006">
        <mc:Choice xmlns:p14="http://schemas.microsoft.com/office/powerpoint/2010/main" Requires="p14">
          <p:contentPart p14:bwMode="auto" r:id="rId291">
            <p14:nvContentPartPr>
              <p14:cNvPr id="1052737" name=""/>
              <p14:cNvContentPartPr/>
              <p14:nvPr/>
            </p14:nvContentPartPr>
            <p14:xfrm>
              <a:off x="8192030" y="5667081"/>
              <a:ext cx="122658" cy="3907"/>
            </p14:xfrm>
          </p:contentPart>
        </mc:Choice>
        <mc:Fallback>
          <p:sp>
            <p:nvSpPr>
              <p:cNvPr id="1052737" name=""/>
              <p:cNvSpPr/>
              <p:nvPr/>
            </p:nvSpPr>
            <p:spPr>
              <a:xfrm>
                <a:off x="8192030" y="5667081"/>
                <a:ext cx="122658" cy="3907"/>
              </a:xfrm>
            </p:spPr>
          </p:sp>
        </mc:Fallback>
      </mc:AlternateContent>
      <mc:AlternateContent xmlns:mc="http://schemas.openxmlformats.org/markup-compatibility/2006">
        <mc:Choice xmlns:p14="http://schemas.microsoft.com/office/powerpoint/2010/main" Requires="p14">
          <p:contentPart p14:bwMode="auto" r:id="rId292">
            <p14:nvContentPartPr>
              <p14:cNvPr id="1052738" name=""/>
              <p14:cNvContentPartPr/>
              <p14:nvPr/>
            </p14:nvContentPartPr>
            <p14:xfrm>
              <a:off x="8248730" y="5543974"/>
              <a:ext cx="32604" cy="211398"/>
            </p14:xfrm>
          </p:contentPart>
        </mc:Choice>
        <mc:Fallback>
          <p:sp>
            <p:nvSpPr>
              <p:cNvPr id="1052738" name=""/>
              <p:cNvSpPr/>
              <p:nvPr/>
            </p:nvSpPr>
            <p:spPr>
              <a:xfrm>
                <a:off x="8248730" y="5543974"/>
                <a:ext cx="32604" cy="211398"/>
              </a:xfrm>
            </p:spPr>
          </p:sp>
        </mc:Fallback>
      </mc:AlternateContent>
      <mc:AlternateContent xmlns:mc="http://schemas.openxmlformats.org/markup-compatibility/2006">
        <mc:Choice xmlns:p14="http://schemas.microsoft.com/office/powerpoint/2010/main" Requires="p14">
          <p:contentPart p14:bwMode="auto" r:id="rId293">
            <p14:nvContentPartPr>
              <p14:cNvPr id="1052739" name=""/>
              <p14:cNvContentPartPr/>
              <p14:nvPr/>
            </p14:nvContentPartPr>
            <p14:xfrm>
              <a:off x="8470896" y="5413683"/>
              <a:ext cx="192320" cy="207045"/>
            </p14:xfrm>
          </p:contentPart>
        </mc:Choice>
        <mc:Fallback>
          <p:sp>
            <p:nvSpPr>
              <p:cNvPr id="1052739" name=""/>
              <p:cNvSpPr/>
              <p:nvPr/>
            </p:nvSpPr>
            <p:spPr>
              <a:xfrm>
                <a:off x="8470896" y="5413683"/>
                <a:ext cx="192320" cy="207045"/>
              </a:xfrm>
            </p:spPr>
          </p:sp>
        </mc:Fallback>
      </mc:AlternateContent>
      <mc:AlternateContent xmlns:mc="http://schemas.openxmlformats.org/markup-compatibility/2006">
        <mc:Choice xmlns:p14="http://schemas.microsoft.com/office/powerpoint/2010/main" Requires="p14">
          <p:contentPart p14:bwMode="auto" r:id="rId294">
            <p14:nvContentPartPr>
              <p14:cNvPr id="1052740" name=""/>
              <p14:cNvContentPartPr/>
              <p14:nvPr/>
            </p14:nvContentPartPr>
            <p14:xfrm>
              <a:off x="8657102" y="5273213"/>
              <a:ext cx="214765" cy="212340"/>
            </p14:xfrm>
          </p:contentPart>
        </mc:Choice>
        <mc:Fallback>
          <p:sp>
            <p:nvSpPr>
              <p:cNvPr id="1052740" name=""/>
              <p:cNvSpPr/>
              <p:nvPr/>
            </p:nvSpPr>
            <p:spPr>
              <a:xfrm>
                <a:off x="8657102" y="5273213"/>
                <a:ext cx="214765" cy="212340"/>
              </a:xfrm>
            </p:spPr>
          </p:sp>
        </mc:Fallback>
      </mc:AlternateContent>
      <mc:AlternateContent xmlns:mc="http://schemas.openxmlformats.org/markup-compatibility/2006">
        <mc:Choice xmlns:p14="http://schemas.microsoft.com/office/powerpoint/2010/main" Requires="p14">
          <p:contentPart p14:bwMode="auto" r:id="rId295">
            <p14:nvContentPartPr>
              <p14:cNvPr id="1052741" name=""/>
              <p14:cNvContentPartPr/>
              <p14:nvPr/>
            </p14:nvContentPartPr>
            <p14:xfrm>
              <a:off x="8457745" y="5652685"/>
              <a:ext cx="399240" cy="24921"/>
            </p14:xfrm>
          </p:contentPart>
        </mc:Choice>
        <mc:Fallback>
          <p:sp>
            <p:nvSpPr>
              <p:cNvPr id="1052741" name=""/>
              <p:cNvSpPr/>
              <p:nvPr/>
            </p:nvSpPr>
            <p:spPr>
              <a:xfrm>
                <a:off x="8457745" y="5652685"/>
                <a:ext cx="399240" cy="24921"/>
              </a:xfrm>
            </p:spPr>
          </p:sp>
        </mc:Fallback>
      </mc:AlternateContent>
      <mc:AlternateContent xmlns:mc="http://schemas.openxmlformats.org/markup-compatibility/2006">
        <mc:Choice xmlns:p14="http://schemas.microsoft.com/office/powerpoint/2010/main" Requires="p14">
          <p:contentPart p14:bwMode="auto" r:id="rId296">
            <p14:nvContentPartPr>
              <p14:cNvPr id="1052742" name=""/>
              <p14:cNvContentPartPr/>
              <p14:nvPr/>
            </p14:nvContentPartPr>
            <p14:xfrm>
              <a:off x="8558467" y="5778358"/>
              <a:ext cx="156923" cy="303599"/>
            </p14:xfrm>
          </p:contentPart>
        </mc:Choice>
        <mc:Fallback>
          <p:sp>
            <p:nvSpPr>
              <p:cNvPr id="1052742" name=""/>
              <p:cNvSpPr/>
              <p:nvPr/>
            </p:nvSpPr>
            <p:spPr>
              <a:xfrm>
                <a:off x="8558467" y="5778358"/>
                <a:ext cx="156923" cy="303599"/>
              </a:xfrm>
            </p:spPr>
          </p:sp>
        </mc:Fallback>
      </mc:AlternateContent>
      <mc:AlternateContent xmlns:mc="http://schemas.openxmlformats.org/markup-compatibility/2006">
        <mc:Choice xmlns:p14="http://schemas.microsoft.com/office/powerpoint/2010/main" Requires="p14">
          <p:contentPart p14:bwMode="auto" r:id="rId297">
            <p14:nvContentPartPr>
              <p14:cNvPr id="1052743" name=""/>
              <p14:cNvContentPartPr/>
              <p14:nvPr/>
            </p14:nvContentPartPr>
            <p14:xfrm>
              <a:off x="8787945" y="6025811"/>
              <a:ext cx="119342" cy="126561"/>
            </p14:xfrm>
          </p:contentPart>
        </mc:Choice>
        <mc:Fallback>
          <p:sp>
            <p:nvSpPr>
              <p:cNvPr id="1052743" name=""/>
              <p:cNvSpPr/>
              <p:nvPr/>
            </p:nvSpPr>
            <p:spPr>
              <a:xfrm>
                <a:off x="8787945" y="6025811"/>
                <a:ext cx="119342" cy="126561"/>
              </a:xfrm>
            </p:spPr>
          </p:sp>
        </mc:Fallback>
      </mc:AlternateContent>
      <mc:AlternateContent xmlns:mc="http://schemas.openxmlformats.org/markup-compatibility/2006">
        <mc:Choice xmlns:p14="http://schemas.microsoft.com/office/powerpoint/2010/main" Requires="p14">
          <p:contentPart p14:bwMode="auto" r:id="rId298">
            <p14:nvContentPartPr>
              <p14:cNvPr id="1052744" name=""/>
              <p14:cNvContentPartPr/>
              <p14:nvPr/>
            </p14:nvContentPartPr>
            <p14:xfrm>
              <a:off x="8957148" y="5577016"/>
              <a:ext cx="280208" cy="207867"/>
            </p14:xfrm>
          </p:contentPart>
        </mc:Choice>
        <mc:Fallback>
          <p:sp>
            <p:nvSpPr>
              <p:cNvPr id="1052744" name=""/>
              <p:cNvSpPr/>
              <p:nvPr/>
            </p:nvSpPr>
            <p:spPr>
              <a:xfrm>
                <a:off x="8957148" y="5577016"/>
                <a:ext cx="280208" cy="207867"/>
              </a:xfrm>
            </p:spPr>
          </p:sp>
        </mc:Fallback>
      </mc:AlternateContent>
      <mc:AlternateContent xmlns:mc="http://schemas.openxmlformats.org/markup-compatibility/2006">
        <mc:Choice xmlns:p14="http://schemas.microsoft.com/office/powerpoint/2010/main" Requires="p14">
          <p:contentPart p14:bwMode="auto" r:id="rId299">
            <p14:nvContentPartPr>
              <p14:cNvPr id="1052745" name=""/>
              <p14:cNvContentPartPr/>
              <p14:nvPr/>
            </p14:nvContentPartPr>
            <p14:xfrm>
              <a:off x="9014510" y="5464301"/>
              <a:ext cx="201402" cy="48572"/>
            </p14:xfrm>
          </p:contentPart>
        </mc:Choice>
        <mc:Fallback>
          <p:sp>
            <p:nvSpPr>
              <p:cNvPr id="1052745" name=""/>
              <p:cNvSpPr/>
              <p:nvPr/>
            </p:nvSpPr>
            <p:spPr>
              <a:xfrm>
                <a:off x="9014510" y="5464301"/>
                <a:ext cx="201402" cy="48572"/>
              </a:xfrm>
            </p:spPr>
          </p:sp>
        </mc:Fallback>
      </mc:AlternateContent>
      <mc:AlternateContent xmlns:mc="http://schemas.openxmlformats.org/markup-compatibility/2006">
        <mc:Choice xmlns:p14="http://schemas.microsoft.com/office/powerpoint/2010/main" Requires="p14">
          <p:contentPart p14:bwMode="auto" r:id="rId300">
            <p14:nvContentPartPr>
              <p14:cNvPr id="1052746" name=""/>
              <p14:cNvContentPartPr/>
              <p14:nvPr/>
            </p14:nvContentPartPr>
            <p14:xfrm>
              <a:off x="9114672" y="5406471"/>
              <a:ext cx="101810" cy="155869"/>
            </p14:xfrm>
          </p:contentPart>
        </mc:Choice>
        <mc:Fallback>
          <p:sp>
            <p:nvSpPr>
              <p:cNvPr id="1052746" name=""/>
              <p:cNvSpPr/>
              <p:nvPr/>
            </p:nvSpPr>
            <p:spPr>
              <a:xfrm>
                <a:off x="9114672" y="5406471"/>
                <a:ext cx="101810" cy="155869"/>
              </a:xfrm>
            </p:spPr>
          </p:sp>
        </mc:Fallback>
      </mc:AlternateContent>
      <mc:AlternateContent xmlns:mc="http://schemas.openxmlformats.org/markup-compatibility/2006">
        <mc:Choice xmlns:p14="http://schemas.microsoft.com/office/powerpoint/2010/main" Requires="p14">
          <p:contentPart p14:bwMode="auto" r:id="rId301">
            <p14:nvContentPartPr>
              <p14:cNvPr id="1052747" name=""/>
              <p14:cNvContentPartPr/>
              <p14:nvPr/>
            </p14:nvContentPartPr>
            <p14:xfrm>
              <a:off x="7970525" y="4841567"/>
              <a:ext cx="1487439" cy="1630979"/>
            </p14:xfrm>
          </p:contentPart>
        </mc:Choice>
        <mc:Fallback>
          <p:sp>
            <p:nvSpPr>
              <p:cNvPr id="1052747" name=""/>
              <p:cNvSpPr/>
              <p:nvPr/>
            </p:nvSpPr>
            <p:spPr>
              <a:xfrm>
                <a:off x="7970525" y="4841567"/>
                <a:ext cx="1487439" cy="1630979"/>
              </a:xfrm>
            </p:spPr>
          </p:sp>
        </mc:Fallback>
      </mc:AlternateContent>
      <mc:AlternateContent xmlns:mc="http://schemas.openxmlformats.org/markup-compatibility/2006">
        <mc:Choice xmlns:p14="http://schemas.microsoft.com/office/powerpoint/2010/main" Requires="p14">
          <p:contentPart p14:bwMode="auto" r:id="rId302">
            <p14:nvContentPartPr>
              <p14:cNvPr id="1052748" name=""/>
              <p14:cNvContentPartPr/>
              <p14:nvPr/>
            </p14:nvContentPartPr>
            <p14:xfrm>
              <a:off x="567517" y="4580957"/>
              <a:ext cx="455808" cy="1226803"/>
            </p14:xfrm>
          </p:contentPart>
        </mc:Choice>
        <mc:Fallback>
          <p:sp>
            <p:nvSpPr>
              <p:cNvPr id="1052748" name=""/>
              <p:cNvSpPr/>
              <p:nvPr/>
            </p:nvSpPr>
            <p:spPr>
              <a:xfrm>
                <a:off x="567517" y="4580957"/>
                <a:ext cx="455808" cy="1226803"/>
              </a:xfrm>
            </p:spPr>
          </p:sp>
        </mc:Fallback>
      </mc:AlternateContent>
      <mc:AlternateContent xmlns:mc="http://schemas.openxmlformats.org/markup-compatibility/2006">
        <mc:Choice xmlns:p14="http://schemas.microsoft.com/office/powerpoint/2010/main" Requires="p14">
          <p:contentPart p14:bwMode="auto" r:id="rId303">
            <p14:nvContentPartPr>
              <p14:cNvPr id="1052749" name=""/>
              <p14:cNvContentPartPr/>
              <p14:nvPr/>
            </p14:nvContentPartPr>
            <p14:xfrm>
              <a:off x="6761348" y="453690"/>
              <a:ext cx="1701611" cy="146378"/>
            </p14:xfrm>
          </p:contentPart>
        </mc:Choice>
        <mc:Fallback>
          <p:sp>
            <p:nvSpPr>
              <p:cNvPr id="1052749" name=""/>
              <p:cNvSpPr/>
              <p:nvPr/>
            </p:nvSpPr>
            <p:spPr>
              <a:xfrm>
                <a:off x="6761348" y="453690"/>
                <a:ext cx="1701611" cy="146378"/>
              </a:xfrm>
            </p:spPr>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50726" name="Forme libre 3"/>
          <p:cNvSpPr/>
          <p:nvPr/>
        </p:nvSpPr>
        <p:spPr>
          <a:xfrm>
            <a:off x="1763839" y="1001797"/>
            <a:ext cx="8680360" cy="1355795"/>
          </a:xfrm>
          <a:custGeom>
            <a:avLst/>
            <a:gdLst>
              <a:gd name="connsiteX0" fmla="*/ 0 w 8680360"/>
              <a:gd name="connsiteY0" fmla="*/ 1355795 h 1355795"/>
              <a:gd name="connsiteX1" fmla="*/ 1287887 w 8680360"/>
              <a:gd name="connsiteY1" fmla="*/ 595941 h 1355795"/>
              <a:gd name="connsiteX2" fmla="*/ 3657600 w 8680360"/>
              <a:gd name="connsiteY2" fmla="*/ 1072460 h 1355795"/>
              <a:gd name="connsiteX3" fmla="*/ 6143222 w 8680360"/>
              <a:gd name="connsiteY3" fmla="*/ 42150 h 1355795"/>
              <a:gd name="connsiteX4" fmla="*/ 8680360 w 8680360"/>
              <a:gd name="connsiteY4" fmla="*/ 183818 h 1355795"/>
              <a:gd name="connsiteX5" fmla="*/ 8680360 w 8680360"/>
              <a:gd name="connsiteY5" fmla="*/ 183818 h 135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0360" h="1355795">
                <a:moveTo>
                  <a:pt x="0" y="1355795"/>
                </a:moveTo>
                <a:cubicBezTo>
                  <a:pt x="339143" y="999479"/>
                  <a:pt x="678287" y="643163"/>
                  <a:pt x="1287887" y="595941"/>
                </a:cubicBezTo>
                <a:cubicBezTo>
                  <a:pt x="1897487" y="548719"/>
                  <a:pt x="2848378" y="1164758"/>
                  <a:pt x="3657600" y="1072460"/>
                </a:cubicBezTo>
                <a:cubicBezTo>
                  <a:pt x="4466823" y="980161"/>
                  <a:pt x="5306095" y="190257"/>
                  <a:pt x="6143222" y="42150"/>
                </a:cubicBezTo>
                <a:cubicBezTo>
                  <a:pt x="6980349" y="-105957"/>
                  <a:pt x="8680360" y="183818"/>
                  <a:pt x="8680360" y="183818"/>
                </a:cubicBezTo>
                <a:lnTo>
                  <a:pt x="8680360" y="18381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727" name="Ellipse 4"/>
          <p:cNvSpPr/>
          <p:nvPr/>
        </p:nvSpPr>
        <p:spPr>
          <a:xfrm>
            <a:off x="4751737" y="1095462"/>
            <a:ext cx="1004552" cy="991674"/>
          </a:xfrm>
          <a:prstGeom prst="ellipse"/>
          <a:noFill/>
          <a:ln w="127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728" name="Ellipse 5"/>
          <p:cNvSpPr/>
          <p:nvPr/>
        </p:nvSpPr>
        <p:spPr>
          <a:xfrm rot="20765184">
            <a:off x="6644933" y="1017116"/>
            <a:ext cx="3425784" cy="3377778"/>
          </a:xfrm>
          <a:prstGeom prst="ellipse"/>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0729" name="ZoneTexte 6"/>
          <p:cNvSpPr txBox="1"/>
          <p:nvPr/>
        </p:nvSpPr>
        <p:spPr>
          <a:xfrm>
            <a:off x="4945915" y="1310362"/>
            <a:ext cx="474980" cy="396241"/>
          </a:xfrm>
          <a:prstGeom prst="rect"/>
          <a:noFill/>
        </p:spPr>
        <p:txBody>
          <a:bodyPr rtlCol="0" wrap="none">
            <a:spAutoFit/>
          </a:bodyPr>
          <a:p>
            <a:r>
              <a:rPr b="1" dirty="0" sz="2000" lang="fr-MA"/>
              <a:t>C .</a:t>
            </a:r>
            <a:endParaRPr b="1" dirty="0" lang="en-US"/>
          </a:p>
        </p:txBody>
      </p:sp>
      <p:cxnSp>
        <p:nvCxnSpPr>
          <p:cNvPr id="3145802" name="Connecteur droit avec flèche 8"/>
          <p:cNvCxnSpPr>
            <a:cxnSpLocks/>
            <a:stCxn id="1050727" idx="4"/>
          </p:cNvCxnSpPr>
          <p:nvPr/>
        </p:nvCxnSpPr>
        <p:spPr>
          <a:xfrm flipV="1">
            <a:off x="5254013" y="1591299"/>
            <a:ext cx="0" cy="495837"/>
          </a:xfrm>
          <a:prstGeom prst="straightConnector1"/>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0730" name="ZoneTexte 11"/>
          <p:cNvSpPr txBox="1"/>
          <p:nvPr/>
        </p:nvSpPr>
        <p:spPr>
          <a:xfrm>
            <a:off x="5199457" y="1654551"/>
            <a:ext cx="411480" cy="358140"/>
          </a:xfrm>
          <a:prstGeom prst="rect"/>
          <a:noFill/>
        </p:spPr>
        <p:txBody>
          <a:bodyPr rtlCol="0" wrap="none">
            <a:spAutoFit/>
          </a:bodyPr>
          <a:p>
            <a:r>
              <a:rPr dirty="0" lang="fr-MA" err="1"/>
              <a:t>R</a:t>
            </a:r>
            <a:r>
              <a:rPr baseline="-25000" dirty="0" lang="fr-MA" err="1"/>
              <a:t>c</a:t>
            </a:r>
            <a:endParaRPr dirty="0" lang="en-US"/>
          </a:p>
        </p:txBody>
      </p:sp>
      <p:sp>
        <p:nvSpPr>
          <p:cNvPr id="1050731" name="ZoneTexte 12"/>
          <p:cNvSpPr txBox="1"/>
          <p:nvPr/>
        </p:nvSpPr>
        <p:spPr>
          <a:xfrm>
            <a:off x="8056769" y="2518829"/>
            <a:ext cx="474980" cy="396240"/>
          </a:xfrm>
          <a:prstGeom prst="rect"/>
          <a:solidFill>
            <a:schemeClr val="accent4">
              <a:lumMod val="20000"/>
              <a:lumOff val="80000"/>
            </a:schemeClr>
          </a:solidFill>
        </p:spPr>
        <p:txBody>
          <a:bodyPr rtlCol="0" wrap="none">
            <a:spAutoFit/>
          </a:bodyPr>
          <a:p>
            <a:r>
              <a:rPr b="1" dirty="0" sz="2000" lang="fr-MA"/>
              <a:t>C .</a:t>
            </a:r>
            <a:endParaRPr b="1" dirty="0" lang="en-US"/>
          </a:p>
        </p:txBody>
      </p:sp>
      <p:cxnSp>
        <p:nvCxnSpPr>
          <p:cNvPr id="3145803" name="Connecteur droit 14"/>
          <p:cNvCxnSpPr>
            <a:cxnSpLocks/>
          </p:cNvCxnSpPr>
          <p:nvPr/>
        </p:nvCxnSpPr>
        <p:spPr>
          <a:xfrm>
            <a:off x="8185215" y="1029995"/>
            <a:ext cx="172606" cy="1675326"/>
          </a:xfrm>
          <a:prstGeom prst="line"/>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0732" name="ZoneTexte 15"/>
          <p:cNvSpPr txBox="1"/>
          <p:nvPr/>
        </p:nvSpPr>
        <p:spPr>
          <a:xfrm>
            <a:off x="7937145" y="3359649"/>
            <a:ext cx="500380" cy="447040"/>
          </a:xfrm>
          <a:prstGeom prst="rect"/>
          <a:solidFill>
            <a:schemeClr val="accent4">
              <a:lumMod val="20000"/>
              <a:lumOff val="80000"/>
            </a:schemeClr>
          </a:solidFill>
        </p:spPr>
        <p:txBody>
          <a:bodyPr rtlCol="0" wrap="none">
            <a:spAutoFit/>
          </a:bodyPr>
          <a:p>
            <a:r>
              <a:rPr b="1" dirty="0" sz="2400" lang="fr-MA" err="1"/>
              <a:t>R</a:t>
            </a:r>
            <a:r>
              <a:rPr baseline="-25000" b="1" dirty="0" sz="2400" lang="fr-MA" err="1"/>
              <a:t>c</a:t>
            </a:r>
            <a:endParaRPr b="1" dirty="0" sz="2400" lang="en-US"/>
          </a:p>
        </p:txBody>
      </p:sp>
      <p:cxnSp>
        <p:nvCxnSpPr>
          <p:cNvPr id="3145804" name="Connecteur droit avec flèche 19"/>
          <p:cNvCxnSpPr>
            <a:cxnSpLocks/>
          </p:cNvCxnSpPr>
          <p:nvPr/>
        </p:nvCxnSpPr>
        <p:spPr>
          <a:xfrm flipV="1">
            <a:off x="8164640" y="889400"/>
            <a:ext cx="1300765" cy="112397"/>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05" name="Connecteur droit avec flèche 20"/>
          <p:cNvCxnSpPr>
            <a:cxnSpLocks/>
          </p:cNvCxnSpPr>
          <p:nvPr/>
        </p:nvCxnSpPr>
        <p:spPr>
          <a:xfrm>
            <a:off x="8171994" y="1032636"/>
            <a:ext cx="108557" cy="1062375"/>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06" name="Connecteur droit avec flèche 2"/>
          <p:cNvCxnSpPr>
            <a:cxnSpLocks/>
          </p:cNvCxnSpPr>
          <p:nvPr/>
        </p:nvCxnSpPr>
        <p:spPr>
          <a:xfrm flipH="1" flipV="1">
            <a:off x="9439646" y="4031845"/>
            <a:ext cx="618186" cy="363049"/>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733" name="ZoneTexte 7"/>
          <p:cNvSpPr txBox="1"/>
          <p:nvPr/>
        </p:nvSpPr>
        <p:spPr>
          <a:xfrm>
            <a:off x="10057831" y="4392452"/>
            <a:ext cx="2164080" cy="447041"/>
          </a:xfrm>
          <a:prstGeom prst="rect"/>
          <a:solidFill>
            <a:schemeClr val="accent4">
              <a:lumMod val="20000"/>
              <a:lumOff val="80000"/>
            </a:schemeClr>
          </a:solidFill>
          <a:ln>
            <a:solidFill>
              <a:schemeClr val="tx1"/>
            </a:solidFill>
          </a:ln>
        </p:spPr>
        <p:txBody>
          <a:bodyPr rtlCol="0" wrap="none">
            <a:spAutoFit/>
          </a:bodyPr>
          <a:p>
            <a:r>
              <a:rPr b="1" dirty="0" sz="2400" lang="fr-MA"/>
              <a:t>Cercle tangent</a:t>
            </a:r>
            <a:endParaRPr b="1" dirty="0" lang="en-US"/>
          </a:p>
        </p:txBody>
      </p:sp>
      <p:cxnSp>
        <p:nvCxnSpPr>
          <p:cNvPr id="3145807" name="Connecteur droit 13"/>
          <p:cNvCxnSpPr>
            <a:cxnSpLocks/>
            <a:stCxn id="1050728" idx="3"/>
          </p:cNvCxnSpPr>
          <p:nvPr/>
        </p:nvCxnSpPr>
        <p:spPr>
          <a:xfrm flipV="1">
            <a:off x="7469326" y="2795474"/>
            <a:ext cx="888495" cy="1360960"/>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0734" name="Rectangle 16"/>
          <p:cNvSpPr>
            <a:spLocks noChangeAspect="1" noMove="1" noResize="1" noRot="1" noAdjustHandles="1" noEditPoints="1" noChangeArrowheads="1" noChangeShapeType="1" noTextEdit="1"/>
          </p:cNvSpPr>
          <p:nvPr/>
        </p:nvSpPr>
        <p:spPr>
          <a:xfrm>
            <a:off x="8697521" y="311710"/>
            <a:ext cx="482824" cy="685893"/>
          </a:xfrm>
          <a:prstGeom prst="rect"/>
          <a:blipFill rotWithShape="0">
            <a:blip xmlns:r="http://schemas.openxmlformats.org/officeDocument/2006/relationships" r:embed="rId1"/>
            <a:stretch>
              <a:fillRect/>
            </a:stretch>
          </a:blipFill>
        </p:spPr>
        <p:txBody>
          <a:bodyPr/>
          <a:p>
            <a:r>
              <a:rPr lang="fr-MA">
                <a:noFill/>
              </a:rPr>
              <a:t> </a:t>
            </a:r>
          </a:p>
        </p:txBody>
      </p:sp>
      <p:sp>
        <p:nvSpPr>
          <p:cNvPr id="1050735" name="Rectangle 21"/>
          <p:cNvSpPr>
            <a:spLocks noChangeAspect="1" noMove="1" noResize="1" noRot="1" noAdjustHandles="1" noEditPoints="1" noChangeArrowheads="1" noChangeShapeType="1" noTextEdit="1"/>
          </p:cNvSpPr>
          <p:nvPr/>
        </p:nvSpPr>
        <p:spPr>
          <a:xfrm>
            <a:off x="7639307" y="1378509"/>
            <a:ext cx="587020" cy="646331"/>
          </a:xfrm>
          <a:prstGeom prst="rect"/>
          <a:blipFill rotWithShape="0">
            <a:blip xmlns:r="http://schemas.openxmlformats.org/officeDocument/2006/relationships" r:embed="rId2"/>
            <a:stretch>
              <a:fillRect/>
            </a:stretch>
          </a:blipFill>
        </p:spPr>
        <p:txBody>
          <a:bodyPr/>
          <a:p>
            <a:r>
              <a:rPr lang="fr-MA">
                <a:noFill/>
              </a:rPr>
              <a:t> </a:t>
            </a:r>
          </a:p>
        </p:txBody>
      </p:sp>
      <p:sp>
        <p:nvSpPr>
          <p:cNvPr id="1050736" name="ZoneTexte 17"/>
          <p:cNvSpPr txBox="1"/>
          <p:nvPr/>
        </p:nvSpPr>
        <p:spPr>
          <a:xfrm>
            <a:off x="7937145" y="541671"/>
            <a:ext cx="453970" cy="461665"/>
          </a:xfrm>
          <a:prstGeom prst="rect"/>
          <a:noFill/>
        </p:spPr>
        <p:txBody>
          <a:bodyPr rtlCol="0" wrap="none">
            <a:spAutoFit/>
          </a:bodyPr>
          <a:p>
            <a:r>
              <a:rPr b="1" dirty="0" sz="2400" lang="fr-MA"/>
              <a:t>M</a:t>
            </a:r>
            <a:endParaRPr b="1" dirty="0" lang="en-US"/>
          </a:p>
        </p:txBody>
      </p:sp>
      <p:sp>
        <p:nvSpPr>
          <p:cNvPr id="1050737" name="Rectangle 18"/>
          <p:cNvSpPr>
            <a:spLocks noChangeAspect="1" noMove="1" noResize="1" noRot="1" noAdjustHandles="1" noEditPoints="1" noChangeArrowheads="1" noChangeShapeType="1" noTextEdit="1"/>
          </p:cNvSpPr>
          <p:nvPr/>
        </p:nvSpPr>
        <p:spPr>
          <a:xfrm>
            <a:off x="647565" y="3530920"/>
            <a:ext cx="4645502" cy="892809"/>
          </a:xfrm>
          <a:prstGeom prst="rect"/>
          <a:blipFill rotWithShape="0">
            <a:blip xmlns:r="http://schemas.openxmlformats.org/officeDocument/2006/relationships" r:embed="rId3"/>
            <a:stretch>
              <a:fillRect/>
            </a:stretch>
          </a:blipFill>
          <a:ln>
            <a:solidFill>
              <a:schemeClr val="tx1"/>
            </a:solidFill>
          </a:ln>
        </p:spPr>
        <p:txBody>
          <a:bodyPr/>
          <a:p>
            <a:r>
              <a:rPr lang="fr-MA">
                <a:noFill/>
              </a:rPr>
              <a:t> </a:t>
            </a:r>
          </a:p>
        </p:txBody>
      </p:sp>
      <p:sp>
        <p:nvSpPr>
          <p:cNvPr id="1050738" name="Rectangle 22"/>
          <p:cNvSpPr>
            <a:spLocks noChangeAspect="1" noMove="1" noResize="1" noRot="1" noAdjustHandles="1" noEditPoints="1" noChangeArrowheads="1" noChangeShapeType="1" noTextEdit="1"/>
          </p:cNvSpPr>
          <p:nvPr/>
        </p:nvSpPr>
        <p:spPr>
          <a:xfrm>
            <a:off x="661179" y="2791536"/>
            <a:ext cx="2656753" cy="522387"/>
          </a:xfrm>
          <a:prstGeom prst="rect"/>
          <a:blipFill rotWithShape="0">
            <a:blip xmlns:r="http://schemas.openxmlformats.org/officeDocument/2006/relationships" r:embed="rId4"/>
            <a:stretch>
              <a:fillRect/>
            </a:stretch>
          </a:blipFill>
          <a:ln>
            <a:solidFill>
              <a:schemeClr val="tx1"/>
            </a:solidFill>
          </a:ln>
        </p:spPr>
        <p:txBody>
          <a:bodyPr/>
          <a:p>
            <a:r>
              <a:rPr lang="fr-MA">
                <a:noFill/>
              </a:rPr>
              <a:t> </a:t>
            </a:r>
          </a:p>
        </p:txBody>
      </p:sp>
      <p:sp>
        <p:nvSpPr>
          <p:cNvPr id="1050739" name="ZoneTexte 23"/>
          <p:cNvSpPr txBox="1"/>
          <p:nvPr/>
        </p:nvSpPr>
        <p:spPr>
          <a:xfrm>
            <a:off x="616679" y="4616541"/>
            <a:ext cx="8628380" cy="510540"/>
          </a:xfrm>
          <a:prstGeom prst="rect"/>
          <a:solidFill>
            <a:schemeClr val="accent4">
              <a:lumMod val="60000"/>
              <a:lumOff val="40000"/>
            </a:schemeClr>
          </a:solidFill>
          <a:ln>
            <a:solidFill>
              <a:schemeClr val="tx1"/>
            </a:solidFill>
          </a:ln>
        </p:spPr>
        <p:txBody>
          <a:bodyPr rtlCol="0" wrap="none">
            <a:spAutoFit/>
          </a:bodyPr>
          <a:p>
            <a:r>
              <a:rPr dirty="0" sz="2400" lang="fr-MA"/>
              <a:t>Le plan contenant le cercle tangent est dit : </a:t>
            </a:r>
            <a:r>
              <a:rPr dirty="0" sz="2800" i="1" lang="fr-MA" u="sng"/>
              <a:t>Plan osculateur</a:t>
            </a:r>
            <a:endParaRPr dirty="0" sz="2800" i="1" lang="en-US" u="sng"/>
          </a:p>
        </p:txBody>
      </p:sp>
      <p:sp>
        <p:nvSpPr>
          <p:cNvPr id="1050740" name="Rectangle 1"/>
          <p:cNvSpPr>
            <a:spLocks noChangeAspect="1" noMove="1" noResize="1" noRot="1" noAdjustHandles="1" noEditPoints="1" noChangeArrowheads="1" noChangeShapeType="1" noTextEdit="1"/>
          </p:cNvSpPr>
          <p:nvPr/>
        </p:nvSpPr>
        <p:spPr>
          <a:xfrm>
            <a:off x="661179" y="5363763"/>
            <a:ext cx="8804226" cy="1037656"/>
          </a:xfrm>
          <a:prstGeom prst="rect"/>
          <a:blipFill rotWithShape="0">
            <a:blip xmlns:r="http://schemas.openxmlformats.org/officeDocument/2006/relationships" r:embed="rId5"/>
            <a:stretch>
              <a:fillRect l="-692" t="-8235" b="-10000"/>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6">
            <p14:nvContentPartPr>
              <p14:cNvPr id="1052556" name=""/>
              <p14:cNvContentPartPr/>
              <p14:nvPr/>
            </p14:nvContentPartPr>
            <p14:xfrm>
              <a:off x="6475191" y="4576364"/>
              <a:ext cx="2826274" cy="598536"/>
            </p14:xfrm>
          </p:contentPart>
        </mc:Choice>
        <mc:Fallback>
          <p:sp>
            <p:nvSpPr>
              <p:cNvPr id="1052556" name=""/>
              <p:cNvSpPr/>
              <p:nvPr/>
            </p:nvSpPr>
            <p:spPr>
              <a:xfrm>
                <a:off x="6475191" y="4576364"/>
                <a:ext cx="2826274" cy="598536"/>
              </a:xfrm>
            </p:spPr>
          </p:sp>
        </mc:Fallback>
      </mc:AlternateContent>
      <mc:AlternateContent xmlns:mc="http://schemas.openxmlformats.org/markup-compatibility/2006">
        <mc:Choice xmlns:p14="http://schemas.microsoft.com/office/powerpoint/2010/main" Requires="p14">
          <p:contentPart p14:bwMode="auto" r:id="rId7">
            <p14:nvContentPartPr>
              <p14:cNvPr id="1052557" name=""/>
              <p14:cNvContentPartPr/>
              <p14:nvPr/>
            </p14:nvContentPartPr>
            <p14:xfrm>
              <a:off x="8092594" y="997033"/>
              <a:ext cx="368415" cy="53024"/>
            </p14:xfrm>
          </p:contentPart>
        </mc:Choice>
        <mc:Fallback>
          <p:sp>
            <p:nvSpPr>
              <p:cNvPr id="1052557" name=""/>
              <p:cNvSpPr/>
              <p:nvPr/>
            </p:nvSpPr>
            <p:spPr>
              <a:xfrm>
                <a:off x="8092594" y="997033"/>
                <a:ext cx="368415" cy="53024"/>
              </a:xfrm>
            </p:spPr>
          </p:sp>
        </mc:Fallback>
      </mc:AlternateContent>
      <mc:AlternateContent xmlns:mc="http://schemas.openxmlformats.org/markup-compatibility/2006">
        <mc:Choice xmlns:p14="http://schemas.microsoft.com/office/powerpoint/2010/main" Requires="p14">
          <p:contentPart p14:bwMode="auto" r:id="rId8">
            <p14:nvContentPartPr>
              <p14:cNvPr id="1052558" name=""/>
              <p14:cNvContentPartPr/>
              <p14:nvPr/>
            </p14:nvContentPartPr>
            <p14:xfrm>
              <a:off x="8285132" y="2733355"/>
              <a:ext cx="157083" cy="105236"/>
            </p14:xfrm>
          </p:contentPart>
        </mc:Choice>
        <mc:Fallback>
          <p:sp>
            <p:nvSpPr>
              <p:cNvPr id="1052558" name=""/>
              <p:cNvSpPr/>
              <p:nvPr/>
            </p:nvSpPr>
            <p:spPr>
              <a:xfrm>
                <a:off x="8285132" y="2733355"/>
                <a:ext cx="157083" cy="105236"/>
              </a:xfrm>
            </p:spPr>
          </p:sp>
        </mc:Fallback>
      </mc:AlternateContent>
      <mc:AlternateContent xmlns:mc="http://schemas.openxmlformats.org/markup-compatibility/2006">
        <mc:Choice xmlns:p14="http://schemas.microsoft.com/office/powerpoint/2010/main" Requires="p14">
          <p:contentPart p14:bwMode="auto" r:id="rId9">
            <p14:nvContentPartPr>
              <p14:cNvPr id="1052559" name=""/>
              <p14:cNvContentPartPr/>
              <p14:nvPr/>
            </p14:nvContentPartPr>
            <p14:xfrm>
              <a:off x="8292192" y="2755445"/>
              <a:ext cx="192752" cy="115319"/>
            </p14:xfrm>
          </p:contentPart>
        </mc:Choice>
        <mc:Fallback>
          <p:sp>
            <p:nvSpPr>
              <p:cNvPr id="1052559" name=""/>
              <p:cNvSpPr/>
              <p:nvPr/>
            </p:nvSpPr>
            <p:spPr>
              <a:xfrm>
                <a:off x="8292192" y="2755445"/>
                <a:ext cx="192752" cy="115319"/>
              </a:xfrm>
            </p:spPr>
          </p:sp>
        </mc:Fallback>
      </mc:AlternateContent>
      <mc:AlternateContent xmlns:mc="http://schemas.openxmlformats.org/markup-compatibility/2006">
        <mc:Choice xmlns:p14="http://schemas.microsoft.com/office/powerpoint/2010/main" Requires="p14">
          <p:contentPart p14:bwMode="auto" r:id="rId10">
            <p14:nvContentPartPr>
              <p14:cNvPr id="1052560" name=""/>
              <p14:cNvContentPartPr/>
              <p14:nvPr/>
            </p14:nvContentPartPr>
            <p14:xfrm>
              <a:off x="8267415" y="1174499"/>
              <a:ext cx="31837" cy="16293"/>
            </p14:xfrm>
          </p:contentPart>
        </mc:Choice>
        <mc:Fallback>
          <p:sp>
            <p:nvSpPr>
              <p:cNvPr id="1052560" name=""/>
              <p:cNvSpPr/>
              <p:nvPr/>
            </p:nvSpPr>
            <p:spPr>
              <a:xfrm>
                <a:off x="8267415" y="1174499"/>
                <a:ext cx="31837" cy="16293"/>
              </a:xfrm>
            </p:spPr>
          </p:sp>
        </mc:Fallback>
      </mc:AlternateContent>
      <mc:AlternateContent xmlns:mc="http://schemas.openxmlformats.org/markup-compatibility/2006">
        <mc:Choice xmlns:p14="http://schemas.microsoft.com/office/powerpoint/2010/main" Requires="p14">
          <p:contentPart p14:bwMode="auto" r:id="rId11">
            <p14:nvContentPartPr>
              <p14:cNvPr id="1052561" name=""/>
              <p14:cNvContentPartPr/>
              <p14:nvPr/>
            </p14:nvContentPartPr>
            <p14:xfrm>
              <a:off x="8298727" y="2748247"/>
              <a:ext cx="114808" cy="80114"/>
            </p14:xfrm>
          </p:contentPart>
        </mc:Choice>
        <mc:Fallback>
          <p:sp>
            <p:nvSpPr>
              <p:cNvPr id="1052561" name=""/>
              <p:cNvSpPr/>
              <p:nvPr/>
            </p:nvSpPr>
            <p:spPr>
              <a:xfrm>
                <a:off x="8298727" y="2748247"/>
                <a:ext cx="114808" cy="80114"/>
              </a:xfrm>
            </p:spPr>
          </p:sp>
        </mc:Fallback>
      </mc:AlternateContent>
      <mc:AlternateContent xmlns:mc="http://schemas.openxmlformats.org/markup-compatibility/2006">
        <mc:Choice xmlns:p14="http://schemas.microsoft.com/office/powerpoint/2010/main" Requires="p14">
          <p:contentPart p14:bwMode="auto" r:id="rId12">
            <p14:nvContentPartPr>
              <p14:cNvPr id="1052562" name=""/>
              <p14:cNvContentPartPr/>
              <p14:nvPr/>
            </p14:nvContentPartPr>
            <p14:xfrm>
              <a:off x="8292192" y="2769593"/>
              <a:ext cx="175913" cy="122170"/>
            </p14:xfrm>
          </p:contentPart>
        </mc:Choice>
        <mc:Fallback>
          <p:sp>
            <p:nvSpPr>
              <p:cNvPr id="1052562" name=""/>
              <p:cNvSpPr/>
              <p:nvPr/>
            </p:nvSpPr>
            <p:spPr>
              <a:xfrm>
                <a:off x="8292192" y="2769593"/>
                <a:ext cx="175913" cy="122170"/>
              </a:xfrm>
            </p:spPr>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cxnSp>
        <p:nvCxnSpPr>
          <p:cNvPr id="3145862" name="Connecteur droit 25"/>
          <p:cNvCxnSpPr>
            <a:cxnSpLocks/>
            <a:stCxn id="1052166" idx="4"/>
            <a:endCxn id="1052159" idx="6"/>
          </p:cNvCxnSpPr>
          <p:nvPr/>
        </p:nvCxnSpPr>
        <p:spPr>
          <a:xfrm flipV="1">
            <a:off x="9343623" y="4134118"/>
            <a:ext cx="734738" cy="716170"/>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2156" name="Titre 1"/>
          <p:cNvSpPr>
            <a:spLocks noGrp="1"/>
          </p:cNvSpPr>
          <p:nvPr>
            <p:ph type="title"/>
          </p:nvPr>
        </p:nvSpPr>
        <p:spPr>
          <a:xfrm>
            <a:off x="207134" y="97312"/>
            <a:ext cx="6792930" cy="673514"/>
          </a:xfrm>
          <a:solidFill>
            <a:schemeClr val="accent2">
              <a:lumMod val="40000"/>
              <a:lumOff val="60000"/>
            </a:schemeClr>
          </a:solidFill>
          <a:ln>
            <a:noFill/>
          </a:ln>
        </p:spPr>
        <p:txBody>
          <a:bodyPr>
            <a:noAutofit/>
          </a:bodyPr>
          <a:p>
            <a:r>
              <a:rPr b="1" dirty="0" lang="fr-MA" u="sng"/>
              <a:t>Mouvements particuliers</a:t>
            </a:r>
            <a:endParaRPr b="1" dirty="0" lang="en-US" u="sng"/>
          </a:p>
        </p:txBody>
      </p:sp>
      <p:sp>
        <p:nvSpPr>
          <p:cNvPr id="1052157" name="ZoneTexte 3"/>
          <p:cNvSpPr txBox="1">
            <a:spLocks noChangeAspect="1" noMove="1" noResize="1" noRot="1" noAdjustHandles="1" noEditPoints="1" noChangeArrowheads="1" noChangeShapeType="1" noTextEdit="1"/>
          </p:cNvSpPr>
          <p:nvPr/>
        </p:nvSpPr>
        <p:spPr>
          <a:xfrm>
            <a:off x="386365" y="1061803"/>
            <a:ext cx="11359167" cy="5606215"/>
          </a:xfrm>
          <a:prstGeom prst="rect"/>
          <a:blipFill rotWithShape="0">
            <a:blip xmlns:r="http://schemas.openxmlformats.org/officeDocument/2006/relationships" r:embed="rId1"/>
            <a:stretch>
              <a:fillRect l="-858"/>
            </a:stretch>
          </a:blipFill>
        </p:spPr>
        <p:txBody>
          <a:bodyPr/>
          <a:p>
            <a:r>
              <a:rPr lang="fr-MA">
                <a:noFill/>
              </a:rPr>
              <a:t> </a:t>
            </a:r>
          </a:p>
        </p:txBody>
      </p:sp>
      <p:sp>
        <p:nvSpPr>
          <p:cNvPr id="1052158" name="Ellipse 4"/>
          <p:cNvSpPr/>
          <p:nvPr/>
        </p:nvSpPr>
        <p:spPr>
          <a:xfrm>
            <a:off x="8242479" y="3889419"/>
            <a:ext cx="2202287" cy="2204498"/>
          </a:xfrm>
          <a:prstGeom prst="ellipse"/>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2159" name="Ellipse 5"/>
          <p:cNvSpPr/>
          <p:nvPr/>
        </p:nvSpPr>
        <p:spPr>
          <a:xfrm>
            <a:off x="10032642" y="4082602"/>
            <a:ext cx="45719" cy="103032"/>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2160" name="ZoneTexte 7"/>
          <p:cNvSpPr txBox="1"/>
          <p:nvPr/>
        </p:nvSpPr>
        <p:spPr>
          <a:xfrm>
            <a:off x="10174306" y="3928054"/>
            <a:ext cx="453970" cy="461665"/>
          </a:xfrm>
          <a:prstGeom prst="rect"/>
          <a:noFill/>
        </p:spPr>
        <p:txBody>
          <a:bodyPr rtlCol="0" wrap="none">
            <a:spAutoFit/>
          </a:bodyPr>
          <a:p>
            <a:r>
              <a:rPr b="1" dirty="0" sz="2400" lang="fr-MA"/>
              <a:t>M</a:t>
            </a:r>
            <a:endParaRPr b="1" dirty="0" lang="en-US"/>
          </a:p>
        </p:txBody>
      </p:sp>
      <p:cxnSp>
        <p:nvCxnSpPr>
          <p:cNvPr id="3145863" name="Connecteur droit avec flèche 9"/>
          <p:cNvCxnSpPr>
            <a:cxnSpLocks/>
            <a:stCxn id="1052159" idx="1"/>
          </p:cNvCxnSpPr>
          <p:nvPr/>
        </p:nvCxnSpPr>
        <p:spPr>
          <a:xfrm flipH="1" flipV="1">
            <a:off x="9360798" y="3560939"/>
            <a:ext cx="678539" cy="536752"/>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64" name="Connecteur droit avec flèche 10"/>
          <p:cNvCxnSpPr>
            <a:cxnSpLocks/>
          </p:cNvCxnSpPr>
          <p:nvPr/>
        </p:nvCxnSpPr>
        <p:spPr>
          <a:xfrm flipV="1">
            <a:off x="10062947" y="3585825"/>
            <a:ext cx="565329" cy="548356"/>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65" name="Connecteur droit avec flèche 15"/>
          <p:cNvCxnSpPr>
            <a:cxnSpLocks/>
          </p:cNvCxnSpPr>
          <p:nvPr/>
        </p:nvCxnSpPr>
        <p:spPr>
          <a:xfrm flipH="1">
            <a:off x="9581882" y="4132033"/>
            <a:ext cx="478917" cy="517240"/>
          </a:xfrm>
          <a:prstGeom prst="straightConnector1"/>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45866" name="Connecteur droit avec flèche 11"/>
          <p:cNvCxnSpPr>
            <a:cxnSpLocks/>
          </p:cNvCxnSpPr>
          <p:nvPr/>
        </p:nvCxnSpPr>
        <p:spPr>
          <a:xfrm flipH="1" flipV="1">
            <a:off x="9332892" y="3597428"/>
            <a:ext cx="678539" cy="536752"/>
          </a:xfrm>
          <a:prstGeom prst="straightConnector1"/>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2161" name="Rectangle 2"/>
          <p:cNvSpPr>
            <a:spLocks noChangeAspect="1" noMove="1" noResize="1" noRot="1" noAdjustHandles="1" noEditPoints="1" noChangeArrowheads="1" noChangeShapeType="1" noTextEdit="1"/>
          </p:cNvSpPr>
          <p:nvPr/>
        </p:nvSpPr>
        <p:spPr>
          <a:xfrm>
            <a:off x="8797940" y="3227760"/>
            <a:ext cx="514885" cy="751809"/>
          </a:xfrm>
          <a:prstGeom prst="rect"/>
          <a:blipFill rotWithShape="0">
            <a:blip xmlns:r="http://schemas.openxmlformats.org/officeDocument/2006/relationships" r:embed="rId2"/>
            <a:stretch>
              <a:fillRect/>
            </a:stretch>
          </a:blipFill>
        </p:spPr>
        <p:txBody>
          <a:bodyPr/>
          <a:p>
            <a:r>
              <a:rPr lang="en-US">
                <a:noFill/>
              </a:rPr>
              <a:t> </a:t>
            </a:r>
          </a:p>
        </p:txBody>
      </p:sp>
      <p:sp>
        <p:nvSpPr>
          <p:cNvPr id="1052162" name="Rectangle 8"/>
          <p:cNvSpPr>
            <a:spLocks noChangeAspect="1" noMove="1" noResize="1" noRot="1" noAdjustHandles="1" noEditPoints="1" noChangeArrowheads="1" noChangeShapeType="1" noTextEdit="1"/>
          </p:cNvSpPr>
          <p:nvPr/>
        </p:nvSpPr>
        <p:spPr>
          <a:xfrm>
            <a:off x="10472672" y="3456349"/>
            <a:ext cx="698076" cy="523220"/>
          </a:xfrm>
          <a:prstGeom prst="rect"/>
          <a:blipFill rotWithShape="0">
            <a:blip xmlns:r="http://schemas.openxmlformats.org/officeDocument/2006/relationships" r:embed="rId3"/>
            <a:stretch>
              <a:fillRect/>
            </a:stretch>
          </a:blipFill>
        </p:spPr>
        <p:txBody>
          <a:bodyPr/>
          <a:p>
            <a:r>
              <a:rPr lang="en-US">
                <a:noFill/>
              </a:rPr>
              <a:t> </a:t>
            </a:r>
          </a:p>
        </p:txBody>
      </p:sp>
      <p:sp>
        <p:nvSpPr>
          <p:cNvPr id="1052163" name="Rectangle 13"/>
          <p:cNvSpPr>
            <a:spLocks noChangeAspect="1" noMove="1" noResize="1" noRot="1" noAdjustHandles="1" noEditPoints="1" noChangeArrowheads="1" noChangeShapeType="1" noTextEdit="1"/>
          </p:cNvSpPr>
          <p:nvPr/>
        </p:nvSpPr>
        <p:spPr>
          <a:xfrm>
            <a:off x="9259354" y="3105916"/>
            <a:ext cx="720518" cy="523220"/>
          </a:xfrm>
          <a:prstGeom prst="rect"/>
          <a:blipFill rotWithShape="0">
            <a:blip xmlns:r="http://schemas.openxmlformats.org/officeDocument/2006/relationships" r:embed="rId4"/>
            <a:stretch>
              <a:fillRect/>
            </a:stretch>
          </a:blipFill>
        </p:spPr>
        <p:txBody>
          <a:bodyPr/>
          <a:p>
            <a:r>
              <a:rPr lang="en-US">
                <a:noFill/>
              </a:rPr>
              <a:t> </a:t>
            </a:r>
          </a:p>
        </p:txBody>
      </p:sp>
      <p:sp>
        <p:nvSpPr>
          <p:cNvPr id="1052164" name="Rectangle 14"/>
          <p:cNvSpPr>
            <a:spLocks noChangeAspect="1" noMove="1" noResize="1" noRot="1" noAdjustHandles="1" noEditPoints="1" noChangeArrowheads="1" noChangeShapeType="1" noTextEdit="1"/>
          </p:cNvSpPr>
          <p:nvPr/>
        </p:nvSpPr>
        <p:spPr>
          <a:xfrm>
            <a:off x="9595389" y="4434716"/>
            <a:ext cx="631903" cy="707886"/>
          </a:xfrm>
          <a:prstGeom prst="rect"/>
          <a:blipFill rotWithShape="0">
            <a:blip xmlns:r="http://schemas.openxmlformats.org/officeDocument/2006/relationships" r:embed="rId5"/>
            <a:stretch>
              <a:fillRect/>
            </a:stretch>
          </a:blipFill>
        </p:spPr>
        <p:txBody>
          <a:bodyPr/>
          <a:p>
            <a:r>
              <a:rPr lang="en-US">
                <a:noFill/>
              </a:rPr>
              <a:t> </a:t>
            </a:r>
          </a:p>
        </p:txBody>
      </p:sp>
      <p:sp>
        <p:nvSpPr>
          <p:cNvPr id="1052165" name="Rectangle 16"/>
          <p:cNvSpPr>
            <a:spLocks noChangeAspect="1" noMove="1" noResize="1" noRot="1" noAdjustHandles="1" noEditPoints="1" noChangeArrowheads="1" noChangeShapeType="1" noTextEdit="1"/>
          </p:cNvSpPr>
          <p:nvPr/>
        </p:nvSpPr>
        <p:spPr>
          <a:xfrm>
            <a:off x="823917" y="3956821"/>
            <a:ext cx="3921073" cy="653512"/>
          </a:xfrm>
          <a:prstGeom prst="rect"/>
          <a:blipFill rotWithShape="0">
            <a:blip xmlns:r="http://schemas.openxmlformats.org/officeDocument/2006/relationships" r:embed="rId6"/>
            <a:stretch>
              <a:fillRect/>
            </a:stretch>
          </a:blipFill>
        </p:spPr>
        <p:txBody>
          <a:bodyPr/>
          <a:p>
            <a:r>
              <a:rPr lang="en-US">
                <a:noFill/>
              </a:rPr>
              <a:t> </a:t>
            </a:r>
          </a:p>
        </p:txBody>
      </p:sp>
      <p:grpSp>
        <p:nvGrpSpPr>
          <p:cNvPr id="112" name="Groupe 19"/>
          <p:cNvGrpSpPr/>
          <p:nvPr/>
        </p:nvGrpSpPr>
        <p:grpSpPr>
          <a:xfrm>
            <a:off x="9166216" y="4660837"/>
            <a:ext cx="354812" cy="333182"/>
            <a:chOff x="7530599" y="4995495"/>
            <a:chExt cx="354812" cy="333182"/>
          </a:xfrm>
        </p:grpSpPr>
        <p:sp>
          <p:nvSpPr>
            <p:cNvPr id="1052166" name="Organigramme : Connecteur 17"/>
            <p:cNvSpPr/>
            <p:nvPr/>
          </p:nvSpPr>
          <p:spPr>
            <a:xfrm>
              <a:off x="7675808" y="5139227"/>
              <a:ext cx="64395" cy="45719"/>
            </a:xfrm>
            <a:prstGeom prst="flowChartConnector"/>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2167" name="Ellipse 18"/>
            <p:cNvSpPr/>
            <p:nvPr/>
          </p:nvSpPr>
          <p:spPr>
            <a:xfrm>
              <a:off x="7530599" y="4995495"/>
              <a:ext cx="354812" cy="333182"/>
            </a:xfrm>
            <a:prstGeom prst="ellipse"/>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52168" name="Rectangle 20"/>
          <p:cNvSpPr>
            <a:spLocks noChangeAspect="1" noMove="1" noResize="1" noRot="1" noAdjustHandles="1" noEditPoints="1" noChangeArrowheads="1" noChangeShapeType="1" noTextEdit="1"/>
          </p:cNvSpPr>
          <p:nvPr/>
        </p:nvSpPr>
        <p:spPr>
          <a:xfrm>
            <a:off x="8597539" y="4607615"/>
            <a:ext cx="691663" cy="523220"/>
          </a:xfrm>
          <a:prstGeom prst="rect"/>
          <a:blipFill rotWithShape="0">
            <a:blip xmlns:r="http://schemas.openxmlformats.org/officeDocument/2006/relationships" r:embed="rId7"/>
            <a:stretch>
              <a:fillRect/>
            </a:stretch>
          </a:blipFill>
        </p:spPr>
        <p:txBody>
          <a:bodyPr/>
          <a:p>
            <a:r>
              <a:rPr lang="en-US">
                <a:noFill/>
              </a:rPr>
              <a:t> </a:t>
            </a:r>
          </a:p>
        </p:txBody>
      </p:sp>
      <p:cxnSp>
        <p:nvCxnSpPr>
          <p:cNvPr id="3145867" name="Connecteur droit 22"/>
          <p:cNvCxnSpPr>
            <a:cxnSpLocks/>
          </p:cNvCxnSpPr>
          <p:nvPr/>
        </p:nvCxnSpPr>
        <p:spPr>
          <a:xfrm>
            <a:off x="9330744" y="4804569"/>
            <a:ext cx="843562" cy="868038"/>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2169" name="Rectangle 24"/>
          <p:cNvSpPr>
            <a:spLocks noChangeAspect="1" noMove="1" noResize="1" noRot="1" noAdjustHandles="1" noEditPoints="1" noChangeArrowheads="1" noChangeShapeType="1" noTextEdit="1"/>
          </p:cNvSpPr>
          <p:nvPr/>
        </p:nvSpPr>
        <p:spPr>
          <a:xfrm>
            <a:off x="9420677" y="5192189"/>
            <a:ext cx="516487" cy="523220"/>
          </a:xfrm>
          <a:prstGeom prst="rect"/>
          <a:blipFill rotWithShape="0">
            <a:blip xmlns:r="http://schemas.openxmlformats.org/officeDocument/2006/relationships" r:embed="rId8"/>
            <a:stretch>
              <a:fillRect/>
            </a:stretch>
          </a:blipFill>
        </p:spPr>
        <p:txBody>
          <a:bodyPr/>
          <a:p>
            <a:r>
              <a:rPr lang="en-US">
                <a:noFill/>
              </a:rPr>
              <a:t> </a:t>
            </a:r>
          </a:p>
        </p:txBody>
      </p:sp>
      <p:sp>
        <p:nvSpPr>
          <p:cNvPr id="1052170" name="Arc 28"/>
          <p:cNvSpPr/>
          <p:nvPr/>
        </p:nvSpPr>
        <p:spPr>
          <a:xfrm rot="2625436">
            <a:off x="9452903" y="4439764"/>
            <a:ext cx="1182674" cy="1518871"/>
          </a:xfrm>
          <a:prstGeom prst="arc"/>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52171" name="Rectangle 29"/>
          <p:cNvSpPr>
            <a:spLocks noChangeAspect="1" noMove="1" noResize="1" noRot="1" noAdjustHandles="1" noEditPoints="1" noChangeArrowheads="1" noChangeShapeType="1" noTextEdit="1"/>
          </p:cNvSpPr>
          <p:nvPr/>
        </p:nvSpPr>
        <p:spPr>
          <a:xfrm>
            <a:off x="10692720" y="4957936"/>
            <a:ext cx="534121" cy="584775"/>
          </a:xfrm>
          <a:prstGeom prst="rect"/>
          <a:blipFill rotWithShape="0">
            <a:blip xmlns:r="http://schemas.openxmlformats.org/officeDocument/2006/relationships" r:embed="rId9"/>
            <a:stretch>
              <a:fillRect/>
            </a:stretch>
          </a:blipFill>
        </p:spPr>
        <p:txBody>
          <a:bodyPr/>
          <a:p>
            <a:r>
              <a:rPr lang="en-US">
                <a:noFill/>
              </a:rPr>
              <a:t> </a:t>
            </a:r>
          </a:p>
        </p:txBody>
      </p:sp>
      <p:sp>
        <p:nvSpPr>
          <p:cNvPr id="1052172" name="Rectangle 30"/>
          <p:cNvSpPr>
            <a:spLocks noChangeAspect="1" noMove="1" noResize="1" noRot="1" noAdjustHandles="1" noEditPoints="1" noChangeArrowheads="1" noChangeShapeType="1" noTextEdit="1"/>
          </p:cNvSpPr>
          <p:nvPr/>
        </p:nvSpPr>
        <p:spPr>
          <a:xfrm>
            <a:off x="830042" y="4595175"/>
            <a:ext cx="6901698" cy="1075038"/>
          </a:xfrm>
          <a:prstGeom prst="rect"/>
          <a:blipFill rotWithShape="0">
            <a:blip xmlns:r="http://schemas.openxmlformats.org/officeDocument/2006/relationships" r:embed="rId10"/>
            <a:stretch>
              <a:fillRect/>
            </a:stretch>
          </a:blipFill>
        </p:spPr>
        <p:txBody>
          <a:bodyPr/>
          <a:p>
            <a:r>
              <a:rPr lang="en-US">
                <a:noFill/>
              </a:rPr>
              <a:t> </a:t>
            </a:r>
          </a:p>
        </p:txBody>
      </p:sp>
      <p:sp>
        <p:nvSpPr>
          <p:cNvPr id="1052173" name="Flèche droite 31"/>
          <p:cNvSpPr/>
          <p:nvPr/>
        </p:nvSpPr>
        <p:spPr>
          <a:xfrm>
            <a:off x="1741430" y="6062899"/>
            <a:ext cx="579549" cy="316380"/>
          </a:xfrm>
          <a:prstGeom prst="rightArrow"/>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2174" name="Flèche droite 32"/>
          <p:cNvSpPr/>
          <p:nvPr/>
        </p:nvSpPr>
        <p:spPr>
          <a:xfrm>
            <a:off x="7740849" y="6060751"/>
            <a:ext cx="579549" cy="316380"/>
          </a:xfrm>
          <a:prstGeom prst="rightArrow"/>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mc:AlternateContent xmlns:mc="http://schemas.openxmlformats.org/markup-compatibility/2006">
        <mc:Choice xmlns:p14="http://schemas.microsoft.com/office/powerpoint/2010/main" Requires="p14">
          <p:contentPart p14:bwMode="auto" r:id="rId11">
            <p14:nvContentPartPr>
              <p14:cNvPr id="1052175" name=""/>
              <p14:cNvContentPartPr/>
              <p14:nvPr/>
            </p14:nvContentPartPr>
            <p14:xfrm>
              <a:off x="9322057" y="4848516"/>
              <a:ext cx="36144" cy="1"/>
            </p14:xfrm>
          </p:contentPart>
        </mc:Choice>
        <mc:Fallback>
          <p:sp>
            <p:nvSpPr>
              <p:cNvPr id="1052175" name=""/>
              <p:cNvSpPr/>
              <p:nvPr/>
            </p:nvSpPr>
            <p:spPr>
              <a:xfrm>
                <a:off x="9322057" y="4848516"/>
                <a:ext cx="36144" cy="1"/>
              </a:xfrm>
            </p:spPr>
          </p:sp>
        </mc:Fallback>
      </mc:AlternateContent>
      <mc:AlternateContent xmlns:mc="http://schemas.openxmlformats.org/markup-compatibility/2006">
        <mc:Choice xmlns:p14="http://schemas.microsoft.com/office/powerpoint/2010/main" Requires="p14">
          <p:contentPart p14:bwMode="auto" r:id="rId12">
            <p14:nvContentPartPr>
              <p14:cNvPr id="1052176" name=""/>
              <p14:cNvContentPartPr/>
              <p14:nvPr/>
            </p14:nvContentPartPr>
            <p14:xfrm>
              <a:off x="10000119" y="4102428"/>
              <a:ext cx="137358" cy="47276"/>
            </p14:xfrm>
          </p:contentPart>
        </mc:Choice>
        <mc:Fallback>
          <p:sp>
            <p:nvSpPr>
              <p:cNvPr id="1052176" name=""/>
              <p:cNvSpPr/>
              <p:nvPr/>
            </p:nvSpPr>
            <p:spPr>
              <a:xfrm>
                <a:off x="10000119" y="4102428"/>
                <a:ext cx="137358" cy="47276"/>
              </a:xfrm>
            </p:spPr>
          </p:sp>
        </mc:Fallback>
      </mc:AlternateContent>
      <mc:AlternateContent xmlns:mc="http://schemas.openxmlformats.org/markup-compatibility/2006">
        <mc:Choice xmlns:p14="http://schemas.microsoft.com/office/powerpoint/2010/main" Requires="p14">
          <p:contentPart p14:bwMode="auto" r:id="rId13">
            <p14:nvContentPartPr>
              <p14:cNvPr id="1052177" name=""/>
              <p14:cNvContentPartPr/>
              <p14:nvPr/>
            </p14:nvContentPartPr>
            <p14:xfrm>
              <a:off x="10029814" y="4059240"/>
              <a:ext cx="38316" cy="133179"/>
            </p14:xfrm>
          </p:contentPart>
        </mc:Choice>
        <mc:Fallback>
          <p:sp>
            <p:nvSpPr>
              <p:cNvPr id="1052177" name=""/>
              <p:cNvSpPr/>
              <p:nvPr/>
            </p:nvSpPr>
            <p:spPr>
              <a:xfrm>
                <a:off x="10029814" y="4059240"/>
                <a:ext cx="38316" cy="133179"/>
              </a:xfrm>
            </p:spPr>
          </p:sp>
        </mc:Fallback>
      </mc:AlternateContent>
      <mc:AlternateContent xmlns:mc="http://schemas.openxmlformats.org/markup-compatibility/2006">
        <mc:Choice xmlns:p14="http://schemas.microsoft.com/office/powerpoint/2010/main" Requires="p14">
          <p:contentPart p14:bwMode="auto" r:id="rId14">
            <p14:nvContentPartPr>
              <p14:cNvPr id="1052178" name=""/>
              <p14:cNvContentPartPr/>
              <p14:nvPr/>
            </p14:nvContentPartPr>
            <p14:xfrm>
              <a:off x="9994073" y="4238441"/>
              <a:ext cx="22503" cy="88606"/>
            </p14:xfrm>
          </p:contentPart>
        </mc:Choice>
        <mc:Fallback>
          <p:sp>
            <p:nvSpPr>
              <p:cNvPr id="1052178" name=""/>
              <p:cNvSpPr/>
              <p:nvPr/>
            </p:nvSpPr>
            <p:spPr>
              <a:xfrm>
                <a:off x="9994073" y="4238441"/>
                <a:ext cx="22503" cy="88606"/>
              </a:xfrm>
            </p:spPr>
          </p:sp>
        </mc:Fallback>
      </mc:AlternateContent>
      <mc:AlternateContent xmlns:mc="http://schemas.openxmlformats.org/markup-compatibility/2006">
        <mc:Choice xmlns:p14="http://schemas.microsoft.com/office/powerpoint/2010/main" Requires="p14">
          <p:contentPart p14:bwMode="auto" r:id="rId15">
            <p14:nvContentPartPr>
              <p14:cNvPr id="1052179" name=""/>
              <p14:cNvContentPartPr/>
              <p14:nvPr/>
            </p14:nvContentPartPr>
            <p14:xfrm>
              <a:off x="9293887" y="4797884"/>
              <a:ext cx="70971" cy="43058"/>
            </p14:xfrm>
          </p:contentPart>
        </mc:Choice>
        <mc:Fallback>
          <p:sp>
            <p:nvSpPr>
              <p:cNvPr id="1052179" name=""/>
              <p:cNvSpPr/>
              <p:nvPr/>
            </p:nvSpPr>
            <p:spPr>
              <a:xfrm>
                <a:off x="9293887" y="4797884"/>
                <a:ext cx="70971" cy="43058"/>
              </a:xfrm>
            </p:spPr>
          </p:sp>
        </mc:Fallback>
      </mc:AlternateContent>
      <mc:AlternateContent xmlns:mc="http://schemas.openxmlformats.org/markup-compatibility/2006">
        <mc:Choice xmlns:p14="http://schemas.microsoft.com/office/powerpoint/2010/main" Requires="p14">
          <p:contentPart p14:bwMode="auto" r:id="rId16">
            <p14:nvContentPartPr>
              <p14:cNvPr id="1052180" name=""/>
              <p14:cNvContentPartPr/>
              <p14:nvPr/>
            </p14:nvContentPartPr>
            <p14:xfrm>
              <a:off x="9307496" y="4790686"/>
              <a:ext cx="98798" cy="90139"/>
            </p14:xfrm>
          </p:contentPart>
        </mc:Choice>
        <mc:Fallback>
          <p:sp>
            <p:nvSpPr>
              <p:cNvPr id="1052180" name=""/>
              <p:cNvSpPr/>
              <p:nvPr/>
            </p:nvSpPr>
            <p:spPr>
              <a:xfrm>
                <a:off x="9307496" y="4790686"/>
                <a:ext cx="98798" cy="90139"/>
              </a:xfrm>
            </p:spPr>
          </p:sp>
        </mc:Fallback>
      </mc:AlternateContent>
      <mc:AlternateContent xmlns:mc="http://schemas.openxmlformats.org/markup-compatibility/2006">
        <mc:Choice xmlns:p14="http://schemas.microsoft.com/office/powerpoint/2010/main" Requires="p14">
          <p:contentPart p14:bwMode="auto" r:id="rId17">
            <p14:nvContentPartPr>
              <p14:cNvPr id="1052750" name=""/>
              <p14:cNvContentPartPr/>
              <p14:nvPr/>
            </p14:nvContentPartPr>
            <p14:xfrm>
              <a:off x="3700600" y="1567063"/>
              <a:ext cx="320173" cy="7198"/>
            </p14:xfrm>
          </p:contentPart>
        </mc:Choice>
        <mc:Fallback>
          <p:sp>
            <p:nvSpPr>
              <p:cNvPr id="1052750" name=""/>
              <p:cNvSpPr/>
              <p:nvPr/>
            </p:nvSpPr>
            <p:spPr>
              <a:xfrm>
                <a:off x="3700600" y="1567063"/>
                <a:ext cx="320173" cy="7198"/>
              </a:xfrm>
            </p:spPr>
          </p:sp>
        </mc:Fallback>
      </mc:AlternateContent>
      <mc:AlternateContent xmlns:mc="http://schemas.openxmlformats.org/markup-compatibility/2006">
        <mc:Choice xmlns:p14="http://schemas.microsoft.com/office/powerpoint/2010/main" Requires="p14">
          <p:contentPart p14:bwMode="auto" r:id="rId18">
            <p14:nvContentPartPr>
              <p14:cNvPr id="1052751" name=""/>
              <p14:cNvContentPartPr/>
              <p14:nvPr/>
            </p14:nvContentPartPr>
            <p14:xfrm>
              <a:off x="7369101" y="1137244"/>
              <a:ext cx="388467" cy="492602"/>
            </p14:xfrm>
          </p:contentPart>
        </mc:Choice>
        <mc:Fallback>
          <p:sp>
            <p:nvSpPr>
              <p:cNvPr id="1052751" name=""/>
              <p:cNvSpPr/>
              <p:nvPr/>
            </p:nvSpPr>
            <p:spPr>
              <a:xfrm>
                <a:off x="7369101" y="1137244"/>
                <a:ext cx="388467" cy="492602"/>
              </a:xfrm>
            </p:spPr>
          </p:sp>
        </mc:Fallback>
      </mc:AlternateContent>
      <mc:AlternateContent xmlns:mc="http://schemas.openxmlformats.org/markup-compatibility/2006">
        <mc:Choice xmlns:p14="http://schemas.microsoft.com/office/powerpoint/2010/main" Requires="p14">
          <p:contentPart p14:bwMode="auto" r:id="rId19">
            <p14:nvContentPartPr>
              <p14:cNvPr id="1052752" name=""/>
              <p14:cNvContentPartPr/>
              <p14:nvPr/>
            </p14:nvContentPartPr>
            <p14:xfrm>
              <a:off x="9121732" y="1589760"/>
              <a:ext cx="1449433" cy="18611"/>
            </p14:xfrm>
          </p:contentPart>
        </mc:Choice>
        <mc:Fallback>
          <p:sp>
            <p:nvSpPr>
              <p:cNvPr id="1052752" name=""/>
              <p:cNvSpPr/>
              <p:nvPr/>
            </p:nvSpPr>
            <p:spPr>
              <a:xfrm>
                <a:off x="9121732" y="1589760"/>
                <a:ext cx="1449433" cy="18611"/>
              </a:xfrm>
            </p:spPr>
          </p:sp>
        </mc:Fallback>
      </mc:AlternateContent>
      <mc:AlternateContent xmlns:mc="http://schemas.openxmlformats.org/markup-compatibility/2006">
        <mc:Choice xmlns:p14="http://schemas.microsoft.com/office/powerpoint/2010/main" Requires="p14">
          <p:contentPart p14:bwMode="auto" r:id="rId20">
            <p14:nvContentPartPr>
              <p14:cNvPr id="1052753" name=""/>
              <p14:cNvContentPartPr/>
              <p14:nvPr/>
            </p14:nvContentPartPr>
            <p14:xfrm>
              <a:off x="10974077" y="1120710"/>
              <a:ext cx="196192" cy="325251"/>
            </p14:xfrm>
          </p:contentPart>
        </mc:Choice>
        <mc:Fallback>
          <p:sp>
            <p:nvSpPr>
              <p:cNvPr id="1052753" name=""/>
              <p:cNvSpPr/>
              <p:nvPr/>
            </p:nvSpPr>
            <p:spPr>
              <a:xfrm>
                <a:off x="10974077" y="1120710"/>
                <a:ext cx="196192" cy="325251"/>
              </a:xfrm>
            </p:spPr>
          </p:sp>
        </mc:Fallback>
      </mc:AlternateContent>
      <mc:AlternateContent xmlns:mc="http://schemas.openxmlformats.org/markup-compatibility/2006">
        <mc:Choice xmlns:p14="http://schemas.microsoft.com/office/powerpoint/2010/main" Requires="p14">
          <p:contentPart p14:bwMode="auto" r:id="rId21">
            <p14:nvContentPartPr>
              <p14:cNvPr id="1052754" name=""/>
              <p14:cNvContentPartPr/>
              <p14:nvPr/>
            </p14:nvContentPartPr>
            <p14:xfrm>
              <a:off x="10995698" y="1231120"/>
              <a:ext cx="156655" cy="67887"/>
            </p14:xfrm>
          </p:contentPart>
        </mc:Choice>
        <mc:Fallback>
          <p:sp>
            <p:nvSpPr>
              <p:cNvPr id="1052754" name=""/>
              <p:cNvSpPr/>
              <p:nvPr/>
            </p:nvSpPr>
            <p:spPr>
              <a:xfrm>
                <a:off x="10995698" y="1231120"/>
                <a:ext cx="156655" cy="67887"/>
              </a:xfrm>
            </p:spPr>
          </p:sp>
        </mc:Fallback>
      </mc:AlternateContent>
      <mc:AlternateContent xmlns:mc="http://schemas.openxmlformats.org/markup-compatibility/2006">
        <mc:Choice xmlns:p14="http://schemas.microsoft.com/office/powerpoint/2010/main" Requires="p14">
          <p:contentPart p14:bwMode="auto" r:id="rId22">
            <p14:nvContentPartPr>
              <p14:cNvPr id="1052755" name=""/>
              <p14:cNvContentPartPr/>
              <p14:nvPr/>
            </p14:nvContentPartPr>
            <p14:xfrm>
              <a:off x="11251973" y="1139662"/>
              <a:ext cx="106157" cy="305203"/>
            </p14:xfrm>
          </p:contentPart>
        </mc:Choice>
        <mc:Fallback>
          <p:sp>
            <p:nvSpPr>
              <p:cNvPr id="1052755" name=""/>
              <p:cNvSpPr/>
              <p:nvPr/>
            </p:nvSpPr>
            <p:spPr>
              <a:xfrm>
                <a:off x="11251973" y="1139662"/>
                <a:ext cx="106157" cy="305203"/>
              </a:xfrm>
            </p:spPr>
          </p:sp>
        </mc:Fallback>
      </mc:AlternateContent>
      <mc:AlternateContent xmlns:mc="http://schemas.openxmlformats.org/markup-compatibility/2006">
        <mc:Choice xmlns:p14="http://schemas.microsoft.com/office/powerpoint/2010/main" Requires="p14">
          <p:contentPart p14:bwMode="auto" r:id="rId23">
            <p14:nvContentPartPr>
              <p14:cNvPr id="1052756" name=""/>
              <p14:cNvContentPartPr/>
              <p14:nvPr/>
            </p14:nvContentPartPr>
            <p14:xfrm>
              <a:off x="11181462" y="1262933"/>
              <a:ext cx="182310" cy="21678"/>
            </p14:xfrm>
          </p:contentPart>
        </mc:Choice>
        <mc:Fallback>
          <p:sp>
            <p:nvSpPr>
              <p:cNvPr id="1052756" name=""/>
              <p:cNvSpPr/>
              <p:nvPr/>
            </p:nvSpPr>
            <p:spPr>
              <a:xfrm>
                <a:off x="11181462" y="1262933"/>
                <a:ext cx="182310" cy="21678"/>
              </a:xfrm>
            </p:spPr>
          </p:sp>
        </mc:Fallback>
      </mc:AlternateContent>
      <mc:AlternateContent xmlns:mc="http://schemas.openxmlformats.org/markup-compatibility/2006">
        <mc:Choice xmlns:p14="http://schemas.microsoft.com/office/powerpoint/2010/main" Requires="p14">
          <p:contentPart p14:bwMode="auto" r:id="rId24">
            <p14:nvContentPartPr>
              <p14:cNvPr id="1052757" name=""/>
              <p14:cNvContentPartPr/>
              <p14:nvPr/>
            </p14:nvContentPartPr>
            <p14:xfrm>
              <a:off x="10945396" y="1522761"/>
              <a:ext cx="436391" cy="8065"/>
            </p14:xfrm>
          </p:contentPart>
        </mc:Choice>
        <mc:Fallback>
          <p:sp>
            <p:nvSpPr>
              <p:cNvPr id="1052757" name=""/>
              <p:cNvSpPr/>
              <p:nvPr/>
            </p:nvSpPr>
            <p:spPr>
              <a:xfrm>
                <a:off x="10945396" y="1522761"/>
                <a:ext cx="436391" cy="8065"/>
              </a:xfrm>
            </p:spPr>
          </p:sp>
        </mc:Fallback>
      </mc:AlternateContent>
      <mc:AlternateContent xmlns:mc="http://schemas.openxmlformats.org/markup-compatibility/2006">
        <mc:Choice xmlns:p14="http://schemas.microsoft.com/office/powerpoint/2010/main" Requires="p14">
          <p:contentPart p14:bwMode="auto" r:id="rId25">
            <p14:nvContentPartPr>
              <p14:cNvPr id="1052758" name=""/>
              <p14:cNvContentPartPr/>
              <p14:nvPr/>
            </p14:nvContentPartPr>
            <p14:xfrm>
              <a:off x="10909655" y="1590239"/>
              <a:ext cx="479193" cy="16619"/>
            </p14:xfrm>
          </p:contentPart>
        </mc:Choice>
        <mc:Fallback>
          <p:sp>
            <p:nvSpPr>
              <p:cNvPr id="1052758" name=""/>
              <p:cNvSpPr/>
              <p:nvPr/>
            </p:nvSpPr>
            <p:spPr>
              <a:xfrm>
                <a:off x="10909655" y="1590239"/>
                <a:ext cx="479193" cy="16619"/>
              </a:xfrm>
            </p:spPr>
          </p:sp>
        </mc:Fallback>
      </mc:AlternateContent>
      <mc:AlternateContent xmlns:mc="http://schemas.openxmlformats.org/markup-compatibility/2006">
        <mc:Choice xmlns:p14="http://schemas.microsoft.com/office/powerpoint/2010/main" Requires="p14">
          <p:contentPart p14:bwMode="auto" r:id="rId26">
            <p14:nvContentPartPr>
              <p14:cNvPr id="1052759" name=""/>
              <p14:cNvContentPartPr/>
              <p14:nvPr/>
            </p14:nvContentPartPr>
            <p14:xfrm>
              <a:off x="11594946" y="1451154"/>
              <a:ext cx="1286" cy="31736"/>
            </p14:xfrm>
          </p:contentPart>
        </mc:Choice>
        <mc:Fallback>
          <p:sp>
            <p:nvSpPr>
              <p:cNvPr id="1052759" name=""/>
              <p:cNvSpPr/>
              <p:nvPr/>
            </p:nvSpPr>
            <p:spPr>
              <a:xfrm>
                <a:off x="11594946" y="1451154"/>
                <a:ext cx="1286" cy="31736"/>
              </a:xfrm>
            </p:spPr>
          </p:sp>
        </mc:Fallback>
      </mc:AlternateContent>
      <mc:AlternateContent xmlns:mc="http://schemas.openxmlformats.org/markup-compatibility/2006">
        <mc:Choice xmlns:p14="http://schemas.microsoft.com/office/powerpoint/2010/main" Requires="p14">
          <p:contentPart p14:bwMode="auto" r:id="rId27">
            <p14:nvContentPartPr>
              <p14:cNvPr id="1052760" name=""/>
              <p14:cNvContentPartPr/>
              <p14:nvPr/>
            </p14:nvContentPartPr>
            <p14:xfrm>
              <a:off x="3765023" y="2249279"/>
              <a:ext cx="2445597" cy="50471"/>
            </p14:xfrm>
          </p:contentPart>
        </mc:Choice>
        <mc:Fallback>
          <p:sp>
            <p:nvSpPr>
              <p:cNvPr id="1052760" name=""/>
              <p:cNvSpPr/>
              <p:nvPr/>
            </p:nvSpPr>
            <p:spPr>
              <a:xfrm>
                <a:off x="3765023" y="2249279"/>
                <a:ext cx="2445597" cy="50471"/>
              </a:xfrm>
            </p:spPr>
          </p:sp>
        </mc:Fallback>
      </mc:AlternateContent>
      <mc:AlternateContent xmlns:mc="http://schemas.openxmlformats.org/markup-compatibility/2006">
        <mc:Choice xmlns:p14="http://schemas.microsoft.com/office/powerpoint/2010/main" Requires="p14">
          <p:contentPart p14:bwMode="auto" r:id="rId28">
            <p14:nvContentPartPr>
              <p14:cNvPr id="1052761" name=""/>
              <p14:cNvContentPartPr/>
              <p14:nvPr/>
            </p14:nvContentPartPr>
            <p14:xfrm>
              <a:off x="8169994" y="2304922"/>
              <a:ext cx="701552" cy="28015"/>
            </p14:xfrm>
          </p:contentPart>
        </mc:Choice>
        <mc:Fallback>
          <p:sp>
            <p:nvSpPr>
              <p:cNvPr id="1052761" name=""/>
              <p:cNvSpPr/>
              <p:nvPr/>
            </p:nvSpPr>
            <p:spPr>
              <a:xfrm>
                <a:off x="8169994" y="2304922"/>
                <a:ext cx="701552" cy="28015"/>
              </a:xfrm>
            </p:spPr>
          </p:sp>
        </mc:Fallback>
      </mc:AlternateContent>
      <mc:AlternateContent xmlns:mc="http://schemas.openxmlformats.org/markup-compatibility/2006">
        <mc:Choice xmlns:p14="http://schemas.microsoft.com/office/powerpoint/2010/main" Requires="p14">
          <p:contentPart p14:bwMode="auto" r:id="rId29">
            <p14:nvContentPartPr>
              <p14:cNvPr id="1052762" name=""/>
              <p14:cNvContentPartPr/>
              <p14:nvPr/>
            </p14:nvContentPartPr>
            <p14:xfrm>
              <a:off x="9264696" y="2349397"/>
              <a:ext cx="2373919" cy="30517"/>
            </p14:xfrm>
          </p:contentPart>
        </mc:Choice>
        <mc:Fallback>
          <p:sp>
            <p:nvSpPr>
              <p:cNvPr id="1052762" name=""/>
              <p:cNvSpPr/>
              <p:nvPr/>
            </p:nvSpPr>
            <p:spPr>
              <a:xfrm>
                <a:off x="9264696" y="2349397"/>
                <a:ext cx="2373919" cy="30517"/>
              </a:xfrm>
            </p:spPr>
          </p:sp>
        </mc:Fallback>
      </mc:AlternateContent>
      <mc:AlternateContent xmlns:mc="http://schemas.openxmlformats.org/markup-compatibility/2006">
        <mc:Choice xmlns:p14="http://schemas.microsoft.com/office/powerpoint/2010/main" Requires="p14">
          <p:contentPart p14:bwMode="auto" r:id="rId30">
            <p14:nvContentPartPr>
              <p14:cNvPr id="1052763" name=""/>
              <p14:cNvContentPartPr/>
              <p14:nvPr/>
            </p14:nvContentPartPr>
            <p14:xfrm>
              <a:off x="639687" y="4667827"/>
              <a:ext cx="3903" cy="31711"/>
            </p14:xfrm>
          </p:contentPart>
        </mc:Choice>
        <mc:Fallback>
          <p:sp>
            <p:nvSpPr>
              <p:cNvPr id="1052763" name=""/>
              <p:cNvSpPr/>
              <p:nvPr/>
            </p:nvSpPr>
            <p:spPr>
              <a:xfrm>
                <a:off x="639687" y="4667827"/>
                <a:ext cx="3903" cy="31711"/>
              </a:xfrm>
            </p:spPr>
          </p:sp>
        </mc:Fallback>
      </mc:AlternateContent>
      <mc:AlternateContent xmlns:mc="http://schemas.openxmlformats.org/markup-compatibility/2006">
        <mc:Choice xmlns:p14="http://schemas.microsoft.com/office/powerpoint/2010/main" Requires="p14">
          <p:contentPart p14:bwMode="auto" r:id="rId31">
            <p14:nvContentPartPr>
              <p14:cNvPr id="1052903" name=""/>
              <p14:cNvContentPartPr/>
              <p14:nvPr/>
            </p14:nvContentPartPr>
            <p14:xfrm>
              <a:off x="1135634" y="2281019"/>
              <a:ext cx="1146734" cy="417219"/>
            </p14:xfrm>
          </p:contentPart>
        </mc:Choice>
        <mc:Fallback>
          <p:sp>
            <p:nvSpPr>
              <p:cNvPr id="1052903" name=""/>
              <p:cNvSpPr/>
              <p:nvPr/>
            </p:nvSpPr>
            <p:spPr>
              <a:xfrm>
                <a:off x="1135634" y="2281019"/>
                <a:ext cx="1146734" cy="417219"/>
              </a:xfrm>
            </p:spPr>
          </p:sp>
        </mc:Fallback>
      </mc:AlternateContent>
      <mc:AlternateContent xmlns:mc="http://schemas.openxmlformats.org/markup-compatibility/2006">
        <mc:Choice xmlns:p14="http://schemas.microsoft.com/office/powerpoint/2010/main" Requires="p14">
          <p:contentPart p14:bwMode="auto" r:id="rId32">
            <p14:nvContentPartPr>
              <p14:cNvPr id="1052904" name=""/>
              <p14:cNvContentPartPr/>
              <p14:nvPr/>
            </p14:nvContentPartPr>
            <p14:xfrm>
              <a:off x="1169180" y="2611386"/>
              <a:ext cx="1124293" cy="463106"/>
            </p14:xfrm>
          </p:contentPart>
        </mc:Choice>
        <mc:Fallback>
          <p:sp>
            <p:nvSpPr>
              <p:cNvPr id="1052904" name=""/>
              <p:cNvSpPr/>
              <p:nvPr/>
            </p:nvSpPr>
            <p:spPr>
              <a:xfrm>
                <a:off x="1169180" y="2611386"/>
                <a:ext cx="1124293" cy="463106"/>
              </a:xfrm>
            </p:spPr>
          </p:sp>
        </mc:Fallback>
      </mc:AlternateContent>
      <mc:AlternateContent xmlns:mc="http://schemas.openxmlformats.org/markup-compatibility/2006">
        <mc:Choice xmlns:p14="http://schemas.microsoft.com/office/powerpoint/2010/main" Requires="p14">
          <p:contentPart p14:bwMode="auto" r:id="rId33">
            <p14:nvContentPartPr>
              <p14:cNvPr id="1052905" name=""/>
              <p14:cNvContentPartPr/>
              <p14:nvPr/>
            </p14:nvContentPartPr>
            <p14:xfrm>
              <a:off x="754410" y="3711264"/>
              <a:ext cx="2789107" cy="72722"/>
            </p14:xfrm>
          </p:contentPart>
        </mc:Choice>
        <mc:Fallback>
          <p:sp>
            <p:nvSpPr>
              <p:cNvPr id="1052905" name=""/>
              <p:cNvSpPr/>
              <p:nvPr/>
            </p:nvSpPr>
            <p:spPr>
              <a:xfrm>
                <a:off x="754410" y="3711264"/>
                <a:ext cx="2789107" cy="72722"/>
              </a:xfrm>
            </p:spPr>
          </p:sp>
        </mc:Fallback>
      </mc:AlternateContent>
      <mc:AlternateContent xmlns:mc="http://schemas.openxmlformats.org/markup-compatibility/2006">
        <mc:Choice xmlns:p14="http://schemas.microsoft.com/office/powerpoint/2010/main" Requires="p14">
          <p:contentPart p14:bwMode="auto" r:id="rId34">
            <p14:nvContentPartPr>
              <p14:cNvPr id="1052906" name=""/>
              <p14:cNvContentPartPr/>
              <p14:nvPr/>
            </p14:nvContentPartPr>
            <p14:xfrm>
              <a:off x="3925635" y="3785724"/>
              <a:ext cx="318579" cy="12904"/>
            </p14:xfrm>
          </p:contentPart>
        </mc:Choice>
        <mc:Fallback>
          <p:sp>
            <p:nvSpPr>
              <p:cNvPr id="1052906" name=""/>
              <p:cNvSpPr/>
              <p:nvPr/>
            </p:nvSpPr>
            <p:spPr>
              <a:xfrm>
                <a:off x="3925635" y="3785724"/>
                <a:ext cx="318579" cy="12904"/>
              </a:xfrm>
            </p:spPr>
          </p:sp>
        </mc:Fallback>
      </mc:AlternateContent>
      <mc:AlternateContent xmlns:mc="http://schemas.openxmlformats.org/markup-compatibility/2006">
        <mc:Choice xmlns:p14="http://schemas.microsoft.com/office/powerpoint/2010/main" Requires="p14">
          <p:contentPart p14:bwMode="auto" r:id="rId35">
            <p14:nvContentPartPr>
              <p14:cNvPr id="1052907" name=""/>
              <p14:cNvContentPartPr/>
              <p14:nvPr/>
            </p14:nvContentPartPr>
            <p14:xfrm>
              <a:off x="3982997" y="3870051"/>
              <a:ext cx="269604" cy="13959"/>
            </p14:xfrm>
          </p:contentPart>
        </mc:Choice>
        <mc:Fallback>
          <p:sp>
            <p:nvSpPr>
              <p:cNvPr id="1052907" name=""/>
              <p:cNvSpPr/>
              <p:nvPr/>
            </p:nvSpPr>
            <p:spPr>
              <a:xfrm>
                <a:off x="3982997" y="3870051"/>
                <a:ext cx="269604" cy="13959"/>
              </a:xfrm>
            </p:spPr>
          </p:sp>
        </mc:Fallback>
      </mc:AlternateContent>
      <mc:AlternateContent xmlns:mc="http://schemas.openxmlformats.org/markup-compatibility/2006">
        <mc:Choice xmlns:p14="http://schemas.microsoft.com/office/powerpoint/2010/main" Requires="p14">
          <p:contentPart p14:bwMode="auto" r:id="rId36">
            <p14:nvContentPartPr>
              <p14:cNvPr id="1052908" name=""/>
              <p14:cNvContentPartPr/>
              <p14:nvPr/>
            </p14:nvContentPartPr>
            <p14:xfrm>
              <a:off x="9293647" y="4805082"/>
              <a:ext cx="106952" cy="38357"/>
            </p14:xfrm>
          </p:contentPart>
        </mc:Choice>
        <mc:Fallback>
          <p:sp>
            <p:nvSpPr>
              <p:cNvPr id="1052908" name=""/>
              <p:cNvSpPr/>
              <p:nvPr/>
            </p:nvSpPr>
            <p:spPr>
              <a:xfrm>
                <a:off x="9293647" y="4805082"/>
                <a:ext cx="106952" cy="38357"/>
              </a:xfrm>
            </p:spPr>
          </p:sp>
        </mc:Fallback>
      </mc:AlternateContent>
      <mc:AlternateContent xmlns:mc="http://schemas.openxmlformats.org/markup-compatibility/2006">
        <mc:Choice xmlns:p14="http://schemas.microsoft.com/office/powerpoint/2010/main" Requires="p14">
          <p:contentPart p14:bwMode="auto" r:id="rId37">
            <p14:nvContentPartPr>
              <p14:cNvPr id="1052909" name=""/>
              <p14:cNvContentPartPr/>
              <p14:nvPr/>
            </p14:nvContentPartPr>
            <p14:xfrm>
              <a:off x="9286316" y="4790686"/>
              <a:ext cx="75933" cy="85874"/>
            </p14:xfrm>
          </p:contentPart>
        </mc:Choice>
        <mc:Fallback>
          <p:sp>
            <p:nvSpPr>
              <p:cNvPr id="1052909" name=""/>
              <p:cNvSpPr/>
              <p:nvPr/>
            </p:nvSpPr>
            <p:spPr>
              <a:xfrm>
                <a:off x="9286316" y="4790686"/>
                <a:ext cx="75933" cy="85874"/>
              </a:xfrm>
            </p:spPr>
          </p:sp>
        </mc:Fallback>
      </mc:AlternateContent>
      <mc:AlternateContent xmlns:mc="http://schemas.openxmlformats.org/markup-compatibility/2006">
        <mc:Choice xmlns:p14="http://schemas.microsoft.com/office/powerpoint/2010/main" Requires="p14">
          <p:contentPart p14:bwMode="auto" r:id="rId38">
            <p14:nvContentPartPr>
              <p14:cNvPr id="1052910" name=""/>
              <p14:cNvContentPartPr/>
              <p14:nvPr/>
            </p14:nvContentPartPr>
            <p14:xfrm>
              <a:off x="9036300" y="4451454"/>
              <a:ext cx="212481" cy="166445"/>
            </p14:xfrm>
          </p:contentPart>
        </mc:Choice>
        <mc:Fallback>
          <p:sp>
            <p:nvSpPr>
              <p:cNvPr id="1052910" name=""/>
              <p:cNvSpPr/>
              <p:nvPr/>
            </p:nvSpPr>
            <p:spPr>
              <a:xfrm>
                <a:off x="9036300" y="4451454"/>
                <a:ext cx="212481" cy="166445"/>
              </a:xfrm>
            </p:spPr>
          </p:sp>
        </mc:Fallback>
      </mc:AlternateContent>
      <mc:AlternateContent xmlns:mc="http://schemas.openxmlformats.org/markup-compatibility/2006">
        <mc:Choice xmlns:p14="http://schemas.microsoft.com/office/powerpoint/2010/main" Requires="p14">
          <p:contentPart p14:bwMode="auto" r:id="rId39">
            <p14:nvContentPartPr>
              <p14:cNvPr id="1052911" name=""/>
              <p14:cNvContentPartPr/>
              <p14:nvPr/>
            </p14:nvContentPartPr>
            <p14:xfrm>
              <a:off x="6261143" y="3749344"/>
              <a:ext cx="870516" cy="27444"/>
            </p14:xfrm>
          </p:contentPart>
        </mc:Choice>
        <mc:Fallback>
          <p:sp>
            <p:nvSpPr>
              <p:cNvPr id="1052911" name=""/>
              <p:cNvSpPr/>
              <p:nvPr/>
            </p:nvSpPr>
            <p:spPr>
              <a:xfrm>
                <a:off x="6261143" y="3749344"/>
                <a:ext cx="870516" cy="27444"/>
              </a:xfrm>
            </p:spPr>
          </p:sp>
        </mc:Fallback>
      </mc:AlternateContent>
      <mc:AlternateContent xmlns:mc="http://schemas.openxmlformats.org/markup-compatibility/2006">
        <mc:Choice xmlns:p14="http://schemas.microsoft.com/office/powerpoint/2010/main" Requires="p14">
          <p:contentPart p14:bwMode="auto" r:id="rId40">
            <p14:nvContentPartPr>
              <p14:cNvPr id="1052912" name=""/>
              <p14:cNvContentPartPr/>
              <p14:nvPr/>
            </p14:nvContentPartPr>
            <p14:xfrm>
              <a:off x="11043849" y="4537393"/>
              <a:ext cx="289259" cy="992433"/>
            </p14:xfrm>
          </p:contentPart>
        </mc:Choice>
        <mc:Fallback>
          <p:sp>
            <p:nvSpPr>
              <p:cNvPr id="1052912" name=""/>
              <p:cNvSpPr/>
              <p:nvPr/>
            </p:nvSpPr>
            <p:spPr>
              <a:xfrm>
                <a:off x="11043849" y="4537393"/>
                <a:ext cx="289259" cy="992433"/>
              </a:xfrm>
            </p:spPr>
          </p:sp>
        </mc:Fallback>
      </mc:AlternateContent>
      <mc:AlternateContent xmlns:mc="http://schemas.openxmlformats.org/markup-compatibility/2006">
        <mc:Choice xmlns:p14="http://schemas.microsoft.com/office/powerpoint/2010/main" Requires="p14">
          <p:contentPart p14:bwMode="auto" r:id="rId41">
            <p14:nvContentPartPr>
              <p14:cNvPr id="1052913" name=""/>
              <p14:cNvContentPartPr/>
              <p14:nvPr/>
            </p14:nvContentPartPr>
            <p14:xfrm>
              <a:off x="11503129" y="4848517"/>
              <a:ext cx="29993" cy="161597"/>
            </p14:xfrm>
          </p:contentPart>
        </mc:Choice>
        <mc:Fallback>
          <p:sp>
            <p:nvSpPr>
              <p:cNvPr id="1052913" name=""/>
              <p:cNvSpPr/>
              <p:nvPr/>
            </p:nvSpPr>
            <p:spPr>
              <a:xfrm>
                <a:off x="11503129" y="4848517"/>
                <a:ext cx="29993" cy="161597"/>
              </a:xfrm>
            </p:spPr>
          </p:sp>
        </mc:Fallback>
      </mc:AlternateContent>
      <mc:AlternateContent xmlns:mc="http://schemas.openxmlformats.org/markup-compatibility/2006">
        <mc:Choice xmlns:p14="http://schemas.microsoft.com/office/powerpoint/2010/main" Requires="p14">
          <p:contentPart p14:bwMode="auto" r:id="rId42">
            <p14:nvContentPartPr>
              <p14:cNvPr id="1052914" name=""/>
              <p14:cNvContentPartPr/>
              <p14:nvPr/>
            </p14:nvContentPartPr>
            <p14:xfrm>
              <a:off x="11417528" y="4921240"/>
              <a:ext cx="200325" cy="10920"/>
            </p14:xfrm>
          </p:contentPart>
        </mc:Choice>
        <mc:Fallback>
          <p:sp>
            <p:nvSpPr>
              <p:cNvPr id="1052914" name=""/>
              <p:cNvSpPr/>
              <p:nvPr/>
            </p:nvSpPr>
            <p:spPr>
              <a:xfrm>
                <a:off x="11417528" y="4921240"/>
                <a:ext cx="200325" cy="10920"/>
              </a:xfrm>
            </p:spPr>
          </p:sp>
        </mc:Fallback>
      </mc:AlternateContent>
      <mc:AlternateContent xmlns:mc="http://schemas.openxmlformats.org/markup-compatibility/2006">
        <mc:Choice xmlns:p14="http://schemas.microsoft.com/office/powerpoint/2010/main" Requires="p14">
          <p:contentPart p14:bwMode="auto" r:id="rId43">
            <p14:nvContentPartPr>
              <p14:cNvPr id="1052915" name=""/>
              <p14:cNvContentPartPr/>
              <p14:nvPr/>
            </p14:nvContentPartPr>
            <p14:xfrm>
              <a:off x="11333468" y="4782348"/>
              <a:ext cx="338154" cy="333764"/>
            </p14:xfrm>
          </p:contentPart>
        </mc:Choice>
        <mc:Fallback>
          <p:sp>
            <p:nvSpPr>
              <p:cNvPr id="1052915" name=""/>
              <p:cNvSpPr/>
              <p:nvPr/>
            </p:nvSpPr>
            <p:spPr>
              <a:xfrm>
                <a:off x="11333468" y="4782348"/>
                <a:ext cx="338154" cy="333764"/>
              </a:xfrm>
            </p:spPr>
          </p:sp>
        </mc:Fallback>
      </mc:AlternateContent>
      <mc:AlternateContent xmlns:mc="http://schemas.openxmlformats.org/markup-compatibility/2006">
        <mc:Choice xmlns:p14="http://schemas.microsoft.com/office/powerpoint/2010/main" Requires="p14">
          <p:contentPart p14:bwMode="auto" r:id="rId44">
            <p14:nvContentPartPr>
              <p14:cNvPr id="1052916" name=""/>
              <p14:cNvContentPartPr/>
              <p14:nvPr/>
            </p14:nvContentPartPr>
            <p14:xfrm>
              <a:off x="4899943" y="5343191"/>
              <a:ext cx="231172" cy="20093"/>
            </p14:xfrm>
          </p:contentPart>
        </mc:Choice>
        <mc:Fallback>
          <p:sp>
            <p:nvSpPr>
              <p:cNvPr id="1052916" name=""/>
              <p:cNvSpPr/>
              <p:nvPr/>
            </p:nvSpPr>
            <p:spPr>
              <a:xfrm>
                <a:off x="4899943" y="5343191"/>
                <a:ext cx="231172" cy="20093"/>
              </a:xfrm>
            </p:spPr>
          </p:sp>
        </mc:Fallback>
      </mc:AlternateContent>
      <mc:AlternateContent xmlns:mc="http://schemas.openxmlformats.org/markup-compatibility/2006">
        <mc:Choice xmlns:p14="http://schemas.microsoft.com/office/powerpoint/2010/main" Requires="p14">
          <p:contentPart p14:bwMode="auto" r:id="rId45">
            <p14:nvContentPartPr>
              <p14:cNvPr id="1052917" name=""/>
              <p14:cNvContentPartPr/>
              <p14:nvPr/>
            </p14:nvContentPartPr>
            <p14:xfrm>
              <a:off x="4886449" y="5402722"/>
              <a:ext cx="230547" cy="40234"/>
            </p14:xfrm>
          </p:contentPart>
        </mc:Choice>
        <mc:Fallback>
          <p:sp>
            <p:nvSpPr>
              <p:cNvPr id="1052917" name=""/>
              <p:cNvSpPr/>
              <p:nvPr/>
            </p:nvSpPr>
            <p:spPr>
              <a:xfrm>
                <a:off x="4886449" y="5402722"/>
                <a:ext cx="230547" cy="40234"/>
              </a:xfrm>
            </p:spPr>
          </p:sp>
        </mc:Fallback>
      </mc:AlternateContent>
      <mc:AlternateContent xmlns:mc="http://schemas.openxmlformats.org/markup-compatibility/2006">
        <mc:Choice xmlns:p14="http://schemas.microsoft.com/office/powerpoint/2010/main" Requires="p14">
          <p:contentPart p14:bwMode="auto" r:id="rId46">
            <p14:nvContentPartPr>
              <p14:cNvPr id="1052918" name=""/>
              <p14:cNvContentPartPr/>
              <p14:nvPr/>
            </p14:nvContentPartPr>
            <p14:xfrm>
              <a:off x="4856715" y="5469264"/>
              <a:ext cx="296022" cy="31523"/>
            </p14:xfrm>
          </p:contentPart>
        </mc:Choice>
        <mc:Fallback>
          <p:sp>
            <p:nvSpPr>
              <p:cNvPr id="1052918" name=""/>
              <p:cNvSpPr/>
              <p:nvPr/>
            </p:nvSpPr>
            <p:spPr>
              <a:xfrm>
                <a:off x="4856715" y="5469264"/>
                <a:ext cx="296022" cy="31523"/>
              </a:xfrm>
            </p:spPr>
          </p:sp>
        </mc:Fallback>
      </mc:AlternateContent>
      <mc:AlternateContent xmlns:mc="http://schemas.openxmlformats.org/markup-compatibility/2006">
        <mc:Choice xmlns:p14="http://schemas.microsoft.com/office/powerpoint/2010/main" Requires="p14">
          <p:contentPart p14:bwMode="auto" r:id="rId47">
            <p14:nvContentPartPr>
              <p14:cNvPr id="1052919" name=""/>
              <p14:cNvContentPartPr/>
              <p14:nvPr/>
            </p14:nvContentPartPr>
            <p14:xfrm>
              <a:off x="2366881" y="5920474"/>
              <a:ext cx="2342404" cy="79104"/>
            </p14:xfrm>
          </p:contentPart>
        </mc:Choice>
        <mc:Fallback>
          <p:sp>
            <p:nvSpPr>
              <p:cNvPr id="1052919" name=""/>
              <p:cNvSpPr/>
              <p:nvPr/>
            </p:nvSpPr>
            <p:spPr>
              <a:xfrm>
                <a:off x="2366881" y="5920474"/>
                <a:ext cx="2342404" cy="79104"/>
              </a:xfrm>
            </p:spPr>
          </p:sp>
        </mc:Fallback>
      </mc:AlternateContent>
      <mc:AlternateContent xmlns:mc="http://schemas.openxmlformats.org/markup-compatibility/2006">
        <mc:Choice xmlns:p14="http://schemas.microsoft.com/office/powerpoint/2010/main" Requires="p14">
          <p:contentPart p14:bwMode="auto" r:id="rId48">
            <p14:nvContentPartPr>
              <p14:cNvPr id="1052920" name=""/>
              <p14:cNvContentPartPr/>
              <p14:nvPr/>
            </p14:nvContentPartPr>
            <p14:xfrm>
              <a:off x="4929333" y="5984365"/>
              <a:ext cx="1818061" cy="30444"/>
            </p14:xfrm>
          </p:contentPart>
        </mc:Choice>
        <mc:Fallback>
          <p:sp>
            <p:nvSpPr>
              <p:cNvPr id="1052920" name=""/>
              <p:cNvSpPr/>
              <p:nvPr/>
            </p:nvSpPr>
            <p:spPr>
              <a:xfrm>
                <a:off x="4929333" y="5984365"/>
                <a:ext cx="1818061" cy="30444"/>
              </a:xfrm>
            </p:spPr>
          </p:sp>
        </mc:Fallback>
      </mc:AlternateContent>
      <mc:AlternateContent xmlns:mc="http://schemas.openxmlformats.org/markup-compatibility/2006">
        <mc:Choice xmlns:p14="http://schemas.microsoft.com/office/powerpoint/2010/main" Requires="p14">
          <p:contentPart p14:bwMode="auto" r:id="rId49">
            <p14:nvContentPartPr>
              <p14:cNvPr id="1052921" name=""/>
              <p14:cNvContentPartPr/>
              <p14:nvPr/>
            </p14:nvContentPartPr>
            <p14:xfrm>
              <a:off x="6811874" y="6413859"/>
              <a:ext cx="722260" cy="28351"/>
            </p14:xfrm>
          </p:contentPart>
        </mc:Choice>
        <mc:Fallback>
          <p:sp>
            <p:nvSpPr>
              <p:cNvPr id="1052921" name=""/>
              <p:cNvSpPr/>
              <p:nvPr/>
            </p:nvSpPr>
            <p:spPr>
              <a:xfrm>
                <a:off x="6811874" y="6413859"/>
                <a:ext cx="722260" cy="28351"/>
              </a:xfrm>
            </p:spPr>
          </p:sp>
        </mc:Fallback>
      </mc:AlternateContent>
      <mc:AlternateContent xmlns:mc="http://schemas.openxmlformats.org/markup-compatibility/2006">
        <mc:Choice xmlns:p14="http://schemas.microsoft.com/office/powerpoint/2010/main" Requires="p14">
          <p:contentPart p14:bwMode="auto" r:id="rId50">
            <p14:nvContentPartPr>
              <p14:cNvPr id="1052922" name=""/>
              <p14:cNvContentPartPr/>
              <p14:nvPr/>
            </p14:nvContentPartPr>
            <p14:xfrm>
              <a:off x="6869178" y="6456854"/>
              <a:ext cx="564793" cy="57830"/>
            </p14:xfrm>
          </p:contentPart>
        </mc:Choice>
        <mc:Fallback>
          <p:sp>
            <p:nvSpPr>
              <p:cNvPr id="1052922" name=""/>
              <p:cNvSpPr/>
              <p:nvPr/>
            </p:nvSpPr>
            <p:spPr>
              <a:xfrm>
                <a:off x="6869178" y="6456854"/>
                <a:ext cx="564793" cy="57830"/>
              </a:xfrm>
            </p:spPr>
          </p:sp>
        </mc:Fallback>
      </mc:AlternateContent>
      <mc:AlternateContent xmlns:mc="http://schemas.openxmlformats.org/markup-compatibility/2006">
        <mc:Choice xmlns:p14="http://schemas.microsoft.com/office/powerpoint/2010/main" Requires="p14">
          <p:contentPart p14:bwMode="auto" r:id="rId51">
            <p14:nvContentPartPr>
              <p14:cNvPr id="1052923" name=""/>
              <p14:cNvContentPartPr/>
              <p14:nvPr/>
            </p14:nvContentPartPr>
            <p14:xfrm>
              <a:off x="6781276" y="6319102"/>
              <a:ext cx="30541" cy="8957"/>
            </p14:xfrm>
          </p:contentPart>
        </mc:Choice>
        <mc:Fallback>
          <p:sp>
            <p:nvSpPr>
              <p:cNvPr id="1052923" name=""/>
              <p:cNvSpPr/>
              <p:nvPr/>
            </p:nvSpPr>
            <p:spPr>
              <a:xfrm>
                <a:off x="6781276" y="6319102"/>
                <a:ext cx="30541" cy="8957"/>
              </a:xfrm>
            </p:spPr>
          </p:sp>
        </mc:Fallback>
      </mc:AlternateContent>
      <mc:AlternateContent xmlns:mc="http://schemas.openxmlformats.org/markup-compatibility/2006">
        <mc:Choice xmlns:p14="http://schemas.microsoft.com/office/powerpoint/2010/main" Requires="p14">
          <p:contentPart p14:bwMode="auto" r:id="rId52">
            <p14:nvContentPartPr>
              <p14:cNvPr id="1052924" name=""/>
              <p14:cNvContentPartPr/>
              <p14:nvPr/>
            </p14:nvContentPartPr>
            <p14:xfrm>
              <a:off x="6901513" y="6409276"/>
              <a:ext cx="661301" cy="47177"/>
            </p14:xfrm>
          </p:contentPart>
        </mc:Choice>
        <mc:Fallback>
          <p:sp>
            <p:nvSpPr>
              <p:cNvPr id="1052924" name=""/>
              <p:cNvSpPr/>
              <p:nvPr/>
            </p:nvSpPr>
            <p:spPr>
              <a:xfrm>
                <a:off x="6901513" y="6409276"/>
                <a:ext cx="661301" cy="47177"/>
              </a:xfrm>
            </p:spPr>
          </p:sp>
        </mc:Fallback>
      </mc:AlternateContent>
      <mc:AlternateContent xmlns:mc="http://schemas.openxmlformats.org/markup-compatibility/2006">
        <mc:Choice xmlns:p14="http://schemas.microsoft.com/office/powerpoint/2010/main" Requires="p14">
          <p:contentPart p14:bwMode="auto" r:id="rId53">
            <p14:nvContentPartPr>
              <p14:cNvPr id="1052925" name=""/>
              <p14:cNvContentPartPr/>
              <p14:nvPr/>
            </p14:nvContentPartPr>
            <p14:xfrm>
              <a:off x="6926099" y="6454163"/>
              <a:ext cx="580236" cy="39175"/>
            </p14:xfrm>
          </p:contentPart>
        </mc:Choice>
        <mc:Fallback>
          <p:sp>
            <p:nvSpPr>
              <p:cNvPr id="1052925" name=""/>
              <p:cNvSpPr/>
              <p:nvPr/>
            </p:nvSpPr>
            <p:spPr>
              <a:xfrm>
                <a:off x="6926099" y="6454163"/>
                <a:ext cx="580236" cy="39175"/>
              </a:xfrm>
            </p:spPr>
          </p:sp>
        </mc:Fallback>
      </mc:AlternateContent>
      <mc:AlternateContent xmlns:mc="http://schemas.openxmlformats.org/markup-compatibility/2006">
        <mc:Choice xmlns:p14="http://schemas.microsoft.com/office/powerpoint/2010/main" Requires="p14">
          <p:contentPart p14:bwMode="auto" r:id="rId54">
            <p14:nvContentPartPr>
              <p14:cNvPr id="1052926" name=""/>
              <p14:cNvContentPartPr/>
              <p14:nvPr/>
            </p14:nvContentPartPr>
            <p14:xfrm>
              <a:off x="2563513" y="1513078"/>
              <a:ext cx="2236668" cy="61183"/>
            </p14:xfrm>
          </p:contentPart>
        </mc:Choice>
        <mc:Fallback>
          <p:sp>
            <p:nvSpPr>
              <p:cNvPr id="1052926" name=""/>
              <p:cNvSpPr/>
              <p:nvPr/>
            </p:nvSpPr>
            <p:spPr>
              <a:xfrm>
                <a:off x="2563513" y="1513078"/>
                <a:ext cx="2236668" cy="61183"/>
              </a:xfrm>
            </p:spPr>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2764" name=""/>
              <p14:cNvContentPartPr/>
              <p14:nvPr/>
            </p14:nvContentPartPr>
            <p14:xfrm>
              <a:off x="546584" y="446517"/>
              <a:ext cx="121783" cy="33925"/>
            </p14:xfrm>
          </p:contentPart>
        </mc:Choice>
        <mc:Fallback>
          <p:sp>
            <p:nvSpPr>
              <p:cNvPr id="1052764" name=""/>
              <p:cNvSpPr/>
              <p:nvPr/>
            </p:nvSpPr>
            <p:spPr>
              <a:xfrm>
                <a:off x="546584" y="446517"/>
                <a:ext cx="121783" cy="33925"/>
              </a:xfrm>
            </p:spPr>
          </p:sp>
        </mc:Fallback>
      </mc:AlternateContent>
      <mc:AlternateContent xmlns:mc="http://schemas.openxmlformats.org/markup-compatibility/2006">
        <mc:Choice xmlns:p14="http://schemas.microsoft.com/office/powerpoint/2010/main" Requires="p14">
          <p:contentPart p14:bwMode="auto" r:id="rId2">
            <p14:nvContentPartPr>
              <p14:cNvPr id="1052765" name=""/>
              <p14:cNvContentPartPr/>
              <p14:nvPr/>
            </p14:nvContentPartPr>
            <p14:xfrm>
              <a:off x="373255" y="451788"/>
              <a:ext cx="329487" cy="368173"/>
            </p14:xfrm>
          </p:contentPart>
        </mc:Choice>
        <mc:Fallback>
          <p:sp>
            <p:nvSpPr>
              <p:cNvPr id="1052765" name=""/>
              <p:cNvSpPr/>
              <p:nvPr/>
            </p:nvSpPr>
            <p:spPr>
              <a:xfrm>
                <a:off x="373255" y="451788"/>
                <a:ext cx="329487" cy="368173"/>
              </a:xfrm>
            </p:spPr>
          </p:sp>
        </mc:Fallback>
      </mc:AlternateContent>
      <mc:AlternateContent xmlns:mc="http://schemas.openxmlformats.org/markup-compatibility/2006">
        <mc:Choice xmlns:p14="http://schemas.microsoft.com/office/powerpoint/2010/main" Requires="p14">
          <p:contentPart p14:bwMode="auto" r:id="rId3">
            <p14:nvContentPartPr>
              <p14:cNvPr id="1052766" name=""/>
              <p14:cNvContentPartPr/>
              <p14:nvPr/>
            </p14:nvContentPartPr>
            <p14:xfrm>
              <a:off x="453923" y="306893"/>
              <a:ext cx="331010" cy="43245"/>
            </p14:xfrm>
          </p:contentPart>
        </mc:Choice>
        <mc:Fallback>
          <p:sp>
            <p:nvSpPr>
              <p:cNvPr id="1052766" name=""/>
              <p:cNvSpPr/>
              <p:nvPr/>
            </p:nvSpPr>
            <p:spPr>
              <a:xfrm>
                <a:off x="453923" y="306893"/>
                <a:ext cx="331010" cy="43245"/>
              </a:xfrm>
            </p:spPr>
          </p:sp>
        </mc:Fallback>
      </mc:AlternateContent>
      <mc:AlternateContent xmlns:mc="http://schemas.openxmlformats.org/markup-compatibility/2006">
        <mc:Choice xmlns:p14="http://schemas.microsoft.com/office/powerpoint/2010/main" Requires="p14">
          <p:contentPart p14:bwMode="auto" r:id="rId4">
            <p14:nvContentPartPr>
              <p14:cNvPr id="1052767" name=""/>
              <p14:cNvContentPartPr/>
              <p14:nvPr/>
            </p14:nvContentPartPr>
            <p14:xfrm>
              <a:off x="654248" y="235802"/>
              <a:ext cx="211733" cy="291322"/>
            </p14:xfrm>
          </p:contentPart>
        </mc:Choice>
        <mc:Fallback>
          <p:sp>
            <p:nvSpPr>
              <p:cNvPr id="1052767" name=""/>
              <p:cNvSpPr/>
              <p:nvPr/>
            </p:nvSpPr>
            <p:spPr>
              <a:xfrm>
                <a:off x="654248" y="235802"/>
                <a:ext cx="211733" cy="291322"/>
              </a:xfrm>
            </p:spPr>
          </p:sp>
        </mc:Fallback>
      </mc:AlternateContent>
      <mc:AlternateContent xmlns:mc="http://schemas.openxmlformats.org/markup-compatibility/2006">
        <mc:Choice xmlns:p14="http://schemas.microsoft.com/office/powerpoint/2010/main" Requires="p14">
          <p:contentPart p14:bwMode="auto" r:id="rId5">
            <p14:nvContentPartPr>
              <p14:cNvPr id="1052768" name=""/>
              <p14:cNvContentPartPr/>
              <p14:nvPr/>
            </p14:nvContentPartPr>
            <p14:xfrm>
              <a:off x="798665" y="676025"/>
              <a:ext cx="41346" cy="265957"/>
            </p14:xfrm>
          </p:contentPart>
        </mc:Choice>
        <mc:Fallback>
          <p:sp>
            <p:nvSpPr>
              <p:cNvPr id="1052768" name=""/>
              <p:cNvSpPr/>
              <p:nvPr/>
            </p:nvSpPr>
            <p:spPr>
              <a:xfrm>
                <a:off x="798665" y="676025"/>
                <a:ext cx="41346" cy="265957"/>
              </a:xfrm>
            </p:spPr>
          </p:sp>
        </mc:Fallback>
      </mc:AlternateContent>
      <mc:AlternateContent xmlns:mc="http://schemas.openxmlformats.org/markup-compatibility/2006">
        <mc:Choice xmlns:p14="http://schemas.microsoft.com/office/powerpoint/2010/main" Requires="p14">
          <p:contentPart p14:bwMode="auto" r:id="rId6">
            <p14:nvContentPartPr>
              <p14:cNvPr id="1052769" name=""/>
              <p14:cNvContentPartPr/>
              <p14:nvPr/>
            </p14:nvContentPartPr>
            <p14:xfrm>
              <a:off x="847072" y="637299"/>
              <a:ext cx="205208" cy="248206"/>
            </p14:xfrm>
          </p:contentPart>
        </mc:Choice>
        <mc:Fallback>
          <p:sp>
            <p:nvSpPr>
              <p:cNvPr id="1052769" name=""/>
              <p:cNvSpPr/>
              <p:nvPr/>
            </p:nvSpPr>
            <p:spPr>
              <a:xfrm>
                <a:off x="847072" y="637299"/>
                <a:ext cx="205208" cy="248206"/>
              </a:xfrm>
            </p:spPr>
          </p:sp>
        </mc:Fallback>
      </mc:AlternateContent>
      <mc:AlternateContent xmlns:mc="http://schemas.openxmlformats.org/markup-compatibility/2006">
        <mc:Choice xmlns:p14="http://schemas.microsoft.com/office/powerpoint/2010/main" Requires="p14">
          <p:contentPart p14:bwMode="auto" r:id="rId7">
            <p14:nvContentPartPr>
              <p14:cNvPr id="1052770" name=""/>
              <p14:cNvContentPartPr/>
              <p14:nvPr/>
            </p14:nvContentPartPr>
            <p14:xfrm>
              <a:off x="977154" y="618194"/>
              <a:ext cx="213206" cy="491453"/>
            </p14:xfrm>
          </p:contentPart>
        </mc:Choice>
        <mc:Fallback>
          <p:sp>
            <p:nvSpPr>
              <p:cNvPr id="1052770" name=""/>
              <p:cNvSpPr/>
              <p:nvPr/>
            </p:nvSpPr>
            <p:spPr>
              <a:xfrm>
                <a:off x="977154" y="618194"/>
                <a:ext cx="213206" cy="491453"/>
              </a:xfrm>
            </p:spPr>
          </p:sp>
        </mc:Fallback>
      </mc:AlternateContent>
      <mc:AlternateContent xmlns:mc="http://schemas.openxmlformats.org/markup-compatibility/2006">
        <mc:Choice xmlns:p14="http://schemas.microsoft.com/office/powerpoint/2010/main" Requires="p14">
          <p:contentPart p14:bwMode="auto" r:id="rId8">
            <p14:nvContentPartPr>
              <p14:cNvPr id="1052771" name=""/>
              <p14:cNvContentPartPr/>
              <p14:nvPr/>
            </p14:nvContentPartPr>
            <p14:xfrm>
              <a:off x="1124660" y="864160"/>
              <a:ext cx="53411" cy="351331"/>
            </p14:xfrm>
          </p:contentPart>
        </mc:Choice>
        <mc:Fallback>
          <p:sp>
            <p:nvSpPr>
              <p:cNvPr id="1052771" name=""/>
              <p:cNvSpPr/>
              <p:nvPr/>
            </p:nvSpPr>
            <p:spPr>
              <a:xfrm>
                <a:off x="1124660" y="864160"/>
                <a:ext cx="53411" cy="351331"/>
              </a:xfrm>
            </p:spPr>
          </p:sp>
        </mc:Fallback>
      </mc:AlternateContent>
      <mc:AlternateContent xmlns:mc="http://schemas.openxmlformats.org/markup-compatibility/2006">
        <mc:Choice xmlns:p14="http://schemas.microsoft.com/office/powerpoint/2010/main" Requires="p14">
          <p:contentPart p14:bwMode="auto" r:id="rId9">
            <p14:nvContentPartPr>
              <p14:cNvPr id="1052772" name=""/>
              <p14:cNvContentPartPr/>
              <p14:nvPr/>
            </p14:nvContentPartPr>
            <p14:xfrm>
              <a:off x="1113335" y="816389"/>
              <a:ext cx="237466" cy="352591"/>
            </p14:xfrm>
          </p:contentPart>
        </mc:Choice>
        <mc:Fallback>
          <p:sp>
            <p:nvSpPr>
              <p:cNvPr id="1052772" name=""/>
              <p:cNvSpPr/>
              <p:nvPr/>
            </p:nvSpPr>
            <p:spPr>
              <a:xfrm>
                <a:off x="1113335" y="816389"/>
                <a:ext cx="237466" cy="352591"/>
              </a:xfrm>
            </p:spPr>
          </p:sp>
        </mc:Fallback>
      </mc:AlternateContent>
      <mc:AlternateContent xmlns:mc="http://schemas.openxmlformats.org/markup-compatibility/2006">
        <mc:Choice xmlns:p14="http://schemas.microsoft.com/office/powerpoint/2010/main" Requires="p14">
          <p:contentPart p14:bwMode="auto" r:id="rId10">
            <p14:nvContentPartPr>
              <p14:cNvPr id="1052773" name=""/>
              <p14:cNvContentPartPr/>
              <p14:nvPr/>
            </p14:nvContentPartPr>
            <p14:xfrm>
              <a:off x="1440987" y="625392"/>
              <a:ext cx="227821" cy="26525"/>
            </p14:xfrm>
          </p:contentPart>
        </mc:Choice>
        <mc:Fallback>
          <p:sp>
            <p:nvSpPr>
              <p:cNvPr id="1052773" name=""/>
              <p:cNvSpPr/>
              <p:nvPr/>
            </p:nvSpPr>
            <p:spPr>
              <a:xfrm>
                <a:off x="1440987" y="625392"/>
                <a:ext cx="227821" cy="26525"/>
              </a:xfrm>
            </p:spPr>
          </p:sp>
        </mc:Fallback>
      </mc:AlternateContent>
      <mc:AlternateContent xmlns:mc="http://schemas.openxmlformats.org/markup-compatibility/2006">
        <mc:Choice xmlns:p14="http://schemas.microsoft.com/office/powerpoint/2010/main" Requires="p14">
          <p:contentPart p14:bwMode="auto" r:id="rId11">
            <p14:nvContentPartPr>
              <p14:cNvPr id="1052774" name=""/>
              <p14:cNvContentPartPr/>
              <p14:nvPr/>
            </p14:nvContentPartPr>
            <p14:xfrm>
              <a:off x="1405246" y="791934"/>
              <a:ext cx="271365" cy="7694"/>
            </p14:xfrm>
          </p:contentPart>
        </mc:Choice>
        <mc:Fallback>
          <p:sp>
            <p:nvSpPr>
              <p:cNvPr id="1052774" name=""/>
              <p:cNvSpPr/>
              <p:nvPr/>
            </p:nvSpPr>
            <p:spPr>
              <a:xfrm>
                <a:off x="1405246" y="791934"/>
                <a:ext cx="271365" cy="7694"/>
              </a:xfrm>
            </p:spPr>
          </p:sp>
        </mc:Fallback>
      </mc:AlternateContent>
      <mc:AlternateContent xmlns:mc="http://schemas.openxmlformats.org/markup-compatibility/2006">
        <mc:Choice xmlns:p14="http://schemas.microsoft.com/office/powerpoint/2010/main" Requires="p14">
          <p:contentPart p14:bwMode="auto" r:id="rId12">
            <p14:nvContentPartPr>
              <p14:cNvPr id="1052775" name=""/>
              <p14:cNvContentPartPr/>
              <p14:nvPr/>
            </p14:nvContentPartPr>
            <p14:xfrm>
              <a:off x="1817798" y="509254"/>
              <a:ext cx="252925" cy="257001"/>
            </p14:xfrm>
          </p:contentPart>
        </mc:Choice>
        <mc:Fallback>
          <p:sp>
            <p:nvSpPr>
              <p:cNvPr id="1052775" name=""/>
              <p:cNvSpPr/>
              <p:nvPr/>
            </p:nvSpPr>
            <p:spPr>
              <a:xfrm>
                <a:off x="1817798" y="509254"/>
                <a:ext cx="252925" cy="257001"/>
              </a:xfrm>
            </p:spPr>
          </p:sp>
        </mc:Fallback>
      </mc:AlternateContent>
      <mc:AlternateContent xmlns:mc="http://schemas.openxmlformats.org/markup-compatibility/2006">
        <mc:Choice xmlns:p14="http://schemas.microsoft.com/office/powerpoint/2010/main" Requires="p14">
          <p:contentPart p14:bwMode="auto" r:id="rId13">
            <p14:nvContentPartPr>
              <p14:cNvPr id="1052776" name=""/>
              <p14:cNvContentPartPr/>
              <p14:nvPr/>
            </p14:nvContentPartPr>
            <p14:xfrm>
              <a:off x="1891497" y="336981"/>
              <a:ext cx="289813" cy="49394"/>
            </p14:xfrm>
          </p:contentPart>
        </mc:Choice>
        <mc:Fallback>
          <p:sp>
            <p:nvSpPr>
              <p:cNvPr id="1052776" name=""/>
              <p:cNvSpPr/>
              <p:nvPr/>
            </p:nvSpPr>
            <p:spPr>
              <a:xfrm>
                <a:off x="1891497" y="336981"/>
                <a:ext cx="289813" cy="49394"/>
              </a:xfrm>
            </p:spPr>
          </p:sp>
        </mc:Fallback>
      </mc:AlternateContent>
      <mc:AlternateContent xmlns:mc="http://schemas.openxmlformats.org/markup-compatibility/2006">
        <mc:Choice xmlns:p14="http://schemas.microsoft.com/office/powerpoint/2010/main" Requires="p14">
          <p:contentPart p14:bwMode="auto" r:id="rId14">
            <p14:nvContentPartPr>
              <p14:cNvPr id="1052777" name=""/>
              <p14:cNvContentPartPr/>
              <p14:nvPr/>
            </p14:nvContentPartPr>
            <p14:xfrm>
              <a:off x="2077262" y="297352"/>
              <a:ext cx="169540" cy="223524"/>
            </p14:xfrm>
          </p:contentPart>
        </mc:Choice>
        <mc:Fallback>
          <p:sp>
            <p:nvSpPr>
              <p:cNvPr id="1052777" name=""/>
              <p:cNvSpPr/>
              <p:nvPr/>
            </p:nvSpPr>
            <p:spPr>
              <a:xfrm>
                <a:off x="2077262" y="297352"/>
                <a:ext cx="169540" cy="223524"/>
              </a:xfrm>
            </p:spPr>
          </p:sp>
        </mc:Fallback>
      </mc:AlternateContent>
      <mc:AlternateContent xmlns:mc="http://schemas.openxmlformats.org/markup-compatibility/2006">
        <mc:Choice xmlns:p14="http://schemas.microsoft.com/office/powerpoint/2010/main" Requires="p14">
          <p:contentPart p14:bwMode="auto" r:id="rId15">
            <p14:nvContentPartPr>
              <p14:cNvPr id="1052778" name=""/>
              <p14:cNvContentPartPr/>
              <p14:nvPr/>
            </p14:nvContentPartPr>
            <p14:xfrm>
              <a:off x="2234786" y="600572"/>
              <a:ext cx="157083" cy="8296"/>
            </p14:xfrm>
          </p:contentPart>
        </mc:Choice>
        <mc:Fallback>
          <p:sp>
            <p:nvSpPr>
              <p:cNvPr id="1052778" name=""/>
              <p:cNvSpPr/>
              <p:nvPr/>
            </p:nvSpPr>
            <p:spPr>
              <a:xfrm>
                <a:off x="2234786" y="600572"/>
                <a:ext cx="157083" cy="8296"/>
              </a:xfrm>
            </p:spPr>
          </p:sp>
        </mc:Fallback>
      </mc:AlternateContent>
      <mc:AlternateContent xmlns:mc="http://schemas.openxmlformats.org/markup-compatibility/2006">
        <mc:Choice xmlns:p14="http://schemas.microsoft.com/office/powerpoint/2010/main" Requires="p14">
          <p:contentPart p14:bwMode="auto" r:id="rId16">
            <p14:nvContentPartPr>
              <p14:cNvPr id="1052779" name=""/>
              <p14:cNvContentPartPr/>
              <p14:nvPr/>
            </p14:nvContentPartPr>
            <p14:xfrm>
              <a:off x="2248906" y="681946"/>
              <a:ext cx="189588" cy="37947"/>
            </p14:xfrm>
          </p:contentPart>
        </mc:Choice>
        <mc:Fallback>
          <p:sp>
            <p:nvSpPr>
              <p:cNvPr id="1052779" name=""/>
              <p:cNvSpPr/>
              <p:nvPr/>
            </p:nvSpPr>
            <p:spPr>
              <a:xfrm>
                <a:off x="2248906" y="681946"/>
                <a:ext cx="189588" cy="37947"/>
              </a:xfrm>
            </p:spPr>
          </p:sp>
        </mc:Fallback>
      </mc:AlternateContent>
      <mc:AlternateContent xmlns:mc="http://schemas.openxmlformats.org/markup-compatibility/2006">
        <mc:Choice xmlns:p14="http://schemas.microsoft.com/office/powerpoint/2010/main" Requires="p14">
          <p:contentPart p14:bwMode="auto" r:id="rId17">
            <p14:nvContentPartPr>
              <p14:cNvPr id="1052780" name=""/>
              <p14:cNvContentPartPr/>
              <p14:nvPr/>
            </p14:nvContentPartPr>
            <p14:xfrm>
              <a:off x="2532888" y="552917"/>
              <a:ext cx="148938" cy="146541"/>
            </p14:xfrm>
          </p:contentPart>
        </mc:Choice>
        <mc:Fallback>
          <p:sp>
            <p:nvSpPr>
              <p:cNvPr id="1052780" name=""/>
              <p:cNvSpPr/>
              <p:nvPr/>
            </p:nvSpPr>
            <p:spPr>
              <a:xfrm>
                <a:off x="2532888" y="552917"/>
                <a:ext cx="148938" cy="146541"/>
              </a:xfrm>
            </p:spPr>
          </p:sp>
        </mc:Fallback>
      </mc:AlternateContent>
      <mc:AlternateContent xmlns:mc="http://schemas.openxmlformats.org/markup-compatibility/2006">
        <mc:Choice xmlns:p14="http://schemas.microsoft.com/office/powerpoint/2010/main" Requires="p14">
          <p:contentPart p14:bwMode="auto" r:id="rId18">
            <p14:nvContentPartPr>
              <p14:cNvPr id="1052781" name=""/>
              <p14:cNvContentPartPr/>
              <p14:nvPr/>
            </p14:nvContentPartPr>
            <p14:xfrm>
              <a:off x="2704983" y="263268"/>
              <a:ext cx="259180" cy="421431"/>
            </p14:xfrm>
          </p:contentPart>
        </mc:Choice>
        <mc:Fallback>
          <p:sp>
            <p:nvSpPr>
              <p:cNvPr id="1052781" name=""/>
              <p:cNvSpPr/>
              <p:nvPr/>
            </p:nvSpPr>
            <p:spPr>
              <a:xfrm>
                <a:off x="2704983" y="263268"/>
                <a:ext cx="259180" cy="421431"/>
              </a:xfrm>
            </p:spPr>
          </p:sp>
        </mc:Fallback>
      </mc:AlternateContent>
      <mc:AlternateContent xmlns:mc="http://schemas.openxmlformats.org/markup-compatibility/2006">
        <mc:Choice xmlns:p14="http://schemas.microsoft.com/office/powerpoint/2010/main" Requires="p14">
          <p:contentPart p14:bwMode="auto" r:id="rId19">
            <p14:nvContentPartPr>
              <p14:cNvPr id="1052782" name=""/>
              <p14:cNvContentPartPr/>
              <p14:nvPr/>
            </p14:nvContentPartPr>
            <p14:xfrm>
              <a:off x="2634995" y="429810"/>
              <a:ext cx="278866" cy="21841"/>
            </p14:xfrm>
          </p:contentPart>
        </mc:Choice>
        <mc:Fallback>
          <p:sp>
            <p:nvSpPr>
              <p:cNvPr id="1052782" name=""/>
              <p:cNvSpPr/>
              <p:nvPr/>
            </p:nvSpPr>
            <p:spPr>
              <a:xfrm>
                <a:off x="2634995" y="429810"/>
                <a:ext cx="278866" cy="21841"/>
              </a:xfrm>
            </p:spPr>
          </p:sp>
        </mc:Fallback>
      </mc:AlternateContent>
      <mc:AlternateContent xmlns:mc="http://schemas.openxmlformats.org/markup-compatibility/2006">
        <mc:Choice xmlns:p14="http://schemas.microsoft.com/office/powerpoint/2010/main" Requires="p14">
          <p:contentPart p14:bwMode="auto" r:id="rId20">
            <p14:nvContentPartPr>
              <p14:cNvPr id="1052783" name=""/>
              <p14:cNvContentPartPr/>
              <p14:nvPr/>
            </p14:nvContentPartPr>
            <p14:xfrm>
              <a:off x="2756778" y="178352"/>
              <a:ext cx="326299" cy="7573"/>
            </p14:xfrm>
          </p:contentPart>
        </mc:Choice>
        <mc:Fallback>
          <p:sp>
            <p:nvSpPr>
              <p:cNvPr id="1052783" name=""/>
              <p:cNvSpPr/>
              <p:nvPr/>
            </p:nvSpPr>
            <p:spPr>
              <a:xfrm>
                <a:off x="2756778" y="178352"/>
                <a:ext cx="326299" cy="7573"/>
              </a:xfrm>
            </p:spPr>
          </p:sp>
        </mc:Fallback>
      </mc:AlternateContent>
      <mc:AlternateContent xmlns:mc="http://schemas.openxmlformats.org/markup-compatibility/2006">
        <mc:Choice xmlns:p14="http://schemas.microsoft.com/office/powerpoint/2010/main" Requires="p14">
          <p:contentPart p14:bwMode="auto" r:id="rId21">
            <p14:nvContentPartPr>
              <p14:cNvPr id="1052784" name=""/>
              <p14:cNvContentPartPr/>
              <p14:nvPr/>
            </p14:nvContentPartPr>
            <p14:xfrm>
              <a:off x="2957103" y="107159"/>
              <a:ext cx="122883" cy="165748"/>
            </p14:xfrm>
          </p:contentPart>
        </mc:Choice>
        <mc:Fallback>
          <p:sp>
            <p:nvSpPr>
              <p:cNvPr id="1052784" name=""/>
              <p:cNvSpPr/>
              <p:nvPr/>
            </p:nvSpPr>
            <p:spPr>
              <a:xfrm>
                <a:off x="2957103" y="107159"/>
                <a:ext cx="122883" cy="165748"/>
              </a:xfrm>
            </p:spPr>
          </p:sp>
        </mc:Fallback>
      </mc:AlternateContent>
      <mc:AlternateContent xmlns:mc="http://schemas.openxmlformats.org/markup-compatibility/2006">
        <mc:Choice xmlns:p14="http://schemas.microsoft.com/office/powerpoint/2010/main" Requires="p14">
          <p:contentPart p14:bwMode="auto" r:id="rId22">
            <p14:nvContentPartPr>
              <p14:cNvPr id="1052785" name=""/>
              <p14:cNvContentPartPr/>
              <p14:nvPr/>
            </p14:nvContentPartPr>
            <p14:xfrm>
              <a:off x="1369505" y="1459014"/>
              <a:ext cx="183663" cy="14229"/>
            </p14:xfrm>
          </p:contentPart>
        </mc:Choice>
        <mc:Fallback>
          <p:sp>
            <p:nvSpPr>
              <p:cNvPr id="1052785" name=""/>
              <p:cNvSpPr/>
              <p:nvPr/>
            </p:nvSpPr>
            <p:spPr>
              <a:xfrm>
                <a:off x="1369505" y="1459014"/>
                <a:ext cx="183663" cy="14229"/>
              </a:xfrm>
            </p:spPr>
          </p:sp>
        </mc:Fallback>
      </mc:AlternateContent>
      <mc:AlternateContent xmlns:mc="http://schemas.openxmlformats.org/markup-compatibility/2006">
        <mc:Choice xmlns:p14="http://schemas.microsoft.com/office/powerpoint/2010/main" Requires="p14">
          <p:contentPart p14:bwMode="auto" r:id="rId23">
            <p14:nvContentPartPr>
              <p14:cNvPr id="1052786" name=""/>
              <p14:cNvContentPartPr/>
              <p14:nvPr/>
            </p14:nvContentPartPr>
            <p14:xfrm>
              <a:off x="1362004" y="1588561"/>
              <a:ext cx="194973" cy="10739"/>
            </p14:xfrm>
          </p:contentPart>
        </mc:Choice>
        <mc:Fallback>
          <p:sp>
            <p:nvSpPr>
              <p:cNvPr id="1052786" name=""/>
              <p:cNvSpPr/>
              <p:nvPr/>
            </p:nvSpPr>
            <p:spPr>
              <a:xfrm>
                <a:off x="1362004" y="1588561"/>
                <a:ext cx="194973" cy="10739"/>
              </a:xfrm>
            </p:spPr>
          </p:sp>
        </mc:Fallback>
      </mc:AlternateContent>
      <mc:AlternateContent xmlns:mc="http://schemas.openxmlformats.org/markup-compatibility/2006">
        <mc:Choice xmlns:p14="http://schemas.microsoft.com/office/powerpoint/2010/main" Requires="p14">
          <p:contentPart p14:bwMode="auto" r:id="rId24">
            <p14:nvContentPartPr>
              <p14:cNvPr id="1052787" name=""/>
              <p14:cNvContentPartPr/>
              <p14:nvPr/>
            </p14:nvContentPartPr>
            <p14:xfrm>
              <a:off x="1728511" y="1053023"/>
              <a:ext cx="234468" cy="471158"/>
            </p14:xfrm>
          </p:contentPart>
        </mc:Choice>
        <mc:Fallback>
          <p:sp>
            <p:nvSpPr>
              <p:cNvPr id="1052787" name=""/>
              <p:cNvSpPr/>
              <p:nvPr/>
            </p:nvSpPr>
            <p:spPr>
              <a:xfrm>
                <a:off x="1728511" y="1053023"/>
                <a:ext cx="234468" cy="471158"/>
              </a:xfrm>
            </p:spPr>
          </p:sp>
        </mc:Fallback>
      </mc:AlternateContent>
      <mc:AlternateContent xmlns:mc="http://schemas.openxmlformats.org/markup-compatibility/2006">
        <mc:Choice xmlns:p14="http://schemas.microsoft.com/office/powerpoint/2010/main" Requires="p14">
          <p:contentPart p14:bwMode="auto" r:id="rId25">
            <p14:nvContentPartPr>
              <p14:cNvPr id="1052788" name=""/>
              <p14:cNvContentPartPr/>
              <p14:nvPr/>
            </p14:nvContentPartPr>
            <p14:xfrm>
              <a:off x="2053989" y="1219335"/>
              <a:ext cx="373278" cy="246775"/>
            </p14:xfrm>
          </p:contentPart>
        </mc:Choice>
        <mc:Fallback>
          <p:sp>
            <p:nvSpPr>
              <p:cNvPr id="1052788" name=""/>
              <p:cNvSpPr/>
              <p:nvPr/>
            </p:nvSpPr>
            <p:spPr>
              <a:xfrm>
                <a:off x="2053989" y="1219335"/>
                <a:ext cx="373278" cy="246775"/>
              </a:xfrm>
            </p:spPr>
          </p:sp>
        </mc:Fallback>
      </mc:AlternateContent>
      <mc:AlternateContent xmlns:mc="http://schemas.openxmlformats.org/markup-compatibility/2006">
        <mc:Choice xmlns:p14="http://schemas.microsoft.com/office/powerpoint/2010/main" Requires="p14">
          <p:contentPart p14:bwMode="auto" r:id="rId26">
            <p14:nvContentPartPr>
              <p14:cNvPr id="1052789" name=""/>
              <p14:cNvContentPartPr/>
              <p14:nvPr/>
            </p14:nvContentPartPr>
            <p14:xfrm>
              <a:off x="2098883" y="1089030"/>
              <a:ext cx="278866" cy="10366"/>
            </p14:xfrm>
          </p:contentPart>
        </mc:Choice>
        <mc:Fallback>
          <p:sp>
            <p:nvSpPr>
              <p:cNvPr id="1052789" name=""/>
              <p:cNvSpPr/>
              <p:nvPr/>
            </p:nvSpPr>
            <p:spPr>
              <a:xfrm>
                <a:off x="2098883" y="1089030"/>
                <a:ext cx="278866" cy="10366"/>
              </a:xfrm>
            </p:spPr>
          </p:sp>
        </mc:Fallback>
      </mc:AlternateContent>
      <mc:AlternateContent xmlns:mc="http://schemas.openxmlformats.org/markup-compatibility/2006">
        <mc:Choice xmlns:p14="http://schemas.microsoft.com/office/powerpoint/2010/main" Requires="p14">
          <p:contentPart p14:bwMode="auto" r:id="rId27">
            <p14:nvContentPartPr>
              <p14:cNvPr id="1052790" name=""/>
              <p14:cNvContentPartPr/>
              <p14:nvPr/>
            </p14:nvContentPartPr>
            <p14:xfrm>
              <a:off x="2299208" y="1041251"/>
              <a:ext cx="186612" cy="176615"/>
            </p14:xfrm>
          </p:contentPart>
        </mc:Choice>
        <mc:Fallback>
          <p:sp>
            <p:nvSpPr>
              <p:cNvPr id="1052790" name=""/>
              <p:cNvSpPr/>
              <p:nvPr/>
            </p:nvSpPr>
            <p:spPr>
              <a:xfrm>
                <a:off x="2299208" y="1041251"/>
                <a:ext cx="186612" cy="176615"/>
              </a:xfrm>
            </p:spPr>
          </p:sp>
        </mc:Fallback>
      </mc:AlternateContent>
      <mc:AlternateContent xmlns:mc="http://schemas.openxmlformats.org/markup-compatibility/2006">
        <mc:Choice xmlns:p14="http://schemas.microsoft.com/office/powerpoint/2010/main" Requires="p14">
          <p:contentPart p14:bwMode="auto" r:id="rId28">
            <p14:nvContentPartPr>
              <p14:cNvPr id="1052791" name=""/>
              <p14:cNvContentPartPr/>
              <p14:nvPr/>
            </p14:nvContentPartPr>
            <p14:xfrm>
              <a:off x="2309901" y="1272670"/>
              <a:ext cx="211414" cy="250031"/>
            </p14:xfrm>
          </p:contentPart>
        </mc:Choice>
        <mc:Fallback>
          <p:sp>
            <p:nvSpPr>
              <p:cNvPr id="1052791" name=""/>
              <p:cNvSpPr/>
              <p:nvPr/>
            </p:nvSpPr>
            <p:spPr>
              <a:xfrm>
                <a:off x="2309901" y="1272670"/>
                <a:ext cx="211414" cy="250031"/>
              </a:xfrm>
            </p:spPr>
          </p:sp>
        </mc:Fallback>
      </mc:AlternateContent>
      <mc:AlternateContent xmlns:mc="http://schemas.openxmlformats.org/markup-compatibility/2006">
        <mc:Choice xmlns:p14="http://schemas.microsoft.com/office/powerpoint/2010/main" Requires="p14">
          <p:contentPart p14:bwMode="auto" r:id="rId29">
            <p14:nvContentPartPr>
              <p14:cNvPr id="1052792" name=""/>
              <p14:cNvContentPartPr/>
              <p14:nvPr/>
            </p14:nvContentPartPr>
            <p14:xfrm>
              <a:off x="2498692" y="1277662"/>
              <a:ext cx="136302" cy="329883"/>
            </p14:xfrm>
          </p:contentPart>
        </mc:Choice>
        <mc:Fallback>
          <p:sp>
            <p:nvSpPr>
              <p:cNvPr id="1052792" name=""/>
              <p:cNvSpPr/>
              <p:nvPr/>
            </p:nvSpPr>
            <p:spPr>
              <a:xfrm>
                <a:off x="2498692" y="1277662"/>
                <a:ext cx="136302" cy="329883"/>
              </a:xfrm>
            </p:spPr>
          </p:sp>
        </mc:Fallback>
      </mc:AlternateContent>
      <mc:AlternateContent xmlns:mc="http://schemas.openxmlformats.org/markup-compatibility/2006">
        <mc:Choice xmlns:p14="http://schemas.microsoft.com/office/powerpoint/2010/main" Requires="p14">
          <p:contentPart p14:bwMode="auto" r:id="rId30">
            <p14:nvContentPartPr>
              <p14:cNvPr id="1052793" name=""/>
              <p14:cNvContentPartPr/>
              <p14:nvPr/>
            </p14:nvContentPartPr>
            <p14:xfrm>
              <a:off x="2635182" y="1321322"/>
              <a:ext cx="179463" cy="264107"/>
            </p14:xfrm>
          </p:contentPart>
        </mc:Choice>
        <mc:Fallback>
          <p:sp>
            <p:nvSpPr>
              <p:cNvPr id="1052793" name=""/>
              <p:cNvSpPr/>
              <p:nvPr/>
            </p:nvSpPr>
            <p:spPr>
              <a:xfrm>
                <a:off x="2635182" y="1321322"/>
                <a:ext cx="179463" cy="264107"/>
              </a:xfrm>
            </p:spPr>
          </p:sp>
        </mc:Fallback>
      </mc:AlternateContent>
      <mc:AlternateContent xmlns:mc="http://schemas.openxmlformats.org/markup-compatibility/2006">
        <mc:Choice xmlns:p14="http://schemas.microsoft.com/office/powerpoint/2010/main" Requires="p14">
          <p:contentPart p14:bwMode="auto" r:id="rId31">
            <p14:nvContentPartPr>
              <p14:cNvPr id="1052794" name=""/>
              <p14:cNvContentPartPr/>
              <p14:nvPr/>
            </p14:nvContentPartPr>
            <p14:xfrm>
              <a:off x="1798395" y="1633040"/>
              <a:ext cx="639360" cy="49932"/>
            </p14:xfrm>
          </p:contentPart>
        </mc:Choice>
        <mc:Fallback>
          <p:sp>
            <p:nvSpPr>
              <p:cNvPr id="1052794" name=""/>
              <p:cNvSpPr/>
              <p:nvPr/>
            </p:nvSpPr>
            <p:spPr>
              <a:xfrm>
                <a:off x="1798395" y="1633040"/>
                <a:ext cx="639360" cy="49932"/>
              </a:xfrm>
            </p:spPr>
          </p:sp>
        </mc:Fallback>
      </mc:AlternateContent>
      <mc:AlternateContent xmlns:mc="http://schemas.openxmlformats.org/markup-compatibility/2006">
        <mc:Choice xmlns:p14="http://schemas.microsoft.com/office/powerpoint/2010/main" Requires="p14">
          <p:contentPart p14:bwMode="auto" r:id="rId32">
            <p14:nvContentPartPr>
              <p14:cNvPr id="1052795" name=""/>
              <p14:cNvContentPartPr/>
              <p14:nvPr/>
            </p14:nvContentPartPr>
            <p14:xfrm>
              <a:off x="1861750" y="1741051"/>
              <a:ext cx="596304" cy="367538"/>
            </p14:xfrm>
          </p:contentPart>
        </mc:Choice>
        <mc:Fallback>
          <p:sp>
            <p:nvSpPr>
              <p:cNvPr id="1052795" name=""/>
              <p:cNvSpPr/>
              <p:nvPr/>
            </p:nvSpPr>
            <p:spPr>
              <a:xfrm>
                <a:off x="1861750" y="1741051"/>
                <a:ext cx="596304" cy="367538"/>
              </a:xfrm>
            </p:spPr>
          </p:sp>
        </mc:Fallback>
      </mc:AlternateContent>
      <mc:AlternateContent xmlns:mc="http://schemas.openxmlformats.org/markup-compatibility/2006">
        <mc:Choice xmlns:p14="http://schemas.microsoft.com/office/powerpoint/2010/main" Requires="p14">
          <p:contentPart p14:bwMode="auto" r:id="rId33">
            <p14:nvContentPartPr>
              <p14:cNvPr id="1052796" name=""/>
              <p14:cNvContentPartPr/>
              <p14:nvPr/>
            </p14:nvContentPartPr>
            <p14:xfrm>
              <a:off x="2885622" y="1537783"/>
              <a:ext cx="163180" cy="7686"/>
            </p14:xfrm>
          </p:contentPart>
        </mc:Choice>
        <mc:Fallback>
          <p:sp>
            <p:nvSpPr>
              <p:cNvPr id="1052796" name=""/>
              <p:cNvSpPr/>
              <p:nvPr/>
            </p:nvSpPr>
            <p:spPr>
              <a:xfrm>
                <a:off x="2885622" y="1537783"/>
                <a:ext cx="163180" cy="7686"/>
              </a:xfrm>
            </p:spPr>
          </p:sp>
        </mc:Fallback>
      </mc:AlternateContent>
      <mc:AlternateContent xmlns:mc="http://schemas.openxmlformats.org/markup-compatibility/2006">
        <mc:Choice xmlns:p14="http://schemas.microsoft.com/office/powerpoint/2010/main" Requires="p14">
          <p:contentPart p14:bwMode="auto" r:id="rId34">
            <p14:nvContentPartPr>
              <p14:cNvPr id="1052797" name=""/>
              <p14:cNvContentPartPr/>
              <p14:nvPr/>
            </p14:nvContentPartPr>
            <p14:xfrm>
              <a:off x="2871061" y="1624187"/>
              <a:ext cx="196744" cy="29994"/>
            </p14:xfrm>
          </p:contentPart>
        </mc:Choice>
        <mc:Fallback>
          <p:sp>
            <p:nvSpPr>
              <p:cNvPr id="1052797" name=""/>
              <p:cNvSpPr/>
              <p:nvPr/>
            </p:nvSpPr>
            <p:spPr>
              <a:xfrm>
                <a:off x="2871061" y="1624187"/>
                <a:ext cx="196744" cy="29994"/>
              </a:xfrm>
            </p:spPr>
          </p:sp>
        </mc:Fallback>
      </mc:AlternateContent>
      <mc:AlternateContent xmlns:mc="http://schemas.openxmlformats.org/markup-compatibility/2006">
        <mc:Choice xmlns:p14="http://schemas.microsoft.com/office/powerpoint/2010/main" Requires="p14">
          <p:contentPart p14:bwMode="auto" r:id="rId35">
            <p14:nvContentPartPr>
              <p14:cNvPr id="1052798" name=""/>
              <p14:cNvContentPartPr/>
              <p14:nvPr/>
            </p14:nvContentPartPr>
            <p14:xfrm>
              <a:off x="3201263" y="1232834"/>
              <a:ext cx="258835" cy="332361"/>
            </p14:xfrm>
          </p:contentPart>
        </mc:Choice>
        <mc:Fallback>
          <p:sp>
            <p:nvSpPr>
              <p:cNvPr id="1052798" name=""/>
              <p:cNvSpPr/>
              <p:nvPr/>
            </p:nvSpPr>
            <p:spPr>
              <a:xfrm>
                <a:off x="3201263" y="1232834"/>
                <a:ext cx="258835" cy="332361"/>
              </a:xfrm>
            </p:spPr>
          </p:sp>
        </mc:Fallback>
      </mc:AlternateContent>
      <mc:AlternateContent xmlns:mc="http://schemas.openxmlformats.org/markup-compatibility/2006">
        <mc:Choice xmlns:p14="http://schemas.microsoft.com/office/powerpoint/2010/main" Requires="p14">
          <p:contentPart p14:bwMode="auto" r:id="rId36">
            <p14:nvContentPartPr>
              <p14:cNvPr id="1052799" name=""/>
              <p14:cNvContentPartPr/>
              <p14:nvPr/>
            </p14:nvContentPartPr>
            <p14:xfrm>
              <a:off x="3536457" y="1252173"/>
              <a:ext cx="292986" cy="250109"/>
            </p14:xfrm>
          </p:contentPart>
        </mc:Choice>
        <mc:Fallback>
          <p:sp>
            <p:nvSpPr>
              <p:cNvPr id="1052799" name=""/>
              <p:cNvSpPr/>
              <p:nvPr/>
            </p:nvSpPr>
            <p:spPr>
              <a:xfrm>
                <a:off x="3536457" y="1252173"/>
                <a:ext cx="292986" cy="250109"/>
              </a:xfrm>
            </p:spPr>
          </p:sp>
        </mc:Fallback>
      </mc:AlternateContent>
      <mc:AlternateContent xmlns:mc="http://schemas.openxmlformats.org/markup-compatibility/2006">
        <mc:Choice xmlns:p14="http://schemas.microsoft.com/office/powerpoint/2010/main" Requires="p14">
          <p:contentPart p14:bwMode="auto" r:id="rId37">
            <p14:nvContentPartPr>
              <p14:cNvPr id="1052800" name=""/>
              <p14:cNvContentPartPr/>
              <p14:nvPr/>
            </p14:nvContentPartPr>
            <p14:xfrm>
              <a:off x="3541625" y="1147108"/>
              <a:ext cx="273699" cy="51122"/>
            </p14:xfrm>
          </p:contentPart>
        </mc:Choice>
        <mc:Fallback>
          <p:sp>
            <p:nvSpPr>
              <p:cNvPr id="1052800" name=""/>
              <p:cNvSpPr/>
              <p:nvPr/>
            </p:nvSpPr>
            <p:spPr>
              <a:xfrm>
                <a:off x="3541625" y="1147108"/>
                <a:ext cx="273699" cy="51122"/>
              </a:xfrm>
            </p:spPr>
          </p:sp>
        </mc:Fallback>
      </mc:AlternateContent>
      <mc:AlternateContent xmlns:mc="http://schemas.openxmlformats.org/markup-compatibility/2006">
        <mc:Choice xmlns:p14="http://schemas.microsoft.com/office/powerpoint/2010/main" Requires="p14">
          <p:contentPart p14:bwMode="auto" r:id="rId38">
            <p14:nvContentPartPr>
              <p14:cNvPr id="1052801" name=""/>
              <p14:cNvContentPartPr/>
              <p14:nvPr/>
            </p14:nvContentPartPr>
            <p14:xfrm>
              <a:off x="3700600" y="1089030"/>
              <a:ext cx="200419" cy="162269"/>
            </p14:xfrm>
          </p:contentPart>
        </mc:Choice>
        <mc:Fallback>
          <p:sp>
            <p:nvSpPr>
              <p:cNvPr id="1052801" name=""/>
              <p:cNvSpPr/>
              <p:nvPr/>
            </p:nvSpPr>
            <p:spPr>
              <a:xfrm>
                <a:off x="3700600" y="1089030"/>
                <a:ext cx="200419" cy="162269"/>
              </a:xfrm>
            </p:spPr>
          </p:sp>
        </mc:Fallback>
      </mc:AlternateContent>
      <mc:AlternateContent xmlns:mc="http://schemas.openxmlformats.org/markup-compatibility/2006">
        <mc:Choice xmlns:p14="http://schemas.microsoft.com/office/powerpoint/2010/main" Requires="p14">
          <p:contentPart p14:bwMode="auto" r:id="rId39">
            <p14:nvContentPartPr>
              <p14:cNvPr id="1052802" name=""/>
              <p14:cNvContentPartPr/>
              <p14:nvPr/>
            </p14:nvContentPartPr>
            <p14:xfrm>
              <a:off x="3271711" y="1599329"/>
              <a:ext cx="508463" cy="25813"/>
            </p14:xfrm>
          </p:contentPart>
        </mc:Choice>
        <mc:Fallback>
          <p:sp>
            <p:nvSpPr>
              <p:cNvPr id="1052802" name=""/>
              <p:cNvSpPr/>
              <p:nvPr/>
            </p:nvSpPr>
            <p:spPr>
              <a:xfrm>
                <a:off x="3271711" y="1599329"/>
                <a:ext cx="508463" cy="25813"/>
              </a:xfrm>
            </p:spPr>
          </p:sp>
        </mc:Fallback>
      </mc:AlternateContent>
      <mc:AlternateContent xmlns:mc="http://schemas.openxmlformats.org/markup-compatibility/2006">
        <mc:Choice xmlns:p14="http://schemas.microsoft.com/office/powerpoint/2010/main" Requires="p14">
          <p:contentPart p14:bwMode="auto" r:id="rId40">
            <p14:nvContentPartPr>
              <p14:cNvPr id="1052803" name=""/>
              <p14:cNvContentPartPr/>
              <p14:nvPr/>
            </p14:nvContentPartPr>
            <p14:xfrm>
              <a:off x="3152742" y="1725544"/>
              <a:ext cx="422827" cy="325496"/>
            </p14:xfrm>
          </p:contentPart>
        </mc:Choice>
        <mc:Fallback>
          <p:sp>
            <p:nvSpPr>
              <p:cNvPr id="1052803" name=""/>
              <p:cNvSpPr/>
              <p:nvPr/>
            </p:nvSpPr>
            <p:spPr>
              <a:xfrm>
                <a:off x="3152742" y="1725544"/>
                <a:ext cx="422827" cy="325496"/>
              </a:xfrm>
            </p:spPr>
          </p:sp>
        </mc:Fallback>
      </mc:AlternateContent>
      <mc:AlternateContent xmlns:mc="http://schemas.openxmlformats.org/markup-compatibility/2006">
        <mc:Choice xmlns:p14="http://schemas.microsoft.com/office/powerpoint/2010/main" Requires="p14">
          <p:contentPart p14:bwMode="auto" r:id="rId41">
            <p14:nvContentPartPr>
              <p14:cNvPr id="1052804" name=""/>
              <p14:cNvContentPartPr/>
              <p14:nvPr/>
            </p14:nvContentPartPr>
            <p14:xfrm>
              <a:off x="3371873" y="1827921"/>
              <a:ext cx="200324" cy="50633"/>
            </p14:xfrm>
          </p:contentPart>
        </mc:Choice>
        <mc:Fallback>
          <p:sp>
            <p:nvSpPr>
              <p:cNvPr id="1052804" name=""/>
              <p:cNvSpPr/>
              <p:nvPr/>
            </p:nvSpPr>
            <p:spPr>
              <a:xfrm>
                <a:off x="3371873" y="1827921"/>
                <a:ext cx="200324" cy="50633"/>
              </a:xfrm>
            </p:spPr>
          </p:sp>
        </mc:Fallback>
      </mc:AlternateContent>
      <mc:AlternateContent xmlns:mc="http://schemas.openxmlformats.org/markup-compatibility/2006">
        <mc:Choice xmlns:p14="http://schemas.microsoft.com/office/powerpoint/2010/main" Requires="p14">
          <p:contentPart p14:bwMode="auto" r:id="rId42">
            <p14:nvContentPartPr>
              <p14:cNvPr id="1052805" name=""/>
              <p14:cNvContentPartPr/>
              <p14:nvPr/>
            </p14:nvContentPartPr>
            <p14:xfrm>
              <a:off x="731917" y="2435148"/>
              <a:ext cx="625564" cy="453340"/>
            </p14:xfrm>
          </p:contentPart>
        </mc:Choice>
        <mc:Fallback>
          <p:sp>
            <p:nvSpPr>
              <p:cNvPr id="1052805" name=""/>
              <p:cNvSpPr/>
              <p:nvPr/>
            </p:nvSpPr>
            <p:spPr>
              <a:xfrm>
                <a:off x="731917" y="2435148"/>
                <a:ext cx="625564" cy="453340"/>
              </a:xfrm>
            </p:spPr>
          </p:sp>
        </mc:Fallback>
      </mc:AlternateContent>
      <mc:AlternateContent xmlns:mc="http://schemas.openxmlformats.org/markup-compatibility/2006">
        <mc:Choice xmlns:p14="http://schemas.microsoft.com/office/powerpoint/2010/main" Requires="p14">
          <p:contentPart p14:bwMode="auto" r:id="rId43">
            <p14:nvContentPartPr>
              <p14:cNvPr id="1052806" name=""/>
              <p14:cNvContentPartPr/>
              <p14:nvPr/>
            </p14:nvContentPartPr>
            <p14:xfrm>
              <a:off x="1075079" y="2487141"/>
              <a:ext cx="244124" cy="26698"/>
            </p14:xfrm>
          </p:contentPart>
        </mc:Choice>
        <mc:Fallback>
          <p:sp>
            <p:nvSpPr>
              <p:cNvPr id="1052806" name=""/>
              <p:cNvSpPr/>
              <p:nvPr/>
            </p:nvSpPr>
            <p:spPr>
              <a:xfrm>
                <a:off x="1075079" y="2487141"/>
                <a:ext cx="244124" cy="26698"/>
              </a:xfrm>
            </p:spPr>
          </p:sp>
        </mc:Fallback>
      </mc:AlternateContent>
      <mc:AlternateContent xmlns:mc="http://schemas.openxmlformats.org/markup-compatibility/2006">
        <mc:Choice xmlns:p14="http://schemas.microsoft.com/office/powerpoint/2010/main" Requires="p14">
          <p:contentPart p14:bwMode="auto" r:id="rId44">
            <p14:nvContentPartPr>
              <p14:cNvPr id="1052807" name=""/>
              <p14:cNvContentPartPr/>
              <p14:nvPr/>
            </p14:nvContentPartPr>
            <p14:xfrm>
              <a:off x="1204921" y="2422112"/>
              <a:ext cx="167709" cy="131134"/>
            </p14:xfrm>
          </p:contentPart>
        </mc:Choice>
        <mc:Fallback>
          <p:sp>
            <p:nvSpPr>
              <p:cNvPr id="1052807" name=""/>
              <p:cNvSpPr/>
              <p:nvPr/>
            </p:nvSpPr>
            <p:spPr>
              <a:xfrm>
                <a:off x="1204921" y="2422112"/>
                <a:ext cx="167709" cy="131134"/>
              </a:xfrm>
            </p:spPr>
          </p:sp>
        </mc:Fallback>
      </mc:AlternateContent>
      <mc:AlternateContent xmlns:mc="http://schemas.openxmlformats.org/markup-compatibility/2006">
        <mc:Choice xmlns:p14="http://schemas.microsoft.com/office/powerpoint/2010/main" Requires="p14">
          <p:contentPart p14:bwMode="auto" r:id="rId45">
            <p14:nvContentPartPr>
              <p14:cNvPr id="1052808" name=""/>
              <p14:cNvContentPartPr/>
              <p14:nvPr/>
            </p14:nvContentPartPr>
            <p14:xfrm>
              <a:off x="704108" y="2943988"/>
              <a:ext cx="638045" cy="13988"/>
            </p14:xfrm>
          </p:contentPart>
        </mc:Choice>
        <mc:Fallback>
          <p:sp>
            <p:nvSpPr>
              <p:cNvPr id="1052808" name=""/>
              <p:cNvSpPr/>
              <p:nvPr/>
            </p:nvSpPr>
            <p:spPr>
              <a:xfrm>
                <a:off x="704108" y="2943988"/>
                <a:ext cx="638045" cy="13988"/>
              </a:xfrm>
            </p:spPr>
          </p:sp>
        </mc:Fallback>
      </mc:AlternateContent>
      <mc:AlternateContent xmlns:mc="http://schemas.openxmlformats.org/markup-compatibility/2006">
        <mc:Choice xmlns:p14="http://schemas.microsoft.com/office/powerpoint/2010/main" Requires="p14">
          <p:contentPart p14:bwMode="auto" r:id="rId46">
            <p14:nvContentPartPr>
              <p14:cNvPr id="1052809" name=""/>
              <p14:cNvContentPartPr/>
              <p14:nvPr/>
            </p14:nvContentPartPr>
            <p14:xfrm>
              <a:off x="726039" y="3118542"/>
              <a:ext cx="314297" cy="318151"/>
            </p14:xfrm>
          </p:contentPart>
        </mc:Choice>
        <mc:Fallback>
          <p:sp>
            <p:nvSpPr>
              <p:cNvPr id="1052809" name=""/>
              <p:cNvSpPr/>
              <p:nvPr/>
            </p:nvSpPr>
            <p:spPr>
              <a:xfrm>
                <a:off x="726039" y="3118542"/>
                <a:ext cx="314297" cy="318151"/>
              </a:xfrm>
            </p:spPr>
          </p:sp>
        </mc:Fallback>
      </mc:AlternateContent>
      <mc:AlternateContent xmlns:mc="http://schemas.openxmlformats.org/markup-compatibility/2006">
        <mc:Choice xmlns:p14="http://schemas.microsoft.com/office/powerpoint/2010/main" Requires="p14">
          <p:contentPart p14:bwMode="auto" r:id="rId47">
            <p14:nvContentPartPr>
              <p14:cNvPr id="1052810" name=""/>
              <p14:cNvContentPartPr/>
              <p14:nvPr/>
            </p14:nvContentPartPr>
            <p14:xfrm>
              <a:off x="999511" y="3081084"/>
              <a:ext cx="121768" cy="373425"/>
            </p14:xfrm>
          </p:contentPart>
        </mc:Choice>
        <mc:Fallback>
          <p:sp>
            <p:nvSpPr>
              <p:cNvPr id="1052810" name=""/>
              <p:cNvSpPr/>
              <p:nvPr/>
            </p:nvSpPr>
            <p:spPr>
              <a:xfrm>
                <a:off x="999511" y="3081084"/>
                <a:ext cx="121768" cy="373425"/>
              </a:xfrm>
            </p:spPr>
          </p:sp>
        </mc:Fallback>
      </mc:AlternateContent>
      <mc:AlternateContent xmlns:mc="http://schemas.openxmlformats.org/markup-compatibility/2006">
        <mc:Choice xmlns:p14="http://schemas.microsoft.com/office/powerpoint/2010/main" Requires="p14">
          <p:contentPart p14:bwMode="auto" r:id="rId48">
            <p14:nvContentPartPr>
              <p14:cNvPr id="1052811" name=""/>
              <p14:cNvContentPartPr/>
              <p14:nvPr/>
            </p14:nvContentPartPr>
            <p14:xfrm>
              <a:off x="940174" y="3250282"/>
              <a:ext cx="214863" cy="56036"/>
            </p14:xfrm>
          </p:contentPart>
        </mc:Choice>
        <mc:Fallback>
          <p:sp>
            <p:nvSpPr>
              <p:cNvPr id="1052811" name=""/>
              <p:cNvSpPr/>
              <p:nvPr/>
            </p:nvSpPr>
            <p:spPr>
              <a:xfrm>
                <a:off x="940174" y="3250282"/>
                <a:ext cx="214863" cy="56036"/>
              </a:xfrm>
            </p:spPr>
          </p:sp>
        </mc:Fallback>
      </mc:AlternateContent>
      <mc:AlternateContent xmlns:mc="http://schemas.openxmlformats.org/markup-compatibility/2006">
        <mc:Choice xmlns:p14="http://schemas.microsoft.com/office/powerpoint/2010/main" Requires="p14">
          <p:contentPart p14:bwMode="auto" r:id="rId49">
            <p14:nvContentPartPr>
              <p14:cNvPr id="1052812" name=""/>
              <p14:cNvContentPartPr/>
              <p14:nvPr/>
            </p14:nvContentPartPr>
            <p14:xfrm>
              <a:off x="1412306" y="2963803"/>
              <a:ext cx="134642" cy="1370"/>
            </p14:xfrm>
          </p:contentPart>
        </mc:Choice>
        <mc:Fallback>
          <p:sp>
            <p:nvSpPr>
              <p:cNvPr id="1052812" name=""/>
              <p:cNvSpPr/>
              <p:nvPr/>
            </p:nvSpPr>
            <p:spPr>
              <a:xfrm>
                <a:off x="1412306" y="2963803"/>
                <a:ext cx="134642" cy="1370"/>
              </a:xfrm>
            </p:spPr>
          </p:sp>
        </mc:Fallback>
      </mc:AlternateContent>
      <mc:AlternateContent xmlns:mc="http://schemas.openxmlformats.org/markup-compatibility/2006">
        <mc:Choice xmlns:p14="http://schemas.microsoft.com/office/powerpoint/2010/main" Requires="p14">
          <p:contentPart p14:bwMode="auto" r:id="rId50">
            <p14:nvContentPartPr>
              <p14:cNvPr id="1052813" name=""/>
              <p14:cNvContentPartPr/>
              <p14:nvPr/>
            </p14:nvContentPartPr>
            <p14:xfrm>
              <a:off x="1397745" y="3030699"/>
              <a:ext cx="193265" cy="43186"/>
            </p14:xfrm>
          </p:contentPart>
        </mc:Choice>
        <mc:Fallback>
          <p:sp>
            <p:nvSpPr>
              <p:cNvPr id="1052813" name=""/>
              <p:cNvSpPr/>
              <p:nvPr/>
            </p:nvSpPr>
            <p:spPr>
              <a:xfrm>
                <a:off x="1397745" y="3030699"/>
                <a:ext cx="193265" cy="43186"/>
              </a:xfrm>
            </p:spPr>
          </p:sp>
        </mc:Fallback>
      </mc:AlternateContent>
      <mc:AlternateContent xmlns:mc="http://schemas.openxmlformats.org/markup-compatibility/2006">
        <mc:Choice xmlns:p14="http://schemas.microsoft.com/office/powerpoint/2010/main" Requires="p14">
          <p:contentPart p14:bwMode="auto" r:id="rId51">
            <p14:nvContentPartPr>
              <p14:cNvPr id="1052814" name=""/>
              <p14:cNvContentPartPr/>
              <p14:nvPr/>
            </p14:nvContentPartPr>
            <p14:xfrm>
              <a:off x="1701643" y="2933572"/>
              <a:ext cx="244650" cy="140910"/>
            </p14:xfrm>
          </p:contentPart>
        </mc:Choice>
        <mc:Fallback>
          <p:sp>
            <p:nvSpPr>
              <p:cNvPr id="1052814" name=""/>
              <p:cNvSpPr/>
              <p:nvPr/>
            </p:nvSpPr>
            <p:spPr>
              <a:xfrm>
                <a:off x="1701643" y="2933572"/>
                <a:ext cx="244650" cy="140910"/>
              </a:xfrm>
            </p:spPr>
          </p:sp>
        </mc:Fallback>
      </mc:AlternateContent>
      <mc:AlternateContent xmlns:mc="http://schemas.openxmlformats.org/markup-compatibility/2006">
        <mc:Choice xmlns:p14="http://schemas.microsoft.com/office/powerpoint/2010/main" Requires="p14">
          <p:contentPart p14:bwMode="auto" r:id="rId52">
            <p14:nvContentPartPr>
              <p14:cNvPr id="1052815" name=""/>
              <p14:cNvContentPartPr/>
              <p14:nvPr/>
            </p14:nvContentPartPr>
            <p14:xfrm>
              <a:off x="1705292" y="2812249"/>
              <a:ext cx="262256" cy="15671"/>
            </p14:xfrm>
          </p:contentPart>
        </mc:Choice>
        <mc:Fallback>
          <p:sp>
            <p:nvSpPr>
              <p:cNvPr id="1052815" name=""/>
              <p:cNvSpPr/>
              <p:nvPr/>
            </p:nvSpPr>
            <p:spPr>
              <a:xfrm>
                <a:off x="1705292" y="2812249"/>
                <a:ext cx="262256" cy="15671"/>
              </a:xfrm>
            </p:spPr>
          </p:sp>
        </mc:Fallback>
      </mc:AlternateContent>
      <mc:AlternateContent xmlns:mc="http://schemas.openxmlformats.org/markup-compatibility/2006">
        <mc:Choice xmlns:p14="http://schemas.microsoft.com/office/powerpoint/2010/main" Requires="p14">
          <p:contentPart p14:bwMode="auto" r:id="rId53">
            <p14:nvContentPartPr>
              <p14:cNvPr id="1052816" name=""/>
              <p14:cNvContentPartPr/>
              <p14:nvPr/>
            </p14:nvContentPartPr>
            <p14:xfrm>
              <a:off x="1869877" y="2748247"/>
              <a:ext cx="147054" cy="161741"/>
            </p14:xfrm>
          </p:contentPart>
        </mc:Choice>
        <mc:Fallback>
          <p:sp>
            <p:nvSpPr>
              <p:cNvPr id="1052816" name=""/>
              <p:cNvSpPr/>
              <p:nvPr/>
            </p:nvSpPr>
            <p:spPr>
              <a:xfrm>
                <a:off x="1869877" y="2748247"/>
                <a:ext cx="147054" cy="161741"/>
              </a:xfrm>
            </p:spPr>
          </p:sp>
        </mc:Fallback>
      </mc:AlternateContent>
      <mc:AlternateContent xmlns:mc="http://schemas.openxmlformats.org/markup-compatibility/2006">
        <mc:Choice xmlns:p14="http://schemas.microsoft.com/office/powerpoint/2010/main" Requires="p14">
          <p:contentPart p14:bwMode="auto" r:id="rId54">
            <p14:nvContentPartPr>
              <p14:cNvPr id="1052817" name=""/>
              <p14:cNvContentPartPr/>
              <p14:nvPr/>
            </p14:nvContentPartPr>
            <p14:xfrm>
              <a:off x="2320387" y="2965174"/>
              <a:ext cx="271232" cy="8772"/>
            </p14:xfrm>
          </p:contentPart>
        </mc:Choice>
        <mc:Fallback>
          <p:sp>
            <p:nvSpPr>
              <p:cNvPr id="1052817" name=""/>
              <p:cNvSpPr/>
              <p:nvPr/>
            </p:nvSpPr>
            <p:spPr>
              <a:xfrm>
                <a:off x="2320387" y="2965174"/>
                <a:ext cx="271232" cy="8772"/>
              </a:xfrm>
            </p:spPr>
          </p:sp>
        </mc:Fallback>
      </mc:AlternateContent>
      <mc:AlternateContent xmlns:mc="http://schemas.openxmlformats.org/markup-compatibility/2006">
        <mc:Choice xmlns:p14="http://schemas.microsoft.com/office/powerpoint/2010/main" Requires="p14">
          <p:contentPart p14:bwMode="auto" r:id="rId55">
            <p14:nvContentPartPr>
              <p14:cNvPr id="1052818" name=""/>
              <p14:cNvContentPartPr/>
              <p14:nvPr/>
            </p14:nvContentPartPr>
            <p14:xfrm>
              <a:off x="2313327" y="3027007"/>
              <a:ext cx="303639" cy="41740"/>
            </p14:xfrm>
          </p:contentPart>
        </mc:Choice>
        <mc:Fallback>
          <p:sp>
            <p:nvSpPr>
              <p:cNvPr id="1052818" name=""/>
              <p:cNvSpPr/>
              <p:nvPr/>
            </p:nvSpPr>
            <p:spPr>
              <a:xfrm>
                <a:off x="2313327" y="3027007"/>
                <a:ext cx="303639" cy="41740"/>
              </a:xfrm>
            </p:spPr>
          </p:sp>
        </mc:Fallback>
      </mc:AlternateContent>
      <mc:AlternateContent xmlns:mc="http://schemas.openxmlformats.org/markup-compatibility/2006">
        <mc:Choice xmlns:p14="http://schemas.microsoft.com/office/powerpoint/2010/main" Requires="p14">
          <p:contentPart p14:bwMode="auto" r:id="rId56">
            <p14:nvContentPartPr>
              <p14:cNvPr id="1052819" name=""/>
              <p14:cNvContentPartPr/>
              <p14:nvPr/>
            </p14:nvContentPartPr>
            <p14:xfrm>
              <a:off x="2534832" y="2907592"/>
              <a:ext cx="195197" cy="222586"/>
            </p14:xfrm>
          </p:contentPart>
        </mc:Choice>
        <mc:Fallback>
          <p:sp>
            <p:nvSpPr>
              <p:cNvPr id="1052819" name=""/>
              <p:cNvSpPr/>
              <p:nvPr/>
            </p:nvSpPr>
            <p:spPr>
              <a:xfrm>
                <a:off x="2534832" y="2907592"/>
                <a:ext cx="195197" cy="222586"/>
              </a:xfrm>
            </p:spPr>
          </p:sp>
        </mc:Fallback>
      </mc:AlternateContent>
      <mc:AlternateContent xmlns:mc="http://schemas.openxmlformats.org/markup-compatibility/2006">
        <mc:Choice xmlns:p14="http://schemas.microsoft.com/office/powerpoint/2010/main" Requires="p14">
          <p:contentPart p14:bwMode="auto" r:id="rId57">
            <p14:nvContentPartPr>
              <p14:cNvPr id="1052820" name=""/>
              <p14:cNvContentPartPr/>
              <p14:nvPr/>
            </p14:nvContentPartPr>
            <p14:xfrm>
              <a:off x="3026588" y="2707340"/>
              <a:ext cx="252182" cy="408878"/>
            </p14:xfrm>
          </p:contentPart>
        </mc:Choice>
        <mc:Fallback>
          <p:sp>
            <p:nvSpPr>
              <p:cNvPr id="1052820" name=""/>
              <p:cNvSpPr/>
              <p:nvPr/>
            </p:nvSpPr>
            <p:spPr>
              <a:xfrm>
                <a:off x="3026588" y="2707340"/>
                <a:ext cx="252182" cy="408878"/>
              </a:xfrm>
            </p:spPr>
          </p:sp>
        </mc:Fallback>
      </mc:AlternateContent>
      <mc:AlternateContent xmlns:mc="http://schemas.openxmlformats.org/markup-compatibility/2006">
        <mc:Choice xmlns:p14="http://schemas.microsoft.com/office/powerpoint/2010/main" Requires="p14">
          <p:contentPart p14:bwMode="auto" r:id="rId58">
            <p14:nvContentPartPr>
              <p14:cNvPr id="1052821" name=""/>
              <p14:cNvContentPartPr/>
              <p14:nvPr/>
            </p14:nvContentPartPr>
            <p14:xfrm>
              <a:off x="3205524" y="2873729"/>
              <a:ext cx="400493" cy="216440"/>
            </p14:xfrm>
          </p:contentPart>
        </mc:Choice>
        <mc:Fallback>
          <p:sp>
            <p:nvSpPr>
              <p:cNvPr id="1052821" name=""/>
              <p:cNvSpPr/>
              <p:nvPr/>
            </p:nvSpPr>
            <p:spPr>
              <a:xfrm>
                <a:off x="3205524" y="2873729"/>
                <a:ext cx="400493" cy="216440"/>
              </a:xfrm>
            </p:spPr>
          </p:sp>
        </mc:Fallback>
      </mc:AlternateContent>
      <mc:AlternateContent xmlns:mc="http://schemas.openxmlformats.org/markup-compatibility/2006">
        <mc:Choice xmlns:p14="http://schemas.microsoft.com/office/powerpoint/2010/main" Requires="p14">
          <p:contentPart p14:bwMode="auto" r:id="rId59">
            <p14:nvContentPartPr>
              <p14:cNvPr id="1052822" name=""/>
              <p14:cNvContentPartPr/>
              <p14:nvPr/>
            </p14:nvContentPartPr>
            <p14:xfrm>
              <a:off x="3343192" y="2711762"/>
              <a:ext cx="243125" cy="14643"/>
            </p14:xfrm>
          </p:contentPart>
        </mc:Choice>
        <mc:Fallback>
          <p:sp>
            <p:nvSpPr>
              <p:cNvPr id="1052822" name=""/>
              <p:cNvSpPr/>
              <p:nvPr/>
            </p:nvSpPr>
            <p:spPr>
              <a:xfrm>
                <a:off x="3343192" y="2711762"/>
                <a:ext cx="243125" cy="14643"/>
              </a:xfrm>
            </p:spPr>
          </p:sp>
        </mc:Fallback>
      </mc:AlternateContent>
      <mc:AlternateContent xmlns:mc="http://schemas.openxmlformats.org/markup-compatibility/2006">
        <mc:Choice xmlns:p14="http://schemas.microsoft.com/office/powerpoint/2010/main" Requires="p14">
          <p:contentPart p14:bwMode="auto" r:id="rId60">
            <p14:nvContentPartPr>
              <p14:cNvPr id="1052823" name=""/>
              <p14:cNvContentPartPr/>
              <p14:nvPr/>
            </p14:nvContentPartPr>
            <p14:xfrm>
              <a:off x="3493215" y="2646485"/>
              <a:ext cx="142364" cy="166433"/>
            </p14:xfrm>
          </p:contentPart>
        </mc:Choice>
        <mc:Fallback>
          <p:sp>
            <p:nvSpPr>
              <p:cNvPr id="1052823" name=""/>
              <p:cNvSpPr/>
              <p:nvPr/>
            </p:nvSpPr>
            <p:spPr>
              <a:xfrm>
                <a:off x="3493215" y="2646485"/>
                <a:ext cx="142364" cy="166433"/>
              </a:xfrm>
            </p:spPr>
          </p:sp>
        </mc:Fallback>
      </mc:AlternateContent>
      <mc:AlternateContent xmlns:mc="http://schemas.openxmlformats.org/markup-compatibility/2006">
        <mc:Choice xmlns:p14="http://schemas.microsoft.com/office/powerpoint/2010/main" Requires="p14">
          <p:contentPart p14:bwMode="auto" r:id="rId61">
            <p14:nvContentPartPr>
              <p14:cNvPr id="1052824" name=""/>
              <p14:cNvContentPartPr/>
              <p14:nvPr/>
            </p14:nvContentPartPr>
            <p14:xfrm>
              <a:off x="3708102" y="2921987"/>
              <a:ext cx="150630" cy="5450"/>
            </p14:xfrm>
          </p:contentPart>
        </mc:Choice>
        <mc:Fallback>
          <p:sp>
            <p:nvSpPr>
              <p:cNvPr id="1052824" name=""/>
              <p:cNvSpPr/>
              <p:nvPr/>
            </p:nvSpPr>
            <p:spPr>
              <a:xfrm>
                <a:off x="3708102" y="2921987"/>
                <a:ext cx="150630" cy="5450"/>
              </a:xfrm>
            </p:spPr>
          </p:sp>
        </mc:Fallback>
      </mc:AlternateContent>
      <mc:AlternateContent xmlns:mc="http://schemas.openxmlformats.org/markup-compatibility/2006">
        <mc:Choice xmlns:p14="http://schemas.microsoft.com/office/powerpoint/2010/main" Requires="p14">
          <p:contentPart p14:bwMode="auto" r:id="rId62">
            <p14:nvContentPartPr>
              <p14:cNvPr id="1052825" name=""/>
              <p14:cNvContentPartPr/>
              <p14:nvPr/>
            </p14:nvContentPartPr>
            <p14:xfrm>
              <a:off x="3715162" y="3024038"/>
              <a:ext cx="146865" cy="13611"/>
            </p14:xfrm>
          </p:contentPart>
        </mc:Choice>
        <mc:Fallback>
          <p:sp>
            <p:nvSpPr>
              <p:cNvPr id="1052825" name=""/>
              <p:cNvSpPr/>
              <p:nvPr/>
            </p:nvSpPr>
            <p:spPr>
              <a:xfrm>
                <a:off x="3715162" y="3024038"/>
                <a:ext cx="146865" cy="13611"/>
              </a:xfrm>
            </p:spPr>
          </p:sp>
        </mc:Fallback>
      </mc:AlternateContent>
      <mc:AlternateContent xmlns:mc="http://schemas.openxmlformats.org/markup-compatibility/2006">
        <mc:Choice xmlns:p14="http://schemas.microsoft.com/office/powerpoint/2010/main" Requires="p14">
          <p:contentPart p14:bwMode="auto" r:id="rId63">
            <p14:nvContentPartPr>
              <p14:cNvPr id="1052826" name=""/>
              <p14:cNvContentPartPr/>
              <p14:nvPr/>
            </p14:nvContentPartPr>
            <p14:xfrm>
              <a:off x="4000536" y="2879767"/>
              <a:ext cx="215332" cy="168821"/>
            </p14:xfrm>
          </p:contentPart>
        </mc:Choice>
        <mc:Fallback>
          <p:sp>
            <p:nvSpPr>
              <p:cNvPr id="1052826" name=""/>
              <p:cNvSpPr/>
              <p:nvPr/>
            </p:nvSpPr>
            <p:spPr>
              <a:xfrm>
                <a:off x="4000536" y="2879767"/>
                <a:ext cx="215332" cy="168821"/>
              </a:xfrm>
            </p:spPr>
          </p:sp>
        </mc:Fallback>
      </mc:AlternateContent>
      <mc:AlternateContent xmlns:mc="http://schemas.openxmlformats.org/markup-compatibility/2006">
        <mc:Choice xmlns:p14="http://schemas.microsoft.com/office/powerpoint/2010/main" Requires="p14">
          <p:contentPart p14:bwMode="auto" r:id="rId64">
            <p14:nvContentPartPr>
              <p14:cNvPr id="1052827" name=""/>
              <p14:cNvContentPartPr/>
              <p14:nvPr/>
            </p14:nvContentPartPr>
            <p14:xfrm>
              <a:off x="3986968" y="2763609"/>
              <a:ext cx="306241" cy="5983"/>
            </p14:xfrm>
          </p:contentPart>
        </mc:Choice>
        <mc:Fallback>
          <p:sp>
            <p:nvSpPr>
              <p:cNvPr id="1052827" name=""/>
              <p:cNvSpPr/>
              <p:nvPr/>
            </p:nvSpPr>
            <p:spPr>
              <a:xfrm>
                <a:off x="3986968" y="2763609"/>
                <a:ext cx="306241" cy="5983"/>
              </a:xfrm>
            </p:spPr>
          </p:sp>
        </mc:Fallback>
      </mc:AlternateContent>
      <mc:AlternateContent xmlns:mc="http://schemas.openxmlformats.org/markup-compatibility/2006">
        <mc:Choice xmlns:p14="http://schemas.microsoft.com/office/powerpoint/2010/main" Requires="p14">
          <p:contentPart p14:bwMode="auto" r:id="rId65">
            <p14:nvContentPartPr>
              <p14:cNvPr id="1052828" name=""/>
              <p14:cNvContentPartPr/>
              <p14:nvPr/>
            </p14:nvContentPartPr>
            <p14:xfrm>
              <a:off x="4187293" y="2689920"/>
              <a:ext cx="182582" cy="194000"/>
            </p14:xfrm>
          </p:contentPart>
        </mc:Choice>
        <mc:Fallback>
          <p:sp>
            <p:nvSpPr>
              <p:cNvPr id="1052828" name=""/>
              <p:cNvSpPr/>
              <p:nvPr/>
            </p:nvSpPr>
            <p:spPr>
              <a:xfrm>
                <a:off x="4187293" y="2689920"/>
                <a:ext cx="182582" cy="194000"/>
              </a:xfrm>
            </p:spPr>
          </p:sp>
        </mc:Fallback>
      </mc:AlternateContent>
      <mc:AlternateContent xmlns:mc="http://schemas.openxmlformats.org/markup-compatibility/2006">
        <mc:Choice xmlns:p14="http://schemas.microsoft.com/office/powerpoint/2010/main" Requires="p14">
          <p:contentPart p14:bwMode="auto" r:id="rId66">
            <p14:nvContentPartPr>
              <p14:cNvPr id="1052829" name=""/>
              <p14:cNvContentPartPr/>
              <p14:nvPr/>
            </p14:nvContentPartPr>
            <p14:xfrm>
              <a:off x="4443860" y="2685111"/>
              <a:ext cx="399966" cy="370043"/>
            </p14:xfrm>
          </p:contentPart>
        </mc:Choice>
        <mc:Fallback>
          <p:sp>
            <p:nvSpPr>
              <p:cNvPr id="1052829" name=""/>
              <p:cNvSpPr/>
              <p:nvPr/>
            </p:nvSpPr>
            <p:spPr>
              <a:xfrm>
                <a:off x="4443860" y="2685111"/>
                <a:ext cx="399966" cy="370043"/>
              </a:xfrm>
            </p:spPr>
          </p:sp>
        </mc:Fallback>
      </mc:AlternateContent>
      <mc:AlternateContent xmlns:mc="http://schemas.openxmlformats.org/markup-compatibility/2006">
        <mc:Choice xmlns:p14="http://schemas.microsoft.com/office/powerpoint/2010/main" Requires="p14">
          <p:contentPart p14:bwMode="auto" r:id="rId67">
            <p14:nvContentPartPr>
              <p14:cNvPr id="1052830" name=""/>
              <p14:cNvContentPartPr/>
              <p14:nvPr/>
            </p14:nvContentPartPr>
            <p14:xfrm>
              <a:off x="4709286" y="2856463"/>
              <a:ext cx="192824" cy="21841"/>
            </p14:xfrm>
          </p:contentPart>
        </mc:Choice>
        <mc:Fallback>
          <p:sp>
            <p:nvSpPr>
              <p:cNvPr id="1052830" name=""/>
              <p:cNvSpPr/>
              <p:nvPr/>
            </p:nvSpPr>
            <p:spPr>
              <a:xfrm>
                <a:off x="4709286" y="2856463"/>
                <a:ext cx="192824" cy="21841"/>
              </a:xfrm>
            </p:spPr>
          </p:sp>
        </mc:Fallback>
      </mc:AlternateContent>
      <mc:AlternateContent xmlns:mc="http://schemas.openxmlformats.org/markup-compatibility/2006">
        <mc:Choice xmlns:p14="http://schemas.microsoft.com/office/powerpoint/2010/main" Requires="p14">
          <p:contentPart p14:bwMode="auto" r:id="rId68">
            <p14:nvContentPartPr>
              <p14:cNvPr id="1052831" name=""/>
              <p14:cNvContentPartPr/>
              <p14:nvPr/>
            </p14:nvContentPartPr>
            <p14:xfrm>
              <a:off x="2866193" y="2414666"/>
              <a:ext cx="83850" cy="934306"/>
            </p14:xfrm>
          </p:contentPart>
        </mc:Choice>
        <mc:Fallback>
          <p:sp>
            <p:nvSpPr>
              <p:cNvPr id="1052831" name=""/>
              <p:cNvSpPr/>
              <p:nvPr/>
            </p:nvSpPr>
            <p:spPr>
              <a:xfrm>
                <a:off x="2866193" y="2414666"/>
                <a:ext cx="83850" cy="934306"/>
              </a:xfrm>
            </p:spPr>
          </p:sp>
        </mc:Fallback>
      </mc:AlternateContent>
      <mc:AlternateContent xmlns:mc="http://schemas.openxmlformats.org/markup-compatibility/2006">
        <mc:Choice xmlns:p14="http://schemas.microsoft.com/office/powerpoint/2010/main" Requires="p14">
          <p:contentPart p14:bwMode="auto" r:id="rId69">
            <p14:nvContentPartPr>
              <p14:cNvPr id="1052832" name=""/>
              <p14:cNvContentPartPr/>
              <p14:nvPr/>
            </p14:nvContentPartPr>
            <p14:xfrm>
              <a:off x="3860538" y="2458101"/>
              <a:ext cx="118929" cy="1058496"/>
            </p14:xfrm>
          </p:contentPart>
        </mc:Choice>
        <mc:Fallback>
          <p:sp>
            <p:nvSpPr>
              <p:cNvPr id="1052832" name=""/>
              <p:cNvSpPr/>
              <p:nvPr/>
            </p:nvSpPr>
            <p:spPr>
              <a:xfrm>
                <a:off x="3860538" y="2458101"/>
                <a:ext cx="118929" cy="1058496"/>
              </a:xfrm>
            </p:spPr>
          </p:sp>
        </mc:Fallback>
      </mc:AlternateContent>
      <mc:AlternateContent xmlns:mc="http://schemas.openxmlformats.org/markup-compatibility/2006">
        <mc:Choice xmlns:p14="http://schemas.microsoft.com/office/powerpoint/2010/main" Requires="p14">
          <p:contentPart p14:bwMode="auto" r:id="rId70">
            <p14:nvContentPartPr>
              <p14:cNvPr id="1052833" name=""/>
              <p14:cNvContentPartPr/>
              <p14:nvPr/>
            </p14:nvContentPartPr>
            <p14:xfrm>
              <a:off x="3965348" y="3503530"/>
              <a:ext cx="128436" cy="267482"/>
            </p14:xfrm>
          </p:contentPart>
        </mc:Choice>
        <mc:Fallback>
          <p:sp>
            <p:nvSpPr>
              <p:cNvPr id="1052833" name=""/>
              <p:cNvSpPr/>
              <p:nvPr/>
            </p:nvSpPr>
            <p:spPr>
              <a:xfrm>
                <a:off x="3965348" y="3503530"/>
                <a:ext cx="128436" cy="267482"/>
              </a:xfrm>
            </p:spPr>
          </p:sp>
        </mc:Fallback>
      </mc:AlternateContent>
      <mc:AlternateContent xmlns:mc="http://schemas.openxmlformats.org/markup-compatibility/2006">
        <mc:Choice xmlns:p14="http://schemas.microsoft.com/office/powerpoint/2010/main" Requires="p14">
          <p:contentPart p14:bwMode="auto" r:id="rId71">
            <p14:nvContentPartPr>
              <p14:cNvPr id="1052834" name=""/>
              <p14:cNvContentPartPr/>
              <p14:nvPr/>
            </p14:nvContentPartPr>
            <p14:xfrm>
              <a:off x="3951227" y="3602457"/>
              <a:ext cx="210816" cy="5619"/>
            </p14:xfrm>
          </p:contentPart>
        </mc:Choice>
        <mc:Fallback>
          <p:sp>
            <p:nvSpPr>
              <p:cNvPr id="1052834" name=""/>
              <p:cNvSpPr/>
              <p:nvPr/>
            </p:nvSpPr>
            <p:spPr>
              <a:xfrm>
                <a:off x="3951227" y="3602457"/>
                <a:ext cx="210816" cy="5619"/>
              </a:xfrm>
            </p:spPr>
          </p:sp>
        </mc:Fallback>
      </mc:AlternateContent>
      <mc:AlternateContent xmlns:mc="http://schemas.openxmlformats.org/markup-compatibility/2006">
        <mc:Choice xmlns:p14="http://schemas.microsoft.com/office/powerpoint/2010/main" Requires="p14">
          <p:contentPart p14:bwMode="auto" r:id="rId72">
            <p14:nvContentPartPr>
              <p14:cNvPr id="1052835" name=""/>
              <p14:cNvContentPartPr/>
              <p14:nvPr/>
            </p14:nvContentPartPr>
            <p14:xfrm>
              <a:off x="4158612" y="3624394"/>
              <a:ext cx="131179" cy="1846"/>
            </p14:xfrm>
          </p:contentPart>
        </mc:Choice>
        <mc:Fallback>
          <p:sp>
            <p:nvSpPr>
              <p:cNvPr id="1052835" name=""/>
              <p:cNvSpPr/>
              <p:nvPr/>
            </p:nvSpPr>
            <p:spPr>
              <a:xfrm>
                <a:off x="4158612" y="3624394"/>
                <a:ext cx="131179" cy="1846"/>
              </a:xfrm>
            </p:spPr>
          </p:sp>
        </mc:Fallback>
      </mc:AlternateContent>
      <mc:AlternateContent xmlns:mc="http://schemas.openxmlformats.org/markup-compatibility/2006">
        <mc:Choice xmlns:p14="http://schemas.microsoft.com/office/powerpoint/2010/main" Requires="p14">
          <p:contentPart p14:bwMode="auto" r:id="rId73">
            <p14:nvContentPartPr>
              <p14:cNvPr id="1052836" name=""/>
              <p14:cNvContentPartPr/>
              <p14:nvPr/>
            </p14:nvContentPartPr>
            <p14:xfrm>
              <a:off x="4129932" y="3703661"/>
              <a:ext cx="165944" cy="10423"/>
            </p14:xfrm>
          </p:contentPart>
        </mc:Choice>
        <mc:Fallback>
          <p:sp>
            <p:nvSpPr>
              <p:cNvPr id="1052836" name=""/>
              <p:cNvSpPr/>
              <p:nvPr/>
            </p:nvSpPr>
            <p:spPr>
              <a:xfrm>
                <a:off x="4129932" y="3703661"/>
                <a:ext cx="165944" cy="10423"/>
              </a:xfrm>
            </p:spPr>
          </p:sp>
        </mc:Fallback>
      </mc:AlternateContent>
      <mc:AlternateContent xmlns:mc="http://schemas.openxmlformats.org/markup-compatibility/2006">
        <mc:Choice xmlns:p14="http://schemas.microsoft.com/office/powerpoint/2010/main" Requires="p14">
          <p:contentPart p14:bwMode="auto" r:id="rId74">
            <p14:nvContentPartPr>
              <p14:cNvPr id="1052837" name=""/>
              <p14:cNvContentPartPr/>
              <p14:nvPr/>
            </p14:nvContentPartPr>
            <p14:xfrm>
              <a:off x="4357132" y="3607672"/>
              <a:ext cx="150798" cy="141169"/>
            </p14:xfrm>
          </p:contentPart>
        </mc:Choice>
        <mc:Fallback>
          <p:sp>
            <p:nvSpPr>
              <p:cNvPr id="1052837" name=""/>
              <p:cNvSpPr/>
              <p:nvPr/>
            </p:nvSpPr>
            <p:spPr>
              <a:xfrm>
                <a:off x="4357132" y="3607672"/>
                <a:ext cx="150798" cy="141169"/>
              </a:xfrm>
            </p:spPr>
          </p:sp>
        </mc:Fallback>
      </mc:AlternateContent>
      <mc:AlternateContent xmlns:mc="http://schemas.openxmlformats.org/markup-compatibility/2006">
        <mc:Choice xmlns:p14="http://schemas.microsoft.com/office/powerpoint/2010/main" Requires="p14">
          <p:contentPart p14:bwMode="auto" r:id="rId75">
            <p14:nvContentPartPr>
              <p14:cNvPr id="1052838" name=""/>
              <p14:cNvContentPartPr/>
              <p14:nvPr/>
            </p14:nvContentPartPr>
            <p14:xfrm>
              <a:off x="4079630" y="2268293"/>
              <a:ext cx="187123" cy="256235"/>
            </p14:xfrm>
          </p:contentPart>
        </mc:Choice>
        <mc:Fallback>
          <p:sp>
            <p:nvSpPr>
              <p:cNvPr id="1052838" name=""/>
              <p:cNvSpPr/>
              <p:nvPr/>
            </p:nvSpPr>
            <p:spPr>
              <a:xfrm>
                <a:off x="4079630" y="2268293"/>
                <a:ext cx="187123" cy="256235"/>
              </a:xfrm>
            </p:spPr>
          </p:sp>
        </mc:Fallback>
      </mc:AlternateContent>
      <mc:AlternateContent xmlns:mc="http://schemas.openxmlformats.org/markup-compatibility/2006">
        <mc:Choice xmlns:p14="http://schemas.microsoft.com/office/powerpoint/2010/main" Requires="p14">
          <p:contentPart p14:bwMode="auto" r:id="rId76">
            <p14:nvContentPartPr>
              <p14:cNvPr id="1052839" name=""/>
              <p14:cNvContentPartPr/>
              <p14:nvPr/>
            </p14:nvContentPartPr>
            <p14:xfrm>
              <a:off x="4043889" y="2349005"/>
              <a:ext cx="168220" cy="15276"/>
            </p14:xfrm>
          </p:contentPart>
        </mc:Choice>
        <mc:Fallback>
          <p:sp>
            <p:nvSpPr>
              <p:cNvPr id="1052839" name=""/>
              <p:cNvSpPr/>
              <p:nvPr/>
            </p:nvSpPr>
            <p:spPr>
              <a:xfrm>
                <a:off x="4043889" y="2349005"/>
                <a:ext cx="168220" cy="15276"/>
              </a:xfrm>
            </p:spPr>
          </p:sp>
        </mc:Fallback>
      </mc:AlternateContent>
      <mc:AlternateContent xmlns:mc="http://schemas.openxmlformats.org/markup-compatibility/2006">
        <mc:Choice xmlns:p14="http://schemas.microsoft.com/office/powerpoint/2010/main" Requires="p14">
          <p:contentPart p14:bwMode="auto" r:id="rId77">
            <p14:nvContentPartPr>
              <p14:cNvPr id="1052840" name=""/>
              <p14:cNvContentPartPr/>
              <p14:nvPr/>
            </p14:nvContentPartPr>
            <p14:xfrm>
              <a:off x="2713978" y="3565986"/>
              <a:ext cx="241370" cy="196795"/>
            </p14:xfrm>
          </p:contentPart>
        </mc:Choice>
        <mc:Fallback>
          <p:sp>
            <p:nvSpPr>
              <p:cNvPr id="1052840" name=""/>
              <p:cNvSpPr/>
              <p:nvPr/>
            </p:nvSpPr>
            <p:spPr>
              <a:xfrm>
                <a:off x="2713978" y="3565986"/>
                <a:ext cx="241370" cy="196795"/>
              </a:xfrm>
            </p:spPr>
          </p:sp>
        </mc:Fallback>
      </mc:AlternateContent>
      <mc:AlternateContent xmlns:mc="http://schemas.openxmlformats.org/markup-compatibility/2006">
        <mc:Choice xmlns:p14="http://schemas.microsoft.com/office/powerpoint/2010/main" Requires="p14">
          <p:contentPart p14:bwMode="auto" r:id="rId78">
            <p14:nvContentPartPr>
              <p14:cNvPr id="1052841" name=""/>
              <p14:cNvContentPartPr/>
              <p14:nvPr/>
            </p14:nvContentPartPr>
            <p14:xfrm>
              <a:off x="2721037" y="3481697"/>
              <a:ext cx="207864" cy="12639"/>
            </p14:xfrm>
          </p:contentPart>
        </mc:Choice>
        <mc:Fallback>
          <p:sp>
            <p:nvSpPr>
              <p:cNvPr id="1052841" name=""/>
              <p:cNvSpPr/>
              <p:nvPr/>
            </p:nvSpPr>
            <p:spPr>
              <a:xfrm>
                <a:off x="2721037" y="3481697"/>
                <a:ext cx="207864" cy="12639"/>
              </a:xfrm>
            </p:spPr>
          </p:sp>
        </mc:Fallback>
      </mc:AlternateContent>
      <mc:AlternateContent xmlns:mc="http://schemas.openxmlformats.org/markup-compatibility/2006">
        <mc:Choice xmlns:p14="http://schemas.microsoft.com/office/powerpoint/2010/main" Requires="p14">
          <p:contentPart p14:bwMode="auto" r:id="rId79">
            <p14:nvContentPartPr>
              <p14:cNvPr id="1052842" name=""/>
              <p14:cNvContentPartPr/>
              <p14:nvPr/>
            </p14:nvContentPartPr>
            <p14:xfrm>
              <a:off x="2849881" y="3428812"/>
              <a:ext cx="110062" cy="125621"/>
            </p14:xfrm>
          </p:contentPart>
        </mc:Choice>
        <mc:Fallback>
          <p:sp>
            <p:nvSpPr>
              <p:cNvPr id="1052842" name=""/>
              <p:cNvSpPr/>
              <p:nvPr/>
            </p:nvSpPr>
            <p:spPr>
              <a:xfrm>
                <a:off x="2849881" y="3428812"/>
                <a:ext cx="110062" cy="125621"/>
              </a:xfrm>
            </p:spPr>
          </p:sp>
        </mc:Fallback>
      </mc:AlternateContent>
      <mc:AlternateContent xmlns:mc="http://schemas.openxmlformats.org/markup-compatibility/2006">
        <mc:Choice xmlns:p14="http://schemas.microsoft.com/office/powerpoint/2010/main" Requires="p14">
          <p:contentPart p14:bwMode="auto" r:id="rId80">
            <p14:nvContentPartPr>
              <p14:cNvPr id="1052843" name=""/>
              <p14:cNvContentPartPr/>
              <p14:nvPr/>
            </p14:nvContentPartPr>
            <p14:xfrm>
              <a:off x="2993471" y="3530574"/>
              <a:ext cx="51032" cy="303226"/>
            </p14:xfrm>
          </p:contentPart>
        </mc:Choice>
        <mc:Fallback>
          <p:sp>
            <p:nvSpPr>
              <p:cNvPr id="1052843" name=""/>
              <p:cNvSpPr/>
              <p:nvPr/>
            </p:nvSpPr>
            <p:spPr>
              <a:xfrm>
                <a:off x="2993471" y="3530574"/>
                <a:ext cx="51032" cy="303226"/>
              </a:xfrm>
            </p:spPr>
          </p:sp>
        </mc:Fallback>
      </mc:AlternateContent>
      <mc:AlternateContent xmlns:mc="http://schemas.openxmlformats.org/markup-compatibility/2006">
        <mc:Choice xmlns:p14="http://schemas.microsoft.com/office/powerpoint/2010/main" Requires="p14">
          <p:contentPart p14:bwMode="auto" r:id="rId81">
            <p14:nvContentPartPr>
              <p14:cNvPr id="1052844" name=""/>
              <p14:cNvContentPartPr/>
              <p14:nvPr/>
            </p14:nvContentPartPr>
            <p14:xfrm>
              <a:off x="3083867" y="3654416"/>
              <a:ext cx="102219" cy="103048"/>
            </p14:xfrm>
          </p:contentPart>
        </mc:Choice>
        <mc:Fallback>
          <p:sp>
            <p:nvSpPr>
              <p:cNvPr id="1052844" name=""/>
              <p:cNvSpPr/>
              <p:nvPr/>
            </p:nvSpPr>
            <p:spPr>
              <a:xfrm>
                <a:off x="3083867" y="3654416"/>
                <a:ext cx="102219" cy="103048"/>
              </a:xfrm>
            </p:spPr>
          </p:sp>
        </mc:Fallback>
      </mc:AlternateContent>
      <mc:AlternateContent xmlns:mc="http://schemas.openxmlformats.org/markup-compatibility/2006">
        <mc:Choice xmlns:p14="http://schemas.microsoft.com/office/powerpoint/2010/main" Requires="p14">
          <p:contentPart p14:bwMode="auto" r:id="rId82">
            <p14:nvContentPartPr>
              <p14:cNvPr id="1052845" name=""/>
              <p14:cNvContentPartPr/>
              <p14:nvPr/>
            </p14:nvContentPartPr>
            <p14:xfrm>
              <a:off x="3166331" y="3581207"/>
              <a:ext cx="87617" cy="246360"/>
            </p14:xfrm>
          </p:contentPart>
        </mc:Choice>
        <mc:Fallback>
          <p:sp>
            <p:nvSpPr>
              <p:cNvPr id="1052845" name=""/>
              <p:cNvSpPr/>
              <p:nvPr/>
            </p:nvSpPr>
            <p:spPr>
              <a:xfrm>
                <a:off x="3166331" y="3581207"/>
                <a:ext cx="87617" cy="246360"/>
              </a:xfrm>
            </p:spPr>
          </p:sp>
        </mc:Fallback>
      </mc:AlternateContent>
      <mc:AlternateContent xmlns:mc="http://schemas.openxmlformats.org/markup-compatibility/2006">
        <mc:Choice xmlns:p14="http://schemas.microsoft.com/office/powerpoint/2010/main" Requires="p14">
          <p:contentPart p14:bwMode="auto" r:id="rId83">
            <p14:nvContentPartPr>
              <p14:cNvPr id="1052846" name=""/>
              <p14:cNvContentPartPr/>
              <p14:nvPr/>
            </p14:nvContentPartPr>
            <p14:xfrm>
              <a:off x="3006964" y="2308037"/>
              <a:ext cx="250185" cy="153477"/>
            </p14:xfrm>
          </p:contentPart>
        </mc:Choice>
        <mc:Fallback>
          <p:sp>
            <p:nvSpPr>
              <p:cNvPr id="1052846" name=""/>
              <p:cNvSpPr/>
              <p:nvPr/>
            </p:nvSpPr>
            <p:spPr>
              <a:xfrm>
                <a:off x="3006964" y="2308037"/>
                <a:ext cx="250185" cy="153477"/>
              </a:xfrm>
            </p:spPr>
          </p:sp>
        </mc:Fallback>
      </mc:AlternateContent>
      <mc:AlternateContent xmlns:mc="http://schemas.openxmlformats.org/markup-compatibility/2006">
        <mc:Choice xmlns:p14="http://schemas.microsoft.com/office/powerpoint/2010/main" Requires="p14">
          <p:contentPart p14:bwMode="auto" r:id="rId84">
            <p14:nvContentPartPr>
              <p14:cNvPr id="1052847" name=""/>
              <p14:cNvContentPartPr/>
              <p14:nvPr/>
            </p14:nvContentPartPr>
            <p14:xfrm>
              <a:off x="2985784" y="2190496"/>
              <a:ext cx="216104" cy="14193"/>
            </p14:xfrm>
          </p:contentPart>
        </mc:Choice>
        <mc:Fallback>
          <p:sp>
            <p:nvSpPr>
              <p:cNvPr id="1052847" name=""/>
              <p:cNvSpPr/>
              <p:nvPr/>
            </p:nvSpPr>
            <p:spPr>
              <a:xfrm>
                <a:off x="2985784" y="2190496"/>
                <a:ext cx="216104" cy="14193"/>
              </a:xfrm>
            </p:spPr>
          </p:sp>
        </mc:Fallback>
      </mc:AlternateContent>
      <mc:AlternateContent xmlns:mc="http://schemas.openxmlformats.org/markup-compatibility/2006">
        <mc:Choice xmlns:p14="http://schemas.microsoft.com/office/powerpoint/2010/main" Requires="p14">
          <p:contentPart p14:bwMode="auto" r:id="rId85">
            <p14:nvContentPartPr>
              <p14:cNvPr id="1052848" name=""/>
              <p14:cNvContentPartPr/>
              <p14:nvPr/>
            </p14:nvContentPartPr>
            <p14:xfrm>
              <a:off x="3107127" y="2139661"/>
              <a:ext cx="121429" cy="109658"/>
            </p14:xfrm>
          </p:contentPart>
        </mc:Choice>
        <mc:Fallback>
          <p:sp>
            <p:nvSpPr>
              <p:cNvPr id="1052848" name=""/>
              <p:cNvSpPr/>
              <p:nvPr/>
            </p:nvSpPr>
            <p:spPr>
              <a:xfrm>
                <a:off x="3107127" y="2139661"/>
                <a:ext cx="121429" cy="109658"/>
              </a:xfrm>
            </p:spPr>
          </p:sp>
        </mc:Fallback>
      </mc:AlternateContent>
      <mc:AlternateContent xmlns:mc="http://schemas.openxmlformats.org/markup-compatibility/2006">
        <mc:Choice xmlns:p14="http://schemas.microsoft.com/office/powerpoint/2010/main" Requires="p14">
          <p:contentPart p14:bwMode="auto" r:id="rId86">
            <p14:nvContentPartPr>
              <p14:cNvPr id="1052849" name=""/>
              <p14:cNvContentPartPr/>
              <p14:nvPr/>
            </p14:nvContentPartPr>
            <p14:xfrm>
              <a:off x="3305188" y="2211887"/>
              <a:ext cx="73745" cy="228344"/>
            </p14:xfrm>
          </p:contentPart>
        </mc:Choice>
        <mc:Fallback>
          <p:sp>
            <p:nvSpPr>
              <p:cNvPr id="1052849" name=""/>
              <p:cNvSpPr/>
              <p:nvPr/>
            </p:nvSpPr>
            <p:spPr>
              <a:xfrm>
                <a:off x="3305188" y="2211887"/>
                <a:ext cx="73745" cy="228344"/>
              </a:xfrm>
            </p:spPr>
          </p:sp>
        </mc:Fallback>
      </mc:AlternateContent>
      <mc:AlternateContent xmlns:mc="http://schemas.openxmlformats.org/markup-compatibility/2006">
        <mc:Choice xmlns:p14="http://schemas.microsoft.com/office/powerpoint/2010/main" Requires="p14">
          <p:contentPart p14:bwMode="auto" r:id="rId87">
            <p14:nvContentPartPr>
              <p14:cNvPr id="1052850" name=""/>
              <p14:cNvContentPartPr/>
              <p14:nvPr/>
            </p14:nvContentPartPr>
            <p14:xfrm>
              <a:off x="3407668" y="2241175"/>
              <a:ext cx="78336" cy="170812"/>
            </p14:xfrm>
          </p:contentPart>
        </mc:Choice>
        <mc:Fallback>
          <p:sp>
            <p:nvSpPr>
              <p:cNvPr id="1052850" name=""/>
              <p:cNvSpPr/>
              <p:nvPr/>
            </p:nvSpPr>
            <p:spPr>
              <a:xfrm>
                <a:off x="3407668" y="2241175"/>
                <a:ext cx="78336" cy="170812"/>
              </a:xfrm>
            </p:spPr>
          </p:sp>
        </mc:Fallback>
      </mc:AlternateContent>
      <mc:AlternateContent xmlns:mc="http://schemas.openxmlformats.org/markup-compatibility/2006">
        <mc:Choice xmlns:p14="http://schemas.microsoft.com/office/powerpoint/2010/main" Requires="p14">
          <p:contentPart p14:bwMode="auto" r:id="rId88">
            <p14:nvContentPartPr>
              <p14:cNvPr id="1052851" name=""/>
              <p14:cNvContentPartPr/>
              <p14:nvPr/>
            </p14:nvContentPartPr>
            <p14:xfrm>
              <a:off x="3357312" y="2309613"/>
              <a:ext cx="167287" cy="39777"/>
            </p14:xfrm>
          </p:contentPart>
        </mc:Choice>
        <mc:Fallback>
          <p:sp>
            <p:nvSpPr>
              <p:cNvPr id="1052851" name=""/>
              <p:cNvSpPr/>
              <p:nvPr/>
            </p:nvSpPr>
            <p:spPr>
              <a:xfrm>
                <a:off x="3357312" y="2309613"/>
                <a:ext cx="167287" cy="39777"/>
              </a:xfrm>
            </p:spPr>
          </p:sp>
        </mc:Fallback>
      </mc:AlternateContent>
      <mc:AlternateContent xmlns:mc="http://schemas.openxmlformats.org/markup-compatibility/2006">
        <mc:Choice xmlns:p14="http://schemas.microsoft.com/office/powerpoint/2010/main" Requires="p14">
          <p:contentPart p14:bwMode="auto" r:id="rId89">
            <p14:nvContentPartPr>
              <p14:cNvPr id="1052852" name=""/>
              <p14:cNvContentPartPr/>
              <p14:nvPr/>
            </p14:nvContentPartPr>
            <p14:xfrm>
              <a:off x="3487471" y="2248372"/>
              <a:ext cx="96509" cy="231633"/>
            </p14:xfrm>
          </p:contentPart>
        </mc:Choice>
        <mc:Fallback>
          <p:sp>
            <p:nvSpPr>
              <p:cNvPr id="1052852" name=""/>
              <p:cNvSpPr/>
              <p:nvPr/>
            </p:nvSpPr>
            <p:spPr>
              <a:xfrm>
                <a:off x="3487471" y="2248372"/>
                <a:ext cx="96509" cy="231633"/>
              </a:xfrm>
            </p:spPr>
          </p:sp>
        </mc:Fallback>
      </mc:AlternateContent>
      <mc:AlternateContent xmlns:mc="http://schemas.openxmlformats.org/markup-compatibility/2006">
        <mc:Choice xmlns:p14="http://schemas.microsoft.com/office/powerpoint/2010/main" Requires="p14">
          <p:contentPart p14:bwMode="auto" r:id="rId90">
            <p14:nvContentPartPr>
              <p14:cNvPr id="1052853" name=""/>
              <p14:cNvContentPartPr/>
              <p14:nvPr/>
            </p14:nvContentPartPr>
            <p14:xfrm>
              <a:off x="761470" y="4078962"/>
              <a:ext cx="327835" cy="254042"/>
            </p14:xfrm>
          </p:contentPart>
        </mc:Choice>
        <mc:Fallback>
          <p:sp>
            <p:nvSpPr>
              <p:cNvPr id="1052853" name=""/>
              <p:cNvSpPr/>
              <p:nvPr/>
            </p:nvSpPr>
            <p:spPr>
              <a:xfrm>
                <a:off x="761470" y="4078962"/>
                <a:ext cx="327835" cy="254042"/>
              </a:xfrm>
            </p:spPr>
          </p:sp>
        </mc:Fallback>
      </mc:AlternateContent>
      <mc:AlternateContent xmlns:mc="http://schemas.openxmlformats.org/markup-compatibility/2006">
        <mc:Choice xmlns:p14="http://schemas.microsoft.com/office/powerpoint/2010/main" Requires="p14">
          <p:contentPart p14:bwMode="auto" r:id="rId91">
            <p14:nvContentPartPr>
              <p14:cNvPr id="1052854" name=""/>
              <p14:cNvContentPartPr/>
              <p14:nvPr/>
            </p14:nvContentPartPr>
            <p14:xfrm>
              <a:off x="840012" y="3957725"/>
              <a:ext cx="221946" cy="11855"/>
            </p14:xfrm>
          </p:contentPart>
        </mc:Choice>
        <mc:Fallback>
          <p:sp>
            <p:nvSpPr>
              <p:cNvPr id="1052854" name=""/>
              <p:cNvSpPr/>
              <p:nvPr/>
            </p:nvSpPr>
            <p:spPr>
              <a:xfrm>
                <a:off x="840012" y="3957725"/>
                <a:ext cx="221946" cy="11855"/>
              </a:xfrm>
            </p:spPr>
          </p:sp>
        </mc:Fallback>
      </mc:AlternateContent>
      <mc:AlternateContent xmlns:mc="http://schemas.openxmlformats.org/markup-compatibility/2006">
        <mc:Choice xmlns:p14="http://schemas.microsoft.com/office/powerpoint/2010/main" Requires="p14">
          <p:contentPart p14:bwMode="auto" r:id="rId92">
            <p14:nvContentPartPr>
              <p14:cNvPr id="1052855" name=""/>
              <p14:cNvContentPartPr/>
              <p14:nvPr/>
            </p14:nvContentPartPr>
            <p14:xfrm>
              <a:off x="1004596" y="3878302"/>
              <a:ext cx="122990" cy="150428"/>
            </p14:xfrm>
          </p:contentPart>
        </mc:Choice>
        <mc:Fallback>
          <p:sp>
            <p:nvSpPr>
              <p:cNvPr id="1052855" name=""/>
              <p:cNvSpPr/>
              <p:nvPr/>
            </p:nvSpPr>
            <p:spPr>
              <a:xfrm>
                <a:off x="1004596" y="3878302"/>
                <a:ext cx="122990" cy="150428"/>
              </a:xfrm>
            </p:spPr>
          </p:sp>
        </mc:Fallback>
      </mc:AlternateContent>
      <mc:AlternateContent xmlns:mc="http://schemas.openxmlformats.org/markup-compatibility/2006">
        <mc:Choice xmlns:p14="http://schemas.microsoft.com/office/powerpoint/2010/main" Requires="p14">
          <p:contentPart p14:bwMode="auto" r:id="rId93">
            <p14:nvContentPartPr>
              <p14:cNvPr id="1052856" name=""/>
              <p14:cNvContentPartPr/>
              <p14:nvPr/>
            </p14:nvContentPartPr>
            <p14:xfrm>
              <a:off x="1188928" y="4066190"/>
              <a:ext cx="110038" cy="368038"/>
            </p14:xfrm>
          </p:contentPart>
        </mc:Choice>
        <mc:Fallback>
          <p:sp>
            <p:nvSpPr>
              <p:cNvPr id="1052856" name=""/>
              <p:cNvSpPr/>
              <p:nvPr/>
            </p:nvSpPr>
            <p:spPr>
              <a:xfrm>
                <a:off x="1188928" y="4066190"/>
                <a:ext cx="110038" cy="368038"/>
              </a:xfrm>
            </p:spPr>
          </p:sp>
        </mc:Fallback>
      </mc:AlternateContent>
      <mc:AlternateContent xmlns:mc="http://schemas.openxmlformats.org/markup-compatibility/2006">
        <mc:Choice xmlns:p14="http://schemas.microsoft.com/office/powerpoint/2010/main" Requires="p14">
          <p:contentPart p14:bwMode="auto" r:id="rId94">
            <p14:nvContentPartPr>
              <p14:cNvPr id="1052857" name=""/>
              <p14:cNvContentPartPr/>
              <p14:nvPr/>
            </p14:nvContentPartPr>
            <p14:xfrm>
              <a:off x="1330982" y="4102428"/>
              <a:ext cx="108054" cy="266867"/>
            </p14:xfrm>
          </p:contentPart>
        </mc:Choice>
        <mc:Fallback>
          <p:sp>
            <p:nvSpPr>
              <p:cNvPr id="1052857" name=""/>
              <p:cNvSpPr/>
              <p:nvPr/>
            </p:nvSpPr>
            <p:spPr>
              <a:xfrm>
                <a:off x="1330982" y="4102428"/>
                <a:ext cx="108054" cy="266867"/>
              </a:xfrm>
            </p:spPr>
          </p:sp>
        </mc:Fallback>
      </mc:AlternateContent>
      <mc:AlternateContent xmlns:mc="http://schemas.openxmlformats.org/markup-compatibility/2006">
        <mc:Choice xmlns:p14="http://schemas.microsoft.com/office/powerpoint/2010/main" Requires="p14">
          <p:contentPart p14:bwMode="auto" r:id="rId95">
            <p14:nvContentPartPr>
              <p14:cNvPr id="1052858" name=""/>
              <p14:cNvContentPartPr/>
              <p14:nvPr/>
            </p14:nvContentPartPr>
            <p14:xfrm>
              <a:off x="1290522" y="4199434"/>
              <a:ext cx="174280" cy="36437"/>
            </p14:xfrm>
          </p:contentPart>
        </mc:Choice>
        <mc:Fallback>
          <p:sp>
            <p:nvSpPr>
              <p:cNvPr id="1052858" name=""/>
              <p:cNvSpPr/>
              <p:nvPr/>
            </p:nvSpPr>
            <p:spPr>
              <a:xfrm>
                <a:off x="1290522" y="4199434"/>
                <a:ext cx="174280" cy="36437"/>
              </a:xfrm>
            </p:spPr>
          </p:sp>
        </mc:Fallback>
      </mc:AlternateContent>
      <mc:AlternateContent xmlns:mc="http://schemas.openxmlformats.org/markup-compatibility/2006">
        <mc:Choice xmlns:p14="http://schemas.microsoft.com/office/powerpoint/2010/main" Requires="p14">
          <p:contentPart p14:bwMode="auto" r:id="rId96">
            <p14:nvContentPartPr>
              <p14:cNvPr id="1052859" name=""/>
              <p14:cNvContentPartPr/>
              <p14:nvPr/>
            </p14:nvContentPartPr>
            <p14:xfrm>
              <a:off x="1462167" y="4088280"/>
              <a:ext cx="69422" cy="350988"/>
            </p14:xfrm>
          </p:contentPart>
        </mc:Choice>
        <mc:Fallback>
          <p:sp>
            <p:nvSpPr>
              <p:cNvPr id="1052859" name=""/>
              <p:cNvSpPr/>
              <p:nvPr/>
            </p:nvSpPr>
            <p:spPr>
              <a:xfrm>
                <a:off x="1462167" y="4088280"/>
                <a:ext cx="69422" cy="350988"/>
              </a:xfrm>
            </p:spPr>
          </p:sp>
        </mc:Fallback>
      </mc:AlternateContent>
      <mc:AlternateContent xmlns:mc="http://schemas.openxmlformats.org/markup-compatibility/2006">
        <mc:Choice xmlns:p14="http://schemas.microsoft.com/office/powerpoint/2010/main" Requires="p14">
          <p:contentPart p14:bwMode="auto" r:id="rId97">
            <p14:nvContentPartPr>
              <p14:cNvPr id="1052860" name=""/>
              <p14:cNvContentPartPr/>
              <p14:nvPr/>
            </p14:nvContentPartPr>
            <p14:xfrm>
              <a:off x="1619691" y="4300184"/>
              <a:ext cx="121107" cy="8219"/>
            </p14:xfrm>
          </p:contentPart>
        </mc:Choice>
        <mc:Fallback>
          <p:sp>
            <p:nvSpPr>
              <p:cNvPr id="1052860" name=""/>
              <p:cNvSpPr/>
              <p:nvPr/>
            </p:nvSpPr>
            <p:spPr>
              <a:xfrm>
                <a:off x="1619691" y="4300184"/>
                <a:ext cx="121107" cy="8219"/>
              </a:xfrm>
            </p:spPr>
          </p:sp>
        </mc:Fallback>
      </mc:AlternateContent>
      <mc:AlternateContent xmlns:mc="http://schemas.openxmlformats.org/markup-compatibility/2006">
        <mc:Choice xmlns:p14="http://schemas.microsoft.com/office/powerpoint/2010/main" Requires="p14">
          <p:contentPart p14:bwMode="auto" r:id="rId98">
            <p14:nvContentPartPr>
              <p14:cNvPr id="1052861" name=""/>
              <p14:cNvContentPartPr/>
              <p14:nvPr/>
            </p14:nvContentPartPr>
            <p14:xfrm>
              <a:off x="1784275" y="4173254"/>
              <a:ext cx="264305" cy="215593"/>
            </p14:xfrm>
          </p:contentPart>
        </mc:Choice>
        <mc:Fallback>
          <p:sp>
            <p:nvSpPr>
              <p:cNvPr id="1052861" name=""/>
              <p:cNvSpPr/>
              <p:nvPr/>
            </p:nvSpPr>
            <p:spPr>
              <a:xfrm>
                <a:off x="1784275" y="4173254"/>
                <a:ext cx="264305" cy="215593"/>
              </a:xfrm>
            </p:spPr>
          </p:sp>
        </mc:Fallback>
      </mc:AlternateContent>
      <mc:AlternateContent xmlns:mc="http://schemas.openxmlformats.org/markup-compatibility/2006">
        <mc:Choice xmlns:p14="http://schemas.microsoft.com/office/powerpoint/2010/main" Requires="p14">
          <p:contentPart p14:bwMode="auto" r:id="rId99">
            <p14:nvContentPartPr>
              <p14:cNvPr id="1052862" name=""/>
              <p14:cNvContentPartPr/>
              <p14:nvPr/>
            </p14:nvContentPartPr>
            <p14:xfrm>
              <a:off x="1769714" y="4029953"/>
              <a:ext cx="255528" cy="19918"/>
            </p14:xfrm>
          </p:contentPart>
        </mc:Choice>
        <mc:Fallback>
          <p:sp>
            <p:nvSpPr>
              <p:cNvPr id="1052862" name=""/>
              <p:cNvSpPr/>
              <p:nvPr/>
            </p:nvSpPr>
            <p:spPr>
              <a:xfrm>
                <a:off x="1769714" y="4029953"/>
                <a:ext cx="255528" cy="19918"/>
              </a:xfrm>
            </p:spPr>
          </p:sp>
        </mc:Fallback>
      </mc:AlternateContent>
      <mc:AlternateContent xmlns:mc="http://schemas.openxmlformats.org/markup-compatibility/2006">
        <mc:Choice xmlns:p14="http://schemas.microsoft.com/office/powerpoint/2010/main" Requires="p14">
          <p:contentPart p14:bwMode="auto" r:id="rId100">
            <p14:nvContentPartPr>
              <p14:cNvPr id="1052863" name=""/>
              <p14:cNvContentPartPr/>
              <p14:nvPr/>
            </p14:nvContentPartPr>
            <p14:xfrm>
              <a:off x="1927238" y="3972370"/>
              <a:ext cx="143571" cy="167086"/>
            </p14:xfrm>
          </p:contentPart>
        </mc:Choice>
        <mc:Fallback>
          <p:sp>
            <p:nvSpPr>
              <p:cNvPr id="1052863" name=""/>
              <p:cNvSpPr/>
              <p:nvPr/>
            </p:nvSpPr>
            <p:spPr>
              <a:xfrm>
                <a:off x="1927238" y="3972370"/>
                <a:ext cx="143571" cy="167086"/>
              </a:xfrm>
            </p:spPr>
          </p:sp>
        </mc:Fallback>
      </mc:AlternateContent>
      <mc:AlternateContent xmlns:mc="http://schemas.openxmlformats.org/markup-compatibility/2006">
        <mc:Choice xmlns:p14="http://schemas.microsoft.com/office/powerpoint/2010/main" Requires="p14">
          <p:contentPart p14:bwMode="auto" r:id="rId101">
            <p14:nvContentPartPr>
              <p14:cNvPr id="1052864" name=""/>
              <p14:cNvContentPartPr/>
              <p14:nvPr/>
            </p14:nvContentPartPr>
            <p14:xfrm>
              <a:off x="2099956" y="4117319"/>
              <a:ext cx="127770" cy="369403"/>
            </p14:xfrm>
          </p:contentPart>
        </mc:Choice>
        <mc:Fallback>
          <p:sp>
            <p:nvSpPr>
              <p:cNvPr id="1052864" name=""/>
              <p:cNvSpPr/>
              <p:nvPr/>
            </p:nvSpPr>
            <p:spPr>
              <a:xfrm>
                <a:off x="2099956" y="4117319"/>
                <a:ext cx="127770" cy="369403"/>
              </a:xfrm>
            </p:spPr>
          </p:sp>
        </mc:Fallback>
      </mc:AlternateContent>
      <mc:AlternateContent xmlns:mc="http://schemas.openxmlformats.org/markup-compatibility/2006">
        <mc:Choice xmlns:p14="http://schemas.microsoft.com/office/powerpoint/2010/main" Requires="p14">
          <p:contentPart p14:bwMode="auto" r:id="rId102">
            <p14:nvContentPartPr>
              <p14:cNvPr id="1052865" name=""/>
              <p14:cNvContentPartPr/>
              <p14:nvPr/>
            </p14:nvContentPartPr>
            <p14:xfrm>
              <a:off x="2202887" y="4247376"/>
              <a:ext cx="136551" cy="179941"/>
            </p14:xfrm>
          </p:contentPart>
        </mc:Choice>
        <mc:Fallback>
          <p:sp>
            <p:nvSpPr>
              <p:cNvPr id="1052865" name=""/>
              <p:cNvSpPr/>
              <p:nvPr/>
            </p:nvSpPr>
            <p:spPr>
              <a:xfrm>
                <a:off x="2202887" y="4247376"/>
                <a:ext cx="136551" cy="179941"/>
              </a:xfrm>
            </p:spPr>
          </p:sp>
        </mc:Fallback>
      </mc:AlternateContent>
      <mc:AlternateContent xmlns:mc="http://schemas.openxmlformats.org/markup-compatibility/2006">
        <mc:Choice xmlns:p14="http://schemas.microsoft.com/office/powerpoint/2010/main" Requires="p14">
          <p:contentPart p14:bwMode="auto" r:id="rId103">
            <p14:nvContentPartPr>
              <p14:cNvPr id="1052866" name=""/>
              <p14:cNvContentPartPr/>
              <p14:nvPr/>
            </p14:nvContentPartPr>
            <p14:xfrm>
              <a:off x="2329794" y="4138664"/>
              <a:ext cx="118658" cy="338455"/>
            </p14:xfrm>
          </p:contentPart>
        </mc:Choice>
        <mc:Fallback>
          <p:sp>
            <p:nvSpPr>
              <p:cNvPr id="1052866" name=""/>
              <p:cNvSpPr/>
              <p:nvPr/>
            </p:nvSpPr>
            <p:spPr>
              <a:xfrm>
                <a:off x="2329794" y="4138664"/>
                <a:ext cx="118658" cy="338455"/>
              </a:xfrm>
            </p:spPr>
          </p:sp>
        </mc:Fallback>
      </mc:AlternateContent>
      <mc:AlternateContent xmlns:mc="http://schemas.openxmlformats.org/markup-compatibility/2006">
        <mc:Choice xmlns:p14="http://schemas.microsoft.com/office/powerpoint/2010/main" Requires="p14">
          <p:contentPart p14:bwMode="auto" r:id="rId104">
            <p14:nvContentPartPr>
              <p14:cNvPr id="1052867" name=""/>
              <p14:cNvContentPartPr/>
              <p14:nvPr/>
            </p14:nvContentPartPr>
            <p14:xfrm>
              <a:off x="2599254" y="4269466"/>
              <a:ext cx="164584" cy="12449"/>
            </p14:xfrm>
          </p:contentPart>
        </mc:Choice>
        <mc:Fallback>
          <p:sp>
            <p:nvSpPr>
              <p:cNvPr id="1052867" name=""/>
              <p:cNvSpPr/>
              <p:nvPr/>
            </p:nvSpPr>
            <p:spPr>
              <a:xfrm>
                <a:off x="2599254" y="4269466"/>
                <a:ext cx="164584" cy="12449"/>
              </a:xfrm>
            </p:spPr>
          </p:sp>
        </mc:Fallback>
      </mc:AlternateContent>
      <mc:AlternateContent xmlns:mc="http://schemas.openxmlformats.org/markup-compatibility/2006">
        <mc:Choice xmlns:p14="http://schemas.microsoft.com/office/powerpoint/2010/main" Requires="p14">
          <p:contentPart p14:bwMode="auto" r:id="rId105">
            <p14:nvContentPartPr>
              <p14:cNvPr id="1052868" name=""/>
              <p14:cNvContentPartPr/>
              <p14:nvPr/>
            </p14:nvContentPartPr>
            <p14:xfrm>
              <a:off x="2606755" y="4363534"/>
              <a:ext cx="178704" cy="14147"/>
            </p14:xfrm>
          </p:contentPart>
        </mc:Choice>
        <mc:Fallback>
          <p:sp>
            <p:nvSpPr>
              <p:cNvPr id="1052868" name=""/>
              <p:cNvSpPr/>
              <p:nvPr/>
            </p:nvSpPr>
            <p:spPr>
              <a:xfrm>
                <a:off x="2606755" y="4363534"/>
                <a:ext cx="178704" cy="14147"/>
              </a:xfrm>
            </p:spPr>
          </p:sp>
        </mc:Fallback>
      </mc:AlternateContent>
      <mc:AlternateContent xmlns:mc="http://schemas.openxmlformats.org/markup-compatibility/2006">
        <mc:Choice xmlns:p14="http://schemas.microsoft.com/office/powerpoint/2010/main" Requires="p14">
          <p:contentPart p14:bwMode="auto" r:id="rId106">
            <p14:nvContentPartPr>
              <p14:cNvPr id="1052869" name=""/>
              <p14:cNvContentPartPr/>
              <p14:nvPr/>
            </p14:nvContentPartPr>
            <p14:xfrm>
              <a:off x="2983262" y="4197792"/>
              <a:ext cx="258084" cy="236566"/>
            </p14:xfrm>
          </p:contentPart>
        </mc:Choice>
        <mc:Fallback>
          <p:sp>
            <p:nvSpPr>
              <p:cNvPr id="1052869" name=""/>
              <p:cNvSpPr/>
              <p:nvPr/>
            </p:nvSpPr>
            <p:spPr>
              <a:xfrm>
                <a:off x="2983262" y="4197792"/>
                <a:ext cx="258084" cy="236566"/>
              </a:xfrm>
            </p:spPr>
          </p:sp>
        </mc:Fallback>
      </mc:AlternateContent>
      <mc:AlternateContent xmlns:mc="http://schemas.openxmlformats.org/markup-compatibility/2006">
        <mc:Choice xmlns:p14="http://schemas.microsoft.com/office/powerpoint/2010/main" Requires="p14">
          <p:contentPart p14:bwMode="auto" r:id="rId107">
            <p14:nvContentPartPr>
              <p14:cNvPr id="1052870" name=""/>
              <p14:cNvContentPartPr/>
              <p14:nvPr/>
            </p14:nvContentPartPr>
            <p14:xfrm>
              <a:off x="2992844" y="4069731"/>
              <a:ext cx="276699" cy="25498"/>
            </p14:xfrm>
          </p:contentPart>
        </mc:Choice>
        <mc:Fallback>
          <p:sp>
            <p:nvSpPr>
              <p:cNvPr id="1052870" name=""/>
              <p:cNvSpPr/>
              <p:nvPr/>
            </p:nvSpPr>
            <p:spPr>
              <a:xfrm>
                <a:off x="2992844" y="4069731"/>
                <a:ext cx="276699" cy="25498"/>
              </a:xfrm>
            </p:spPr>
          </p:sp>
        </mc:Fallback>
      </mc:AlternateContent>
      <mc:AlternateContent xmlns:mc="http://schemas.openxmlformats.org/markup-compatibility/2006">
        <mc:Choice xmlns:p14="http://schemas.microsoft.com/office/powerpoint/2010/main" Requires="p14">
          <p:contentPart p14:bwMode="auto" r:id="rId108">
            <p14:nvContentPartPr>
              <p14:cNvPr id="1052871" name=""/>
              <p14:cNvContentPartPr/>
              <p14:nvPr/>
            </p14:nvContentPartPr>
            <p14:xfrm>
              <a:off x="3164488" y="4015557"/>
              <a:ext cx="156660" cy="184517"/>
            </p14:xfrm>
          </p:contentPart>
        </mc:Choice>
        <mc:Fallback>
          <p:sp>
            <p:nvSpPr>
              <p:cNvPr id="1052871" name=""/>
              <p:cNvSpPr/>
              <p:nvPr/>
            </p:nvSpPr>
            <p:spPr>
              <a:xfrm>
                <a:off x="3164488" y="4015557"/>
                <a:ext cx="156660" cy="184517"/>
              </a:xfrm>
            </p:spPr>
          </p:sp>
        </mc:Fallback>
      </mc:AlternateContent>
      <mc:AlternateContent xmlns:mc="http://schemas.openxmlformats.org/markup-compatibility/2006">
        <mc:Choice xmlns:p14="http://schemas.microsoft.com/office/powerpoint/2010/main" Requires="p14">
          <p:contentPart p14:bwMode="auto" r:id="rId109">
            <p14:nvContentPartPr>
              <p14:cNvPr id="1052872" name=""/>
              <p14:cNvContentPartPr/>
              <p14:nvPr/>
            </p14:nvContentPartPr>
            <p14:xfrm>
              <a:off x="3450868" y="4051795"/>
              <a:ext cx="99709" cy="472138"/>
            </p14:xfrm>
          </p:contentPart>
        </mc:Choice>
        <mc:Fallback>
          <p:sp>
            <p:nvSpPr>
              <p:cNvPr id="1052872" name=""/>
              <p:cNvSpPr/>
              <p:nvPr/>
            </p:nvSpPr>
            <p:spPr>
              <a:xfrm>
                <a:off x="3450868" y="4051795"/>
                <a:ext cx="99709" cy="472138"/>
              </a:xfrm>
            </p:spPr>
          </p:sp>
        </mc:Fallback>
      </mc:AlternateContent>
      <mc:AlternateContent xmlns:mc="http://schemas.openxmlformats.org/markup-compatibility/2006">
        <mc:Choice xmlns:p14="http://schemas.microsoft.com/office/powerpoint/2010/main" Requires="p14">
          <p:contentPart p14:bwMode="auto" r:id="rId110">
            <p14:nvContentPartPr>
              <p14:cNvPr id="1052873" name=""/>
              <p14:cNvContentPartPr/>
              <p14:nvPr/>
            </p14:nvContentPartPr>
            <p14:xfrm>
              <a:off x="3677308" y="4158612"/>
              <a:ext cx="101330" cy="236493"/>
            </p14:xfrm>
          </p:contentPart>
        </mc:Choice>
        <mc:Fallback>
          <p:sp>
            <p:nvSpPr>
              <p:cNvPr id="1052873" name=""/>
              <p:cNvSpPr/>
              <p:nvPr/>
            </p:nvSpPr>
            <p:spPr>
              <a:xfrm>
                <a:off x="3677308" y="4158612"/>
                <a:ext cx="101330" cy="236493"/>
              </a:xfrm>
            </p:spPr>
          </p:sp>
        </mc:Fallback>
      </mc:AlternateContent>
      <mc:AlternateContent xmlns:mc="http://schemas.openxmlformats.org/markup-compatibility/2006">
        <mc:Choice xmlns:p14="http://schemas.microsoft.com/office/powerpoint/2010/main" Requires="p14">
          <p:contentPart p14:bwMode="auto" r:id="rId111">
            <p14:nvContentPartPr>
              <p14:cNvPr id="1052874" name=""/>
              <p14:cNvContentPartPr/>
              <p14:nvPr/>
            </p14:nvContentPartPr>
            <p14:xfrm>
              <a:off x="3614999" y="4254822"/>
              <a:ext cx="162875" cy="22846"/>
            </p14:xfrm>
          </p:contentPart>
        </mc:Choice>
        <mc:Fallback>
          <p:sp>
            <p:nvSpPr>
              <p:cNvPr id="1052874" name=""/>
              <p:cNvSpPr/>
              <p:nvPr/>
            </p:nvSpPr>
            <p:spPr>
              <a:xfrm>
                <a:off x="3614999" y="4254822"/>
                <a:ext cx="162875" cy="22846"/>
              </a:xfrm>
            </p:spPr>
          </p:sp>
        </mc:Fallback>
      </mc:AlternateContent>
      <mc:AlternateContent xmlns:mc="http://schemas.openxmlformats.org/markup-compatibility/2006">
        <mc:Choice xmlns:p14="http://schemas.microsoft.com/office/powerpoint/2010/main" Requires="p14">
          <p:contentPart p14:bwMode="auto" r:id="rId112">
            <p14:nvContentPartPr>
              <p14:cNvPr id="1052875" name=""/>
              <p14:cNvContentPartPr/>
              <p14:nvPr/>
            </p14:nvContentPartPr>
            <p14:xfrm>
              <a:off x="3872245" y="4336418"/>
              <a:ext cx="152778" cy="8715"/>
            </p14:xfrm>
          </p:contentPart>
        </mc:Choice>
        <mc:Fallback>
          <p:sp>
            <p:nvSpPr>
              <p:cNvPr id="1052875" name=""/>
              <p:cNvSpPr/>
              <p:nvPr/>
            </p:nvSpPr>
            <p:spPr>
              <a:xfrm>
                <a:off x="3872245" y="4336418"/>
                <a:ext cx="152778" cy="8715"/>
              </a:xfrm>
            </p:spPr>
          </p:sp>
        </mc:Fallback>
      </mc:AlternateContent>
      <mc:AlternateContent xmlns:mc="http://schemas.openxmlformats.org/markup-compatibility/2006">
        <mc:Choice xmlns:p14="http://schemas.microsoft.com/office/powerpoint/2010/main" Requires="p14">
          <p:contentPart p14:bwMode="auto" r:id="rId113">
            <p14:nvContentPartPr>
              <p14:cNvPr id="1052876" name=""/>
              <p14:cNvContentPartPr/>
              <p14:nvPr/>
            </p14:nvContentPartPr>
            <p14:xfrm>
              <a:off x="4133721" y="4196332"/>
              <a:ext cx="128984" cy="147067"/>
            </p14:xfrm>
          </p:contentPart>
        </mc:Choice>
        <mc:Fallback>
          <p:sp>
            <p:nvSpPr>
              <p:cNvPr id="1052876" name=""/>
              <p:cNvSpPr/>
              <p:nvPr/>
            </p:nvSpPr>
            <p:spPr>
              <a:xfrm>
                <a:off x="4133721" y="4196332"/>
                <a:ext cx="128984" cy="147067"/>
              </a:xfrm>
            </p:spPr>
          </p:sp>
        </mc:Fallback>
      </mc:AlternateContent>
      <mc:AlternateContent xmlns:mc="http://schemas.openxmlformats.org/markup-compatibility/2006">
        <mc:Choice xmlns:p14="http://schemas.microsoft.com/office/powerpoint/2010/main" Requires="p14">
          <p:contentPart p14:bwMode="auto" r:id="rId114">
            <p14:nvContentPartPr>
              <p14:cNvPr id="1052877" name=""/>
              <p14:cNvContentPartPr/>
              <p14:nvPr/>
            </p14:nvContentPartPr>
            <p14:xfrm>
              <a:off x="4294516" y="4059240"/>
              <a:ext cx="154631" cy="488148"/>
            </p14:xfrm>
          </p:contentPart>
        </mc:Choice>
        <mc:Fallback>
          <p:sp>
            <p:nvSpPr>
              <p:cNvPr id="1052877" name=""/>
              <p:cNvSpPr/>
              <p:nvPr/>
            </p:nvSpPr>
            <p:spPr>
              <a:xfrm>
                <a:off x="4294516" y="4059240"/>
                <a:ext cx="154631" cy="488148"/>
              </a:xfrm>
            </p:spPr>
          </p:sp>
        </mc:Fallback>
      </mc:AlternateContent>
      <mc:AlternateContent xmlns:mc="http://schemas.openxmlformats.org/markup-compatibility/2006">
        <mc:Choice xmlns:p14="http://schemas.microsoft.com/office/powerpoint/2010/main" Requires="p14">
          <p:contentPart p14:bwMode="auto" r:id="rId115">
            <p14:nvContentPartPr>
              <p14:cNvPr id="1052878" name=""/>
              <p14:cNvContentPartPr/>
              <p14:nvPr/>
            </p14:nvContentPartPr>
            <p14:xfrm>
              <a:off x="933114" y="4714269"/>
              <a:ext cx="381850" cy="340213"/>
            </p14:xfrm>
          </p:contentPart>
        </mc:Choice>
        <mc:Fallback>
          <p:sp>
            <p:nvSpPr>
              <p:cNvPr id="1052878" name=""/>
              <p:cNvSpPr/>
              <p:nvPr/>
            </p:nvSpPr>
            <p:spPr>
              <a:xfrm>
                <a:off x="933114" y="4714269"/>
                <a:ext cx="381850" cy="340213"/>
              </a:xfrm>
            </p:spPr>
          </p:sp>
        </mc:Fallback>
      </mc:AlternateContent>
      <mc:AlternateContent xmlns:mc="http://schemas.openxmlformats.org/markup-compatibility/2006">
        <mc:Choice xmlns:p14="http://schemas.microsoft.com/office/powerpoint/2010/main" Requires="p14">
          <p:contentPart p14:bwMode="auto" r:id="rId116">
            <p14:nvContentPartPr>
              <p14:cNvPr id="1052879" name=""/>
              <p14:cNvContentPartPr/>
              <p14:nvPr/>
            </p14:nvContentPartPr>
            <p14:xfrm>
              <a:off x="975915" y="4580957"/>
              <a:ext cx="300487" cy="37395"/>
            </p14:xfrm>
          </p:contentPart>
        </mc:Choice>
        <mc:Fallback>
          <p:sp>
            <p:nvSpPr>
              <p:cNvPr id="1052879" name=""/>
              <p:cNvSpPr/>
              <p:nvPr/>
            </p:nvSpPr>
            <p:spPr>
              <a:xfrm>
                <a:off x="975915" y="4580957"/>
                <a:ext cx="300487" cy="37395"/>
              </a:xfrm>
            </p:spPr>
          </p:sp>
        </mc:Fallback>
      </mc:AlternateContent>
      <mc:AlternateContent xmlns:mc="http://schemas.openxmlformats.org/markup-compatibility/2006">
        <mc:Choice xmlns:p14="http://schemas.microsoft.com/office/powerpoint/2010/main" Requires="p14">
          <p:contentPart p14:bwMode="auto" r:id="rId117">
            <p14:nvContentPartPr>
              <p14:cNvPr id="1052880" name=""/>
              <p14:cNvContentPartPr/>
              <p14:nvPr/>
            </p14:nvContentPartPr>
            <p14:xfrm>
              <a:off x="1190360" y="4515432"/>
              <a:ext cx="120046" cy="220480"/>
            </p14:xfrm>
          </p:contentPart>
        </mc:Choice>
        <mc:Fallback>
          <p:sp>
            <p:nvSpPr>
              <p:cNvPr id="1052880" name=""/>
              <p:cNvSpPr/>
              <p:nvPr/>
            </p:nvSpPr>
            <p:spPr>
              <a:xfrm>
                <a:off x="1190360" y="4515432"/>
                <a:ext cx="120046" cy="220480"/>
              </a:xfrm>
            </p:spPr>
          </p:sp>
        </mc:Fallback>
      </mc:AlternateContent>
      <mc:AlternateContent xmlns:mc="http://schemas.openxmlformats.org/markup-compatibility/2006">
        <mc:Choice xmlns:p14="http://schemas.microsoft.com/office/powerpoint/2010/main" Requires="p14">
          <p:contentPart p14:bwMode="auto" r:id="rId118">
            <p14:nvContentPartPr>
              <p14:cNvPr id="1052881" name=""/>
              <p14:cNvContentPartPr/>
              <p14:nvPr/>
            </p14:nvContentPartPr>
            <p14:xfrm>
              <a:off x="1398789" y="4703816"/>
              <a:ext cx="99118" cy="480060"/>
            </p14:xfrm>
          </p:contentPart>
        </mc:Choice>
        <mc:Fallback>
          <p:sp>
            <p:nvSpPr>
              <p:cNvPr id="1052881" name=""/>
              <p:cNvSpPr/>
              <p:nvPr/>
            </p:nvSpPr>
            <p:spPr>
              <a:xfrm>
                <a:off x="1398789" y="4703816"/>
                <a:ext cx="99118" cy="480060"/>
              </a:xfrm>
            </p:spPr>
          </p:sp>
        </mc:Fallback>
      </mc:AlternateContent>
      <mc:AlternateContent xmlns:mc="http://schemas.openxmlformats.org/markup-compatibility/2006">
        <mc:Choice xmlns:p14="http://schemas.microsoft.com/office/powerpoint/2010/main" Requires="p14">
          <p:contentPart p14:bwMode="auto" r:id="rId119">
            <p14:nvContentPartPr>
              <p14:cNvPr id="1052882" name=""/>
              <p14:cNvContentPartPr/>
              <p14:nvPr/>
            </p14:nvContentPartPr>
            <p14:xfrm>
              <a:off x="1569032" y="4805082"/>
              <a:ext cx="82869" cy="326383"/>
            </p14:xfrm>
          </p:contentPart>
        </mc:Choice>
        <mc:Fallback>
          <p:sp>
            <p:nvSpPr>
              <p:cNvPr id="1052882" name=""/>
              <p:cNvSpPr/>
              <p:nvPr/>
            </p:nvSpPr>
            <p:spPr>
              <a:xfrm>
                <a:off x="1569032" y="4805082"/>
                <a:ext cx="82869" cy="326383"/>
              </a:xfrm>
            </p:spPr>
          </p:sp>
        </mc:Fallback>
      </mc:AlternateContent>
      <mc:AlternateContent xmlns:mc="http://schemas.openxmlformats.org/markup-compatibility/2006">
        <mc:Choice xmlns:p14="http://schemas.microsoft.com/office/powerpoint/2010/main" Requires="p14">
          <p:contentPart p14:bwMode="auto" r:id="rId120">
            <p14:nvContentPartPr>
              <p14:cNvPr id="1052883" name=""/>
              <p14:cNvContentPartPr/>
              <p14:nvPr/>
            </p14:nvContentPartPr>
            <p14:xfrm>
              <a:off x="1551599" y="4972121"/>
              <a:ext cx="117952" cy="7503"/>
            </p14:xfrm>
          </p:contentPart>
        </mc:Choice>
        <mc:Fallback>
          <p:sp>
            <p:nvSpPr>
              <p:cNvPr id="1052883" name=""/>
              <p:cNvSpPr/>
              <p:nvPr/>
            </p:nvSpPr>
            <p:spPr>
              <a:xfrm>
                <a:off x="1551599" y="4972121"/>
                <a:ext cx="117952" cy="7503"/>
              </a:xfrm>
            </p:spPr>
          </p:sp>
        </mc:Fallback>
      </mc:AlternateContent>
      <mc:AlternateContent xmlns:mc="http://schemas.openxmlformats.org/markup-compatibility/2006">
        <mc:Choice xmlns:p14="http://schemas.microsoft.com/office/powerpoint/2010/main" Requires="p14">
          <p:contentPart p14:bwMode="auto" r:id="rId121">
            <p14:nvContentPartPr>
              <p14:cNvPr id="1052884" name=""/>
              <p14:cNvContentPartPr/>
              <p14:nvPr/>
            </p14:nvContentPartPr>
            <p14:xfrm>
              <a:off x="1640871" y="4703816"/>
              <a:ext cx="141282" cy="551185"/>
            </p14:xfrm>
          </p:contentPart>
        </mc:Choice>
        <mc:Fallback>
          <p:sp>
            <p:nvSpPr>
              <p:cNvPr id="1052884" name=""/>
              <p:cNvSpPr/>
              <p:nvPr/>
            </p:nvSpPr>
            <p:spPr>
              <a:xfrm>
                <a:off x="1640871" y="4703816"/>
                <a:ext cx="141282" cy="551185"/>
              </a:xfrm>
            </p:spPr>
          </p:sp>
        </mc:Fallback>
      </mc:AlternateContent>
      <mc:AlternateContent xmlns:mc="http://schemas.openxmlformats.org/markup-compatibility/2006">
        <mc:Choice xmlns:p14="http://schemas.microsoft.com/office/powerpoint/2010/main" Requires="p14">
          <p:contentPart p14:bwMode="auto" r:id="rId122">
            <p14:nvContentPartPr>
              <p14:cNvPr id="1052885" name=""/>
              <p14:cNvContentPartPr/>
              <p14:nvPr/>
            </p14:nvContentPartPr>
            <p14:xfrm>
              <a:off x="1834136" y="5013247"/>
              <a:ext cx="189283" cy="12240"/>
            </p14:xfrm>
          </p:contentPart>
        </mc:Choice>
        <mc:Fallback>
          <p:sp>
            <p:nvSpPr>
              <p:cNvPr id="1052885" name=""/>
              <p:cNvSpPr/>
              <p:nvPr/>
            </p:nvSpPr>
            <p:spPr>
              <a:xfrm>
                <a:off x="1834136" y="5013247"/>
                <a:ext cx="189283" cy="12240"/>
              </a:xfrm>
            </p:spPr>
          </p:sp>
        </mc:Fallback>
      </mc:AlternateContent>
      <mc:AlternateContent xmlns:mc="http://schemas.openxmlformats.org/markup-compatibility/2006">
        <mc:Choice xmlns:p14="http://schemas.microsoft.com/office/powerpoint/2010/main" Requires="p14">
          <p:contentPart p14:bwMode="auto" r:id="rId123">
            <p14:nvContentPartPr>
              <p14:cNvPr id="1052886" name=""/>
              <p14:cNvContentPartPr/>
              <p14:nvPr/>
            </p14:nvContentPartPr>
            <p14:xfrm>
              <a:off x="1848256" y="5102177"/>
              <a:ext cx="200325" cy="5936"/>
            </p14:xfrm>
          </p:contentPart>
        </mc:Choice>
        <mc:Fallback>
          <p:sp>
            <p:nvSpPr>
              <p:cNvPr id="1052886" name=""/>
              <p:cNvSpPr/>
              <p:nvPr/>
            </p:nvSpPr>
            <p:spPr>
              <a:xfrm>
                <a:off x="1848256" y="5102177"/>
                <a:ext cx="200325" cy="5936"/>
              </a:xfrm>
            </p:spPr>
          </p:sp>
        </mc:Fallback>
      </mc:AlternateContent>
      <mc:AlternateContent xmlns:mc="http://schemas.openxmlformats.org/markup-compatibility/2006">
        <mc:Choice xmlns:p14="http://schemas.microsoft.com/office/powerpoint/2010/main" Requires="p14">
          <p:contentPart p14:bwMode="auto" r:id="rId124">
            <p14:nvContentPartPr>
              <p14:cNvPr id="1052887" name=""/>
              <p14:cNvContentPartPr/>
              <p14:nvPr/>
            </p14:nvContentPartPr>
            <p14:xfrm>
              <a:off x="2209293" y="4898756"/>
              <a:ext cx="214712" cy="242457"/>
            </p14:xfrm>
          </p:contentPart>
        </mc:Choice>
        <mc:Fallback>
          <p:sp>
            <p:nvSpPr>
              <p:cNvPr id="1052887" name=""/>
              <p:cNvSpPr/>
              <p:nvPr/>
            </p:nvSpPr>
            <p:spPr>
              <a:xfrm>
                <a:off x="2209293" y="4898756"/>
                <a:ext cx="214712" cy="242457"/>
              </a:xfrm>
            </p:spPr>
          </p:sp>
        </mc:Fallback>
      </mc:AlternateContent>
      <mc:AlternateContent xmlns:mc="http://schemas.openxmlformats.org/markup-compatibility/2006">
        <mc:Choice xmlns:p14="http://schemas.microsoft.com/office/powerpoint/2010/main" Requires="p14">
          <p:contentPart p14:bwMode="auto" r:id="rId125">
            <p14:nvContentPartPr>
              <p14:cNvPr id="1052888" name=""/>
              <p14:cNvContentPartPr/>
              <p14:nvPr/>
            </p14:nvContentPartPr>
            <p14:xfrm>
              <a:off x="2177424" y="4805082"/>
              <a:ext cx="294039" cy="8928"/>
            </p14:xfrm>
          </p:contentPart>
        </mc:Choice>
        <mc:Fallback>
          <p:sp>
            <p:nvSpPr>
              <p:cNvPr id="1052888" name=""/>
              <p:cNvSpPr/>
              <p:nvPr/>
            </p:nvSpPr>
            <p:spPr>
              <a:xfrm>
                <a:off x="2177424" y="4805082"/>
                <a:ext cx="294039" cy="8928"/>
              </a:xfrm>
            </p:spPr>
          </p:sp>
        </mc:Fallback>
      </mc:AlternateContent>
      <mc:AlternateContent xmlns:mc="http://schemas.openxmlformats.org/markup-compatibility/2006">
        <mc:Choice xmlns:p14="http://schemas.microsoft.com/office/powerpoint/2010/main" Requires="p14">
          <p:contentPart p14:bwMode="auto" r:id="rId126">
            <p14:nvContentPartPr>
              <p14:cNvPr id="1052889" name=""/>
              <p14:cNvContentPartPr/>
              <p14:nvPr/>
            </p14:nvContentPartPr>
            <p14:xfrm>
              <a:off x="2349068" y="4725658"/>
              <a:ext cx="130990" cy="158112"/>
            </p14:xfrm>
          </p:contentPart>
        </mc:Choice>
        <mc:Fallback>
          <p:sp>
            <p:nvSpPr>
              <p:cNvPr id="1052889" name=""/>
              <p:cNvSpPr/>
              <p:nvPr/>
            </p:nvSpPr>
            <p:spPr>
              <a:xfrm>
                <a:off x="2349068" y="4725658"/>
                <a:ext cx="130990" cy="158112"/>
              </a:xfrm>
            </p:spPr>
          </p:sp>
        </mc:Fallback>
      </mc:AlternateContent>
      <mc:AlternateContent xmlns:mc="http://schemas.openxmlformats.org/markup-compatibility/2006">
        <mc:Choice xmlns:p14="http://schemas.microsoft.com/office/powerpoint/2010/main" Requires="p14">
          <p:contentPart p14:bwMode="auto" r:id="rId127">
            <p14:nvContentPartPr>
              <p14:cNvPr id="1052890" name=""/>
              <p14:cNvContentPartPr/>
              <p14:nvPr/>
            </p14:nvContentPartPr>
            <p14:xfrm>
              <a:off x="2631213" y="4732607"/>
              <a:ext cx="118505" cy="367595"/>
            </p14:xfrm>
          </p:contentPart>
        </mc:Choice>
        <mc:Fallback>
          <p:sp>
            <p:nvSpPr>
              <p:cNvPr id="1052890" name=""/>
              <p:cNvSpPr/>
              <p:nvPr/>
            </p:nvSpPr>
            <p:spPr>
              <a:xfrm>
                <a:off x="2631213" y="4732607"/>
                <a:ext cx="118505" cy="367595"/>
              </a:xfrm>
            </p:spPr>
          </p:sp>
        </mc:Fallback>
      </mc:AlternateContent>
      <mc:AlternateContent xmlns:mc="http://schemas.openxmlformats.org/markup-compatibility/2006">
        <mc:Choice xmlns:p14="http://schemas.microsoft.com/office/powerpoint/2010/main" Requires="p14">
          <p:contentPart p14:bwMode="auto" r:id="rId128">
            <p14:nvContentPartPr>
              <p14:cNvPr id="1052891" name=""/>
              <p14:cNvContentPartPr/>
              <p14:nvPr/>
            </p14:nvContentPartPr>
            <p14:xfrm>
              <a:off x="2634995" y="4921240"/>
              <a:ext cx="166917" cy="32719"/>
            </p14:xfrm>
          </p:contentPart>
        </mc:Choice>
        <mc:Fallback>
          <p:sp>
            <p:nvSpPr>
              <p:cNvPr id="1052891" name=""/>
              <p:cNvSpPr/>
              <p:nvPr/>
            </p:nvSpPr>
            <p:spPr>
              <a:xfrm>
                <a:off x="2634995" y="4921240"/>
                <a:ext cx="166917" cy="32719"/>
              </a:xfrm>
            </p:spPr>
          </p:sp>
        </mc:Fallback>
      </mc:AlternateContent>
      <mc:AlternateContent xmlns:mc="http://schemas.openxmlformats.org/markup-compatibility/2006">
        <mc:Choice xmlns:p14="http://schemas.microsoft.com/office/powerpoint/2010/main" Requires="p14">
          <p:contentPart p14:bwMode="auto" r:id="rId129">
            <p14:nvContentPartPr>
              <p14:cNvPr id="1052892" name=""/>
              <p14:cNvContentPartPr/>
              <p14:nvPr/>
            </p14:nvContentPartPr>
            <p14:xfrm>
              <a:off x="2534832" y="5065940"/>
              <a:ext cx="7862" cy="31293"/>
            </p14:xfrm>
          </p:contentPart>
        </mc:Choice>
        <mc:Fallback>
          <p:sp>
            <p:nvSpPr>
              <p:cNvPr id="1052892" name=""/>
              <p:cNvSpPr/>
              <p:nvPr/>
            </p:nvSpPr>
            <p:spPr>
              <a:xfrm>
                <a:off x="2534832" y="5065940"/>
                <a:ext cx="7862" cy="31293"/>
              </a:xfrm>
            </p:spPr>
          </p:sp>
        </mc:Fallback>
      </mc:AlternateContent>
      <mc:AlternateContent xmlns:mc="http://schemas.openxmlformats.org/markup-compatibility/2006">
        <mc:Choice xmlns:p14="http://schemas.microsoft.com/office/powerpoint/2010/main" Requires="p14">
          <p:contentPart p14:bwMode="auto" r:id="rId130">
            <p14:nvContentPartPr>
              <p14:cNvPr id="1052893" name=""/>
              <p14:cNvContentPartPr/>
              <p14:nvPr/>
            </p14:nvContentPartPr>
            <p14:xfrm>
              <a:off x="2950043" y="5063658"/>
              <a:ext cx="215996" cy="20310"/>
            </p14:xfrm>
          </p:contentPart>
        </mc:Choice>
        <mc:Fallback>
          <p:sp>
            <p:nvSpPr>
              <p:cNvPr id="1052893" name=""/>
              <p:cNvSpPr/>
              <p:nvPr/>
            </p:nvSpPr>
            <p:spPr>
              <a:xfrm>
                <a:off x="2950043" y="5063658"/>
                <a:ext cx="215996" cy="20310"/>
              </a:xfrm>
            </p:spPr>
          </p:sp>
        </mc:Fallback>
      </mc:AlternateContent>
      <mc:AlternateContent xmlns:mc="http://schemas.openxmlformats.org/markup-compatibility/2006">
        <mc:Choice xmlns:p14="http://schemas.microsoft.com/office/powerpoint/2010/main" Requires="p14">
          <p:contentPart p14:bwMode="auto" r:id="rId131">
            <p14:nvContentPartPr>
              <p14:cNvPr id="1052894" name=""/>
              <p14:cNvContentPartPr/>
              <p14:nvPr/>
            </p14:nvContentPartPr>
            <p14:xfrm>
              <a:off x="3021525" y="5008358"/>
              <a:ext cx="22322" cy="141311"/>
            </p14:xfrm>
          </p:contentPart>
        </mc:Choice>
        <mc:Fallback>
          <p:sp>
            <p:nvSpPr>
              <p:cNvPr id="1052894" name=""/>
              <p:cNvSpPr/>
              <p:nvPr/>
            </p:nvSpPr>
            <p:spPr>
              <a:xfrm>
                <a:off x="3021525" y="5008358"/>
                <a:ext cx="22322" cy="141311"/>
              </a:xfrm>
            </p:spPr>
          </p:sp>
        </mc:Fallback>
      </mc:AlternateContent>
      <mc:AlternateContent xmlns:mc="http://schemas.openxmlformats.org/markup-compatibility/2006">
        <mc:Choice xmlns:p14="http://schemas.microsoft.com/office/powerpoint/2010/main" Requires="p14">
          <p:contentPart p14:bwMode="auto" r:id="rId132">
            <p14:nvContentPartPr>
              <p14:cNvPr id="1052895" name=""/>
              <p14:cNvContentPartPr/>
              <p14:nvPr/>
            </p14:nvContentPartPr>
            <p14:xfrm>
              <a:off x="3239500" y="4845344"/>
              <a:ext cx="248005" cy="301104"/>
            </p14:xfrm>
          </p:contentPart>
        </mc:Choice>
        <mc:Fallback>
          <p:sp>
            <p:nvSpPr>
              <p:cNvPr id="1052895" name=""/>
              <p:cNvSpPr/>
              <p:nvPr/>
            </p:nvSpPr>
            <p:spPr>
              <a:xfrm>
                <a:off x="3239500" y="4845344"/>
                <a:ext cx="248005" cy="301104"/>
              </a:xfrm>
            </p:spPr>
          </p:sp>
        </mc:Fallback>
      </mc:AlternateContent>
      <mc:AlternateContent xmlns:mc="http://schemas.openxmlformats.org/markup-compatibility/2006">
        <mc:Choice xmlns:p14="http://schemas.microsoft.com/office/powerpoint/2010/main" Requires="p14">
          <p:contentPart p14:bwMode="auto" r:id="rId133">
            <p14:nvContentPartPr>
              <p14:cNvPr id="1052896" name=""/>
              <p14:cNvContentPartPr/>
              <p14:nvPr/>
            </p14:nvContentPartPr>
            <p14:xfrm>
              <a:off x="3473435" y="5123311"/>
              <a:ext cx="87422" cy="139849"/>
            </p14:xfrm>
          </p:contentPart>
        </mc:Choice>
        <mc:Fallback>
          <p:sp>
            <p:nvSpPr>
              <p:cNvPr id="1052896" name=""/>
              <p:cNvSpPr/>
              <p:nvPr/>
            </p:nvSpPr>
            <p:spPr>
              <a:xfrm>
                <a:off x="3473435" y="5123311"/>
                <a:ext cx="87422" cy="139849"/>
              </a:xfrm>
            </p:spPr>
          </p:sp>
        </mc:Fallback>
      </mc:AlternateContent>
      <mc:AlternateContent xmlns:mc="http://schemas.openxmlformats.org/markup-compatibility/2006">
        <mc:Choice xmlns:p14="http://schemas.microsoft.com/office/powerpoint/2010/main" Requires="p14">
          <p:contentPart p14:bwMode="auto" r:id="rId134">
            <p14:nvContentPartPr>
              <p14:cNvPr id="1052897" name=""/>
              <p14:cNvContentPartPr/>
              <p14:nvPr/>
            </p14:nvContentPartPr>
            <p14:xfrm>
              <a:off x="3203759" y="4740302"/>
              <a:ext cx="246656" cy="28542"/>
            </p14:xfrm>
          </p:contentPart>
        </mc:Choice>
        <mc:Fallback>
          <p:sp>
            <p:nvSpPr>
              <p:cNvPr id="1052897" name=""/>
              <p:cNvSpPr/>
              <p:nvPr/>
            </p:nvSpPr>
            <p:spPr>
              <a:xfrm>
                <a:off x="3203759" y="4740302"/>
                <a:ext cx="246656" cy="28542"/>
              </a:xfrm>
            </p:spPr>
          </p:sp>
        </mc:Fallback>
      </mc:AlternateContent>
      <mc:AlternateContent xmlns:mc="http://schemas.openxmlformats.org/markup-compatibility/2006">
        <mc:Choice xmlns:p14="http://schemas.microsoft.com/office/powerpoint/2010/main" Requires="p14">
          <p:contentPart p14:bwMode="auto" r:id="rId135">
            <p14:nvContentPartPr>
              <p14:cNvPr id="1052898" name=""/>
              <p14:cNvContentPartPr/>
              <p14:nvPr/>
            </p14:nvContentPartPr>
            <p14:xfrm>
              <a:off x="3350252" y="4689172"/>
              <a:ext cx="141290" cy="187210"/>
            </p14:xfrm>
          </p:contentPart>
        </mc:Choice>
        <mc:Fallback>
          <p:sp>
            <p:nvSpPr>
              <p:cNvPr id="1052898" name=""/>
              <p:cNvSpPr/>
              <p:nvPr/>
            </p:nvSpPr>
            <p:spPr>
              <a:xfrm>
                <a:off x="3350252" y="4689172"/>
                <a:ext cx="141290" cy="187210"/>
              </a:xfrm>
            </p:spPr>
          </p:sp>
        </mc:Fallback>
      </mc:AlternateContent>
      <mc:AlternateContent xmlns:mc="http://schemas.openxmlformats.org/markup-compatibility/2006">
        <mc:Choice xmlns:p14="http://schemas.microsoft.com/office/powerpoint/2010/main" Requires="p14">
          <p:contentPart p14:bwMode="auto" r:id="rId136">
            <p14:nvContentPartPr>
              <p14:cNvPr id="1052899" name=""/>
              <p14:cNvContentPartPr/>
              <p14:nvPr/>
            </p14:nvContentPartPr>
            <p14:xfrm>
              <a:off x="724501" y="4468119"/>
              <a:ext cx="2946486" cy="1046392"/>
            </p14:xfrm>
          </p:contentPart>
        </mc:Choice>
        <mc:Fallback>
          <p:sp>
            <p:nvSpPr>
              <p:cNvPr id="1052899" name=""/>
              <p:cNvSpPr/>
              <p:nvPr/>
            </p:nvSpPr>
            <p:spPr>
              <a:xfrm>
                <a:off x="724501" y="4468119"/>
                <a:ext cx="2946486" cy="1046392"/>
              </a:xfrm>
            </p:spPr>
          </p:sp>
        </mc:Fallback>
      </mc:AlternateContent>
      <mc:AlternateContent xmlns:mc="http://schemas.openxmlformats.org/markup-compatibility/2006">
        <mc:Choice xmlns:p14="http://schemas.microsoft.com/office/powerpoint/2010/main" Requires="p14">
          <p:contentPart p14:bwMode="auto" r:id="rId137">
            <p14:nvContentPartPr>
              <p14:cNvPr id="1052900" name=""/>
              <p14:cNvContentPartPr/>
              <p14:nvPr/>
            </p14:nvContentPartPr>
            <p14:xfrm>
              <a:off x="3614999" y="4544472"/>
              <a:ext cx="101382" cy="1028540"/>
            </p14:xfrm>
          </p:contentPart>
        </mc:Choice>
        <mc:Fallback>
          <p:sp>
            <p:nvSpPr>
              <p:cNvPr id="1052900" name=""/>
              <p:cNvSpPr/>
              <p:nvPr/>
            </p:nvSpPr>
            <p:spPr>
              <a:xfrm>
                <a:off x="3614999" y="4544472"/>
                <a:ext cx="101382" cy="1028540"/>
              </a:xfrm>
            </p:spPr>
          </p:sp>
        </mc:Fallback>
      </mc:AlternateContent>
      <mc:AlternateContent xmlns:mc="http://schemas.openxmlformats.org/markup-compatibility/2006">
        <mc:Choice xmlns:p14="http://schemas.microsoft.com/office/powerpoint/2010/main" Requires="p14">
          <p:contentPart p14:bwMode="auto" r:id="rId138">
            <p14:nvContentPartPr>
              <p14:cNvPr id="1052901" name=""/>
              <p14:cNvContentPartPr/>
              <p14:nvPr/>
            </p14:nvContentPartPr>
            <p14:xfrm>
              <a:off x="3018308" y="5457104"/>
              <a:ext cx="646551" cy="21852"/>
            </p14:xfrm>
          </p:contentPart>
        </mc:Choice>
        <mc:Fallback>
          <p:sp>
            <p:nvSpPr>
              <p:cNvPr id="1052901" name=""/>
              <p:cNvSpPr/>
              <p:nvPr/>
            </p:nvSpPr>
            <p:spPr>
              <a:xfrm>
                <a:off x="3018308" y="5457104"/>
                <a:ext cx="646551" cy="21852"/>
              </a:xfrm>
            </p:spPr>
          </p:sp>
        </mc:Fallback>
      </mc:AlternateContent>
      <mc:AlternateContent xmlns:mc="http://schemas.openxmlformats.org/markup-compatibility/2006">
        <mc:Choice xmlns:p14="http://schemas.microsoft.com/office/powerpoint/2010/main" Requires="p14">
          <p:contentPart p14:bwMode="auto" r:id="rId139">
            <p14:nvContentPartPr>
              <p14:cNvPr id="1052902" name=""/>
              <p14:cNvContentPartPr/>
              <p14:nvPr/>
            </p14:nvContentPartPr>
            <p14:xfrm>
              <a:off x="5107856" y="133211"/>
              <a:ext cx="127167" cy="6383945"/>
            </p14:xfrm>
          </p:contentPart>
        </mc:Choice>
        <mc:Fallback>
          <p:sp>
            <p:nvSpPr>
              <p:cNvPr id="1052902" name=""/>
              <p:cNvSpPr/>
              <p:nvPr/>
            </p:nvSpPr>
            <p:spPr>
              <a:xfrm>
                <a:off x="5107856" y="133211"/>
                <a:ext cx="127167" cy="6383945"/>
              </a:xfrm>
            </p:spPr>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52181" name="Forme libre 47"/>
          <p:cNvSpPr/>
          <p:nvPr/>
        </p:nvSpPr>
        <p:spPr>
          <a:xfrm>
            <a:off x="3155324" y="2344753"/>
            <a:ext cx="3812146" cy="1055270"/>
          </a:xfrm>
          <a:custGeom>
            <a:avLst/>
            <a:gdLst>
              <a:gd name="connsiteX0" fmla="*/ 0 w 3812146"/>
              <a:gd name="connsiteY0" fmla="*/ 127991 h 1055270"/>
              <a:gd name="connsiteX1" fmla="*/ 669701 w 3812146"/>
              <a:gd name="connsiteY1" fmla="*/ 24960 h 1055270"/>
              <a:gd name="connsiteX2" fmla="*/ 1455313 w 3812146"/>
              <a:gd name="connsiteY2" fmla="*/ 540115 h 1055270"/>
              <a:gd name="connsiteX3" fmla="*/ 2768958 w 3812146"/>
              <a:gd name="connsiteY3" fmla="*/ 656025 h 1055270"/>
              <a:gd name="connsiteX4" fmla="*/ 3812146 w 3812146"/>
              <a:gd name="connsiteY4" fmla="*/ 1055270 h 1055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2146" h="1055270">
                <a:moveTo>
                  <a:pt x="0" y="127991"/>
                </a:moveTo>
                <a:cubicBezTo>
                  <a:pt x="213574" y="42132"/>
                  <a:pt x="427149" y="-43727"/>
                  <a:pt x="669701" y="24960"/>
                </a:cubicBezTo>
                <a:cubicBezTo>
                  <a:pt x="912253" y="93647"/>
                  <a:pt x="1105437" y="434938"/>
                  <a:pt x="1455313" y="540115"/>
                </a:cubicBezTo>
                <a:cubicBezTo>
                  <a:pt x="1805189" y="645292"/>
                  <a:pt x="2376153" y="570166"/>
                  <a:pt x="2768958" y="656025"/>
                </a:cubicBezTo>
                <a:cubicBezTo>
                  <a:pt x="3161763" y="741884"/>
                  <a:pt x="3486954" y="898577"/>
                  <a:pt x="3812146" y="105527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2182" name="Titre 1"/>
          <p:cNvSpPr>
            <a:spLocks noGrp="1"/>
          </p:cNvSpPr>
          <p:nvPr>
            <p:ph type="title"/>
          </p:nvPr>
        </p:nvSpPr>
        <p:spPr>
          <a:xfrm>
            <a:off x="220014" y="94669"/>
            <a:ext cx="6477000" cy="742458"/>
          </a:xfrm>
          <a:solidFill>
            <a:schemeClr val="accent2">
              <a:lumMod val="40000"/>
              <a:lumOff val="60000"/>
            </a:schemeClr>
          </a:solidFill>
        </p:spPr>
        <p:txBody>
          <a:bodyPr>
            <a:normAutofit fontScale="90000"/>
          </a:bodyPr>
          <a:p>
            <a:r>
              <a:rPr b="1" dirty="0" lang="fr-MA" u="sng"/>
              <a:t>Changement de référentiel</a:t>
            </a:r>
            <a:endParaRPr b="1" dirty="0" lang="en-US" u="sng"/>
          </a:p>
        </p:txBody>
      </p:sp>
      <p:sp>
        <p:nvSpPr>
          <p:cNvPr id="1052183" name="ZoneTexte 3"/>
          <p:cNvSpPr txBox="1">
            <a:spLocks noChangeAspect="1" noMove="1" noResize="1" noRot="1" noAdjustHandles="1" noEditPoints="1" noChangeArrowheads="1" noChangeShapeType="1" noTextEdit="1"/>
          </p:cNvSpPr>
          <p:nvPr/>
        </p:nvSpPr>
        <p:spPr>
          <a:xfrm>
            <a:off x="425003" y="1120462"/>
            <a:ext cx="10543912" cy="391261"/>
          </a:xfrm>
          <a:prstGeom prst="rect"/>
          <a:blipFill rotWithShape="0">
            <a:blip xmlns:r="http://schemas.openxmlformats.org/officeDocument/2006/relationships" r:embed="rId1"/>
            <a:stretch>
              <a:fillRect t="-20313" b="-20313"/>
            </a:stretch>
          </a:blipFill>
        </p:spPr>
        <p:txBody>
          <a:bodyPr/>
          <a:p>
            <a:r>
              <a:rPr lang="en-US">
                <a:noFill/>
              </a:rPr>
              <a:t> </a:t>
            </a:r>
          </a:p>
        </p:txBody>
      </p:sp>
      <p:grpSp>
        <p:nvGrpSpPr>
          <p:cNvPr id="116" name="Groupe 31"/>
          <p:cNvGrpSpPr/>
          <p:nvPr/>
        </p:nvGrpSpPr>
        <p:grpSpPr>
          <a:xfrm>
            <a:off x="498024" y="1603349"/>
            <a:ext cx="2294600" cy="2045768"/>
            <a:chOff x="498024" y="1603349"/>
            <a:chExt cx="2294600" cy="2045768"/>
          </a:xfrm>
        </p:grpSpPr>
        <p:cxnSp>
          <p:nvCxnSpPr>
            <p:cNvPr id="3145868" name="Connecteur droit avec flèche 5"/>
            <p:cNvCxnSpPr>
              <a:cxnSpLocks/>
            </p:cNvCxnSpPr>
            <p:nvPr/>
          </p:nvCxnSpPr>
          <p:spPr>
            <a:xfrm flipV="1">
              <a:off x="1558344" y="1764406"/>
              <a:ext cx="0" cy="1171977"/>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69" name="Connecteur droit avec flèche 6"/>
            <p:cNvCxnSpPr>
              <a:cxnSpLocks/>
            </p:cNvCxnSpPr>
            <p:nvPr/>
          </p:nvCxnSpPr>
          <p:spPr>
            <a:xfrm flipH="1">
              <a:off x="785611" y="2936384"/>
              <a:ext cx="772733" cy="63106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70" name="Connecteur droit avec flèche 7"/>
            <p:cNvCxnSpPr>
              <a:cxnSpLocks/>
            </p:cNvCxnSpPr>
            <p:nvPr/>
          </p:nvCxnSpPr>
          <p:spPr>
            <a:xfrm>
              <a:off x="1558344" y="2936383"/>
              <a:ext cx="1017431"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184" name="ZoneTexte 11"/>
            <p:cNvSpPr txBox="1"/>
            <p:nvPr/>
          </p:nvSpPr>
          <p:spPr>
            <a:xfrm>
              <a:off x="1131240" y="2622927"/>
              <a:ext cx="388248" cy="461665"/>
            </a:xfrm>
            <a:prstGeom prst="rect"/>
            <a:noFill/>
          </p:spPr>
          <p:txBody>
            <a:bodyPr rtlCol="0" wrap="none">
              <a:spAutoFit/>
            </a:bodyPr>
            <a:p>
              <a:r>
                <a:rPr dirty="0" sz="2400" lang="fr-MA"/>
                <a:t>O</a:t>
              </a:r>
              <a:endParaRPr dirty="0" sz="2400" lang="en-US"/>
            </a:p>
          </p:txBody>
        </p:sp>
        <p:sp>
          <p:nvSpPr>
            <p:cNvPr id="1052185" name="ZoneTexte 12"/>
            <p:cNvSpPr txBox="1"/>
            <p:nvPr/>
          </p:nvSpPr>
          <p:spPr>
            <a:xfrm>
              <a:off x="581869" y="2059221"/>
              <a:ext cx="538479" cy="574040"/>
            </a:xfrm>
            <a:prstGeom prst="rect"/>
            <a:noFill/>
          </p:spPr>
          <p:txBody>
            <a:bodyPr rtlCol="0" wrap="none">
              <a:spAutoFit/>
            </a:bodyPr>
            <a:p>
              <a:r>
                <a:rPr dirty="0" sz="3200" i="1" lang="fr-MA"/>
                <a:t>R</a:t>
              </a:r>
              <a:endParaRPr dirty="0" sz="3200" i="1" lang="en-US"/>
            </a:p>
          </p:txBody>
        </p:sp>
        <p:sp>
          <p:nvSpPr>
            <p:cNvPr id="1052186" name="ZoneTexte 13"/>
            <p:cNvSpPr txBox="1"/>
            <p:nvPr/>
          </p:nvSpPr>
          <p:spPr>
            <a:xfrm>
              <a:off x="2468496" y="2788206"/>
              <a:ext cx="324128" cy="461665"/>
            </a:xfrm>
            <a:prstGeom prst="rect"/>
            <a:noFill/>
          </p:spPr>
          <p:txBody>
            <a:bodyPr rtlCol="0" wrap="none">
              <a:spAutoFit/>
            </a:bodyPr>
            <a:p>
              <a:r>
                <a:rPr dirty="0" sz="2400" lang="fr-MA"/>
                <a:t>y</a:t>
              </a:r>
              <a:endParaRPr dirty="0" sz="2400" lang="en-US"/>
            </a:p>
          </p:txBody>
        </p:sp>
        <p:sp>
          <p:nvSpPr>
            <p:cNvPr id="1052187" name="ZoneTexte 14"/>
            <p:cNvSpPr txBox="1"/>
            <p:nvPr/>
          </p:nvSpPr>
          <p:spPr>
            <a:xfrm>
              <a:off x="498024" y="3187452"/>
              <a:ext cx="317716" cy="461665"/>
            </a:xfrm>
            <a:prstGeom prst="rect"/>
            <a:noFill/>
          </p:spPr>
          <p:txBody>
            <a:bodyPr rtlCol="0" wrap="none">
              <a:spAutoFit/>
            </a:bodyPr>
            <a:p>
              <a:r>
                <a:rPr dirty="0" sz="2400" lang="fr-MA"/>
                <a:t>x</a:t>
              </a:r>
              <a:endParaRPr dirty="0" sz="2400" lang="en-US"/>
            </a:p>
          </p:txBody>
        </p:sp>
        <p:sp>
          <p:nvSpPr>
            <p:cNvPr id="1052188" name="ZoneTexte 15"/>
            <p:cNvSpPr txBox="1"/>
            <p:nvPr/>
          </p:nvSpPr>
          <p:spPr>
            <a:xfrm>
              <a:off x="1245003" y="1603349"/>
              <a:ext cx="335280" cy="447040"/>
            </a:xfrm>
            <a:prstGeom prst="rect"/>
            <a:noFill/>
          </p:spPr>
          <p:txBody>
            <a:bodyPr rtlCol="0" wrap="none">
              <a:spAutoFit/>
            </a:bodyPr>
            <a:p>
              <a:r>
                <a:rPr dirty="0" sz="2400" lang="fr-MA"/>
                <a:t>z</a:t>
              </a:r>
              <a:endParaRPr dirty="0" sz="2400" lang="en-US"/>
            </a:p>
          </p:txBody>
        </p:sp>
        <p:cxnSp>
          <p:nvCxnSpPr>
            <p:cNvPr id="3145871" name="Connecteur droit avec flèche 17"/>
            <p:cNvCxnSpPr>
              <a:cxnSpLocks/>
            </p:cNvCxnSpPr>
            <p:nvPr/>
          </p:nvCxnSpPr>
          <p:spPr>
            <a:xfrm flipV="1">
              <a:off x="1558344" y="2421730"/>
              <a:ext cx="0" cy="519026"/>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72" name="Connecteur droit avec flèche 21"/>
            <p:cNvCxnSpPr>
              <a:cxnSpLocks/>
            </p:cNvCxnSpPr>
            <p:nvPr/>
          </p:nvCxnSpPr>
          <p:spPr>
            <a:xfrm flipV="1">
              <a:off x="1558344" y="2936383"/>
              <a:ext cx="508715" cy="1"/>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73" name="Connecteur droit avec flèche 24"/>
            <p:cNvCxnSpPr>
              <a:cxnSpLocks/>
            </p:cNvCxnSpPr>
            <p:nvPr/>
          </p:nvCxnSpPr>
          <p:spPr>
            <a:xfrm flipH="1">
              <a:off x="1217177" y="2936384"/>
              <a:ext cx="341167" cy="292387"/>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2189" name="Rectangle 28"/>
            <p:cNvSpPr>
              <a:spLocks noChangeAspect="1" noMove="1" noResize="1" noRot="1" noAdjustHandles="1" noEditPoints="1" noChangeArrowheads="1" noChangeShapeType="1" noTextEdit="1"/>
            </p:cNvSpPr>
            <p:nvPr/>
          </p:nvSpPr>
          <p:spPr>
            <a:xfrm>
              <a:off x="1480851" y="2133942"/>
              <a:ext cx="599780" cy="461665"/>
            </a:xfrm>
            <a:prstGeom prst="rect"/>
            <a:blipFill rotWithShape="0">
              <a:blip xmlns:r="http://schemas.openxmlformats.org/officeDocument/2006/relationships" r:embed="rId2"/>
              <a:stretch>
                <a:fillRect/>
              </a:stretch>
            </a:blipFill>
          </p:spPr>
          <p:txBody>
            <a:bodyPr/>
            <a:p>
              <a:r>
                <a:rPr lang="en-US">
                  <a:noFill/>
                </a:rPr>
                <a:t> </a:t>
              </a:r>
            </a:p>
          </p:txBody>
        </p:sp>
        <p:sp>
          <p:nvSpPr>
            <p:cNvPr id="1052190" name="Rectangle 29"/>
            <p:cNvSpPr>
              <a:spLocks noChangeAspect="1" noMove="1" noResize="1" noRot="1" noAdjustHandles="1" noEditPoints="1" noChangeArrowheads="1" noChangeShapeType="1" noTextEdit="1"/>
            </p:cNvSpPr>
            <p:nvPr/>
          </p:nvSpPr>
          <p:spPr>
            <a:xfrm>
              <a:off x="1903710" y="2904528"/>
              <a:ext cx="619016" cy="495520"/>
            </a:xfrm>
            <a:prstGeom prst="rect"/>
            <a:blipFill rotWithShape="0">
              <a:blip xmlns:r="http://schemas.openxmlformats.org/officeDocument/2006/relationships" r:embed="rId3"/>
              <a:stretch>
                <a:fillRect b="-6098"/>
              </a:stretch>
            </a:blipFill>
          </p:spPr>
          <p:txBody>
            <a:bodyPr/>
            <a:p>
              <a:r>
                <a:rPr lang="en-US">
                  <a:noFill/>
                </a:rPr>
                <a:t> </a:t>
              </a:r>
            </a:p>
          </p:txBody>
        </p:sp>
        <p:sp>
          <p:nvSpPr>
            <p:cNvPr id="1052191" name="Rectangle 30"/>
            <p:cNvSpPr>
              <a:spLocks noChangeAspect="1" noMove="1" noResize="1" noRot="1" noAdjustHandles="1" noEditPoints="1" noChangeArrowheads="1" noChangeShapeType="1" noTextEdit="1"/>
            </p:cNvSpPr>
            <p:nvPr/>
          </p:nvSpPr>
          <p:spPr>
            <a:xfrm>
              <a:off x="1027947" y="3174981"/>
              <a:ext cx="614207" cy="461665"/>
            </a:xfrm>
            <a:prstGeom prst="rect"/>
            <a:blipFill rotWithShape="0">
              <a:blip xmlns:r="http://schemas.openxmlformats.org/officeDocument/2006/relationships" r:embed="rId4"/>
              <a:stretch>
                <a:fillRect/>
              </a:stretch>
            </a:blipFill>
          </p:spPr>
          <p:txBody>
            <a:bodyPr/>
            <a:p>
              <a:r>
                <a:rPr lang="en-US">
                  <a:noFill/>
                </a:rPr>
                <a:t> </a:t>
              </a:r>
            </a:p>
          </p:txBody>
        </p:sp>
      </p:grpSp>
      <p:grpSp>
        <p:nvGrpSpPr>
          <p:cNvPr id="117" name="Groupe 32"/>
          <p:cNvGrpSpPr/>
          <p:nvPr/>
        </p:nvGrpSpPr>
        <p:grpSpPr>
          <a:xfrm rot="19600055">
            <a:off x="4034455" y="1636220"/>
            <a:ext cx="2467000" cy="2038012"/>
            <a:chOff x="446984" y="1611106"/>
            <a:chExt cx="2467000" cy="2038012"/>
          </a:xfrm>
        </p:grpSpPr>
        <p:cxnSp>
          <p:nvCxnSpPr>
            <p:cNvPr id="3145874" name="Connecteur droit avec flèche 33"/>
            <p:cNvCxnSpPr>
              <a:cxnSpLocks/>
            </p:cNvCxnSpPr>
            <p:nvPr/>
          </p:nvCxnSpPr>
          <p:spPr>
            <a:xfrm flipV="1">
              <a:off x="1558344" y="1764406"/>
              <a:ext cx="0" cy="1171977"/>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75" name="Connecteur droit avec flèche 34"/>
            <p:cNvCxnSpPr>
              <a:cxnSpLocks/>
            </p:cNvCxnSpPr>
            <p:nvPr/>
          </p:nvCxnSpPr>
          <p:spPr>
            <a:xfrm flipH="1">
              <a:off x="785611" y="2936384"/>
              <a:ext cx="772733" cy="63106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76" name="Connecteur droit avec flèche 35"/>
            <p:cNvCxnSpPr>
              <a:cxnSpLocks/>
            </p:cNvCxnSpPr>
            <p:nvPr/>
          </p:nvCxnSpPr>
          <p:spPr>
            <a:xfrm>
              <a:off x="1558344" y="2936383"/>
              <a:ext cx="1017431"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192" name="ZoneTexte 36"/>
            <p:cNvSpPr txBox="1"/>
            <p:nvPr/>
          </p:nvSpPr>
          <p:spPr>
            <a:xfrm rot="1973031">
              <a:off x="1103302" y="2630317"/>
              <a:ext cx="466987" cy="461665"/>
            </a:xfrm>
            <a:prstGeom prst="rect"/>
            <a:noFill/>
          </p:spPr>
          <p:txBody>
            <a:bodyPr rtlCol="0" wrap="none">
              <a:spAutoFit/>
            </a:bodyPr>
            <a:p>
              <a:r>
                <a:rPr dirty="0" sz="2400" lang="fr-MA"/>
                <a:t>O’</a:t>
              </a:r>
              <a:endParaRPr dirty="0" sz="2400" lang="en-US"/>
            </a:p>
          </p:txBody>
        </p:sp>
        <p:sp>
          <p:nvSpPr>
            <p:cNvPr id="1052193" name="ZoneTexte 37"/>
            <p:cNvSpPr txBox="1"/>
            <p:nvPr/>
          </p:nvSpPr>
          <p:spPr>
            <a:xfrm rot="2129934">
              <a:off x="2080469" y="1949638"/>
              <a:ext cx="614679" cy="574041"/>
            </a:xfrm>
            <a:prstGeom prst="rect"/>
            <a:noFill/>
          </p:spPr>
          <p:txBody>
            <a:bodyPr rtlCol="0" wrap="none">
              <a:spAutoFit/>
            </a:bodyPr>
            <a:p>
              <a:r>
                <a:rPr dirty="0" sz="3200" i="1" lang="fr-MA"/>
                <a:t>R’</a:t>
              </a:r>
              <a:endParaRPr dirty="0" sz="3200" i="1" lang="en-US"/>
            </a:p>
          </p:txBody>
        </p:sp>
        <p:sp>
          <p:nvSpPr>
            <p:cNvPr id="1052194" name="ZoneTexte 38"/>
            <p:cNvSpPr txBox="1"/>
            <p:nvPr/>
          </p:nvSpPr>
          <p:spPr>
            <a:xfrm>
              <a:off x="2497780" y="2837744"/>
              <a:ext cx="416204" cy="461665"/>
            </a:xfrm>
            <a:prstGeom prst="rect"/>
            <a:noFill/>
          </p:spPr>
          <p:txBody>
            <a:bodyPr rtlCol="0" wrap="none">
              <a:spAutoFit/>
            </a:bodyPr>
            <a:p>
              <a:r>
                <a:rPr dirty="0" sz="2400" lang="fr-MA"/>
                <a:t>Y’</a:t>
              </a:r>
              <a:endParaRPr dirty="0" sz="2400" lang="en-US"/>
            </a:p>
          </p:txBody>
        </p:sp>
        <p:sp>
          <p:nvSpPr>
            <p:cNvPr id="1052195" name="ZoneTexte 39"/>
            <p:cNvSpPr txBox="1"/>
            <p:nvPr/>
          </p:nvSpPr>
          <p:spPr>
            <a:xfrm>
              <a:off x="446984" y="3187453"/>
              <a:ext cx="419795" cy="461665"/>
            </a:xfrm>
            <a:prstGeom prst="rect"/>
            <a:noFill/>
          </p:spPr>
          <p:txBody>
            <a:bodyPr rtlCol="0" wrap="none">
              <a:spAutoFit/>
            </a:bodyPr>
            <a:p>
              <a:r>
                <a:rPr dirty="0" sz="2400" lang="fr-MA"/>
                <a:t>X’</a:t>
              </a:r>
              <a:endParaRPr dirty="0" sz="2400" lang="en-US"/>
            </a:p>
          </p:txBody>
        </p:sp>
        <p:sp>
          <p:nvSpPr>
            <p:cNvPr id="1052196" name="ZoneTexte 40"/>
            <p:cNvSpPr txBox="1"/>
            <p:nvPr/>
          </p:nvSpPr>
          <p:spPr>
            <a:xfrm>
              <a:off x="1151413" y="1611106"/>
              <a:ext cx="427503" cy="461665"/>
            </a:xfrm>
            <a:prstGeom prst="rect"/>
            <a:noFill/>
          </p:spPr>
          <p:txBody>
            <a:bodyPr rtlCol="0" wrap="square">
              <a:spAutoFit/>
            </a:bodyPr>
            <a:p>
              <a:r>
                <a:rPr dirty="0" sz="2400" lang="fr-MA"/>
                <a:t>Z’</a:t>
              </a:r>
              <a:endParaRPr dirty="0" sz="2400" lang="en-US"/>
            </a:p>
          </p:txBody>
        </p:sp>
        <p:cxnSp>
          <p:nvCxnSpPr>
            <p:cNvPr id="3145877" name="Connecteur droit avec flèche 41"/>
            <p:cNvCxnSpPr>
              <a:cxnSpLocks/>
            </p:cNvCxnSpPr>
            <p:nvPr/>
          </p:nvCxnSpPr>
          <p:spPr>
            <a:xfrm flipV="1">
              <a:off x="1558344" y="2421730"/>
              <a:ext cx="0" cy="519026"/>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78" name="Connecteur droit avec flèche 42"/>
            <p:cNvCxnSpPr>
              <a:cxnSpLocks/>
            </p:cNvCxnSpPr>
            <p:nvPr/>
          </p:nvCxnSpPr>
          <p:spPr>
            <a:xfrm flipV="1">
              <a:off x="1558344" y="2936383"/>
              <a:ext cx="508715" cy="1"/>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79" name="Connecteur droit avec flèche 43"/>
            <p:cNvCxnSpPr>
              <a:cxnSpLocks/>
            </p:cNvCxnSpPr>
            <p:nvPr/>
          </p:nvCxnSpPr>
          <p:spPr>
            <a:xfrm flipH="1">
              <a:off x="1217177" y="2936384"/>
              <a:ext cx="341167" cy="292387"/>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2197" name="Rectangle 44"/>
            <p:cNvSpPr>
              <a:spLocks noChangeAspect="1" noMove="1" noResize="1" noRot="1" noAdjustHandles="1" noEditPoints="1" noChangeArrowheads="1" noChangeShapeType="1" noTextEdit="1"/>
            </p:cNvSpPr>
            <p:nvPr/>
          </p:nvSpPr>
          <p:spPr>
            <a:xfrm>
              <a:off x="1440776" y="2133942"/>
              <a:ext cx="679930" cy="461665"/>
            </a:xfrm>
            <a:prstGeom prst="rect"/>
            <a:blipFill rotWithShape="0">
              <a:blip xmlns:r="http://schemas.openxmlformats.org/officeDocument/2006/relationships" r:embed="rId5"/>
              <a:stretch>
                <a:fillRect/>
              </a:stretch>
            </a:blipFill>
          </p:spPr>
          <p:txBody>
            <a:bodyPr/>
            <a:p>
              <a:r>
                <a:rPr lang="fr-MA">
                  <a:noFill/>
                </a:rPr>
                <a:t> </a:t>
              </a:r>
            </a:p>
          </p:txBody>
        </p:sp>
        <p:sp>
          <p:nvSpPr>
            <p:cNvPr id="1052198" name="Rectangle 45"/>
            <p:cNvSpPr>
              <a:spLocks noChangeAspect="1" noMove="1" noResize="1" noRot="1" noAdjustHandles="1" noEditPoints="1" noChangeArrowheads="1" noChangeShapeType="1" noTextEdit="1"/>
            </p:cNvSpPr>
            <p:nvPr/>
          </p:nvSpPr>
          <p:spPr>
            <a:xfrm>
              <a:off x="1863635" y="2904528"/>
              <a:ext cx="699166" cy="495520"/>
            </a:xfrm>
            <a:prstGeom prst="rect"/>
            <a:blipFill rotWithShape="0">
              <a:blip xmlns:r="http://schemas.openxmlformats.org/officeDocument/2006/relationships" r:embed="rId6"/>
              <a:stretch>
                <a:fillRect/>
              </a:stretch>
            </a:blipFill>
          </p:spPr>
          <p:txBody>
            <a:bodyPr/>
            <a:p>
              <a:r>
                <a:rPr lang="fr-MA">
                  <a:noFill/>
                </a:rPr>
                <a:t> </a:t>
              </a:r>
            </a:p>
          </p:txBody>
        </p:sp>
        <p:sp>
          <p:nvSpPr>
            <p:cNvPr id="1052199" name="Rectangle 46"/>
            <p:cNvSpPr>
              <a:spLocks noChangeAspect="1" noMove="1" noResize="1" noRot="1" noAdjustHandles="1" noEditPoints="1" noChangeArrowheads="1" noChangeShapeType="1" noTextEdit="1"/>
            </p:cNvSpPr>
            <p:nvPr/>
          </p:nvSpPr>
          <p:spPr>
            <a:xfrm>
              <a:off x="987872" y="3174982"/>
              <a:ext cx="694357" cy="461665"/>
            </a:xfrm>
            <a:prstGeom prst="rect"/>
            <a:blipFill rotWithShape="0">
              <a:blip xmlns:r="http://schemas.openxmlformats.org/officeDocument/2006/relationships" r:embed="rId7"/>
              <a:stretch>
                <a:fillRect/>
              </a:stretch>
            </a:blipFill>
          </p:spPr>
          <p:txBody>
            <a:bodyPr/>
            <a:p>
              <a:r>
                <a:rPr lang="fr-MA">
                  <a:noFill/>
                </a:rPr>
                <a:t> </a:t>
              </a:r>
            </a:p>
          </p:txBody>
        </p:sp>
      </p:grpSp>
      <p:sp>
        <p:nvSpPr>
          <p:cNvPr id="1052200" name="ZoneTexte 48"/>
          <p:cNvSpPr txBox="1">
            <a:spLocks noChangeAspect="1" noMove="1" noResize="1" noRot="1" noAdjustHandles="1" noEditPoints="1" noChangeArrowheads="1" noChangeShapeType="1" noTextEdit="1"/>
          </p:cNvSpPr>
          <p:nvPr/>
        </p:nvSpPr>
        <p:spPr>
          <a:xfrm>
            <a:off x="453046" y="4176008"/>
            <a:ext cx="6724661" cy="572208"/>
          </a:xfrm>
          <a:prstGeom prst="rect"/>
          <a:blipFill rotWithShape="0">
            <a:blip xmlns:r="http://schemas.openxmlformats.org/officeDocument/2006/relationships" r:embed="rId8"/>
            <a:stretch>
              <a:fillRect l="-1360" b="-14894"/>
            </a:stretch>
          </a:blipFill>
        </p:spPr>
        <p:txBody>
          <a:bodyPr/>
          <a:p>
            <a:r>
              <a:rPr lang="en-US">
                <a:noFill/>
              </a:rPr>
              <a:t> </a:t>
            </a:r>
          </a:p>
        </p:txBody>
      </p:sp>
      <p:sp>
        <p:nvSpPr>
          <p:cNvPr id="1052201" name="Rectangle 50"/>
          <p:cNvSpPr>
            <a:spLocks noChangeAspect="1" noMove="1" noResize="1" noRot="1" noAdjustHandles="1" noEditPoints="1" noChangeArrowheads="1" noChangeShapeType="1" noTextEdit="1"/>
          </p:cNvSpPr>
          <p:nvPr/>
        </p:nvSpPr>
        <p:spPr>
          <a:xfrm>
            <a:off x="454848" y="4792180"/>
            <a:ext cx="7862922" cy="497252"/>
          </a:xfrm>
          <a:prstGeom prst="rect"/>
          <a:blipFill rotWithShape="0">
            <a:blip xmlns:r="http://schemas.openxmlformats.org/officeDocument/2006/relationships" r:embed="rId9"/>
            <a:stretch>
              <a:fillRect t="-52439" r="-1086" b="-130488"/>
            </a:stretch>
          </a:blipFill>
        </p:spPr>
        <p:txBody>
          <a:bodyPr/>
          <a:p>
            <a:r>
              <a:rPr lang="en-US">
                <a:noFill/>
              </a:rPr>
              <a:t> </a:t>
            </a:r>
          </a:p>
        </p:txBody>
      </p:sp>
      <p:sp>
        <p:nvSpPr>
          <p:cNvPr id="1052202" name="Rectangle 51"/>
          <p:cNvSpPr>
            <a:spLocks noChangeAspect="1" noMove="1" noResize="1" noRot="1" noAdjustHandles="1" noEditPoints="1" noChangeArrowheads="1" noChangeShapeType="1" noTextEdit="1"/>
          </p:cNvSpPr>
          <p:nvPr/>
        </p:nvSpPr>
        <p:spPr>
          <a:xfrm>
            <a:off x="484213" y="5291763"/>
            <a:ext cx="8021491" cy="600421"/>
          </a:xfrm>
          <a:prstGeom prst="rect"/>
          <a:blipFill rotWithShape="0">
            <a:blip xmlns:r="http://schemas.openxmlformats.org/officeDocument/2006/relationships" r:embed="rId10"/>
            <a:stretch>
              <a:fillRect r="-228" b="-9091"/>
            </a:stretch>
          </a:blipFill>
        </p:spPr>
        <p:txBody>
          <a:bodyPr/>
          <a:p>
            <a:r>
              <a:rPr lang="en-US">
                <a:noFill/>
              </a:rPr>
              <a:t> </a:t>
            </a:r>
          </a:p>
        </p:txBody>
      </p:sp>
      <p:sp>
        <p:nvSpPr>
          <p:cNvPr id="1052203" name="ZoneTexte 52"/>
          <p:cNvSpPr txBox="1">
            <a:spLocks noChangeAspect="1" noMove="1" noResize="1" noRot="1" noAdjustHandles="1" noEditPoints="1" noChangeArrowheads="1" noChangeShapeType="1" noTextEdit="1"/>
          </p:cNvSpPr>
          <p:nvPr/>
        </p:nvSpPr>
        <p:spPr>
          <a:xfrm>
            <a:off x="656882" y="5962916"/>
            <a:ext cx="3167342" cy="825739"/>
          </a:xfrm>
          <a:prstGeom prst="rect"/>
          <a:blipFill rotWithShape="0">
            <a:blip xmlns:r="http://schemas.openxmlformats.org/officeDocument/2006/relationships" r:embed="rId11"/>
            <a:stretch>
              <a:fillRect/>
            </a:stretch>
          </a:blipFill>
        </p:spPr>
        <p:txBody>
          <a:bodyPr/>
          <a:p>
            <a:r>
              <a:rPr lang="en-US">
                <a:noFill/>
              </a:rPr>
              <a:t> </a:t>
            </a:r>
          </a:p>
        </p:txBody>
      </p:sp>
      <p:sp>
        <p:nvSpPr>
          <p:cNvPr id="1052204" name="ZoneTexte 53"/>
          <p:cNvSpPr txBox="1">
            <a:spLocks noChangeAspect="1" noMove="1" noResize="1" noRot="1" noAdjustHandles="1" noEditPoints="1" noChangeArrowheads="1" noChangeShapeType="1" noTextEdit="1"/>
          </p:cNvSpPr>
          <p:nvPr/>
        </p:nvSpPr>
        <p:spPr>
          <a:xfrm>
            <a:off x="4486828" y="5934051"/>
            <a:ext cx="3176959" cy="840486"/>
          </a:xfrm>
          <a:prstGeom prst="rect"/>
          <a:blipFill rotWithShape="0">
            <a:blip xmlns:r="http://schemas.openxmlformats.org/officeDocument/2006/relationships" r:embed="rId12"/>
            <a:stretch>
              <a:fillRect/>
            </a:stretch>
          </a:blipFill>
        </p:spPr>
        <p:txBody>
          <a:bodyPr/>
          <a:p>
            <a:r>
              <a:rPr lang="en-US">
                <a:noFill/>
              </a:rPr>
              <a:t> </a:t>
            </a:r>
          </a:p>
        </p:txBody>
      </p:sp>
      <p:sp>
        <p:nvSpPr>
          <p:cNvPr id="1052205" name="ZoneTexte 54"/>
          <p:cNvSpPr txBox="1">
            <a:spLocks noChangeAspect="1" noMove="1" noResize="1" noRot="1" noAdjustHandles="1" noEditPoints="1" noChangeArrowheads="1" noChangeShapeType="1" noTextEdit="1"/>
          </p:cNvSpPr>
          <p:nvPr/>
        </p:nvSpPr>
        <p:spPr>
          <a:xfrm>
            <a:off x="8231862" y="5892184"/>
            <a:ext cx="3138488" cy="825739"/>
          </a:xfrm>
          <a:prstGeom prst="rect"/>
          <a:blipFill rotWithShape="0">
            <a:blip xmlns:r="http://schemas.openxmlformats.org/officeDocument/2006/relationships" r:embed="rId13"/>
            <a:stretch>
              <a:fillRect/>
            </a:stretch>
          </a:blipFill>
        </p:spPr>
        <p:txBody>
          <a:bodyPr/>
          <a:p>
            <a:r>
              <a:rPr lang="en-US">
                <a:noFill/>
              </a:rPr>
              <a:t> </a:t>
            </a:r>
          </a:p>
        </p:txBody>
      </p:sp>
      <mc:AlternateContent xmlns:mc="http://schemas.openxmlformats.org/markup-compatibility/2006">
        <mc:Choice xmlns:p14="http://schemas.microsoft.com/office/powerpoint/2010/main" Requires="p14">
          <p:contentPart p14:bwMode="auto" r:id="rId14">
            <p14:nvContentPartPr>
              <p14:cNvPr id="1052206" name=""/>
              <p14:cNvContentPartPr/>
              <p14:nvPr/>
            </p14:nvContentPartPr>
            <p14:xfrm>
              <a:off x="1120042" y="6274844"/>
              <a:ext cx="32299" cy="12099"/>
            </p14:xfrm>
          </p:contentPart>
        </mc:Choice>
        <mc:Fallback>
          <p:sp>
            <p:nvSpPr>
              <p:cNvPr id="1052206" name=""/>
              <p:cNvSpPr/>
              <p:nvPr/>
            </p:nvSpPr>
            <p:spPr>
              <a:xfrm>
                <a:off x="1120042" y="6274844"/>
                <a:ext cx="32299" cy="12099"/>
              </a:xfrm>
            </p:spPr>
          </p:sp>
        </mc:Fallback>
      </mc:AlternateContent>
      <mc:AlternateContent xmlns:mc="http://schemas.openxmlformats.org/markup-compatibility/2006">
        <mc:Choice xmlns:p14="http://schemas.microsoft.com/office/powerpoint/2010/main" Requires="p14">
          <p:contentPart p14:bwMode="auto" r:id="rId15">
            <p14:nvContentPartPr>
              <p14:cNvPr id="1052927" name=""/>
              <p14:cNvContentPartPr/>
              <p14:nvPr/>
            </p14:nvContentPartPr>
            <p14:xfrm>
              <a:off x="544805" y="2042859"/>
              <a:ext cx="615698" cy="635261"/>
            </p14:xfrm>
          </p:contentPart>
        </mc:Choice>
        <mc:Fallback>
          <p:sp>
            <p:nvSpPr>
              <p:cNvPr id="1052927" name=""/>
              <p:cNvSpPr/>
              <p:nvPr/>
            </p:nvSpPr>
            <p:spPr>
              <a:xfrm>
                <a:off x="544805" y="2042859"/>
                <a:ext cx="615698" cy="635261"/>
              </a:xfrm>
            </p:spPr>
          </p:sp>
        </mc:Fallback>
      </mc:AlternateContent>
      <mc:AlternateContent xmlns:mc="http://schemas.openxmlformats.org/markup-compatibility/2006">
        <mc:Choice xmlns:p14="http://schemas.microsoft.com/office/powerpoint/2010/main" Requires="p14">
          <p:contentPart p14:bwMode="auto" r:id="rId16">
            <p14:nvContentPartPr>
              <p14:cNvPr id="1052928" name=""/>
              <p14:cNvContentPartPr/>
              <p14:nvPr/>
            </p14:nvContentPartPr>
            <p14:xfrm>
              <a:off x="1320999" y="2501536"/>
              <a:ext cx="285025" cy="764138"/>
            </p14:xfrm>
          </p:contentPart>
        </mc:Choice>
        <mc:Fallback>
          <p:sp>
            <p:nvSpPr>
              <p:cNvPr id="1052928" name=""/>
              <p:cNvSpPr/>
              <p:nvPr/>
            </p:nvSpPr>
            <p:spPr>
              <a:xfrm>
                <a:off x="1320999" y="2501536"/>
                <a:ext cx="285025" cy="764138"/>
              </a:xfrm>
            </p:spPr>
          </p:sp>
        </mc:Fallback>
      </mc:AlternateContent>
      <mc:AlternateContent xmlns:mc="http://schemas.openxmlformats.org/markup-compatibility/2006">
        <mc:Choice xmlns:p14="http://schemas.microsoft.com/office/powerpoint/2010/main" Requires="p14">
          <p:contentPart p14:bwMode="auto" r:id="rId17">
            <p14:nvContentPartPr>
              <p14:cNvPr id="1052929" name=""/>
              <p14:cNvContentPartPr/>
              <p14:nvPr/>
            </p14:nvContentPartPr>
            <p14:xfrm>
              <a:off x="1493642" y="2755445"/>
              <a:ext cx="195038" cy="317391"/>
            </p14:xfrm>
          </p:contentPart>
        </mc:Choice>
        <mc:Fallback>
          <p:sp>
            <p:nvSpPr>
              <p:cNvPr id="1052929" name=""/>
              <p:cNvSpPr/>
              <p:nvPr/>
            </p:nvSpPr>
            <p:spPr>
              <a:xfrm>
                <a:off x="1493642" y="2755445"/>
                <a:ext cx="195038" cy="317391"/>
              </a:xfrm>
            </p:spPr>
          </p:sp>
        </mc:Fallback>
      </mc:AlternateContent>
      <mc:AlternateContent xmlns:mc="http://schemas.openxmlformats.org/markup-compatibility/2006">
        <mc:Choice xmlns:p14="http://schemas.microsoft.com/office/powerpoint/2010/main" Requires="p14">
          <p:contentPart p14:bwMode="auto" r:id="rId18">
            <p14:nvContentPartPr>
              <p14:cNvPr id="1052930" name=""/>
              <p14:cNvContentPartPr/>
              <p14:nvPr/>
            </p14:nvContentPartPr>
            <p14:xfrm>
              <a:off x="1605130" y="2864157"/>
              <a:ext cx="70862" cy="91740"/>
            </p14:xfrm>
          </p:contentPart>
        </mc:Choice>
        <mc:Fallback>
          <p:sp>
            <p:nvSpPr>
              <p:cNvPr id="1052930" name=""/>
              <p:cNvSpPr/>
              <p:nvPr/>
            </p:nvSpPr>
            <p:spPr>
              <a:xfrm>
                <a:off x="1605130" y="2864157"/>
                <a:ext cx="70862" cy="91740"/>
              </a:xfrm>
            </p:spPr>
          </p:sp>
        </mc:Fallback>
      </mc:AlternateContent>
      <mc:AlternateContent xmlns:mc="http://schemas.openxmlformats.org/markup-compatibility/2006">
        <mc:Choice xmlns:p14="http://schemas.microsoft.com/office/powerpoint/2010/main" Requires="p14">
          <p:contentPart p14:bwMode="auto" r:id="rId19">
            <p14:nvContentPartPr>
              <p14:cNvPr id="1052931" name=""/>
              <p14:cNvContentPartPr/>
              <p14:nvPr/>
            </p14:nvContentPartPr>
            <p14:xfrm>
              <a:off x="5180976" y="2646485"/>
              <a:ext cx="440026" cy="590070"/>
            </p14:xfrm>
          </p:contentPart>
        </mc:Choice>
        <mc:Fallback>
          <p:sp>
            <p:nvSpPr>
              <p:cNvPr id="1052931" name=""/>
              <p:cNvSpPr/>
              <p:nvPr/>
            </p:nvSpPr>
            <p:spPr>
              <a:xfrm>
                <a:off x="5180976" y="2646485"/>
                <a:ext cx="440026" cy="590070"/>
              </a:xfrm>
            </p:spPr>
          </p:sp>
        </mc:Fallback>
      </mc:AlternateContent>
      <mc:AlternateContent xmlns:mc="http://schemas.openxmlformats.org/markup-compatibility/2006">
        <mc:Choice xmlns:p14="http://schemas.microsoft.com/office/powerpoint/2010/main" Requires="p14">
          <p:contentPart p14:bwMode="auto" r:id="rId20">
            <p14:nvContentPartPr>
              <p14:cNvPr id="1052932" name=""/>
              <p14:cNvContentPartPr/>
              <p14:nvPr/>
            </p14:nvContentPartPr>
            <p14:xfrm>
              <a:off x="5282804" y="2820225"/>
              <a:ext cx="177480" cy="279923"/>
            </p14:xfrm>
          </p:contentPart>
        </mc:Choice>
        <mc:Fallback>
          <p:sp>
            <p:nvSpPr>
              <p:cNvPr id="1052932" name=""/>
              <p:cNvSpPr/>
              <p:nvPr/>
            </p:nvSpPr>
            <p:spPr>
              <a:xfrm>
                <a:off x="5282804" y="2820225"/>
                <a:ext cx="177480" cy="279923"/>
              </a:xfrm>
            </p:spPr>
          </p:sp>
        </mc:Fallback>
      </mc:AlternateContent>
      <mc:AlternateContent xmlns:mc="http://schemas.openxmlformats.org/markup-compatibility/2006">
        <mc:Choice xmlns:p14="http://schemas.microsoft.com/office/powerpoint/2010/main" Requires="p14">
          <p:contentPart p14:bwMode="auto" r:id="rId21">
            <p14:nvContentPartPr>
              <p14:cNvPr id="1052933" name=""/>
              <p14:cNvContentPartPr/>
              <p14:nvPr/>
            </p14:nvContentPartPr>
            <p14:xfrm>
              <a:off x="5250281" y="2936706"/>
              <a:ext cx="121641" cy="90143"/>
            </p14:xfrm>
          </p:contentPart>
        </mc:Choice>
        <mc:Fallback>
          <p:sp>
            <p:nvSpPr>
              <p:cNvPr id="1052933" name=""/>
              <p:cNvSpPr/>
              <p:nvPr/>
            </p:nvSpPr>
            <p:spPr>
              <a:xfrm>
                <a:off x="5250281" y="2936706"/>
                <a:ext cx="121641" cy="90143"/>
              </a:xfrm>
            </p:spPr>
          </p:sp>
        </mc:Fallback>
      </mc:AlternateContent>
      <mc:AlternateContent xmlns:mc="http://schemas.openxmlformats.org/markup-compatibility/2006">
        <mc:Choice xmlns:p14="http://schemas.microsoft.com/office/powerpoint/2010/main" Requires="p14">
          <p:contentPart p14:bwMode="auto" r:id="rId22">
            <p14:nvContentPartPr>
              <p14:cNvPr id="1052934" name=""/>
              <p14:cNvContentPartPr/>
              <p14:nvPr/>
            </p14:nvContentPartPr>
            <p14:xfrm>
              <a:off x="5307207" y="1594088"/>
              <a:ext cx="642588" cy="657948"/>
            </p14:xfrm>
          </p:contentPart>
        </mc:Choice>
        <mc:Fallback>
          <p:sp>
            <p:nvSpPr>
              <p:cNvPr id="1052934" name=""/>
              <p:cNvSpPr/>
              <p:nvPr/>
            </p:nvSpPr>
            <p:spPr>
              <a:xfrm>
                <a:off x="5307207" y="1594088"/>
                <a:ext cx="642588" cy="657948"/>
              </a:xfrm>
            </p:spPr>
          </p:sp>
        </mc:Fallback>
      </mc:AlternateContent>
      <mc:AlternateContent xmlns:mc="http://schemas.openxmlformats.org/markup-compatibility/2006">
        <mc:Choice xmlns:p14="http://schemas.microsoft.com/office/powerpoint/2010/main" Requires="p14">
          <p:contentPart p14:bwMode="auto" r:id="rId23">
            <p14:nvContentPartPr>
              <p14:cNvPr id="1052935" name=""/>
              <p14:cNvContentPartPr/>
              <p14:nvPr/>
            </p14:nvContentPartPr>
            <p14:xfrm>
              <a:off x="4906887" y="4754697"/>
              <a:ext cx="817703" cy="21841"/>
            </p14:xfrm>
          </p:contentPart>
        </mc:Choice>
        <mc:Fallback>
          <p:sp>
            <p:nvSpPr>
              <p:cNvPr id="1052935" name=""/>
              <p:cNvSpPr/>
              <p:nvPr/>
            </p:nvSpPr>
            <p:spPr>
              <a:xfrm>
                <a:off x="4906887" y="4754697"/>
                <a:ext cx="817703" cy="21841"/>
              </a:xfrm>
            </p:spPr>
          </p:sp>
        </mc:Fallback>
      </mc:AlternateContent>
      <mc:AlternateContent xmlns:mc="http://schemas.openxmlformats.org/markup-compatibility/2006">
        <mc:Choice xmlns:p14="http://schemas.microsoft.com/office/powerpoint/2010/main" Requires="p14">
          <p:contentPart p14:bwMode="auto" r:id="rId24">
            <p14:nvContentPartPr>
              <p14:cNvPr id="1052936" name=""/>
              <p14:cNvContentPartPr/>
              <p14:nvPr/>
            </p14:nvContentPartPr>
            <p14:xfrm>
              <a:off x="5896234" y="4638788"/>
              <a:ext cx="899272" cy="90426"/>
            </p14:xfrm>
          </p:contentPart>
        </mc:Choice>
        <mc:Fallback>
          <p:sp>
            <p:nvSpPr>
              <p:cNvPr id="1052936" name=""/>
              <p:cNvSpPr/>
              <p:nvPr/>
            </p:nvSpPr>
            <p:spPr>
              <a:xfrm>
                <a:off x="5896234" y="4638788"/>
                <a:ext cx="899272" cy="90426"/>
              </a:xfrm>
            </p:spPr>
          </p:sp>
        </mc:Fallback>
      </mc:AlternateContent>
      <mc:AlternateContent xmlns:mc="http://schemas.openxmlformats.org/markup-compatibility/2006">
        <mc:Choice xmlns:p14="http://schemas.microsoft.com/office/powerpoint/2010/main" Requires="p14">
          <p:contentPart p14:bwMode="auto" r:id="rId25">
            <p14:nvContentPartPr>
              <p14:cNvPr id="1052937" name=""/>
              <p14:cNvContentPartPr/>
              <p14:nvPr/>
            </p14:nvContentPartPr>
            <p14:xfrm>
              <a:off x="325421" y="4770582"/>
              <a:ext cx="117228" cy="1008151"/>
            </p14:xfrm>
          </p:contentPart>
        </mc:Choice>
        <mc:Fallback>
          <p:sp>
            <p:nvSpPr>
              <p:cNvPr id="1052937" name=""/>
              <p:cNvSpPr/>
              <p:nvPr/>
            </p:nvSpPr>
            <p:spPr>
              <a:xfrm>
                <a:off x="325421" y="4770582"/>
                <a:ext cx="117228" cy="1008151"/>
              </a:xfrm>
            </p:spPr>
          </p:sp>
        </mc:Fallback>
      </mc:AlternateContent>
      <mc:AlternateContent xmlns:mc="http://schemas.openxmlformats.org/markup-compatibility/2006">
        <mc:Choice xmlns:p14="http://schemas.microsoft.com/office/powerpoint/2010/main" Requires="p14">
          <p:contentPart p14:bwMode="auto" r:id="rId26">
            <p14:nvContentPartPr>
              <p14:cNvPr id="1052938" name=""/>
              <p14:cNvContentPartPr/>
              <p14:nvPr/>
            </p14:nvContentPartPr>
            <p14:xfrm>
              <a:off x="6337621" y="1885752"/>
              <a:ext cx="109286" cy="146048"/>
            </p14:xfrm>
          </p:contentPart>
        </mc:Choice>
        <mc:Fallback>
          <p:sp>
            <p:nvSpPr>
              <p:cNvPr id="1052938" name=""/>
              <p:cNvSpPr/>
              <p:nvPr/>
            </p:nvSpPr>
            <p:spPr>
              <a:xfrm>
                <a:off x="6337621" y="1885752"/>
                <a:ext cx="109286" cy="146048"/>
              </a:xfrm>
            </p:spPr>
          </p:sp>
        </mc:Fallback>
      </mc:AlternateContent>
      <mc:AlternateContent xmlns:mc="http://schemas.openxmlformats.org/markup-compatibility/2006">
        <mc:Choice xmlns:p14="http://schemas.microsoft.com/office/powerpoint/2010/main" Requires="p14">
          <p:contentPart p14:bwMode="auto" r:id="rId27">
            <p14:nvContentPartPr>
              <p14:cNvPr id="1052939" name=""/>
              <p14:cNvContentPartPr/>
              <p14:nvPr/>
            </p14:nvContentPartPr>
            <p14:xfrm>
              <a:off x="6346745" y="1893446"/>
              <a:ext cx="69875" cy="118997"/>
            </p14:xfrm>
          </p:contentPart>
        </mc:Choice>
        <mc:Fallback>
          <p:sp>
            <p:nvSpPr>
              <p:cNvPr id="1052939" name=""/>
              <p:cNvSpPr/>
              <p:nvPr/>
            </p:nvSpPr>
            <p:spPr>
              <a:xfrm>
                <a:off x="6346745" y="1893446"/>
                <a:ext cx="69875" cy="118997"/>
              </a:xfrm>
            </p:spPr>
          </p:sp>
        </mc:Fallback>
      </mc:AlternateContent>
      <mc:AlternateContent xmlns:mc="http://schemas.openxmlformats.org/markup-compatibility/2006">
        <mc:Choice xmlns:p14="http://schemas.microsoft.com/office/powerpoint/2010/main" Requires="p14">
          <p:contentPart p14:bwMode="auto" r:id="rId28">
            <p14:nvContentPartPr>
              <p14:cNvPr id="1052940" name=""/>
              <p14:cNvContentPartPr/>
              <p14:nvPr/>
            </p14:nvContentPartPr>
            <p14:xfrm>
              <a:off x="6562698" y="1871356"/>
              <a:ext cx="14358" cy="222921"/>
            </p14:xfrm>
          </p:contentPart>
        </mc:Choice>
        <mc:Fallback>
          <p:sp>
            <p:nvSpPr>
              <p:cNvPr id="1052940" name=""/>
              <p:cNvSpPr/>
              <p:nvPr/>
            </p:nvSpPr>
            <p:spPr>
              <a:xfrm>
                <a:off x="6562698" y="1871356"/>
                <a:ext cx="14358" cy="222921"/>
              </a:xfrm>
            </p:spPr>
          </p:sp>
        </mc:Fallback>
      </mc:AlternateContent>
      <mc:AlternateContent xmlns:mc="http://schemas.openxmlformats.org/markup-compatibility/2006">
        <mc:Choice xmlns:p14="http://schemas.microsoft.com/office/powerpoint/2010/main" Requires="p14">
          <p:contentPart p14:bwMode="auto" r:id="rId29">
            <p14:nvContentPartPr>
              <p14:cNvPr id="1052941" name=""/>
              <p14:cNvContentPartPr/>
              <p14:nvPr/>
            </p14:nvContentPartPr>
            <p14:xfrm>
              <a:off x="6525890" y="1792863"/>
              <a:ext cx="213274" cy="165810"/>
            </p14:xfrm>
          </p:contentPart>
        </mc:Choice>
        <mc:Fallback>
          <p:sp>
            <p:nvSpPr>
              <p:cNvPr id="1052941" name=""/>
              <p:cNvSpPr/>
              <p:nvPr/>
            </p:nvSpPr>
            <p:spPr>
              <a:xfrm>
                <a:off x="6525890" y="1792863"/>
                <a:ext cx="213274" cy="165810"/>
              </a:xfrm>
            </p:spPr>
          </p:sp>
        </mc:Fallback>
      </mc:AlternateContent>
      <mc:AlternateContent xmlns:mc="http://schemas.openxmlformats.org/markup-compatibility/2006">
        <mc:Choice xmlns:p14="http://schemas.microsoft.com/office/powerpoint/2010/main" Requires="p14">
          <p:contentPart p14:bwMode="auto" r:id="rId30">
            <p14:nvContentPartPr>
              <p14:cNvPr id="1052942" name=""/>
              <p14:cNvContentPartPr/>
              <p14:nvPr/>
            </p14:nvContentPartPr>
            <p14:xfrm>
              <a:off x="6777291" y="1846458"/>
              <a:ext cx="256030" cy="280354"/>
            </p14:xfrm>
          </p:contentPart>
        </mc:Choice>
        <mc:Fallback>
          <p:sp>
            <p:nvSpPr>
              <p:cNvPr id="1052942" name=""/>
              <p:cNvSpPr/>
              <p:nvPr/>
            </p:nvSpPr>
            <p:spPr>
              <a:xfrm>
                <a:off x="6777291" y="1846458"/>
                <a:ext cx="256030" cy="280354"/>
              </a:xfrm>
            </p:spPr>
          </p:sp>
        </mc:Fallback>
      </mc:AlternateContent>
      <mc:AlternateContent xmlns:mc="http://schemas.openxmlformats.org/markup-compatibility/2006">
        <mc:Choice xmlns:p14="http://schemas.microsoft.com/office/powerpoint/2010/main" Requires="p14">
          <p:contentPart p14:bwMode="auto" r:id="rId31">
            <p14:nvContentPartPr>
              <p14:cNvPr id="1052943" name=""/>
              <p14:cNvContentPartPr/>
              <p14:nvPr/>
            </p14:nvContentPartPr>
            <p14:xfrm>
              <a:off x="6776076" y="1987266"/>
              <a:ext cx="207385" cy="14395"/>
            </p14:xfrm>
          </p:contentPart>
        </mc:Choice>
        <mc:Fallback>
          <p:sp>
            <p:nvSpPr>
              <p:cNvPr id="1052943" name=""/>
              <p:cNvSpPr/>
              <p:nvPr/>
            </p:nvSpPr>
            <p:spPr>
              <a:xfrm>
                <a:off x="6776076" y="1987266"/>
                <a:ext cx="207385" cy="14395"/>
              </a:xfrm>
            </p:spPr>
          </p:sp>
        </mc:Fallback>
      </mc:AlternateContent>
      <mc:AlternateContent xmlns:mc="http://schemas.openxmlformats.org/markup-compatibility/2006">
        <mc:Choice xmlns:p14="http://schemas.microsoft.com/office/powerpoint/2010/main" Requires="p14">
          <p:contentPart p14:bwMode="auto" r:id="rId32">
            <p14:nvContentPartPr>
              <p14:cNvPr id="1052944" name=""/>
              <p14:cNvContentPartPr/>
              <p14:nvPr/>
            </p14:nvContentPartPr>
            <p14:xfrm>
              <a:off x="7208495" y="1871356"/>
              <a:ext cx="52182" cy="286671"/>
            </p14:xfrm>
          </p:contentPart>
        </mc:Choice>
        <mc:Fallback>
          <p:sp>
            <p:nvSpPr>
              <p:cNvPr id="1052944" name=""/>
              <p:cNvSpPr/>
              <p:nvPr/>
            </p:nvSpPr>
            <p:spPr>
              <a:xfrm>
                <a:off x="7208495" y="1871356"/>
                <a:ext cx="52182" cy="286671"/>
              </a:xfrm>
            </p:spPr>
          </p:sp>
        </mc:Fallback>
      </mc:AlternateContent>
      <mc:AlternateContent xmlns:mc="http://schemas.openxmlformats.org/markup-compatibility/2006">
        <mc:Choice xmlns:p14="http://schemas.microsoft.com/office/powerpoint/2010/main" Requires="p14">
          <p:contentPart p14:bwMode="auto" r:id="rId33">
            <p14:nvContentPartPr>
              <p14:cNvPr id="1052945" name=""/>
              <p14:cNvContentPartPr/>
              <p14:nvPr/>
            </p14:nvContentPartPr>
            <p14:xfrm>
              <a:off x="7174520" y="1809645"/>
              <a:ext cx="259971" cy="348382"/>
            </p14:xfrm>
          </p:contentPart>
        </mc:Choice>
        <mc:Fallback>
          <p:sp>
            <p:nvSpPr>
              <p:cNvPr id="1052945" name=""/>
              <p:cNvSpPr/>
              <p:nvPr/>
            </p:nvSpPr>
            <p:spPr>
              <a:xfrm>
                <a:off x="7174520" y="1809645"/>
                <a:ext cx="259971" cy="348382"/>
              </a:xfrm>
            </p:spPr>
          </p:sp>
        </mc:Fallback>
      </mc:AlternateContent>
      <mc:AlternateContent xmlns:mc="http://schemas.openxmlformats.org/markup-compatibility/2006">
        <mc:Choice xmlns:p14="http://schemas.microsoft.com/office/powerpoint/2010/main" Requires="p14">
          <p:contentPart p14:bwMode="auto" r:id="rId34">
            <p14:nvContentPartPr>
              <p14:cNvPr id="1052946" name=""/>
              <p14:cNvContentPartPr/>
              <p14:nvPr/>
            </p14:nvContentPartPr>
            <p14:xfrm>
              <a:off x="7493201" y="1675775"/>
              <a:ext cx="47992" cy="112511"/>
            </p14:xfrm>
          </p:contentPart>
        </mc:Choice>
        <mc:Fallback>
          <p:sp>
            <p:nvSpPr>
              <p:cNvPr id="1052946" name=""/>
              <p:cNvSpPr/>
              <p:nvPr/>
            </p:nvSpPr>
            <p:spPr>
              <a:xfrm>
                <a:off x="7493201" y="1675775"/>
                <a:ext cx="47992" cy="112511"/>
              </a:xfrm>
            </p:spPr>
          </p:sp>
        </mc:Fallback>
      </mc:AlternateContent>
      <mc:AlternateContent xmlns:mc="http://schemas.openxmlformats.org/markup-compatibility/2006">
        <mc:Choice xmlns:p14="http://schemas.microsoft.com/office/powerpoint/2010/main" Requires="p14">
          <p:contentPart p14:bwMode="auto" r:id="rId35">
            <p14:nvContentPartPr>
              <p14:cNvPr id="1052947" name=""/>
              <p14:cNvContentPartPr/>
              <p14:nvPr/>
            </p14:nvContentPartPr>
            <p14:xfrm>
              <a:off x="7655476" y="1625142"/>
              <a:ext cx="178385" cy="572101"/>
            </p14:xfrm>
          </p:contentPart>
        </mc:Choice>
        <mc:Fallback>
          <p:sp>
            <p:nvSpPr>
              <p:cNvPr id="1052947" name=""/>
              <p:cNvSpPr/>
              <p:nvPr/>
            </p:nvSpPr>
            <p:spPr>
              <a:xfrm>
                <a:off x="7655476" y="1625142"/>
                <a:ext cx="178385" cy="572101"/>
              </a:xfrm>
            </p:spPr>
          </p:sp>
        </mc:Fallback>
      </mc:AlternateContent>
      <mc:AlternateContent xmlns:mc="http://schemas.openxmlformats.org/markup-compatibility/2006">
        <mc:Choice xmlns:p14="http://schemas.microsoft.com/office/powerpoint/2010/main" Requires="p14">
          <p:contentPart p14:bwMode="auto" r:id="rId36">
            <p14:nvContentPartPr>
              <p14:cNvPr id="1052948" name=""/>
              <p14:cNvContentPartPr/>
              <p14:nvPr/>
            </p14:nvContentPartPr>
            <p14:xfrm>
              <a:off x="6439942" y="1670563"/>
              <a:ext cx="116393" cy="576055"/>
            </p14:xfrm>
          </p:contentPart>
        </mc:Choice>
        <mc:Fallback>
          <p:sp>
            <p:nvSpPr>
              <p:cNvPr id="1052948" name=""/>
              <p:cNvSpPr/>
              <p:nvPr/>
            </p:nvSpPr>
            <p:spPr>
              <a:xfrm>
                <a:off x="6439942" y="1670563"/>
                <a:ext cx="116393" cy="576055"/>
              </a:xfrm>
            </p:spPr>
          </p:sp>
        </mc:Fallback>
      </mc:AlternateContent>
      <mc:AlternateContent xmlns:mc="http://schemas.openxmlformats.org/markup-compatibility/2006">
        <mc:Choice xmlns:p14="http://schemas.microsoft.com/office/powerpoint/2010/main" Requires="p14">
          <p:contentPart p14:bwMode="auto" r:id="rId37">
            <p14:nvContentPartPr>
              <p14:cNvPr id="1052949" name=""/>
              <p14:cNvContentPartPr/>
              <p14:nvPr/>
            </p14:nvContentPartPr>
            <p14:xfrm>
              <a:off x="6640172" y="2168700"/>
              <a:ext cx="356643" cy="399972"/>
            </p14:xfrm>
          </p:contentPart>
        </mc:Choice>
        <mc:Fallback>
          <p:sp>
            <p:nvSpPr>
              <p:cNvPr id="1052949" name=""/>
              <p:cNvSpPr/>
              <p:nvPr/>
            </p:nvSpPr>
            <p:spPr>
              <a:xfrm>
                <a:off x="6640172" y="2168700"/>
                <a:ext cx="356643" cy="399972"/>
              </a:xfrm>
            </p:spPr>
          </p:sp>
        </mc:Fallback>
      </mc:AlternateContent>
      <mc:AlternateContent xmlns:mc="http://schemas.openxmlformats.org/markup-compatibility/2006">
        <mc:Choice xmlns:p14="http://schemas.microsoft.com/office/powerpoint/2010/main" Requires="p14">
          <p:contentPart p14:bwMode="auto" r:id="rId38">
            <p14:nvContentPartPr>
              <p14:cNvPr id="1052950" name=""/>
              <p14:cNvContentPartPr/>
              <p14:nvPr/>
            </p14:nvContentPartPr>
            <p14:xfrm>
              <a:off x="6934104" y="2487141"/>
              <a:ext cx="74392" cy="208611"/>
            </p14:xfrm>
          </p:contentPart>
        </mc:Choice>
        <mc:Fallback>
          <p:sp>
            <p:nvSpPr>
              <p:cNvPr id="1052950" name=""/>
              <p:cNvSpPr/>
              <p:nvPr/>
            </p:nvSpPr>
            <p:spPr>
              <a:xfrm>
                <a:off x="6934104" y="2487141"/>
                <a:ext cx="74392" cy="208611"/>
              </a:xfrm>
            </p:spPr>
          </p:sp>
        </mc:Fallback>
      </mc:AlternateContent>
      <mc:AlternateContent xmlns:mc="http://schemas.openxmlformats.org/markup-compatibility/2006">
        <mc:Choice xmlns:p14="http://schemas.microsoft.com/office/powerpoint/2010/main" Requires="p14">
          <p:contentPart p14:bwMode="auto" r:id="rId39">
            <p14:nvContentPartPr>
              <p14:cNvPr id="1052951" name=""/>
              <p14:cNvContentPartPr/>
              <p14:nvPr/>
            </p14:nvContentPartPr>
            <p14:xfrm>
              <a:off x="7165697" y="2487141"/>
              <a:ext cx="118251" cy="428299"/>
            </p14:xfrm>
          </p:contentPart>
        </mc:Choice>
        <mc:Fallback>
          <p:sp>
            <p:nvSpPr>
              <p:cNvPr id="1052951" name=""/>
              <p:cNvSpPr/>
              <p:nvPr/>
            </p:nvSpPr>
            <p:spPr>
              <a:xfrm>
                <a:off x="7165697" y="2487141"/>
                <a:ext cx="118251" cy="428299"/>
              </a:xfrm>
            </p:spPr>
          </p:sp>
        </mc:Fallback>
      </mc:AlternateContent>
      <mc:AlternateContent xmlns:mc="http://schemas.openxmlformats.org/markup-compatibility/2006">
        <mc:Choice xmlns:p14="http://schemas.microsoft.com/office/powerpoint/2010/main" Requires="p14">
          <p:contentPart p14:bwMode="auto" r:id="rId40">
            <p14:nvContentPartPr>
              <p14:cNvPr id="1052952" name=""/>
              <p14:cNvContentPartPr/>
              <p14:nvPr/>
            </p14:nvContentPartPr>
            <p14:xfrm>
              <a:off x="7140544" y="2678671"/>
              <a:ext cx="244260" cy="97503"/>
            </p14:xfrm>
          </p:contentPart>
        </mc:Choice>
        <mc:Fallback>
          <p:sp>
            <p:nvSpPr>
              <p:cNvPr id="1052952" name=""/>
              <p:cNvSpPr/>
              <p:nvPr/>
            </p:nvSpPr>
            <p:spPr>
              <a:xfrm>
                <a:off x="7140544" y="2678671"/>
                <a:ext cx="244260" cy="97503"/>
              </a:xfrm>
            </p:spPr>
          </p:sp>
        </mc:Fallback>
      </mc:AlternateContent>
      <mc:AlternateContent xmlns:mc="http://schemas.openxmlformats.org/markup-compatibility/2006">
        <mc:Choice xmlns:p14="http://schemas.microsoft.com/office/powerpoint/2010/main" Requires="p14">
          <p:contentPart p14:bwMode="auto" r:id="rId41">
            <p14:nvContentPartPr>
              <p14:cNvPr id="1052953" name=""/>
              <p14:cNvContentPartPr/>
              <p14:nvPr/>
            </p14:nvContentPartPr>
            <p14:xfrm>
              <a:off x="7353801" y="2581209"/>
              <a:ext cx="8688" cy="31874"/>
            </p14:xfrm>
          </p:contentPart>
        </mc:Choice>
        <mc:Fallback>
          <p:sp>
            <p:nvSpPr>
              <p:cNvPr id="1052953" name=""/>
              <p:cNvSpPr/>
              <p:nvPr/>
            </p:nvSpPr>
            <p:spPr>
              <a:xfrm>
                <a:off x="7353801" y="2581209"/>
                <a:ext cx="8688" cy="31874"/>
              </a:xfrm>
            </p:spPr>
          </p:sp>
        </mc:Fallback>
      </mc:AlternateContent>
      <mc:AlternateContent xmlns:mc="http://schemas.openxmlformats.org/markup-compatibility/2006">
        <mc:Choice xmlns:p14="http://schemas.microsoft.com/office/powerpoint/2010/main" Requires="p14">
          <p:contentPart p14:bwMode="auto" r:id="rId42">
            <p14:nvContentPartPr>
              <p14:cNvPr id="1052954" name=""/>
              <p14:cNvContentPartPr/>
              <p14:nvPr/>
            </p14:nvContentPartPr>
            <p14:xfrm>
              <a:off x="7451336" y="2597342"/>
              <a:ext cx="122510" cy="177283"/>
            </p14:xfrm>
          </p:contentPart>
        </mc:Choice>
        <mc:Fallback>
          <p:sp>
            <p:nvSpPr>
              <p:cNvPr id="1052954" name=""/>
              <p:cNvSpPr/>
              <p:nvPr/>
            </p:nvSpPr>
            <p:spPr>
              <a:xfrm>
                <a:off x="7451336" y="2597342"/>
                <a:ext cx="122510" cy="177283"/>
              </a:xfrm>
            </p:spPr>
          </p:sp>
        </mc:Fallback>
      </mc:AlternateContent>
      <mc:AlternateContent xmlns:mc="http://schemas.openxmlformats.org/markup-compatibility/2006">
        <mc:Choice xmlns:p14="http://schemas.microsoft.com/office/powerpoint/2010/main" Requires="p14">
          <p:contentPart p14:bwMode="auto" r:id="rId43">
            <p14:nvContentPartPr>
              <p14:cNvPr id="1052955" name=""/>
              <p14:cNvContentPartPr/>
              <p14:nvPr/>
            </p14:nvContentPartPr>
            <p14:xfrm>
              <a:off x="7433972" y="2603050"/>
              <a:ext cx="364909" cy="171415"/>
            </p14:xfrm>
          </p:contentPart>
        </mc:Choice>
        <mc:Fallback>
          <p:sp>
            <p:nvSpPr>
              <p:cNvPr id="1052955" name=""/>
              <p:cNvSpPr/>
              <p:nvPr/>
            </p:nvSpPr>
            <p:spPr>
              <a:xfrm>
                <a:off x="7433972" y="2603050"/>
                <a:ext cx="364909" cy="171415"/>
              </a:xfrm>
            </p:spPr>
          </p:sp>
        </mc:Fallback>
      </mc:AlternateContent>
      <mc:AlternateContent xmlns:mc="http://schemas.openxmlformats.org/markup-compatibility/2006">
        <mc:Choice xmlns:p14="http://schemas.microsoft.com/office/powerpoint/2010/main" Requires="p14">
          <p:contentPart p14:bwMode="auto" r:id="rId44">
            <p14:nvContentPartPr>
              <p14:cNvPr id="1052956" name=""/>
              <p14:cNvContentPartPr/>
              <p14:nvPr/>
            </p14:nvContentPartPr>
            <p14:xfrm>
              <a:off x="7841682" y="2423850"/>
              <a:ext cx="175614" cy="527177"/>
            </p14:xfrm>
          </p:contentPart>
        </mc:Choice>
        <mc:Fallback>
          <p:sp>
            <p:nvSpPr>
              <p:cNvPr id="1052956" name=""/>
              <p:cNvSpPr/>
              <p:nvPr/>
            </p:nvSpPr>
            <p:spPr>
              <a:xfrm>
                <a:off x="7841682" y="2423850"/>
                <a:ext cx="175614" cy="527177"/>
              </a:xfrm>
            </p:spPr>
          </p:sp>
        </mc:Fallback>
      </mc:AlternateContent>
      <mc:AlternateContent xmlns:mc="http://schemas.openxmlformats.org/markup-compatibility/2006">
        <mc:Choice xmlns:p14="http://schemas.microsoft.com/office/powerpoint/2010/main" Requires="p14">
          <p:contentPart p14:bwMode="auto" r:id="rId45">
            <p14:nvContentPartPr>
              <p14:cNvPr id="1052957" name=""/>
              <p14:cNvContentPartPr/>
              <p14:nvPr/>
            </p14:nvContentPartPr>
            <p14:xfrm>
              <a:off x="8031881" y="2646485"/>
              <a:ext cx="199964" cy="156158"/>
            </p14:xfrm>
          </p:contentPart>
        </mc:Choice>
        <mc:Fallback>
          <p:sp>
            <p:nvSpPr>
              <p:cNvPr id="1052957" name=""/>
              <p:cNvSpPr/>
              <p:nvPr/>
            </p:nvSpPr>
            <p:spPr>
              <a:xfrm>
                <a:off x="8031881" y="2646485"/>
                <a:ext cx="199964" cy="156158"/>
              </a:xfrm>
            </p:spPr>
          </p:sp>
        </mc:Fallback>
      </mc:AlternateContent>
      <mc:AlternateContent xmlns:mc="http://schemas.openxmlformats.org/markup-compatibility/2006">
        <mc:Choice xmlns:p14="http://schemas.microsoft.com/office/powerpoint/2010/main" Requires="p14">
          <p:contentPart p14:bwMode="auto" r:id="rId46">
            <p14:nvContentPartPr>
              <p14:cNvPr id="1052958" name=""/>
              <p14:cNvContentPartPr/>
              <p14:nvPr/>
            </p14:nvContentPartPr>
            <p14:xfrm>
              <a:off x="8027445" y="2574011"/>
              <a:ext cx="157328" cy="15639"/>
            </p14:xfrm>
          </p:contentPart>
        </mc:Choice>
        <mc:Fallback>
          <p:sp>
            <p:nvSpPr>
              <p:cNvPr id="1052958" name=""/>
              <p:cNvSpPr/>
              <p:nvPr/>
            </p:nvSpPr>
            <p:spPr>
              <a:xfrm>
                <a:off x="8027445" y="2574011"/>
                <a:ext cx="157328" cy="15639"/>
              </a:xfrm>
            </p:spPr>
          </p:sp>
        </mc:Fallback>
      </mc:AlternateContent>
      <mc:AlternateContent xmlns:mc="http://schemas.openxmlformats.org/markup-compatibility/2006">
        <mc:Choice xmlns:p14="http://schemas.microsoft.com/office/powerpoint/2010/main" Requires="p14">
          <p:contentPart p14:bwMode="auto" r:id="rId47">
            <p14:nvContentPartPr>
              <p14:cNvPr id="1052959" name=""/>
              <p14:cNvContentPartPr/>
              <p14:nvPr/>
            </p14:nvContentPartPr>
            <p14:xfrm>
              <a:off x="8370734" y="2465299"/>
              <a:ext cx="64422" cy="383965"/>
            </p14:xfrm>
          </p:contentPart>
        </mc:Choice>
        <mc:Fallback>
          <p:sp>
            <p:nvSpPr>
              <p:cNvPr id="1052959" name=""/>
              <p:cNvSpPr/>
              <p:nvPr/>
            </p:nvSpPr>
            <p:spPr>
              <a:xfrm>
                <a:off x="8370734" y="2465299"/>
                <a:ext cx="64422" cy="383965"/>
              </a:xfrm>
            </p:spPr>
          </p:sp>
        </mc:Fallback>
      </mc:AlternateContent>
      <mc:AlternateContent xmlns:mc="http://schemas.openxmlformats.org/markup-compatibility/2006">
        <mc:Choice xmlns:p14="http://schemas.microsoft.com/office/powerpoint/2010/main" Requires="p14">
          <p:contentPart p14:bwMode="auto" r:id="rId48">
            <p14:nvContentPartPr>
              <p14:cNvPr id="1052960" name=""/>
              <p14:cNvContentPartPr/>
              <p14:nvPr/>
            </p14:nvContentPartPr>
            <p14:xfrm>
              <a:off x="8492517" y="2481929"/>
              <a:ext cx="53832" cy="157607"/>
            </p14:xfrm>
          </p:contentPart>
        </mc:Choice>
        <mc:Fallback>
          <p:sp>
            <p:nvSpPr>
              <p:cNvPr id="1052960" name=""/>
              <p:cNvSpPr/>
              <p:nvPr/>
            </p:nvSpPr>
            <p:spPr>
              <a:xfrm>
                <a:off x="8492517" y="2481929"/>
                <a:ext cx="53832" cy="157607"/>
              </a:xfrm>
            </p:spPr>
          </p:sp>
        </mc:Fallback>
      </mc:AlternateContent>
      <mc:AlternateContent xmlns:mc="http://schemas.openxmlformats.org/markup-compatibility/2006">
        <mc:Choice xmlns:p14="http://schemas.microsoft.com/office/powerpoint/2010/main" Requires="p14">
          <p:contentPart p14:bwMode="auto" r:id="rId49">
            <p14:nvContentPartPr>
              <p14:cNvPr id="1052961" name=""/>
              <p14:cNvContentPartPr/>
              <p14:nvPr/>
            </p14:nvContentPartPr>
            <p14:xfrm>
              <a:off x="8595634" y="2699587"/>
              <a:ext cx="147290" cy="110698"/>
            </p14:xfrm>
          </p:contentPart>
        </mc:Choice>
        <mc:Fallback>
          <p:sp>
            <p:nvSpPr>
              <p:cNvPr id="1052961" name=""/>
              <p:cNvSpPr/>
              <p:nvPr/>
            </p:nvSpPr>
            <p:spPr>
              <a:xfrm>
                <a:off x="8595634" y="2699587"/>
                <a:ext cx="147290" cy="110698"/>
              </a:xfrm>
            </p:spPr>
          </p:sp>
        </mc:Fallback>
      </mc:AlternateContent>
      <mc:AlternateContent xmlns:mc="http://schemas.openxmlformats.org/markup-compatibility/2006">
        <mc:Choice xmlns:p14="http://schemas.microsoft.com/office/powerpoint/2010/main" Requires="p14">
          <p:contentPart p14:bwMode="auto" r:id="rId50">
            <p14:nvContentPartPr>
              <p14:cNvPr id="1052962" name=""/>
              <p14:cNvContentPartPr/>
              <p14:nvPr/>
            </p14:nvContentPartPr>
            <p14:xfrm>
              <a:off x="8782717" y="2465299"/>
              <a:ext cx="160831" cy="319141"/>
            </p14:xfrm>
          </p:contentPart>
        </mc:Choice>
        <mc:Fallback>
          <p:sp>
            <p:nvSpPr>
              <p:cNvPr id="1052962" name=""/>
              <p:cNvSpPr/>
              <p:nvPr/>
            </p:nvSpPr>
            <p:spPr>
              <a:xfrm>
                <a:off x="8782717" y="2465299"/>
                <a:ext cx="160831" cy="319141"/>
              </a:xfrm>
            </p:spPr>
          </p:sp>
        </mc:Fallback>
      </mc:AlternateContent>
      <mc:AlternateContent xmlns:mc="http://schemas.openxmlformats.org/markup-compatibility/2006">
        <mc:Choice xmlns:p14="http://schemas.microsoft.com/office/powerpoint/2010/main" Requires="p14">
          <p:contentPart p14:bwMode="auto" r:id="rId51">
            <p14:nvContentPartPr>
              <p14:cNvPr id="1052963" name=""/>
              <p14:cNvContentPartPr/>
              <p14:nvPr/>
            </p14:nvContentPartPr>
            <p14:xfrm>
              <a:off x="8956384" y="2581209"/>
              <a:ext cx="122548" cy="197262"/>
            </p14:xfrm>
          </p:contentPart>
        </mc:Choice>
        <mc:Fallback>
          <p:sp>
            <p:nvSpPr>
              <p:cNvPr id="1052963" name=""/>
              <p:cNvSpPr/>
              <p:nvPr/>
            </p:nvSpPr>
            <p:spPr>
              <a:xfrm>
                <a:off x="8956384" y="2581209"/>
                <a:ext cx="122548" cy="197262"/>
              </a:xfrm>
            </p:spPr>
          </p:sp>
        </mc:Fallback>
      </mc:AlternateContent>
      <mc:AlternateContent xmlns:mc="http://schemas.openxmlformats.org/markup-compatibility/2006">
        <mc:Choice xmlns:p14="http://schemas.microsoft.com/office/powerpoint/2010/main" Requires="p14">
          <p:contentPart p14:bwMode="auto" r:id="rId52">
            <p14:nvContentPartPr>
              <p14:cNvPr id="1052964" name=""/>
              <p14:cNvContentPartPr/>
              <p14:nvPr/>
            </p14:nvContentPartPr>
            <p14:xfrm>
              <a:off x="9107612" y="2610945"/>
              <a:ext cx="321693" cy="139465"/>
            </p14:xfrm>
          </p:contentPart>
        </mc:Choice>
        <mc:Fallback>
          <p:sp>
            <p:nvSpPr>
              <p:cNvPr id="1052964" name=""/>
              <p:cNvSpPr/>
              <p:nvPr/>
            </p:nvSpPr>
            <p:spPr>
              <a:xfrm>
                <a:off x="9107612" y="2610945"/>
                <a:ext cx="321693" cy="139465"/>
              </a:xfrm>
            </p:spPr>
          </p:sp>
        </mc:Fallback>
      </mc:AlternateContent>
      <mc:AlternateContent xmlns:mc="http://schemas.openxmlformats.org/markup-compatibility/2006">
        <mc:Choice xmlns:p14="http://schemas.microsoft.com/office/powerpoint/2010/main" Requires="p14">
          <p:contentPart p14:bwMode="auto" r:id="rId53">
            <p14:nvContentPartPr>
              <p14:cNvPr id="1052965" name=""/>
              <p14:cNvContentPartPr/>
              <p14:nvPr/>
            </p14:nvContentPartPr>
            <p14:xfrm>
              <a:off x="9422220" y="2558709"/>
              <a:ext cx="109615" cy="142350"/>
            </p14:xfrm>
          </p:contentPart>
        </mc:Choice>
        <mc:Fallback>
          <p:sp>
            <p:nvSpPr>
              <p:cNvPr id="1052965" name=""/>
              <p:cNvSpPr/>
              <p:nvPr/>
            </p:nvSpPr>
            <p:spPr>
              <a:xfrm>
                <a:off x="9422220" y="2558709"/>
                <a:ext cx="109615" cy="142350"/>
              </a:xfrm>
            </p:spPr>
          </p:sp>
        </mc:Fallback>
      </mc:AlternateContent>
      <mc:AlternateContent xmlns:mc="http://schemas.openxmlformats.org/markup-compatibility/2006">
        <mc:Choice xmlns:p14="http://schemas.microsoft.com/office/powerpoint/2010/main" Requires="p14">
          <p:contentPart p14:bwMode="auto" r:id="rId54">
            <p14:nvContentPartPr>
              <p14:cNvPr id="1052966" name=""/>
              <p14:cNvContentPartPr/>
              <p14:nvPr/>
            </p14:nvContentPartPr>
            <p14:xfrm>
              <a:off x="9539070" y="2607846"/>
              <a:ext cx="224104" cy="110812"/>
            </p14:xfrm>
          </p:contentPart>
        </mc:Choice>
        <mc:Fallback>
          <p:sp>
            <p:nvSpPr>
              <p:cNvPr id="1052966" name=""/>
              <p:cNvSpPr/>
              <p:nvPr/>
            </p:nvSpPr>
            <p:spPr>
              <a:xfrm>
                <a:off x="9539070" y="2607846"/>
                <a:ext cx="224104" cy="110812"/>
              </a:xfrm>
            </p:spPr>
          </p:sp>
        </mc:Fallback>
      </mc:AlternateContent>
      <mc:AlternateContent xmlns:mc="http://schemas.openxmlformats.org/markup-compatibility/2006">
        <mc:Choice xmlns:p14="http://schemas.microsoft.com/office/powerpoint/2010/main" Requires="p14">
          <p:contentPart p14:bwMode="auto" r:id="rId55">
            <p14:nvContentPartPr>
              <p14:cNvPr id="1052967" name=""/>
              <p14:cNvContentPartPr/>
              <p14:nvPr/>
            </p14:nvContentPartPr>
            <p14:xfrm>
              <a:off x="9708146" y="2448173"/>
              <a:ext cx="42434" cy="272867"/>
            </p14:xfrm>
          </p:contentPart>
        </mc:Choice>
        <mc:Fallback>
          <p:sp>
            <p:nvSpPr>
              <p:cNvPr id="1052967" name=""/>
              <p:cNvSpPr/>
              <p:nvPr/>
            </p:nvSpPr>
            <p:spPr>
              <a:xfrm>
                <a:off x="9708146" y="2448173"/>
                <a:ext cx="42434" cy="272867"/>
              </a:xfrm>
            </p:spPr>
          </p:sp>
        </mc:Fallback>
      </mc:AlternateContent>
      <mc:AlternateContent xmlns:mc="http://schemas.openxmlformats.org/markup-compatibility/2006">
        <mc:Choice xmlns:p14="http://schemas.microsoft.com/office/powerpoint/2010/main" Requires="p14">
          <p:contentPart p14:bwMode="auto" r:id="rId56">
            <p14:nvContentPartPr>
              <p14:cNvPr id="1052968" name=""/>
              <p14:cNvContentPartPr/>
              <p14:nvPr/>
            </p14:nvContentPartPr>
            <p14:xfrm>
              <a:off x="9686525" y="2514900"/>
              <a:ext cx="191159" cy="22873"/>
            </p14:xfrm>
          </p:contentPart>
        </mc:Choice>
        <mc:Fallback>
          <p:sp>
            <p:nvSpPr>
              <p:cNvPr id="1052968" name=""/>
              <p:cNvSpPr/>
              <p:nvPr/>
            </p:nvSpPr>
            <p:spPr>
              <a:xfrm>
                <a:off x="9686525" y="2514900"/>
                <a:ext cx="191159" cy="22873"/>
              </a:xfrm>
            </p:spPr>
          </p:sp>
        </mc:Fallback>
      </mc:AlternateContent>
      <mc:AlternateContent xmlns:mc="http://schemas.openxmlformats.org/markup-compatibility/2006">
        <mc:Choice xmlns:p14="http://schemas.microsoft.com/office/powerpoint/2010/main" Requires="p14">
          <p:contentPart p14:bwMode="auto" r:id="rId57">
            <p14:nvContentPartPr>
              <p14:cNvPr id="1052969" name=""/>
              <p14:cNvContentPartPr/>
              <p14:nvPr/>
            </p14:nvContentPartPr>
            <p14:xfrm>
              <a:off x="9794189" y="2583274"/>
              <a:ext cx="590145" cy="172887"/>
            </p14:xfrm>
          </p:contentPart>
        </mc:Choice>
        <mc:Fallback>
          <p:sp>
            <p:nvSpPr>
              <p:cNvPr id="1052969" name=""/>
              <p:cNvSpPr/>
              <p:nvPr/>
            </p:nvSpPr>
            <p:spPr>
              <a:xfrm>
                <a:off x="9794189" y="2583274"/>
                <a:ext cx="590145" cy="172887"/>
              </a:xfrm>
            </p:spPr>
          </p:sp>
        </mc:Fallback>
      </mc:AlternateContent>
      <mc:AlternateContent xmlns:mc="http://schemas.openxmlformats.org/markup-compatibility/2006">
        <mc:Choice xmlns:p14="http://schemas.microsoft.com/office/powerpoint/2010/main" Requires="p14">
          <p:contentPart p14:bwMode="auto" r:id="rId58">
            <p14:nvContentPartPr>
              <p14:cNvPr id="1052970" name=""/>
              <p14:cNvContentPartPr/>
              <p14:nvPr/>
            </p14:nvContentPartPr>
            <p14:xfrm>
              <a:off x="10480766" y="2516180"/>
              <a:ext cx="7859" cy="289386"/>
            </p14:xfrm>
          </p:contentPart>
        </mc:Choice>
        <mc:Fallback>
          <p:sp>
            <p:nvSpPr>
              <p:cNvPr id="1052970" name=""/>
              <p:cNvSpPr/>
              <p:nvPr/>
            </p:nvSpPr>
            <p:spPr>
              <a:xfrm>
                <a:off x="10480766" y="2516180"/>
                <a:ext cx="7859" cy="289386"/>
              </a:xfrm>
            </p:spPr>
          </p:sp>
        </mc:Fallback>
      </mc:AlternateContent>
      <mc:AlternateContent xmlns:mc="http://schemas.openxmlformats.org/markup-compatibility/2006">
        <mc:Choice xmlns:p14="http://schemas.microsoft.com/office/powerpoint/2010/main" Requires="p14">
          <p:contentPart p14:bwMode="auto" r:id="rId59">
            <p14:nvContentPartPr>
              <p14:cNvPr id="1052971" name=""/>
              <p14:cNvContentPartPr/>
              <p14:nvPr/>
            </p14:nvContentPartPr>
            <p14:xfrm>
              <a:off x="10452085" y="2433255"/>
              <a:ext cx="278550" cy="303747"/>
            </p14:xfrm>
          </p:contentPart>
        </mc:Choice>
        <mc:Fallback>
          <p:sp>
            <p:nvSpPr>
              <p:cNvPr id="1052971" name=""/>
              <p:cNvSpPr/>
              <p:nvPr/>
            </p:nvSpPr>
            <p:spPr>
              <a:xfrm>
                <a:off x="10452085" y="2433255"/>
                <a:ext cx="278550" cy="303747"/>
              </a:xfrm>
            </p:spPr>
          </p:sp>
        </mc:Fallback>
      </mc:AlternateContent>
      <mc:AlternateContent xmlns:mc="http://schemas.openxmlformats.org/markup-compatibility/2006">
        <mc:Choice xmlns:p14="http://schemas.microsoft.com/office/powerpoint/2010/main" Requires="p14">
          <p:contentPart p14:bwMode="auto" r:id="rId60">
            <p14:nvContentPartPr>
              <p14:cNvPr id="1052972" name=""/>
              <p14:cNvContentPartPr/>
              <p14:nvPr/>
            </p14:nvContentPartPr>
            <p14:xfrm>
              <a:off x="10718124" y="2305955"/>
              <a:ext cx="55628" cy="116029"/>
            </p14:xfrm>
          </p:contentPart>
        </mc:Choice>
        <mc:Fallback>
          <p:sp>
            <p:nvSpPr>
              <p:cNvPr id="1052972" name=""/>
              <p:cNvSpPr/>
              <p:nvPr/>
            </p:nvSpPr>
            <p:spPr>
              <a:xfrm>
                <a:off x="10718124" y="2305955"/>
                <a:ext cx="55628" cy="116029"/>
              </a:xfrm>
            </p:spPr>
          </p:sp>
        </mc:Fallback>
      </mc:AlternateContent>
      <mc:AlternateContent xmlns:mc="http://schemas.openxmlformats.org/markup-compatibility/2006">
        <mc:Choice xmlns:p14="http://schemas.microsoft.com/office/powerpoint/2010/main" Requires="p14">
          <p:contentPart p14:bwMode="auto" r:id="rId61">
            <p14:nvContentPartPr>
              <p14:cNvPr id="1052973" name=""/>
              <p14:cNvContentPartPr/>
              <p14:nvPr/>
            </p14:nvContentPartPr>
            <p14:xfrm>
              <a:off x="10928545" y="2313153"/>
              <a:ext cx="83452" cy="537045"/>
            </p14:xfrm>
          </p:contentPart>
        </mc:Choice>
        <mc:Fallback>
          <p:sp>
            <p:nvSpPr>
              <p:cNvPr id="1052973" name=""/>
              <p:cNvSpPr/>
              <p:nvPr/>
            </p:nvSpPr>
            <p:spPr>
              <a:xfrm>
                <a:off x="10928545" y="2313153"/>
                <a:ext cx="83452" cy="537045"/>
              </a:xfrm>
            </p:spPr>
          </p:sp>
        </mc:Fallback>
      </mc:AlternateContent>
      <mc:AlternateContent xmlns:mc="http://schemas.openxmlformats.org/markup-compatibility/2006">
        <mc:Choice xmlns:p14="http://schemas.microsoft.com/office/powerpoint/2010/main" Requires="p14">
          <p:contentPart p14:bwMode="auto" r:id="rId62">
            <p14:nvContentPartPr>
              <p14:cNvPr id="1052974" name=""/>
              <p14:cNvContentPartPr/>
              <p14:nvPr/>
            </p14:nvContentPartPr>
            <p14:xfrm>
              <a:off x="7340826" y="3232589"/>
              <a:ext cx="255678" cy="328854"/>
            </p14:xfrm>
          </p:contentPart>
        </mc:Choice>
        <mc:Fallback>
          <p:sp>
            <p:nvSpPr>
              <p:cNvPr id="1052974" name=""/>
              <p:cNvSpPr/>
              <p:nvPr/>
            </p:nvSpPr>
            <p:spPr>
              <a:xfrm>
                <a:off x="7340826" y="3232589"/>
                <a:ext cx="255678" cy="328854"/>
              </a:xfrm>
            </p:spPr>
          </p:sp>
        </mc:Fallback>
      </mc:AlternateContent>
      <mc:AlternateContent xmlns:mc="http://schemas.openxmlformats.org/markup-compatibility/2006">
        <mc:Choice xmlns:p14="http://schemas.microsoft.com/office/powerpoint/2010/main" Requires="p14">
          <p:contentPart p14:bwMode="auto" r:id="rId63">
            <p14:nvContentPartPr>
              <p14:cNvPr id="1052975" name=""/>
              <p14:cNvContentPartPr/>
              <p14:nvPr/>
            </p14:nvContentPartPr>
            <p14:xfrm>
              <a:off x="7598556" y="3537524"/>
              <a:ext cx="12057" cy="252530"/>
            </p14:xfrm>
          </p:contentPart>
        </mc:Choice>
        <mc:Fallback>
          <p:sp>
            <p:nvSpPr>
              <p:cNvPr id="1052975" name=""/>
              <p:cNvSpPr/>
              <p:nvPr/>
            </p:nvSpPr>
            <p:spPr>
              <a:xfrm>
                <a:off x="7598556" y="3537524"/>
                <a:ext cx="12057" cy="252530"/>
              </a:xfrm>
            </p:spPr>
          </p:sp>
        </mc:Fallback>
      </mc:AlternateContent>
      <mc:AlternateContent xmlns:mc="http://schemas.openxmlformats.org/markup-compatibility/2006">
        <mc:Choice xmlns:p14="http://schemas.microsoft.com/office/powerpoint/2010/main" Requires="p14">
          <p:contentPart p14:bwMode="auto" r:id="rId64">
            <p14:nvContentPartPr>
              <p14:cNvPr id="1052976" name=""/>
              <p14:cNvContentPartPr/>
              <p14:nvPr/>
            </p14:nvContentPartPr>
            <p14:xfrm>
              <a:off x="7555314" y="3519269"/>
              <a:ext cx="141550" cy="126800"/>
            </p14:xfrm>
          </p:contentPart>
        </mc:Choice>
        <mc:Fallback>
          <p:sp>
            <p:nvSpPr>
              <p:cNvPr id="1052976" name=""/>
              <p:cNvSpPr/>
              <p:nvPr/>
            </p:nvSpPr>
            <p:spPr>
              <a:xfrm>
                <a:off x="7555314" y="3519269"/>
                <a:ext cx="141550" cy="126800"/>
              </a:xfrm>
            </p:spPr>
          </p:sp>
        </mc:Fallback>
      </mc:AlternateContent>
      <mc:AlternateContent xmlns:mc="http://schemas.openxmlformats.org/markup-compatibility/2006">
        <mc:Choice xmlns:p14="http://schemas.microsoft.com/office/powerpoint/2010/main" Requires="p14">
          <p:contentPart p14:bwMode="auto" r:id="rId65">
            <p14:nvContentPartPr>
              <p14:cNvPr id="1052977" name=""/>
              <p14:cNvContentPartPr/>
              <p14:nvPr/>
            </p14:nvContentPartPr>
            <p14:xfrm>
              <a:off x="7697314" y="3522880"/>
              <a:ext cx="129806" cy="356505"/>
            </p14:xfrm>
          </p:contentPart>
        </mc:Choice>
        <mc:Fallback>
          <p:sp>
            <p:nvSpPr>
              <p:cNvPr id="1052977" name=""/>
              <p:cNvSpPr/>
              <p:nvPr/>
            </p:nvSpPr>
            <p:spPr>
              <a:xfrm>
                <a:off x="7697314" y="3522880"/>
                <a:ext cx="129806" cy="356505"/>
              </a:xfrm>
            </p:spPr>
          </p:sp>
        </mc:Fallback>
      </mc:AlternateContent>
      <mc:AlternateContent xmlns:mc="http://schemas.openxmlformats.org/markup-compatibility/2006">
        <mc:Choice xmlns:p14="http://schemas.microsoft.com/office/powerpoint/2010/main" Requires="p14">
          <p:contentPart p14:bwMode="auto" r:id="rId66">
            <p14:nvContentPartPr>
              <p14:cNvPr id="1052978" name=""/>
              <p14:cNvContentPartPr/>
              <p14:nvPr/>
            </p14:nvContentPartPr>
            <p14:xfrm>
              <a:off x="7815934" y="3640105"/>
              <a:ext cx="258443" cy="251855"/>
            </p14:xfrm>
          </p:contentPart>
        </mc:Choice>
        <mc:Fallback>
          <p:sp>
            <p:nvSpPr>
              <p:cNvPr id="1052978" name=""/>
              <p:cNvSpPr/>
              <p:nvPr/>
            </p:nvSpPr>
            <p:spPr>
              <a:xfrm>
                <a:off x="7815934" y="3640105"/>
                <a:ext cx="258443" cy="251855"/>
              </a:xfrm>
            </p:spPr>
          </p:sp>
        </mc:Fallback>
      </mc:AlternateContent>
      <mc:AlternateContent xmlns:mc="http://schemas.openxmlformats.org/markup-compatibility/2006">
        <mc:Choice xmlns:p14="http://schemas.microsoft.com/office/powerpoint/2010/main" Requires="p14">
          <p:contentPart p14:bwMode="auto" r:id="rId67">
            <p14:nvContentPartPr>
              <p14:cNvPr id="1052979" name=""/>
              <p14:cNvContentPartPr/>
              <p14:nvPr/>
            </p14:nvContentPartPr>
            <p14:xfrm>
              <a:off x="7255267" y="3139046"/>
              <a:ext cx="369555" cy="28907"/>
            </p14:xfrm>
          </p:contentPart>
        </mc:Choice>
        <mc:Fallback>
          <p:sp>
            <p:nvSpPr>
              <p:cNvPr id="1052979" name=""/>
              <p:cNvSpPr/>
              <p:nvPr/>
            </p:nvSpPr>
            <p:spPr>
              <a:xfrm>
                <a:off x="7255267" y="3139046"/>
                <a:ext cx="369555" cy="28907"/>
              </a:xfrm>
            </p:spPr>
          </p:sp>
        </mc:Fallback>
      </mc:AlternateContent>
      <mc:AlternateContent xmlns:mc="http://schemas.openxmlformats.org/markup-compatibility/2006">
        <mc:Choice xmlns:p14="http://schemas.microsoft.com/office/powerpoint/2010/main" Requires="p14">
          <p:contentPart p14:bwMode="auto" r:id="rId68">
            <p14:nvContentPartPr>
              <p14:cNvPr id="1052980" name=""/>
              <p14:cNvContentPartPr/>
              <p14:nvPr/>
            </p14:nvContentPartPr>
            <p14:xfrm>
              <a:off x="7541194" y="3073886"/>
              <a:ext cx="140385" cy="181434"/>
            </p14:xfrm>
          </p:contentPart>
        </mc:Choice>
        <mc:Fallback>
          <p:sp>
            <p:nvSpPr>
              <p:cNvPr id="1052980" name=""/>
              <p:cNvSpPr/>
              <p:nvPr/>
            </p:nvSpPr>
            <p:spPr>
              <a:xfrm>
                <a:off x="7541194" y="3073886"/>
                <a:ext cx="140385" cy="181434"/>
              </a:xfrm>
            </p:spPr>
          </p:sp>
        </mc:Fallback>
      </mc:AlternateContent>
      <mc:AlternateContent xmlns:mc="http://schemas.openxmlformats.org/markup-compatibility/2006">
        <mc:Choice xmlns:p14="http://schemas.microsoft.com/office/powerpoint/2010/main" Requires="p14">
          <p:contentPart p14:bwMode="auto" r:id="rId69">
            <p14:nvContentPartPr>
              <p14:cNvPr id="1052981" name=""/>
              <p14:cNvContentPartPr/>
              <p14:nvPr/>
            </p14:nvContentPartPr>
            <p14:xfrm>
              <a:off x="8084807" y="3515682"/>
              <a:ext cx="164584" cy="21841"/>
            </p14:xfrm>
          </p:contentPart>
        </mc:Choice>
        <mc:Fallback>
          <p:sp>
            <p:nvSpPr>
              <p:cNvPr id="1052981" name=""/>
              <p:cNvSpPr/>
              <p:nvPr/>
            </p:nvSpPr>
            <p:spPr>
              <a:xfrm>
                <a:off x="8084807" y="3515682"/>
                <a:ext cx="164584" cy="21841"/>
              </a:xfrm>
            </p:spPr>
          </p:sp>
        </mc:Fallback>
      </mc:AlternateContent>
      <mc:AlternateContent xmlns:mc="http://schemas.openxmlformats.org/markup-compatibility/2006">
        <mc:Choice xmlns:p14="http://schemas.microsoft.com/office/powerpoint/2010/main" Requires="p14">
          <p:contentPart p14:bwMode="auto" r:id="rId70">
            <p14:nvContentPartPr>
              <p14:cNvPr id="1052982" name=""/>
              <p14:cNvContentPartPr/>
              <p14:nvPr/>
            </p14:nvContentPartPr>
            <p14:xfrm>
              <a:off x="8142169" y="3639286"/>
              <a:ext cx="150023" cy="21345"/>
            </p14:xfrm>
          </p:contentPart>
        </mc:Choice>
        <mc:Fallback>
          <p:sp>
            <p:nvSpPr>
              <p:cNvPr id="1052982" name=""/>
              <p:cNvSpPr/>
              <p:nvPr/>
            </p:nvSpPr>
            <p:spPr>
              <a:xfrm>
                <a:off x="8142169" y="3639286"/>
                <a:ext cx="150023" cy="21345"/>
              </a:xfrm>
            </p:spPr>
          </p:sp>
        </mc:Fallback>
      </mc:AlternateContent>
      <mc:AlternateContent xmlns:mc="http://schemas.openxmlformats.org/markup-compatibility/2006">
        <mc:Choice xmlns:p14="http://schemas.microsoft.com/office/powerpoint/2010/main" Requires="p14">
          <p:contentPart p14:bwMode="auto" r:id="rId71">
            <p14:nvContentPartPr>
              <p14:cNvPr id="1052983" name=""/>
              <p14:cNvContentPartPr/>
              <p14:nvPr/>
            </p14:nvContentPartPr>
            <p14:xfrm>
              <a:off x="8435156" y="3421191"/>
              <a:ext cx="402096" cy="332570"/>
            </p14:xfrm>
          </p:contentPart>
        </mc:Choice>
        <mc:Fallback>
          <p:sp>
            <p:nvSpPr>
              <p:cNvPr id="1052983" name=""/>
              <p:cNvSpPr/>
              <p:nvPr/>
            </p:nvSpPr>
            <p:spPr>
              <a:xfrm>
                <a:off x="8435156" y="3421191"/>
                <a:ext cx="402096" cy="332570"/>
              </a:xfrm>
            </p:spPr>
          </p:sp>
        </mc:Fallback>
      </mc:AlternateContent>
      <mc:AlternateContent xmlns:mc="http://schemas.openxmlformats.org/markup-compatibility/2006">
        <mc:Choice xmlns:p14="http://schemas.microsoft.com/office/powerpoint/2010/main" Requires="p14">
          <p:contentPart p14:bwMode="auto" r:id="rId72">
            <p14:nvContentPartPr>
              <p14:cNvPr id="1052984" name=""/>
              <p14:cNvContentPartPr/>
              <p14:nvPr/>
            </p14:nvContentPartPr>
            <p14:xfrm>
              <a:off x="8463837" y="3284111"/>
              <a:ext cx="292986" cy="28791"/>
            </p14:xfrm>
          </p:contentPart>
        </mc:Choice>
        <mc:Fallback>
          <p:sp>
            <p:nvSpPr>
              <p:cNvPr id="1052984" name=""/>
              <p:cNvSpPr/>
              <p:nvPr/>
            </p:nvSpPr>
            <p:spPr>
              <a:xfrm>
                <a:off x="8463837" y="3284111"/>
                <a:ext cx="292986" cy="28791"/>
              </a:xfrm>
            </p:spPr>
          </p:sp>
        </mc:Fallback>
      </mc:AlternateContent>
      <mc:AlternateContent xmlns:mc="http://schemas.openxmlformats.org/markup-compatibility/2006">
        <mc:Choice xmlns:p14="http://schemas.microsoft.com/office/powerpoint/2010/main" Requires="p14">
          <p:contentPart p14:bwMode="auto" r:id="rId73">
            <p14:nvContentPartPr>
              <p14:cNvPr id="1052985" name=""/>
              <p14:cNvContentPartPr/>
              <p14:nvPr/>
            </p14:nvContentPartPr>
            <p14:xfrm>
              <a:off x="8664162" y="3204191"/>
              <a:ext cx="195586" cy="201205"/>
            </p14:xfrm>
          </p:contentPart>
        </mc:Choice>
        <mc:Fallback>
          <p:sp>
            <p:nvSpPr>
              <p:cNvPr id="1052985" name=""/>
              <p:cNvSpPr/>
              <p:nvPr/>
            </p:nvSpPr>
            <p:spPr>
              <a:xfrm>
                <a:off x="8664162" y="3204191"/>
                <a:ext cx="195586" cy="201205"/>
              </a:xfrm>
            </p:spPr>
          </p:sp>
        </mc:Fallback>
      </mc:AlternateContent>
      <mc:AlternateContent xmlns:mc="http://schemas.openxmlformats.org/markup-compatibility/2006">
        <mc:Choice xmlns:p14="http://schemas.microsoft.com/office/powerpoint/2010/main" Requires="p14">
          <p:contentPart p14:bwMode="auto" r:id="rId74">
            <p14:nvContentPartPr>
              <p14:cNvPr id="1052986" name=""/>
              <p14:cNvContentPartPr/>
              <p14:nvPr/>
            </p14:nvContentPartPr>
            <p14:xfrm>
              <a:off x="8790630" y="3720199"/>
              <a:ext cx="120976" cy="197235"/>
            </p14:xfrm>
          </p:contentPart>
        </mc:Choice>
        <mc:Fallback>
          <p:sp>
            <p:nvSpPr>
              <p:cNvPr id="1052986" name=""/>
              <p:cNvSpPr/>
              <p:nvPr/>
            </p:nvSpPr>
            <p:spPr>
              <a:xfrm>
                <a:off x="8790630" y="3720199"/>
                <a:ext cx="120976" cy="197235"/>
              </a:xfrm>
            </p:spPr>
          </p:sp>
        </mc:Fallback>
      </mc:AlternateContent>
      <mc:AlternateContent xmlns:mc="http://schemas.openxmlformats.org/markup-compatibility/2006">
        <mc:Choice xmlns:p14="http://schemas.microsoft.com/office/powerpoint/2010/main" Requires="p14">
          <p:contentPart p14:bwMode="auto" r:id="rId75">
            <p14:nvContentPartPr>
              <p14:cNvPr id="1052987" name=""/>
              <p14:cNvContentPartPr/>
              <p14:nvPr/>
            </p14:nvContentPartPr>
            <p14:xfrm>
              <a:off x="8908882" y="3624394"/>
              <a:ext cx="12525" cy="31466"/>
            </p14:xfrm>
          </p:contentPart>
        </mc:Choice>
        <mc:Fallback>
          <p:sp>
            <p:nvSpPr>
              <p:cNvPr id="1052987" name=""/>
              <p:cNvSpPr/>
              <p:nvPr/>
            </p:nvSpPr>
            <p:spPr>
              <a:xfrm>
                <a:off x="8908882" y="3624394"/>
                <a:ext cx="12525" cy="31466"/>
              </a:xfrm>
            </p:spPr>
          </p:sp>
        </mc:Fallback>
      </mc:AlternateContent>
      <mc:AlternateContent xmlns:mc="http://schemas.openxmlformats.org/markup-compatibility/2006">
        <mc:Choice xmlns:p14="http://schemas.microsoft.com/office/powerpoint/2010/main" Requires="p14">
          <p:contentPart p14:bwMode="auto" r:id="rId76">
            <p14:nvContentPartPr>
              <p14:cNvPr id="1052988" name=""/>
              <p14:cNvContentPartPr/>
              <p14:nvPr/>
            </p14:nvContentPartPr>
            <p14:xfrm>
              <a:off x="8967119" y="3624394"/>
              <a:ext cx="97251" cy="417994"/>
            </p14:xfrm>
          </p:contentPart>
        </mc:Choice>
        <mc:Fallback>
          <p:sp>
            <p:nvSpPr>
              <p:cNvPr id="1052988" name=""/>
              <p:cNvSpPr/>
              <p:nvPr/>
            </p:nvSpPr>
            <p:spPr>
              <a:xfrm>
                <a:off x="8967119" y="3624394"/>
                <a:ext cx="97251" cy="417994"/>
              </a:xfrm>
            </p:spPr>
          </p:sp>
        </mc:Fallback>
      </mc:AlternateContent>
      <mc:AlternateContent xmlns:mc="http://schemas.openxmlformats.org/markup-compatibility/2006">
        <mc:Choice xmlns:p14="http://schemas.microsoft.com/office/powerpoint/2010/main" Requires="p14">
          <p:contentPart p14:bwMode="auto" r:id="rId77">
            <p14:nvContentPartPr>
              <p14:cNvPr id="1052989" name=""/>
              <p14:cNvContentPartPr/>
              <p14:nvPr/>
            </p14:nvContentPartPr>
            <p14:xfrm>
              <a:off x="9071872" y="3708133"/>
              <a:ext cx="190659" cy="300033"/>
            </p14:xfrm>
          </p:contentPart>
        </mc:Choice>
        <mc:Fallback>
          <p:sp>
            <p:nvSpPr>
              <p:cNvPr id="1052989" name=""/>
              <p:cNvSpPr/>
              <p:nvPr/>
            </p:nvSpPr>
            <p:spPr>
              <a:xfrm>
                <a:off x="9071872" y="3708133"/>
                <a:ext cx="190659" cy="300033"/>
              </a:xfrm>
            </p:spPr>
          </p:sp>
        </mc:Fallback>
      </mc:AlternateContent>
      <mc:AlternateContent xmlns:mc="http://schemas.openxmlformats.org/markup-compatibility/2006">
        <mc:Choice xmlns:p14="http://schemas.microsoft.com/office/powerpoint/2010/main" Requires="p14">
          <p:contentPart p14:bwMode="auto" r:id="rId78">
            <p14:nvContentPartPr>
              <p14:cNvPr id="1052990" name=""/>
              <p14:cNvContentPartPr/>
              <p14:nvPr/>
            </p14:nvContentPartPr>
            <p14:xfrm>
              <a:off x="8865663" y="3602552"/>
              <a:ext cx="34564" cy="97229"/>
            </p14:xfrm>
          </p:contentPart>
        </mc:Choice>
        <mc:Fallback>
          <p:sp>
            <p:nvSpPr>
              <p:cNvPr id="1052990" name=""/>
              <p:cNvSpPr/>
              <p:nvPr/>
            </p:nvSpPr>
            <p:spPr>
              <a:xfrm>
                <a:off x="8865663" y="3602552"/>
                <a:ext cx="34564" cy="97229"/>
              </a:xfrm>
            </p:spPr>
          </p:sp>
        </mc:Fallback>
      </mc:AlternateContent>
      <mc:AlternateContent xmlns:mc="http://schemas.openxmlformats.org/markup-compatibility/2006">
        <mc:Choice xmlns:p14="http://schemas.microsoft.com/office/powerpoint/2010/main" Requires="p14">
          <p:contentPart p14:bwMode="auto" r:id="rId79">
            <p14:nvContentPartPr>
              <p14:cNvPr id="1052991" name=""/>
              <p14:cNvContentPartPr/>
              <p14:nvPr/>
            </p14:nvContentPartPr>
            <p14:xfrm>
              <a:off x="8871817" y="3566563"/>
              <a:ext cx="35470" cy="153998"/>
            </p14:xfrm>
          </p:contentPart>
        </mc:Choice>
        <mc:Fallback>
          <p:sp>
            <p:nvSpPr>
              <p:cNvPr id="1052991" name=""/>
              <p:cNvSpPr/>
              <p:nvPr/>
            </p:nvSpPr>
            <p:spPr>
              <a:xfrm>
                <a:off x="8871817" y="3566563"/>
                <a:ext cx="35470" cy="153998"/>
              </a:xfrm>
            </p:spPr>
          </p:sp>
        </mc:Fallback>
      </mc:AlternateContent>
      <mc:AlternateContent xmlns:mc="http://schemas.openxmlformats.org/markup-compatibility/2006">
        <mc:Choice xmlns:p14="http://schemas.microsoft.com/office/powerpoint/2010/main" Requires="p14">
          <p:contentPart p14:bwMode="auto" r:id="rId80">
            <p14:nvContentPartPr>
              <p14:cNvPr id="1052992" name=""/>
              <p14:cNvContentPartPr/>
              <p14:nvPr/>
            </p14:nvContentPartPr>
            <p14:xfrm>
              <a:off x="8871683" y="3588405"/>
              <a:ext cx="35604" cy="102710"/>
            </p14:xfrm>
          </p:contentPart>
        </mc:Choice>
        <mc:Fallback>
          <p:sp>
            <p:nvSpPr>
              <p:cNvPr id="1052992" name=""/>
              <p:cNvSpPr/>
              <p:nvPr/>
            </p:nvSpPr>
            <p:spPr>
              <a:xfrm>
                <a:off x="8871683" y="3588405"/>
                <a:ext cx="35604" cy="102710"/>
              </a:xfrm>
            </p:spPr>
          </p:sp>
        </mc:Fallback>
      </mc:AlternateContent>
      <mc:AlternateContent xmlns:mc="http://schemas.openxmlformats.org/markup-compatibility/2006">
        <mc:Choice xmlns:p14="http://schemas.microsoft.com/office/powerpoint/2010/main" Requires="p14">
          <p:contentPart p14:bwMode="auto" r:id="rId81">
            <p14:nvContentPartPr>
              <p14:cNvPr id="1052993" name=""/>
              <p14:cNvContentPartPr/>
              <p14:nvPr/>
            </p14:nvContentPartPr>
            <p14:xfrm>
              <a:off x="9064370" y="3834371"/>
              <a:ext cx="154310" cy="151887"/>
            </p14:xfrm>
          </p:contentPart>
        </mc:Choice>
        <mc:Fallback>
          <p:sp>
            <p:nvSpPr>
              <p:cNvPr id="1052993" name=""/>
              <p:cNvSpPr/>
              <p:nvPr/>
            </p:nvSpPr>
            <p:spPr>
              <a:xfrm>
                <a:off x="9064370" y="3834371"/>
                <a:ext cx="154310" cy="151887"/>
              </a:xfrm>
            </p:spPr>
          </p:sp>
        </mc:Fallback>
      </mc:AlternateContent>
      <mc:AlternateContent xmlns:mc="http://schemas.openxmlformats.org/markup-compatibility/2006">
        <mc:Choice xmlns:p14="http://schemas.microsoft.com/office/powerpoint/2010/main" Requires="p14">
          <p:contentPart p14:bwMode="auto" r:id="rId82">
            <p14:nvContentPartPr>
              <p14:cNvPr id="1052994" name=""/>
              <p14:cNvContentPartPr/>
              <p14:nvPr/>
            </p14:nvContentPartPr>
            <p14:xfrm>
              <a:off x="9343237" y="3635690"/>
              <a:ext cx="293091" cy="10793"/>
            </p14:xfrm>
          </p:contentPart>
        </mc:Choice>
        <mc:Fallback>
          <p:sp>
            <p:nvSpPr>
              <p:cNvPr id="1052994" name=""/>
              <p:cNvSpPr/>
              <p:nvPr/>
            </p:nvSpPr>
            <p:spPr>
              <a:xfrm>
                <a:off x="9343237" y="3635690"/>
                <a:ext cx="293091" cy="10793"/>
              </a:xfrm>
            </p:spPr>
          </p:sp>
        </mc:Fallback>
      </mc:AlternateContent>
      <mc:AlternateContent xmlns:mc="http://schemas.openxmlformats.org/markup-compatibility/2006">
        <mc:Choice xmlns:p14="http://schemas.microsoft.com/office/powerpoint/2010/main" Requires="p14">
          <p:contentPart p14:bwMode="auto" r:id="rId83">
            <p14:nvContentPartPr>
              <p14:cNvPr id="1052995" name=""/>
              <p14:cNvContentPartPr/>
              <p14:nvPr/>
            </p14:nvContentPartPr>
            <p14:xfrm>
              <a:off x="9479140" y="3566563"/>
              <a:ext cx="11964" cy="170158"/>
            </p14:xfrm>
          </p:contentPart>
        </mc:Choice>
        <mc:Fallback>
          <p:sp>
            <p:nvSpPr>
              <p:cNvPr id="1052995" name=""/>
              <p:cNvSpPr/>
              <p:nvPr/>
            </p:nvSpPr>
            <p:spPr>
              <a:xfrm>
                <a:off x="9479140" y="3566563"/>
                <a:ext cx="11964" cy="170158"/>
              </a:xfrm>
            </p:spPr>
          </p:sp>
        </mc:Fallback>
      </mc:AlternateContent>
      <mc:AlternateContent xmlns:mc="http://schemas.openxmlformats.org/markup-compatibility/2006">
        <mc:Choice xmlns:p14="http://schemas.microsoft.com/office/powerpoint/2010/main" Requires="p14">
          <p:contentPart p14:bwMode="auto" r:id="rId84">
            <p14:nvContentPartPr>
              <p14:cNvPr id="1052996" name=""/>
              <p14:cNvContentPartPr/>
              <p14:nvPr/>
            </p14:nvContentPartPr>
            <p14:xfrm>
              <a:off x="9701086" y="3406906"/>
              <a:ext cx="489011" cy="363570"/>
            </p14:xfrm>
          </p:contentPart>
        </mc:Choice>
        <mc:Fallback>
          <p:sp>
            <p:nvSpPr>
              <p:cNvPr id="1052996" name=""/>
              <p:cNvSpPr/>
              <p:nvPr/>
            </p:nvSpPr>
            <p:spPr>
              <a:xfrm>
                <a:off x="9701086" y="3406906"/>
                <a:ext cx="489011" cy="363570"/>
              </a:xfrm>
            </p:spPr>
          </p:sp>
        </mc:Fallback>
      </mc:AlternateContent>
      <mc:AlternateContent xmlns:mc="http://schemas.openxmlformats.org/markup-compatibility/2006">
        <mc:Choice xmlns:p14="http://schemas.microsoft.com/office/powerpoint/2010/main" Requires="p14">
          <p:contentPart p14:bwMode="auto" r:id="rId85">
            <p14:nvContentPartPr>
              <p14:cNvPr id="1052997" name=""/>
              <p14:cNvContentPartPr/>
              <p14:nvPr/>
            </p14:nvContentPartPr>
            <p14:xfrm>
              <a:off x="9836990" y="3297734"/>
              <a:ext cx="353761" cy="22366"/>
            </p14:xfrm>
          </p:contentPart>
        </mc:Choice>
        <mc:Fallback>
          <p:sp>
            <p:nvSpPr>
              <p:cNvPr id="1052997" name=""/>
              <p:cNvSpPr/>
              <p:nvPr/>
            </p:nvSpPr>
            <p:spPr>
              <a:xfrm>
                <a:off x="9836990" y="3297734"/>
                <a:ext cx="353761" cy="22366"/>
              </a:xfrm>
            </p:spPr>
          </p:sp>
        </mc:Fallback>
      </mc:AlternateContent>
      <mc:AlternateContent xmlns:mc="http://schemas.openxmlformats.org/markup-compatibility/2006">
        <mc:Choice xmlns:p14="http://schemas.microsoft.com/office/powerpoint/2010/main" Requires="p14">
          <p:contentPart p14:bwMode="auto" r:id="rId86">
            <p14:nvContentPartPr>
              <p14:cNvPr id="1052998" name=""/>
              <p14:cNvContentPartPr/>
              <p14:nvPr/>
            </p14:nvContentPartPr>
            <p14:xfrm>
              <a:off x="10051435" y="3226281"/>
              <a:ext cx="155383" cy="155373"/>
            </p14:xfrm>
          </p:contentPart>
        </mc:Choice>
        <mc:Fallback>
          <p:sp>
            <p:nvSpPr>
              <p:cNvPr id="1052998" name=""/>
              <p:cNvSpPr/>
              <p:nvPr/>
            </p:nvSpPr>
            <p:spPr>
              <a:xfrm>
                <a:off x="10051435" y="3226281"/>
                <a:ext cx="155383" cy="155373"/>
              </a:xfrm>
            </p:spPr>
          </p:sp>
        </mc:Fallback>
      </mc:AlternateContent>
      <mc:AlternateContent xmlns:mc="http://schemas.openxmlformats.org/markup-compatibility/2006">
        <mc:Choice xmlns:p14="http://schemas.microsoft.com/office/powerpoint/2010/main" Requires="p14">
          <p:contentPart p14:bwMode="auto" r:id="rId87">
            <p14:nvContentPartPr>
              <p14:cNvPr id="1052999" name=""/>
              <p14:cNvContentPartPr/>
              <p14:nvPr/>
            </p14:nvContentPartPr>
            <p14:xfrm>
              <a:off x="10273381" y="3675026"/>
              <a:ext cx="16208" cy="300043"/>
            </p14:xfrm>
          </p:contentPart>
        </mc:Choice>
        <mc:Fallback>
          <p:sp>
            <p:nvSpPr>
              <p:cNvPr id="1052999" name=""/>
              <p:cNvSpPr/>
              <p:nvPr/>
            </p:nvSpPr>
            <p:spPr>
              <a:xfrm>
                <a:off x="10273381" y="3675026"/>
                <a:ext cx="16208" cy="300043"/>
              </a:xfrm>
            </p:spPr>
          </p:sp>
        </mc:Fallback>
      </mc:AlternateContent>
      <mc:AlternateContent xmlns:mc="http://schemas.openxmlformats.org/markup-compatibility/2006">
        <mc:Choice xmlns:p14="http://schemas.microsoft.com/office/powerpoint/2010/main" Requires="p14">
          <p:contentPart p14:bwMode="auto" r:id="rId88">
            <p14:nvContentPartPr>
              <p14:cNvPr id="1053000" name=""/>
              <p14:cNvContentPartPr/>
              <p14:nvPr/>
            </p14:nvContentPartPr>
            <p14:xfrm>
              <a:off x="10230139" y="3639980"/>
              <a:ext cx="161053" cy="279390"/>
            </p14:xfrm>
          </p:contentPart>
        </mc:Choice>
        <mc:Fallback>
          <p:sp>
            <p:nvSpPr>
              <p:cNvPr id="1053000" name=""/>
              <p:cNvSpPr/>
              <p:nvPr/>
            </p:nvSpPr>
            <p:spPr>
              <a:xfrm>
                <a:off x="10230139" y="3639980"/>
                <a:ext cx="161053" cy="279390"/>
              </a:xfrm>
            </p:spPr>
          </p:sp>
        </mc:Fallback>
      </mc:AlternateContent>
      <mc:AlternateContent xmlns:mc="http://schemas.openxmlformats.org/markup-compatibility/2006">
        <mc:Choice xmlns:p14="http://schemas.microsoft.com/office/powerpoint/2010/main" Requires="p14">
          <p:contentPart p14:bwMode="auto" r:id="rId89">
            <p14:nvContentPartPr>
              <p14:cNvPr id="1053001" name=""/>
              <p14:cNvContentPartPr/>
              <p14:nvPr/>
            </p14:nvContentPartPr>
            <p14:xfrm>
              <a:off x="10338526" y="3472247"/>
              <a:ext cx="56197" cy="123450"/>
            </p14:xfrm>
          </p:contentPart>
        </mc:Choice>
        <mc:Fallback>
          <p:sp>
            <p:nvSpPr>
              <p:cNvPr id="1053001" name=""/>
              <p:cNvSpPr/>
              <p:nvPr/>
            </p:nvSpPr>
            <p:spPr>
              <a:xfrm>
                <a:off x="10338526" y="3472247"/>
                <a:ext cx="56197" cy="123450"/>
              </a:xfrm>
            </p:spPr>
          </p:sp>
        </mc:Fallback>
      </mc:AlternateContent>
      <mc:AlternateContent xmlns:mc="http://schemas.openxmlformats.org/markup-compatibility/2006">
        <mc:Choice xmlns:p14="http://schemas.microsoft.com/office/powerpoint/2010/main" Requires="p14">
          <p:contentPart p14:bwMode="auto" r:id="rId90">
            <p14:nvContentPartPr>
              <p14:cNvPr id="1053002" name=""/>
              <p14:cNvContentPartPr/>
              <p14:nvPr/>
            </p14:nvContentPartPr>
            <p14:xfrm>
              <a:off x="10420909" y="3668077"/>
              <a:ext cx="81036" cy="401470"/>
            </p14:xfrm>
          </p:contentPart>
        </mc:Choice>
        <mc:Fallback>
          <p:sp>
            <p:nvSpPr>
              <p:cNvPr id="1053002" name=""/>
              <p:cNvSpPr/>
              <p:nvPr/>
            </p:nvSpPr>
            <p:spPr>
              <a:xfrm>
                <a:off x="10420909" y="3668077"/>
                <a:ext cx="81036" cy="401470"/>
              </a:xfrm>
            </p:spPr>
          </p:sp>
        </mc:Fallback>
      </mc:AlternateContent>
      <mc:AlternateContent xmlns:mc="http://schemas.openxmlformats.org/markup-compatibility/2006">
        <mc:Choice xmlns:p14="http://schemas.microsoft.com/office/powerpoint/2010/main" Requires="p14">
          <p:contentPart p14:bwMode="auto" r:id="rId91">
            <p14:nvContentPartPr>
              <p14:cNvPr id="1053003" name=""/>
              <p14:cNvContentPartPr/>
              <p14:nvPr/>
            </p14:nvContentPartPr>
            <p14:xfrm>
              <a:off x="10503723" y="3892698"/>
              <a:ext cx="33963" cy="252012"/>
            </p14:xfrm>
          </p:contentPart>
        </mc:Choice>
        <mc:Fallback>
          <p:sp>
            <p:nvSpPr>
              <p:cNvPr id="1053003" name=""/>
              <p:cNvSpPr/>
              <p:nvPr/>
            </p:nvSpPr>
            <p:spPr>
              <a:xfrm>
                <a:off x="10503723" y="3892698"/>
                <a:ext cx="33963" cy="252012"/>
              </a:xfrm>
            </p:spPr>
          </p:sp>
        </mc:Fallback>
      </mc:AlternateContent>
      <mc:AlternateContent xmlns:mc="http://schemas.openxmlformats.org/markup-compatibility/2006">
        <mc:Choice xmlns:p14="http://schemas.microsoft.com/office/powerpoint/2010/main" Requires="p14">
          <p:contentPart p14:bwMode="auto" r:id="rId92">
            <p14:nvContentPartPr>
              <p14:cNvPr id="1053004" name=""/>
              <p14:cNvContentPartPr/>
              <p14:nvPr/>
            </p14:nvContentPartPr>
            <p14:xfrm>
              <a:off x="10523566" y="3859368"/>
              <a:ext cx="124180" cy="239985"/>
            </p14:xfrm>
          </p:contentPart>
        </mc:Choice>
        <mc:Fallback>
          <p:sp>
            <p:nvSpPr>
              <p:cNvPr id="1053004" name=""/>
              <p:cNvSpPr/>
              <p:nvPr/>
            </p:nvSpPr>
            <p:spPr>
              <a:xfrm>
                <a:off x="10523566" y="3859368"/>
                <a:ext cx="124180" cy="239985"/>
              </a:xfrm>
            </p:spPr>
          </p:sp>
        </mc:Fallback>
      </mc:AlternateContent>
      <mc:AlternateContent xmlns:mc="http://schemas.openxmlformats.org/markup-compatibility/2006">
        <mc:Choice xmlns:p14="http://schemas.microsoft.com/office/powerpoint/2010/main" Requires="p14">
          <p:contentPart p14:bwMode="auto" r:id="rId93">
            <p14:nvContentPartPr>
              <p14:cNvPr id="1053005" name=""/>
              <p14:cNvContentPartPr/>
              <p14:nvPr/>
            </p14:nvContentPartPr>
            <p14:xfrm>
              <a:off x="10689744" y="3689919"/>
              <a:ext cx="69888" cy="159271"/>
            </p14:xfrm>
          </p:contentPart>
        </mc:Choice>
        <mc:Fallback>
          <p:sp>
            <p:nvSpPr>
              <p:cNvPr id="1053005" name=""/>
              <p:cNvSpPr/>
              <p:nvPr/>
            </p:nvSpPr>
            <p:spPr>
              <a:xfrm>
                <a:off x="10689744" y="3689919"/>
                <a:ext cx="69888" cy="159271"/>
              </a:xfrm>
            </p:spPr>
          </p:sp>
        </mc:Fallback>
      </mc:AlternateContent>
      <mc:AlternateContent xmlns:mc="http://schemas.openxmlformats.org/markup-compatibility/2006">
        <mc:Choice xmlns:p14="http://schemas.microsoft.com/office/powerpoint/2010/main" Requires="p14">
          <p:contentPart p14:bwMode="auto" r:id="rId94">
            <p14:nvContentPartPr>
              <p14:cNvPr id="1053006" name=""/>
              <p14:cNvContentPartPr/>
              <p14:nvPr/>
            </p14:nvContentPartPr>
            <p14:xfrm>
              <a:off x="10730951" y="3675026"/>
              <a:ext cx="96888" cy="188842"/>
            </p14:xfrm>
          </p:contentPart>
        </mc:Choice>
        <mc:Fallback>
          <p:sp>
            <p:nvSpPr>
              <p:cNvPr id="1053006" name=""/>
              <p:cNvSpPr/>
              <p:nvPr/>
            </p:nvSpPr>
            <p:spPr>
              <a:xfrm>
                <a:off x="10730951" y="3675026"/>
                <a:ext cx="96888" cy="188842"/>
              </a:xfrm>
            </p:spPr>
          </p:sp>
        </mc:Fallback>
      </mc:AlternateContent>
      <mc:AlternateContent xmlns:mc="http://schemas.openxmlformats.org/markup-compatibility/2006">
        <mc:Choice xmlns:p14="http://schemas.microsoft.com/office/powerpoint/2010/main" Requires="p14">
          <p:contentPart p14:bwMode="auto" r:id="rId95">
            <p14:nvContentPartPr>
              <p14:cNvPr id="1053007" name=""/>
              <p14:cNvContentPartPr/>
              <p14:nvPr/>
            </p14:nvContentPartPr>
            <p14:xfrm>
              <a:off x="10872030" y="3566563"/>
              <a:ext cx="211579" cy="273232"/>
            </p14:xfrm>
          </p:contentPart>
        </mc:Choice>
        <mc:Fallback>
          <p:sp>
            <p:nvSpPr>
              <p:cNvPr id="1053007" name=""/>
              <p:cNvSpPr/>
              <p:nvPr/>
            </p:nvSpPr>
            <p:spPr>
              <a:xfrm>
                <a:off x="10872030" y="3566563"/>
                <a:ext cx="211579" cy="273232"/>
              </a:xfrm>
            </p:spPr>
          </p:sp>
        </mc:Fallback>
      </mc:AlternateContent>
      <mc:AlternateContent xmlns:mc="http://schemas.openxmlformats.org/markup-compatibility/2006">
        <mc:Choice xmlns:p14="http://schemas.microsoft.com/office/powerpoint/2010/main" Requires="p14">
          <p:contentPart p14:bwMode="auto" r:id="rId96">
            <p14:nvContentPartPr>
              <p14:cNvPr id="1053008" name=""/>
              <p14:cNvContentPartPr/>
              <p14:nvPr/>
            </p14:nvContentPartPr>
            <p14:xfrm>
              <a:off x="11059196" y="3414664"/>
              <a:ext cx="29163" cy="68225"/>
            </p14:xfrm>
          </p:contentPart>
        </mc:Choice>
        <mc:Fallback>
          <p:sp>
            <p:nvSpPr>
              <p:cNvPr id="1053008" name=""/>
              <p:cNvSpPr/>
              <p:nvPr/>
            </p:nvSpPr>
            <p:spPr>
              <a:xfrm>
                <a:off x="11059196" y="3414664"/>
                <a:ext cx="29163" cy="68225"/>
              </a:xfrm>
            </p:spPr>
          </p:sp>
        </mc:Fallback>
      </mc:AlternateContent>
      <mc:AlternateContent xmlns:mc="http://schemas.openxmlformats.org/markup-compatibility/2006">
        <mc:Choice xmlns:p14="http://schemas.microsoft.com/office/powerpoint/2010/main" Requires="p14">
          <p:contentPart p14:bwMode="auto" r:id="rId97">
            <p14:nvContentPartPr>
              <p14:cNvPr id="1053009" name=""/>
              <p14:cNvContentPartPr/>
              <p14:nvPr/>
            </p14:nvContentPartPr>
            <p14:xfrm>
              <a:off x="11141355" y="3553618"/>
              <a:ext cx="203596" cy="279542"/>
            </p14:xfrm>
          </p:contentPart>
        </mc:Choice>
        <mc:Fallback>
          <p:sp>
            <p:nvSpPr>
              <p:cNvPr id="1053009" name=""/>
              <p:cNvSpPr/>
              <p:nvPr/>
            </p:nvSpPr>
            <p:spPr>
              <a:xfrm>
                <a:off x="11141355" y="3553618"/>
                <a:ext cx="203596" cy="279542"/>
              </a:xfrm>
            </p:spPr>
          </p:sp>
        </mc:Fallback>
      </mc:AlternateContent>
      <mc:AlternateContent xmlns:mc="http://schemas.openxmlformats.org/markup-compatibility/2006">
        <mc:Choice xmlns:p14="http://schemas.microsoft.com/office/powerpoint/2010/main" Requires="p14">
          <p:contentPart p14:bwMode="auto" r:id="rId98">
            <p14:nvContentPartPr>
              <p14:cNvPr id="1053010" name=""/>
              <p14:cNvContentPartPr/>
              <p14:nvPr/>
            </p14:nvContentPartPr>
            <p14:xfrm>
              <a:off x="10895536" y="3312902"/>
              <a:ext cx="418011" cy="8214"/>
            </p14:xfrm>
          </p:contentPart>
        </mc:Choice>
        <mc:Fallback>
          <p:sp>
            <p:nvSpPr>
              <p:cNvPr id="1053010" name=""/>
              <p:cNvSpPr/>
              <p:nvPr/>
            </p:nvSpPr>
            <p:spPr>
              <a:xfrm>
                <a:off x="10895536" y="3312902"/>
                <a:ext cx="418011" cy="8214"/>
              </a:xfrm>
            </p:spPr>
          </p:sp>
        </mc:Fallback>
      </mc:AlternateContent>
      <mc:AlternateContent xmlns:mc="http://schemas.openxmlformats.org/markup-compatibility/2006">
        <mc:Choice xmlns:p14="http://schemas.microsoft.com/office/powerpoint/2010/main" Requires="p14">
          <p:contentPart p14:bwMode="auto" r:id="rId99">
            <p14:nvContentPartPr>
              <p14:cNvPr id="1053011" name=""/>
              <p14:cNvContentPartPr/>
              <p14:nvPr/>
            </p14:nvContentPartPr>
            <p14:xfrm>
              <a:off x="11203083" y="3247626"/>
              <a:ext cx="137111" cy="154644"/>
            </p14:xfrm>
          </p:contentPart>
        </mc:Choice>
        <mc:Fallback>
          <p:sp>
            <p:nvSpPr>
              <p:cNvPr id="1053011" name=""/>
              <p:cNvSpPr/>
              <p:nvPr/>
            </p:nvSpPr>
            <p:spPr>
              <a:xfrm>
                <a:off x="11203083" y="3247626"/>
                <a:ext cx="137111" cy="154644"/>
              </a:xfrm>
            </p:spPr>
          </p:sp>
        </mc:Fallback>
      </mc:AlternateContent>
      <mc:AlternateContent xmlns:mc="http://schemas.openxmlformats.org/markup-compatibility/2006">
        <mc:Choice xmlns:p14="http://schemas.microsoft.com/office/powerpoint/2010/main" Requires="p14">
          <p:contentPart p14:bwMode="auto" r:id="rId100">
            <p14:nvContentPartPr>
              <p14:cNvPr id="1053012" name=""/>
              <p14:cNvContentPartPr/>
              <p14:nvPr/>
            </p14:nvContentPartPr>
            <p14:xfrm>
              <a:off x="7177531" y="2972372"/>
              <a:ext cx="12611" cy="1133177"/>
            </p14:xfrm>
          </p:contentPart>
        </mc:Choice>
        <mc:Fallback>
          <p:sp>
            <p:nvSpPr>
              <p:cNvPr id="1053012" name=""/>
              <p:cNvSpPr/>
              <p:nvPr/>
            </p:nvSpPr>
            <p:spPr>
              <a:xfrm>
                <a:off x="7177531" y="2972372"/>
                <a:ext cx="12611" cy="1133177"/>
              </a:xfrm>
            </p:spPr>
          </p:sp>
        </mc:Fallback>
      </mc:AlternateContent>
      <mc:AlternateContent xmlns:mc="http://schemas.openxmlformats.org/markup-compatibility/2006">
        <mc:Choice xmlns:p14="http://schemas.microsoft.com/office/powerpoint/2010/main" Requires="p14">
          <p:contentPart p14:bwMode="auto" r:id="rId101">
            <p14:nvContentPartPr>
              <p14:cNvPr id="1053013" name=""/>
              <p14:cNvContentPartPr/>
              <p14:nvPr/>
            </p14:nvContentPartPr>
            <p14:xfrm>
              <a:off x="7140544" y="2969185"/>
              <a:ext cx="4403277" cy="1344184"/>
            </p14:xfrm>
          </p:contentPart>
        </mc:Choice>
        <mc:Fallback>
          <p:sp>
            <p:nvSpPr>
              <p:cNvPr id="1053013" name=""/>
              <p:cNvSpPr/>
              <p:nvPr/>
            </p:nvSpPr>
            <p:spPr>
              <a:xfrm>
                <a:off x="7140544" y="2969185"/>
                <a:ext cx="4403277" cy="1344184"/>
              </a:xfrm>
            </p:spPr>
          </p:sp>
        </mc:Fallback>
      </mc:AlternateContent>
      <mc:AlternateContent xmlns:mc="http://schemas.openxmlformats.org/markup-compatibility/2006">
        <mc:Choice xmlns:p14="http://schemas.microsoft.com/office/powerpoint/2010/main" Requires="p14">
          <p:contentPart p14:bwMode="auto" r:id="rId102">
            <p14:nvContentPartPr>
              <p14:cNvPr id="1053014" name=""/>
              <p14:cNvContentPartPr/>
              <p14:nvPr/>
            </p14:nvContentPartPr>
            <p14:xfrm>
              <a:off x="2391869" y="6726976"/>
              <a:ext cx="31898" cy="167"/>
            </p14:xfrm>
          </p:contentPart>
        </mc:Choice>
        <mc:Fallback>
          <p:sp>
            <p:nvSpPr>
              <p:cNvPr id="1053014" name=""/>
              <p:cNvSpPr/>
              <p:nvPr/>
            </p:nvSpPr>
            <p:spPr>
              <a:xfrm>
                <a:off x="2391869" y="6726976"/>
                <a:ext cx="31898" cy="167"/>
              </a:xfrm>
            </p:spPr>
          </p:sp>
        </mc:Fallback>
      </mc:AlternateContent>
      <mc:AlternateContent xmlns:mc="http://schemas.openxmlformats.org/markup-compatibility/2006">
        <mc:Choice xmlns:p14="http://schemas.microsoft.com/office/powerpoint/2010/main" Requires="p14">
          <p:contentPart p14:bwMode="auto" r:id="rId103">
            <p14:nvContentPartPr>
              <p14:cNvPr id="1053015" name=""/>
              <p14:cNvContentPartPr/>
              <p14:nvPr/>
            </p14:nvContentPartPr>
            <p14:xfrm>
              <a:off x="2137991" y="6027247"/>
              <a:ext cx="1319484" cy="147155"/>
            </p14:xfrm>
          </p:contentPart>
        </mc:Choice>
        <mc:Fallback>
          <p:sp>
            <p:nvSpPr>
              <p:cNvPr id="1053015" name=""/>
              <p:cNvSpPr/>
              <p:nvPr/>
            </p:nvSpPr>
            <p:spPr>
              <a:xfrm>
                <a:off x="2137991" y="6027247"/>
                <a:ext cx="1319484" cy="147155"/>
              </a:xfrm>
            </p:spPr>
          </p:sp>
        </mc:Fallback>
      </mc:AlternateContent>
      <mc:AlternateContent xmlns:mc="http://schemas.openxmlformats.org/markup-compatibility/2006">
        <mc:Choice xmlns:p14="http://schemas.microsoft.com/office/powerpoint/2010/main" Requires="p14">
          <p:contentPart p14:bwMode="auto" r:id="rId104">
            <p14:nvContentPartPr>
              <p14:cNvPr id="1053016" name=""/>
              <p14:cNvContentPartPr/>
              <p14:nvPr/>
            </p14:nvContentPartPr>
            <p14:xfrm>
              <a:off x="2945120" y="5768655"/>
              <a:ext cx="124181" cy="158037"/>
            </p14:xfrm>
          </p:contentPart>
        </mc:Choice>
        <mc:Fallback>
          <p:sp>
            <p:nvSpPr>
              <p:cNvPr id="1053016" name=""/>
              <p:cNvSpPr/>
              <p:nvPr/>
            </p:nvSpPr>
            <p:spPr>
              <a:xfrm>
                <a:off x="2945120" y="5768655"/>
                <a:ext cx="124181" cy="158037"/>
              </a:xfrm>
            </p:spPr>
          </p:sp>
        </mc:Fallback>
      </mc:AlternateContent>
      <mc:AlternateContent xmlns:mc="http://schemas.openxmlformats.org/markup-compatibility/2006">
        <mc:Choice xmlns:p14="http://schemas.microsoft.com/office/powerpoint/2010/main" Requires="p14">
          <p:contentPart p14:bwMode="auto" r:id="rId105">
            <p14:nvContentPartPr>
              <p14:cNvPr id="1053017" name=""/>
              <p14:cNvContentPartPr/>
              <p14:nvPr/>
            </p14:nvContentPartPr>
            <p14:xfrm>
              <a:off x="3071385" y="5920990"/>
              <a:ext cx="71469" cy="79672"/>
            </p14:xfrm>
          </p:contentPart>
        </mc:Choice>
        <mc:Fallback>
          <p:sp>
            <p:nvSpPr>
              <p:cNvPr id="1053017" name=""/>
              <p:cNvSpPr/>
              <p:nvPr/>
            </p:nvSpPr>
            <p:spPr>
              <a:xfrm>
                <a:off x="3071385" y="5920990"/>
                <a:ext cx="71469" cy="79672"/>
              </a:xfrm>
            </p:spPr>
          </p:sp>
        </mc:Fallback>
      </mc:AlternateContent>
      <mc:AlternateContent xmlns:mc="http://schemas.openxmlformats.org/markup-compatibility/2006">
        <mc:Choice xmlns:p14="http://schemas.microsoft.com/office/powerpoint/2010/main" Requires="p14">
          <p:contentPart p14:bwMode="auto" r:id="rId106">
            <p14:nvContentPartPr>
              <p14:cNvPr id="1053018" name=""/>
              <p14:cNvContentPartPr/>
              <p14:nvPr/>
            </p14:nvContentPartPr>
            <p14:xfrm>
              <a:off x="3126550" y="5935137"/>
              <a:ext cx="72073" cy="93352"/>
            </p14:xfrm>
          </p:contentPart>
        </mc:Choice>
        <mc:Fallback>
          <p:sp>
            <p:nvSpPr>
              <p:cNvPr id="1053018" name=""/>
              <p:cNvSpPr/>
              <p:nvPr/>
            </p:nvSpPr>
            <p:spPr>
              <a:xfrm>
                <a:off x="3126550" y="5935137"/>
                <a:ext cx="72073" cy="93352"/>
              </a:xfrm>
            </p:spPr>
          </p:sp>
        </mc:Fallback>
      </mc:AlternateContent>
      <mc:AlternateContent xmlns:mc="http://schemas.openxmlformats.org/markup-compatibility/2006">
        <mc:Choice xmlns:p14="http://schemas.microsoft.com/office/powerpoint/2010/main" Requires="p14">
          <p:contentPart p14:bwMode="auto" r:id="rId107">
            <p14:nvContentPartPr>
              <p14:cNvPr id="1053019" name=""/>
              <p14:cNvContentPartPr/>
              <p14:nvPr/>
            </p14:nvContentPartPr>
            <p14:xfrm>
              <a:off x="3215072" y="5891950"/>
              <a:ext cx="35018" cy="38173"/>
            </p14:xfrm>
          </p:contentPart>
        </mc:Choice>
        <mc:Fallback>
          <p:sp>
            <p:nvSpPr>
              <p:cNvPr id="1053019" name=""/>
              <p:cNvSpPr/>
              <p:nvPr/>
            </p:nvSpPr>
            <p:spPr>
              <a:xfrm>
                <a:off x="3215072" y="5891950"/>
                <a:ext cx="35018" cy="38173"/>
              </a:xfrm>
            </p:spPr>
          </p:sp>
        </mc:Fallback>
      </mc:AlternateContent>
      <mc:AlternateContent xmlns:mc="http://schemas.openxmlformats.org/markup-compatibility/2006">
        <mc:Choice xmlns:p14="http://schemas.microsoft.com/office/powerpoint/2010/main" Requires="p14">
          <p:contentPart p14:bwMode="auto" r:id="rId108">
            <p14:nvContentPartPr>
              <p14:cNvPr id="1053020" name=""/>
              <p14:cNvContentPartPr/>
              <p14:nvPr/>
            </p14:nvContentPartPr>
            <p14:xfrm>
              <a:off x="2942542" y="5718210"/>
              <a:ext cx="174350" cy="19240"/>
            </p14:xfrm>
          </p:contentPart>
        </mc:Choice>
        <mc:Fallback>
          <p:sp>
            <p:nvSpPr>
              <p:cNvPr id="1053020" name=""/>
              <p:cNvSpPr/>
              <p:nvPr/>
            </p:nvSpPr>
            <p:spPr>
              <a:xfrm>
                <a:off x="2942542" y="5718210"/>
                <a:ext cx="174350" cy="19240"/>
              </a:xfrm>
            </p:spPr>
          </p:sp>
        </mc:Fallback>
      </mc:AlternateContent>
      <mc:AlternateContent xmlns:mc="http://schemas.openxmlformats.org/markup-compatibility/2006">
        <mc:Choice xmlns:p14="http://schemas.microsoft.com/office/powerpoint/2010/main" Requires="p14">
          <p:contentPart p14:bwMode="auto" r:id="rId109">
            <p14:nvContentPartPr>
              <p14:cNvPr id="1053021" name=""/>
              <p14:cNvContentPartPr/>
              <p14:nvPr/>
            </p14:nvContentPartPr>
            <p14:xfrm>
              <a:off x="3093007" y="5688922"/>
              <a:ext cx="42938" cy="102169"/>
            </p14:xfrm>
          </p:contentPart>
        </mc:Choice>
        <mc:Fallback>
          <p:sp>
            <p:nvSpPr>
              <p:cNvPr id="1053021" name=""/>
              <p:cNvSpPr/>
              <p:nvPr/>
            </p:nvSpPr>
            <p:spPr>
              <a:xfrm>
                <a:off x="3093007" y="5688922"/>
                <a:ext cx="42938" cy="102169"/>
              </a:xfrm>
            </p:spPr>
          </p:sp>
        </mc:Fallback>
      </mc:AlternateContent>
      <mc:AlternateContent xmlns:mc="http://schemas.openxmlformats.org/markup-compatibility/2006">
        <mc:Choice xmlns:p14="http://schemas.microsoft.com/office/powerpoint/2010/main" Requires="p14">
          <p:contentPart p14:bwMode="auto" r:id="rId110">
            <p14:nvContentPartPr>
              <p14:cNvPr id="1053022" name=""/>
              <p14:cNvContentPartPr/>
              <p14:nvPr/>
            </p14:nvContentPartPr>
            <p14:xfrm>
              <a:off x="2742217" y="5703566"/>
              <a:ext cx="28681" cy="203027"/>
            </p14:xfrm>
          </p:contentPart>
        </mc:Choice>
        <mc:Fallback>
          <p:sp>
            <p:nvSpPr>
              <p:cNvPr id="1053022" name=""/>
              <p:cNvSpPr/>
              <p:nvPr/>
            </p:nvSpPr>
            <p:spPr>
              <a:xfrm>
                <a:off x="2742217" y="5703566"/>
                <a:ext cx="28681" cy="203027"/>
              </a:xfrm>
            </p:spPr>
          </p:sp>
        </mc:Fallback>
      </mc:AlternateContent>
      <mc:AlternateContent xmlns:mc="http://schemas.openxmlformats.org/markup-compatibility/2006">
        <mc:Choice xmlns:p14="http://schemas.microsoft.com/office/powerpoint/2010/main" Requires="p14">
          <p:contentPart p14:bwMode="auto" r:id="rId111">
            <p14:nvContentPartPr>
              <p14:cNvPr id="1053023" name=""/>
              <p14:cNvContentPartPr/>
              <p14:nvPr/>
            </p14:nvContentPartPr>
            <p14:xfrm>
              <a:off x="2660146" y="5881029"/>
              <a:ext cx="203855" cy="25564"/>
            </p14:xfrm>
          </p:contentPart>
        </mc:Choice>
        <mc:Fallback>
          <p:sp>
            <p:nvSpPr>
              <p:cNvPr id="1053023" name=""/>
              <p:cNvSpPr/>
              <p:nvPr/>
            </p:nvSpPr>
            <p:spPr>
              <a:xfrm>
                <a:off x="2660146" y="5881029"/>
                <a:ext cx="203855" cy="25564"/>
              </a:xfrm>
            </p:spPr>
          </p:sp>
        </mc:Fallback>
      </mc:AlternateContent>
      <mc:AlternateContent xmlns:mc="http://schemas.openxmlformats.org/markup-compatibility/2006">
        <mc:Choice xmlns:p14="http://schemas.microsoft.com/office/powerpoint/2010/main" Requires="p14">
          <p:contentPart p14:bwMode="auto" r:id="rId112">
            <p14:nvContentPartPr>
              <p14:cNvPr id="1053024" name=""/>
              <p14:cNvContentPartPr/>
              <p14:nvPr/>
            </p14:nvContentPartPr>
            <p14:xfrm>
              <a:off x="618507" y="5855465"/>
              <a:ext cx="82993" cy="830058"/>
            </p14:xfrm>
          </p:contentPart>
        </mc:Choice>
        <mc:Fallback>
          <p:sp>
            <p:nvSpPr>
              <p:cNvPr id="1053024" name=""/>
              <p:cNvSpPr/>
              <p:nvPr/>
            </p:nvSpPr>
            <p:spPr>
              <a:xfrm>
                <a:off x="618507" y="5855465"/>
                <a:ext cx="82993" cy="830058"/>
              </a:xfrm>
            </p:spPr>
          </p:sp>
        </mc:Fallback>
      </mc:AlternateContent>
      <mc:AlternateContent xmlns:mc="http://schemas.openxmlformats.org/markup-compatibility/2006">
        <mc:Choice xmlns:p14="http://schemas.microsoft.com/office/powerpoint/2010/main" Requires="p14">
          <p:contentPart p14:bwMode="auto" r:id="rId113">
            <p14:nvContentPartPr>
              <p14:cNvPr id="1053025" name=""/>
              <p14:cNvContentPartPr/>
              <p14:nvPr/>
            </p14:nvContentPartPr>
            <p14:xfrm>
              <a:off x="547025" y="5927939"/>
              <a:ext cx="3202971" cy="762757"/>
            </p14:xfrm>
          </p:contentPart>
        </mc:Choice>
        <mc:Fallback>
          <p:sp>
            <p:nvSpPr>
              <p:cNvPr id="1053025" name=""/>
              <p:cNvSpPr/>
              <p:nvPr/>
            </p:nvSpPr>
            <p:spPr>
              <a:xfrm>
                <a:off x="547025" y="5927939"/>
                <a:ext cx="3202971" cy="762757"/>
              </a:xfrm>
            </p:spPr>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52207" name="TextBox 1"/>
          <p:cNvSpPr txBox="1">
            <a:spLocks noChangeAspect="1" noMove="1" noResize="1" noRot="1" noAdjustHandles="1" noEditPoints="1" noChangeArrowheads="1" noChangeShapeType="1" noTextEdit="1"/>
          </p:cNvSpPr>
          <p:nvPr/>
        </p:nvSpPr>
        <p:spPr>
          <a:xfrm>
            <a:off x="1033670" y="689113"/>
            <a:ext cx="6504922" cy="461665"/>
          </a:xfrm>
          <a:prstGeom prst="rect"/>
          <a:blipFill>
            <a:blip xmlns:r="http://schemas.openxmlformats.org/officeDocument/2006/relationships" r:embed="rId1"/>
            <a:stretch>
              <a:fillRect t="-10526" r="-750" b="-28947"/>
            </a:stretch>
          </a:blipFill>
        </p:spPr>
        <p:txBody>
          <a:bodyPr/>
          <a:p>
            <a:r>
              <a:rPr lang="fr-FR">
                <a:noFill/>
              </a:rPr>
              <a:t> </a:t>
            </a:r>
          </a:p>
        </p:txBody>
      </p:sp>
      <p:sp>
        <p:nvSpPr>
          <p:cNvPr id="1052208" name="TextBox 2"/>
          <p:cNvSpPr txBox="1">
            <a:spLocks noChangeAspect="1" noMove="1" noResize="1" noRot="1" noAdjustHandles="1" noEditPoints="1" noChangeArrowheads="1" noChangeShapeType="1" noTextEdit="1"/>
          </p:cNvSpPr>
          <p:nvPr/>
        </p:nvSpPr>
        <p:spPr>
          <a:xfrm>
            <a:off x="1033670" y="1424609"/>
            <a:ext cx="3242106" cy="369332"/>
          </a:xfrm>
          <a:prstGeom prst="rect"/>
          <a:blipFill>
            <a:blip xmlns:r="http://schemas.openxmlformats.org/officeDocument/2006/relationships" r:embed="rId2"/>
            <a:stretch>
              <a:fillRect t="-26667" r="-2072" b="-50000"/>
            </a:stretch>
          </a:blipFill>
        </p:spPr>
        <p:txBody>
          <a:bodyPr/>
          <a:p>
            <a:r>
              <a:rPr lang="fr-FR">
                <a:noFill/>
              </a:rPr>
              <a:t> </a:t>
            </a:r>
          </a:p>
        </p:txBody>
      </p:sp>
      <p:sp>
        <p:nvSpPr>
          <p:cNvPr id="1052209" name="TextBox 3"/>
          <p:cNvSpPr txBox="1">
            <a:spLocks noChangeAspect="1" noMove="1" noResize="1" noRot="1" noAdjustHandles="1" noEditPoints="1" noChangeArrowheads="1" noChangeShapeType="1" noTextEdit="1"/>
          </p:cNvSpPr>
          <p:nvPr/>
        </p:nvSpPr>
        <p:spPr>
          <a:xfrm>
            <a:off x="1033670" y="2179982"/>
            <a:ext cx="1594539" cy="733342"/>
          </a:xfrm>
          <a:prstGeom prst="rect"/>
          <a:blipFill>
            <a:blip xmlns:r="http://schemas.openxmlformats.org/officeDocument/2006/relationships" r:embed="rId3"/>
            <a:stretch>
              <a:fillRect/>
            </a:stretch>
          </a:blipFill>
        </p:spPr>
        <p:txBody>
          <a:bodyPr/>
          <a:p>
            <a:r>
              <a:rPr lang="fr-FR">
                <a:noFill/>
              </a:rPr>
              <a:t> </a:t>
            </a:r>
          </a:p>
        </p:txBody>
      </p:sp>
      <p:sp>
        <p:nvSpPr>
          <p:cNvPr id="1052210" name="TextBox 211"/>
          <p:cNvSpPr txBox="1">
            <a:spLocks noChangeAspect="1" noMove="1" noResize="1" noRot="1" noAdjustHandles="1" noEditPoints="1" noChangeArrowheads="1" noChangeShapeType="1" noTextEdit="1"/>
          </p:cNvSpPr>
          <p:nvPr/>
        </p:nvSpPr>
        <p:spPr>
          <a:xfrm>
            <a:off x="4275776" y="2179982"/>
            <a:ext cx="1522404" cy="733342"/>
          </a:xfrm>
          <a:prstGeom prst="rect"/>
          <a:blipFill>
            <a:blip xmlns:r="http://schemas.openxmlformats.org/officeDocument/2006/relationships" r:embed="rId4"/>
            <a:stretch>
              <a:fillRect/>
            </a:stretch>
          </a:blipFill>
        </p:spPr>
        <p:txBody>
          <a:bodyPr/>
          <a:p>
            <a:r>
              <a:rPr lang="fr-FR">
                <a:noFill/>
              </a:rPr>
              <a:t> </a:t>
            </a:r>
          </a:p>
        </p:txBody>
      </p:sp>
      <p:sp>
        <p:nvSpPr>
          <p:cNvPr id="1052211" name="TextBox 4"/>
          <p:cNvSpPr txBox="1"/>
          <p:nvPr/>
        </p:nvSpPr>
        <p:spPr>
          <a:xfrm>
            <a:off x="1033670" y="3429000"/>
            <a:ext cx="716280" cy="447041"/>
          </a:xfrm>
          <a:prstGeom prst="rect"/>
          <a:noFill/>
        </p:spPr>
        <p:txBody>
          <a:bodyPr rtlCol="0" wrap="none">
            <a:spAutoFit/>
          </a:bodyPr>
          <a:p>
            <a:r>
              <a:rPr dirty="0" sz="2400" lang="fr-FR"/>
              <a:t>Soit</a:t>
            </a:r>
          </a:p>
        </p:txBody>
      </p:sp>
      <p:sp>
        <p:nvSpPr>
          <p:cNvPr id="1052212" name="TextBox 214"/>
          <p:cNvSpPr txBox="1">
            <a:spLocks noChangeAspect="1" noMove="1" noResize="1" noRot="1" noAdjustHandles="1" noEditPoints="1" noChangeArrowheads="1" noChangeShapeType="1" noTextEdit="1"/>
          </p:cNvSpPr>
          <p:nvPr/>
        </p:nvSpPr>
        <p:spPr>
          <a:xfrm>
            <a:off x="2292626" y="3299365"/>
            <a:ext cx="1522404" cy="825675"/>
          </a:xfrm>
          <a:prstGeom prst="rect"/>
          <a:blipFill>
            <a:blip xmlns:r="http://schemas.openxmlformats.org/officeDocument/2006/relationships" r:embed="rId5"/>
            <a:stretch>
              <a:fillRect/>
            </a:stretch>
          </a:blipFill>
        </p:spPr>
        <p:txBody>
          <a:bodyPr/>
          <a:p>
            <a:r>
              <a:rPr lang="fr-FR">
                <a:noFill/>
              </a:rPr>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52213" name="Forme libre 3"/>
          <p:cNvSpPr/>
          <p:nvPr/>
        </p:nvSpPr>
        <p:spPr>
          <a:xfrm>
            <a:off x="3155324" y="1343270"/>
            <a:ext cx="3812146" cy="1055270"/>
          </a:xfrm>
          <a:custGeom>
            <a:avLst/>
            <a:gdLst>
              <a:gd name="connsiteX0" fmla="*/ 0 w 3812146"/>
              <a:gd name="connsiteY0" fmla="*/ 127991 h 1055270"/>
              <a:gd name="connsiteX1" fmla="*/ 669701 w 3812146"/>
              <a:gd name="connsiteY1" fmla="*/ 24960 h 1055270"/>
              <a:gd name="connsiteX2" fmla="*/ 1455313 w 3812146"/>
              <a:gd name="connsiteY2" fmla="*/ 540115 h 1055270"/>
              <a:gd name="connsiteX3" fmla="*/ 2768958 w 3812146"/>
              <a:gd name="connsiteY3" fmla="*/ 656025 h 1055270"/>
              <a:gd name="connsiteX4" fmla="*/ 3812146 w 3812146"/>
              <a:gd name="connsiteY4" fmla="*/ 1055270 h 1055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2146" h="1055270">
                <a:moveTo>
                  <a:pt x="0" y="127991"/>
                </a:moveTo>
                <a:cubicBezTo>
                  <a:pt x="213574" y="42132"/>
                  <a:pt x="427149" y="-43727"/>
                  <a:pt x="669701" y="24960"/>
                </a:cubicBezTo>
                <a:cubicBezTo>
                  <a:pt x="912253" y="93647"/>
                  <a:pt x="1105437" y="434938"/>
                  <a:pt x="1455313" y="540115"/>
                </a:cubicBezTo>
                <a:cubicBezTo>
                  <a:pt x="1805189" y="645292"/>
                  <a:pt x="2376153" y="570166"/>
                  <a:pt x="2768958" y="656025"/>
                </a:cubicBezTo>
                <a:cubicBezTo>
                  <a:pt x="3161763" y="741884"/>
                  <a:pt x="3486954" y="898577"/>
                  <a:pt x="3812146" y="105527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121" name="Groupe 4"/>
          <p:cNvGrpSpPr/>
          <p:nvPr/>
        </p:nvGrpSpPr>
        <p:grpSpPr>
          <a:xfrm>
            <a:off x="498024" y="601866"/>
            <a:ext cx="2294600" cy="2045768"/>
            <a:chOff x="498024" y="1603349"/>
            <a:chExt cx="2294600" cy="2045768"/>
          </a:xfrm>
        </p:grpSpPr>
        <p:cxnSp>
          <p:nvCxnSpPr>
            <p:cNvPr id="3145880" name="Connecteur droit avec flèche 5"/>
            <p:cNvCxnSpPr>
              <a:cxnSpLocks/>
            </p:cNvCxnSpPr>
            <p:nvPr/>
          </p:nvCxnSpPr>
          <p:spPr>
            <a:xfrm flipV="1">
              <a:off x="1558344" y="1764406"/>
              <a:ext cx="0" cy="1171977"/>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81" name="Connecteur droit avec flèche 6"/>
            <p:cNvCxnSpPr>
              <a:cxnSpLocks/>
            </p:cNvCxnSpPr>
            <p:nvPr/>
          </p:nvCxnSpPr>
          <p:spPr>
            <a:xfrm flipH="1">
              <a:off x="785611" y="2936384"/>
              <a:ext cx="772733" cy="63106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82" name="Connecteur droit avec flèche 7"/>
            <p:cNvCxnSpPr>
              <a:cxnSpLocks/>
            </p:cNvCxnSpPr>
            <p:nvPr/>
          </p:nvCxnSpPr>
          <p:spPr>
            <a:xfrm>
              <a:off x="1558344" y="2936383"/>
              <a:ext cx="1017431"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14" name="ZoneTexte 8"/>
            <p:cNvSpPr txBox="1"/>
            <p:nvPr/>
          </p:nvSpPr>
          <p:spPr>
            <a:xfrm>
              <a:off x="1131240" y="2622927"/>
              <a:ext cx="388248" cy="461665"/>
            </a:xfrm>
            <a:prstGeom prst="rect"/>
            <a:noFill/>
          </p:spPr>
          <p:txBody>
            <a:bodyPr rtlCol="0" wrap="none">
              <a:spAutoFit/>
            </a:bodyPr>
            <a:p>
              <a:r>
                <a:rPr dirty="0" sz="2400" lang="fr-MA"/>
                <a:t>O</a:t>
              </a:r>
              <a:endParaRPr dirty="0" sz="2400" lang="en-US"/>
            </a:p>
          </p:txBody>
        </p:sp>
        <p:sp>
          <p:nvSpPr>
            <p:cNvPr id="1052215" name="ZoneTexte 9"/>
            <p:cNvSpPr txBox="1"/>
            <p:nvPr/>
          </p:nvSpPr>
          <p:spPr>
            <a:xfrm>
              <a:off x="581869" y="2059221"/>
              <a:ext cx="538479" cy="574040"/>
            </a:xfrm>
            <a:prstGeom prst="rect"/>
            <a:noFill/>
          </p:spPr>
          <p:txBody>
            <a:bodyPr rtlCol="0" wrap="none">
              <a:spAutoFit/>
            </a:bodyPr>
            <a:p>
              <a:r>
                <a:rPr dirty="0" sz="3200" i="1" lang="fr-MA"/>
                <a:t>R</a:t>
              </a:r>
              <a:endParaRPr dirty="0" sz="3200" i="1" lang="en-US"/>
            </a:p>
          </p:txBody>
        </p:sp>
        <p:sp>
          <p:nvSpPr>
            <p:cNvPr id="1052216" name="ZoneTexte 10"/>
            <p:cNvSpPr txBox="1"/>
            <p:nvPr/>
          </p:nvSpPr>
          <p:spPr>
            <a:xfrm>
              <a:off x="2468496" y="2788206"/>
              <a:ext cx="324128" cy="461665"/>
            </a:xfrm>
            <a:prstGeom prst="rect"/>
            <a:noFill/>
          </p:spPr>
          <p:txBody>
            <a:bodyPr rtlCol="0" wrap="none">
              <a:spAutoFit/>
            </a:bodyPr>
            <a:p>
              <a:r>
                <a:rPr dirty="0" sz="2400" lang="fr-MA"/>
                <a:t>y</a:t>
              </a:r>
              <a:endParaRPr dirty="0" sz="2400" lang="en-US"/>
            </a:p>
          </p:txBody>
        </p:sp>
        <p:sp>
          <p:nvSpPr>
            <p:cNvPr id="1052217" name="ZoneTexte 11"/>
            <p:cNvSpPr txBox="1"/>
            <p:nvPr/>
          </p:nvSpPr>
          <p:spPr>
            <a:xfrm>
              <a:off x="498024" y="3187452"/>
              <a:ext cx="317716" cy="461665"/>
            </a:xfrm>
            <a:prstGeom prst="rect"/>
            <a:noFill/>
          </p:spPr>
          <p:txBody>
            <a:bodyPr rtlCol="0" wrap="none">
              <a:spAutoFit/>
            </a:bodyPr>
            <a:p>
              <a:r>
                <a:rPr dirty="0" sz="2400" lang="fr-MA"/>
                <a:t>x</a:t>
              </a:r>
              <a:endParaRPr dirty="0" sz="2400" lang="en-US"/>
            </a:p>
          </p:txBody>
        </p:sp>
        <p:sp>
          <p:nvSpPr>
            <p:cNvPr id="1052218" name="ZoneTexte 12"/>
            <p:cNvSpPr txBox="1"/>
            <p:nvPr/>
          </p:nvSpPr>
          <p:spPr>
            <a:xfrm>
              <a:off x="1245003" y="1603349"/>
              <a:ext cx="335280" cy="447040"/>
            </a:xfrm>
            <a:prstGeom prst="rect"/>
            <a:noFill/>
          </p:spPr>
          <p:txBody>
            <a:bodyPr rtlCol="0" wrap="none">
              <a:spAutoFit/>
            </a:bodyPr>
            <a:p>
              <a:r>
                <a:rPr dirty="0" sz="2400" lang="fr-MA"/>
                <a:t>z</a:t>
              </a:r>
              <a:endParaRPr dirty="0" sz="2400" lang="en-US"/>
            </a:p>
          </p:txBody>
        </p:sp>
        <p:cxnSp>
          <p:nvCxnSpPr>
            <p:cNvPr id="3145883" name="Connecteur droit avec flèche 13"/>
            <p:cNvCxnSpPr>
              <a:cxnSpLocks/>
            </p:cNvCxnSpPr>
            <p:nvPr/>
          </p:nvCxnSpPr>
          <p:spPr>
            <a:xfrm flipV="1">
              <a:off x="1558344" y="2421730"/>
              <a:ext cx="0" cy="519026"/>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84" name="Connecteur droit avec flèche 14"/>
            <p:cNvCxnSpPr>
              <a:cxnSpLocks/>
            </p:cNvCxnSpPr>
            <p:nvPr/>
          </p:nvCxnSpPr>
          <p:spPr>
            <a:xfrm flipV="1">
              <a:off x="1558344" y="2936383"/>
              <a:ext cx="508715" cy="1"/>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85" name="Connecteur droit avec flèche 15"/>
            <p:cNvCxnSpPr>
              <a:cxnSpLocks/>
            </p:cNvCxnSpPr>
            <p:nvPr/>
          </p:nvCxnSpPr>
          <p:spPr>
            <a:xfrm flipH="1">
              <a:off x="1217177" y="2936384"/>
              <a:ext cx="341167" cy="292387"/>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2219" name="Rectangle 16"/>
            <p:cNvSpPr>
              <a:spLocks noChangeAspect="1" noMove="1" noResize="1" noRot="1" noAdjustHandles="1" noEditPoints="1" noChangeArrowheads="1" noChangeShapeType="1" noTextEdit="1"/>
            </p:cNvSpPr>
            <p:nvPr/>
          </p:nvSpPr>
          <p:spPr>
            <a:xfrm>
              <a:off x="1480851" y="2133942"/>
              <a:ext cx="599780" cy="461665"/>
            </a:xfrm>
            <a:prstGeom prst="rect"/>
            <a:blipFill rotWithShape="0">
              <a:blip xmlns:r="http://schemas.openxmlformats.org/officeDocument/2006/relationships" r:embed="rId1"/>
              <a:stretch>
                <a:fillRect/>
              </a:stretch>
            </a:blipFill>
          </p:spPr>
          <p:txBody>
            <a:bodyPr/>
            <a:p>
              <a:r>
                <a:rPr lang="en-US">
                  <a:noFill/>
                </a:rPr>
                <a:t> </a:t>
              </a:r>
            </a:p>
          </p:txBody>
        </p:sp>
        <p:sp>
          <p:nvSpPr>
            <p:cNvPr id="1052220" name="Rectangle 17"/>
            <p:cNvSpPr>
              <a:spLocks noChangeAspect="1" noMove="1" noResize="1" noRot="1" noAdjustHandles="1" noEditPoints="1" noChangeArrowheads="1" noChangeShapeType="1" noTextEdit="1"/>
            </p:cNvSpPr>
            <p:nvPr/>
          </p:nvSpPr>
          <p:spPr>
            <a:xfrm>
              <a:off x="1860146" y="2493385"/>
              <a:ext cx="619016" cy="495520"/>
            </a:xfrm>
            <a:prstGeom prst="rect"/>
            <a:blipFill rotWithShape="0">
              <a:blip xmlns:r="http://schemas.openxmlformats.org/officeDocument/2006/relationships" r:embed="rId2"/>
              <a:stretch>
                <a:fillRect b="-7407"/>
              </a:stretch>
            </a:blipFill>
          </p:spPr>
          <p:txBody>
            <a:bodyPr/>
            <a:p>
              <a:r>
                <a:rPr lang="en-US">
                  <a:noFill/>
                </a:rPr>
                <a:t> </a:t>
              </a:r>
            </a:p>
          </p:txBody>
        </p:sp>
        <p:sp>
          <p:nvSpPr>
            <p:cNvPr id="1052221" name="Rectangle 18"/>
            <p:cNvSpPr>
              <a:spLocks noChangeAspect="1" noMove="1" noResize="1" noRot="1" noAdjustHandles="1" noEditPoints="1" noChangeArrowheads="1" noChangeShapeType="1" noTextEdit="1"/>
            </p:cNvSpPr>
            <p:nvPr/>
          </p:nvSpPr>
          <p:spPr>
            <a:xfrm>
              <a:off x="1027947" y="3174981"/>
              <a:ext cx="614207" cy="461665"/>
            </a:xfrm>
            <a:prstGeom prst="rect"/>
            <a:blipFill rotWithShape="0">
              <a:blip xmlns:r="http://schemas.openxmlformats.org/officeDocument/2006/relationships" r:embed="rId3"/>
              <a:stretch>
                <a:fillRect/>
              </a:stretch>
            </a:blipFill>
          </p:spPr>
          <p:txBody>
            <a:bodyPr/>
            <a:p>
              <a:r>
                <a:rPr lang="en-US">
                  <a:noFill/>
                </a:rPr>
                <a:t> </a:t>
              </a:r>
            </a:p>
          </p:txBody>
        </p:sp>
      </p:grpSp>
      <p:grpSp>
        <p:nvGrpSpPr>
          <p:cNvPr id="122" name="Groupe 19"/>
          <p:cNvGrpSpPr/>
          <p:nvPr/>
        </p:nvGrpSpPr>
        <p:grpSpPr>
          <a:xfrm rot="19600055">
            <a:off x="4034455" y="634737"/>
            <a:ext cx="2467000" cy="2038012"/>
            <a:chOff x="446984" y="1611106"/>
            <a:chExt cx="2467000" cy="2038012"/>
          </a:xfrm>
        </p:grpSpPr>
        <p:cxnSp>
          <p:nvCxnSpPr>
            <p:cNvPr id="3145886" name="Connecteur droit avec flèche 20"/>
            <p:cNvCxnSpPr>
              <a:cxnSpLocks/>
            </p:cNvCxnSpPr>
            <p:nvPr/>
          </p:nvCxnSpPr>
          <p:spPr>
            <a:xfrm flipV="1">
              <a:off x="1558344" y="1764406"/>
              <a:ext cx="0" cy="1171977"/>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87" name="Connecteur droit avec flèche 21"/>
            <p:cNvCxnSpPr>
              <a:cxnSpLocks/>
            </p:cNvCxnSpPr>
            <p:nvPr/>
          </p:nvCxnSpPr>
          <p:spPr>
            <a:xfrm flipH="1">
              <a:off x="785611" y="2936384"/>
              <a:ext cx="772733" cy="631064"/>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88" name="Connecteur droit avec flèche 22"/>
            <p:cNvCxnSpPr>
              <a:cxnSpLocks/>
            </p:cNvCxnSpPr>
            <p:nvPr/>
          </p:nvCxnSpPr>
          <p:spPr>
            <a:xfrm>
              <a:off x="1558344" y="2936383"/>
              <a:ext cx="1017431"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22" name="ZoneTexte 23"/>
            <p:cNvSpPr txBox="1"/>
            <p:nvPr/>
          </p:nvSpPr>
          <p:spPr>
            <a:xfrm rot="1973031">
              <a:off x="1094019" y="2433125"/>
              <a:ext cx="466987" cy="461665"/>
            </a:xfrm>
            <a:prstGeom prst="rect"/>
            <a:noFill/>
          </p:spPr>
          <p:txBody>
            <a:bodyPr rtlCol="0" wrap="none">
              <a:spAutoFit/>
            </a:bodyPr>
            <a:p>
              <a:r>
                <a:rPr dirty="0" sz="2400" lang="fr-MA"/>
                <a:t>O’</a:t>
              </a:r>
              <a:endParaRPr dirty="0" sz="2400" lang="en-US"/>
            </a:p>
          </p:txBody>
        </p:sp>
        <p:sp>
          <p:nvSpPr>
            <p:cNvPr id="1052223" name="ZoneTexte 24"/>
            <p:cNvSpPr txBox="1"/>
            <p:nvPr/>
          </p:nvSpPr>
          <p:spPr>
            <a:xfrm rot="2129934">
              <a:off x="2080469" y="1949638"/>
              <a:ext cx="614679" cy="574041"/>
            </a:xfrm>
            <a:prstGeom prst="rect"/>
            <a:noFill/>
          </p:spPr>
          <p:txBody>
            <a:bodyPr rtlCol="0" wrap="none">
              <a:spAutoFit/>
            </a:bodyPr>
            <a:p>
              <a:r>
                <a:rPr dirty="0" sz="3200" i="1" lang="fr-MA"/>
                <a:t>R’</a:t>
              </a:r>
              <a:endParaRPr dirty="0" sz="3200" i="1" lang="en-US"/>
            </a:p>
          </p:txBody>
        </p:sp>
        <p:sp>
          <p:nvSpPr>
            <p:cNvPr id="1052224" name="ZoneTexte 25"/>
            <p:cNvSpPr txBox="1"/>
            <p:nvPr/>
          </p:nvSpPr>
          <p:spPr>
            <a:xfrm>
              <a:off x="2497780" y="2837744"/>
              <a:ext cx="416204" cy="461665"/>
            </a:xfrm>
            <a:prstGeom prst="rect"/>
            <a:noFill/>
          </p:spPr>
          <p:txBody>
            <a:bodyPr rtlCol="0" wrap="none">
              <a:spAutoFit/>
            </a:bodyPr>
            <a:p>
              <a:r>
                <a:rPr dirty="0" sz="2400" lang="fr-MA"/>
                <a:t>Y’</a:t>
              </a:r>
              <a:endParaRPr dirty="0" sz="2400" lang="en-US"/>
            </a:p>
          </p:txBody>
        </p:sp>
        <p:sp>
          <p:nvSpPr>
            <p:cNvPr id="1052225" name="ZoneTexte 26"/>
            <p:cNvSpPr txBox="1"/>
            <p:nvPr/>
          </p:nvSpPr>
          <p:spPr>
            <a:xfrm>
              <a:off x="446984" y="3187453"/>
              <a:ext cx="419795" cy="461665"/>
            </a:xfrm>
            <a:prstGeom prst="rect"/>
            <a:noFill/>
          </p:spPr>
          <p:txBody>
            <a:bodyPr rtlCol="0" wrap="none">
              <a:spAutoFit/>
            </a:bodyPr>
            <a:p>
              <a:r>
                <a:rPr dirty="0" sz="2400" lang="fr-MA"/>
                <a:t>X’</a:t>
              </a:r>
              <a:endParaRPr dirty="0" sz="2400" lang="en-US"/>
            </a:p>
          </p:txBody>
        </p:sp>
        <p:sp>
          <p:nvSpPr>
            <p:cNvPr id="1052226" name="ZoneTexte 27"/>
            <p:cNvSpPr txBox="1"/>
            <p:nvPr/>
          </p:nvSpPr>
          <p:spPr>
            <a:xfrm>
              <a:off x="1151413" y="1611106"/>
              <a:ext cx="427503" cy="461665"/>
            </a:xfrm>
            <a:prstGeom prst="rect"/>
            <a:noFill/>
          </p:spPr>
          <p:txBody>
            <a:bodyPr rtlCol="0" wrap="square">
              <a:spAutoFit/>
            </a:bodyPr>
            <a:p>
              <a:r>
                <a:rPr dirty="0" sz="2400" lang="fr-MA"/>
                <a:t>Z’</a:t>
              </a:r>
              <a:endParaRPr dirty="0" sz="2400" lang="en-US"/>
            </a:p>
          </p:txBody>
        </p:sp>
        <p:cxnSp>
          <p:nvCxnSpPr>
            <p:cNvPr id="3145889" name="Connecteur droit avec flèche 28"/>
            <p:cNvCxnSpPr>
              <a:cxnSpLocks/>
            </p:cNvCxnSpPr>
            <p:nvPr/>
          </p:nvCxnSpPr>
          <p:spPr>
            <a:xfrm flipV="1">
              <a:off x="1558344" y="2421730"/>
              <a:ext cx="0" cy="519026"/>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90" name="Connecteur droit avec flèche 29"/>
            <p:cNvCxnSpPr>
              <a:cxnSpLocks/>
            </p:cNvCxnSpPr>
            <p:nvPr/>
          </p:nvCxnSpPr>
          <p:spPr>
            <a:xfrm flipV="1">
              <a:off x="1558344" y="2936383"/>
              <a:ext cx="508715" cy="1"/>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891" name="Connecteur droit avec flèche 30"/>
            <p:cNvCxnSpPr>
              <a:cxnSpLocks/>
            </p:cNvCxnSpPr>
            <p:nvPr/>
          </p:nvCxnSpPr>
          <p:spPr>
            <a:xfrm flipH="1">
              <a:off x="1217177" y="2936384"/>
              <a:ext cx="341167" cy="292387"/>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2227" name="Rectangle 31"/>
            <p:cNvSpPr>
              <a:spLocks noChangeAspect="1" noMove="1" noResize="1" noRot="1" noAdjustHandles="1" noEditPoints="1" noChangeArrowheads="1" noChangeShapeType="1" noTextEdit="1"/>
            </p:cNvSpPr>
            <p:nvPr/>
          </p:nvSpPr>
          <p:spPr>
            <a:xfrm>
              <a:off x="1480851" y="2133942"/>
              <a:ext cx="599780" cy="461665"/>
            </a:xfrm>
            <a:prstGeom prst="rect"/>
            <a:blipFill rotWithShape="0">
              <a:blip xmlns:r="http://schemas.openxmlformats.org/officeDocument/2006/relationships" r:embed="rId4"/>
              <a:stretch>
                <a:fillRect/>
              </a:stretch>
            </a:blipFill>
          </p:spPr>
          <p:txBody>
            <a:bodyPr/>
            <a:p>
              <a:r>
                <a:rPr lang="en-US">
                  <a:noFill/>
                </a:rPr>
                <a:t> </a:t>
              </a:r>
            </a:p>
          </p:txBody>
        </p:sp>
        <p:sp>
          <p:nvSpPr>
            <p:cNvPr id="1052228" name="Rectangle 32"/>
            <p:cNvSpPr>
              <a:spLocks noChangeAspect="1" noMove="1" noResize="1" noRot="1" noAdjustHandles="1" noEditPoints="1" noChangeArrowheads="1" noChangeShapeType="1" noTextEdit="1"/>
            </p:cNvSpPr>
            <p:nvPr/>
          </p:nvSpPr>
          <p:spPr>
            <a:xfrm>
              <a:off x="1903710" y="2904528"/>
              <a:ext cx="619016" cy="495520"/>
            </a:xfrm>
            <a:prstGeom prst="rect"/>
            <a:blipFill rotWithShape="0">
              <a:blip xmlns:r="http://schemas.openxmlformats.org/officeDocument/2006/relationships" r:embed="rId5"/>
              <a:stretch>
                <a:fillRect/>
              </a:stretch>
            </a:blipFill>
          </p:spPr>
          <p:txBody>
            <a:bodyPr/>
            <a:p>
              <a:r>
                <a:rPr lang="en-US">
                  <a:noFill/>
                </a:rPr>
                <a:t> </a:t>
              </a:r>
            </a:p>
          </p:txBody>
        </p:sp>
        <p:sp>
          <p:nvSpPr>
            <p:cNvPr id="1052229" name="Rectangle 33"/>
            <p:cNvSpPr>
              <a:spLocks noChangeAspect="1" noMove="1" noResize="1" noRot="1" noAdjustHandles="1" noEditPoints="1" noChangeArrowheads="1" noChangeShapeType="1" noTextEdit="1"/>
            </p:cNvSpPr>
            <p:nvPr/>
          </p:nvSpPr>
          <p:spPr>
            <a:xfrm>
              <a:off x="1027947" y="3174981"/>
              <a:ext cx="614207" cy="461665"/>
            </a:xfrm>
            <a:prstGeom prst="rect"/>
            <a:blipFill rotWithShape="0">
              <a:blip xmlns:r="http://schemas.openxmlformats.org/officeDocument/2006/relationships" r:embed="rId6"/>
              <a:stretch>
                <a:fillRect/>
              </a:stretch>
            </a:blipFill>
          </p:spPr>
          <p:txBody>
            <a:bodyPr/>
            <a:p>
              <a:r>
                <a:rPr lang="en-US">
                  <a:noFill/>
                </a:rPr>
                <a:t> </a:t>
              </a:r>
            </a:p>
          </p:txBody>
        </p:sp>
      </p:grpSp>
      <p:sp>
        <p:nvSpPr>
          <p:cNvPr id="1052230" name="Forme libre 34"/>
          <p:cNvSpPr/>
          <p:nvPr/>
        </p:nvSpPr>
        <p:spPr>
          <a:xfrm rot="476904">
            <a:off x="1793846" y="214376"/>
            <a:ext cx="4983312" cy="3193514"/>
          </a:xfrm>
          <a:custGeom>
            <a:avLst/>
            <a:gdLst>
              <a:gd name="connsiteX0" fmla="*/ 1064037 w 4518437"/>
              <a:gd name="connsiteY0" fmla="*/ 0 h 3146554"/>
              <a:gd name="connsiteX1" fmla="*/ 4495 w 4518437"/>
              <a:gd name="connsiteY1" fmla="*/ 725714 h 3146554"/>
              <a:gd name="connsiteX2" fmla="*/ 1426895 w 4518437"/>
              <a:gd name="connsiteY2" fmla="*/ 2075543 h 3146554"/>
              <a:gd name="connsiteX3" fmla="*/ 1397866 w 4518437"/>
              <a:gd name="connsiteY3" fmla="*/ 3077028 h 3146554"/>
              <a:gd name="connsiteX4" fmla="*/ 4518437 w 4518437"/>
              <a:gd name="connsiteY4" fmla="*/ 3062514 h 3146554"/>
              <a:gd name="connsiteX5" fmla="*/ 4518437 w 4518437"/>
              <a:gd name="connsiteY5" fmla="*/ 3062514 h 314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8437" h="3146554">
                <a:moveTo>
                  <a:pt x="1064037" y="0"/>
                </a:moveTo>
                <a:cubicBezTo>
                  <a:pt x="504028" y="189895"/>
                  <a:pt x="-55981" y="379790"/>
                  <a:pt x="4495" y="725714"/>
                </a:cubicBezTo>
                <a:cubicBezTo>
                  <a:pt x="64971" y="1071638"/>
                  <a:pt x="1194667" y="1683657"/>
                  <a:pt x="1426895" y="2075543"/>
                </a:cubicBezTo>
                <a:cubicBezTo>
                  <a:pt x="1659124" y="2467429"/>
                  <a:pt x="882609" y="2912533"/>
                  <a:pt x="1397866" y="3077028"/>
                </a:cubicBezTo>
                <a:cubicBezTo>
                  <a:pt x="1913123" y="3241523"/>
                  <a:pt x="4518437" y="3062514"/>
                  <a:pt x="4518437" y="3062514"/>
                </a:cubicBezTo>
                <a:lnTo>
                  <a:pt x="4518437" y="3062514"/>
                </a:lnTo>
              </a:path>
            </a:pathLst>
          </a:cu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52231" name="ZoneTexte 35"/>
          <p:cNvSpPr txBox="1"/>
          <p:nvPr/>
        </p:nvSpPr>
        <p:spPr>
          <a:xfrm>
            <a:off x="3096040" y="2668404"/>
            <a:ext cx="453970" cy="461665"/>
          </a:xfrm>
          <a:prstGeom prst="rect"/>
          <a:noFill/>
        </p:spPr>
        <p:txBody>
          <a:bodyPr rtlCol="0" wrap="none">
            <a:spAutoFit/>
          </a:bodyPr>
          <a:p>
            <a:r>
              <a:rPr b="1" dirty="0" sz="2400" lang="fr-MA"/>
              <a:t>M</a:t>
            </a:r>
            <a:endParaRPr b="1" dirty="0" lang="en-US"/>
          </a:p>
        </p:txBody>
      </p:sp>
      <p:sp>
        <p:nvSpPr>
          <p:cNvPr id="1052232" name="Organigramme : Connecteur 36"/>
          <p:cNvSpPr/>
          <p:nvPr/>
        </p:nvSpPr>
        <p:spPr>
          <a:xfrm>
            <a:off x="3155324" y="2565965"/>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cxnSp>
        <p:nvCxnSpPr>
          <p:cNvPr id="3145892" name="Connecteur droit avec flèche 38"/>
          <p:cNvCxnSpPr>
            <a:cxnSpLocks/>
            <a:endCxn id="1052232" idx="7"/>
          </p:cNvCxnSpPr>
          <p:nvPr/>
        </p:nvCxnSpPr>
        <p:spPr>
          <a:xfrm>
            <a:off x="1551249" y="1931015"/>
            <a:ext cx="1685375" cy="64691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93" name="Connecteur droit avec flèche 41"/>
          <p:cNvCxnSpPr>
            <a:cxnSpLocks/>
            <a:endCxn id="1052232" idx="3"/>
          </p:cNvCxnSpPr>
          <p:nvPr/>
        </p:nvCxnSpPr>
        <p:spPr>
          <a:xfrm flipH="1">
            <a:off x="3169273" y="1943721"/>
            <a:ext cx="2189484" cy="691953"/>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33" name="ZoneTexte 44"/>
          <p:cNvSpPr txBox="1">
            <a:spLocks noChangeAspect="1" noMove="1" noResize="1" noRot="1" noAdjustHandles="1" noEditPoints="1" noChangeArrowheads="1" noChangeShapeType="1" noTextEdit="1"/>
          </p:cNvSpPr>
          <p:nvPr/>
        </p:nvSpPr>
        <p:spPr>
          <a:xfrm>
            <a:off x="1747306" y="2282243"/>
            <a:ext cx="760144" cy="508857"/>
          </a:xfrm>
          <a:prstGeom prst="rect"/>
          <a:blipFill rotWithShape="0">
            <a:blip xmlns:r="http://schemas.openxmlformats.org/officeDocument/2006/relationships" r:embed="rId7"/>
            <a:stretch>
              <a:fillRect/>
            </a:stretch>
          </a:blipFill>
        </p:spPr>
        <p:txBody>
          <a:bodyPr/>
          <a:p>
            <a:r>
              <a:rPr lang="en-US">
                <a:noFill/>
              </a:rPr>
              <a:t> </a:t>
            </a:r>
          </a:p>
        </p:txBody>
      </p:sp>
      <p:sp>
        <p:nvSpPr>
          <p:cNvPr id="1052234" name="ZoneTexte 45"/>
          <p:cNvSpPr txBox="1">
            <a:spLocks noChangeAspect="1" noMove="1" noResize="1" noRot="1" noAdjustHandles="1" noEditPoints="1" noChangeArrowheads="1" noChangeShapeType="1" noTextEdit="1"/>
          </p:cNvSpPr>
          <p:nvPr/>
        </p:nvSpPr>
        <p:spPr>
          <a:xfrm>
            <a:off x="3655930" y="2434643"/>
            <a:ext cx="840295" cy="536942"/>
          </a:xfrm>
          <a:prstGeom prst="rect"/>
          <a:blipFill rotWithShape="0">
            <a:blip xmlns:r="http://schemas.openxmlformats.org/officeDocument/2006/relationships" r:embed="rId8"/>
            <a:stretch>
              <a:fillRect/>
            </a:stretch>
          </a:blipFill>
        </p:spPr>
        <p:txBody>
          <a:bodyPr/>
          <a:p>
            <a:r>
              <a:rPr lang="en-US">
                <a:noFill/>
              </a:rPr>
              <a:t> </a:t>
            </a:r>
          </a:p>
        </p:txBody>
      </p:sp>
      <p:sp>
        <p:nvSpPr>
          <p:cNvPr id="1052235" name="Rectangle 46"/>
          <p:cNvSpPr>
            <a:spLocks noChangeAspect="1" noMove="1" noResize="1" noRot="1" noAdjustHandles="1" noEditPoints="1" noChangeArrowheads="1" noChangeShapeType="1" noTextEdit="1"/>
          </p:cNvSpPr>
          <p:nvPr/>
        </p:nvSpPr>
        <p:spPr>
          <a:xfrm>
            <a:off x="7778247" y="137535"/>
            <a:ext cx="2613792" cy="881780"/>
          </a:xfrm>
          <a:prstGeom prst="rect"/>
          <a:blipFill rotWithShape="0">
            <a:blip xmlns:r="http://schemas.openxmlformats.org/officeDocument/2006/relationships" r:embed="rId9"/>
            <a:stretch>
              <a:fillRect/>
            </a:stretch>
          </a:blipFill>
        </p:spPr>
        <p:txBody>
          <a:bodyPr/>
          <a:p>
            <a:r>
              <a:rPr lang="en-US">
                <a:noFill/>
              </a:rPr>
              <a:t> </a:t>
            </a:r>
          </a:p>
        </p:txBody>
      </p:sp>
      <p:sp>
        <p:nvSpPr>
          <p:cNvPr id="1052236" name="Rectangle 47"/>
          <p:cNvSpPr>
            <a:spLocks noChangeAspect="1" noMove="1" noResize="1" noRot="1" noAdjustHandles="1" noEditPoints="1" noChangeArrowheads="1" noChangeShapeType="1" noTextEdit="1"/>
          </p:cNvSpPr>
          <p:nvPr/>
        </p:nvSpPr>
        <p:spPr>
          <a:xfrm>
            <a:off x="7800365" y="1023877"/>
            <a:ext cx="2854243" cy="909864"/>
          </a:xfrm>
          <a:prstGeom prst="rect"/>
          <a:blipFill rotWithShape="0">
            <a:blip xmlns:r="http://schemas.openxmlformats.org/officeDocument/2006/relationships" r:embed="rId10"/>
            <a:stretch>
              <a:fillRect/>
            </a:stretch>
          </a:blipFill>
        </p:spPr>
        <p:txBody>
          <a:bodyPr/>
          <a:p>
            <a:r>
              <a:rPr lang="en-US">
                <a:noFill/>
              </a:rPr>
              <a:t> </a:t>
            </a:r>
          </a:p>
        </p:txBody>
      </p:sp>
      <p:sp>
        <p:nvSpPr>
          <p:cNvPr id="1052237" name="Rectangle 48"/>
          <p:cNvSpPr>
            <a:spLocks noChangeAspect="1" noMove="1" noResize="1" noRot="1" noAdjustHandles="1" noEditPoints="1" noChangeArrowheads="1" noChangeShapeType="1" noTextEdit="1"/>
          </p:cNvSpPr>
          <p:nvPr/>
        </p:nvSpPr>
        <p:spPr>
          <a:xfrm>
            <a:off x="7909369" y="2039587"/>
            <a:ext cx="2745239" cy="889026"/>
          </a:xfrm>
          <a:prstGeom prst="rect"/>
          <a:blipFill rotWithShape="0">
            <a:blip xmlns:r="http://schemas.openxmlformats.org/officeDocument/2006/relationships" r:embed="rId11"/>
            <a:stretch>
              <a:fillRect/>
            </a:stretch>
          </a:blipFill>
        </p:spPr>
        <p:txBody>
          <a:bodyPr/>
          <a:p>
            <a:r>
              <a:rPr lang="en-US">
                <a:noFill/>
              </a:rPr>
              <a:t> </a:t>
            </a:r>
          </a:p>
        </p:txBody>
      </p:sp>
      <p:sp>
        <p:nvSpPr>
          <p:cNvPr id="1052238" name="Rectangle 49"/>
          <p:cNvSpPr>
            <a:spLocks noChangeAspect="1" noMove="1" noResize="1" noRot="1" noAdjustHandles="1" noEditPoints="1" noChangeArrowheads="1" noChangeShapeType="1" noTextEdit="1"/>
          </p:cNvSpPr>
          <p:nvPr/>
        </p:nvSpPr>
        <p:spPr>
          <a:xfrm>
            <a:off x="7909369" y="3034459"/>
            <a:ext cx="2985689" cy="917111"/>
          </a:xfrm>
          <a:prstGeom prst="rect"/>
          <a:blipFill rotWithShape="0">
            <a:blip xmlns:r="http://schemas.openxmlformats.org/officeDocument/2006/relationships" r:embed="rId12"/>
            <a:stretch>
              <a:fillRect/>
            </a:stretch>
          </a:blipFill>
        </p:spPr>
        <p:txBody>
          <a:bodyPr/>
          <a:p>
            <a:r>
              <a:rPr lang="en-US">
                <a:noFill/>
              </a:rPr>
              <a:t> </a:t>
            </a:r>
          </a:p>
        </p:txBody>
      </p:sp>
      <p:sp>
        <p:nvSpPr>
          <p:cNvPr id="1052239" name="ZoneTexte 50"/>
          <p:cNvSpPr txBox="1">
            <a:spLocks noChangeAspect="1" noMove="1" noResize="1" noRot="1" noAdjustHandles="1" noEditPoints="1" noChangeArrowheads="1" noChangeShapeType="1" noTextEdit="1"/>
          </p:cNvSpPr>
          <p:nvPr/>
        </p:nvSpPr>
        <p:spPr>
          <a:xfrm>
            <a:off x="378669" y="4064006"/>
            <a:ext cx="9810699" cy="1138773"/>
          </a:xfrm>
          <a:prstGeom prst="rect"/>
          <a:blipFill rotWithShape="0">
            <a:blip xmlns:r="http://schemas.openxmlformats.org/officeDocument/2006/relationships" r:embed="rId13"/>
            <a:stretch>
              <a:fillRect l="-1490" t="-6383" r="-559" b="-9574"/>
            </a:stretch>
          </a:blipFill>
          <a:ln>
            <a:solidFill>
              <a:schemeClr val="tx1"/>
            </a:solidFill>
          </a:ln>
        </p:spPr>
        <p:txBody>
          <a:bodyPr/>
          <a:p>
            <a:r>
              <a:rPr lang="en-US">
                <a:noFill/>
              </a:rPr>
              <a:t> </a:t>
            </a:r>
          </a:p>
        </p:txBody>
      </p:sp>
      <p:sp>
        <p:nvSpPr>
          <p:cNvPr id="1052240" name="Rectangle 51"/>
          <p:cNvSpPr>
            <a:spLocks noChangeAspect="1" noMove="1" noResize="1" noRot="1" noAdjustHandles="1" noEditPoints="1" noChangeArrowheads="1" noChangeShapeType="1" noTextEdit="1"/>
          </p:cNvSpPr>
          <p:nvPr/>
        </p:nvSpPr>
        <p:spPr>
          <a:xfrm>
            <a:off x="2255244" y="5268268"/>
            <a:ext cx="7980839" cy="1350883"/>
          </a:xfrm>
          <a:prstGeom prst="rect"/>
          <a:blipFill rotWithShape="0">
            <a:blip xmlns:r="http://schemas.openxmlformats.org/officeDocument/2006/relationships" r:embed="rId14"/>
            <a:stretch>
              <a:fillRect/>
            </a:stretch>
          </a:blipFill>
          <a:ln>
            <a:solidFill>
              <a:schemeClr val="tx1"/>
            </a:solidFill>
          </a:ln>
        </p:spPr>
        <p:txBody>
          <a:bodyPr/>
          <a:p>
            <a:r>
              <a:rPr lang="fr-MA">
                <a:noFill/>
              </a:rPr>
              <a:t> </a:t>
            </a:r>
          </a:p>
        </p:txBody>
      </p:sp>
      <p:sp>
        <p:nvSpPr>
          <p:cNvPr id="1052241" name="ZoneTexte 52"/>
          <p:cNvSpPr txBox="1"/>
          <p:nvPr/>
        </p:nvSpPr>
        <p:spPr>
          <a:xfrm>
            <a:off x="3846286" y="194650"/>
            <a:ext cx="3637280" cy="510540"/>
          </a:xfrm>
          <a:prstGeom prst="rect"/>
          <a:solidFill>
            <a:srgbClr val="00B050"/>
          </a:solidFill>
        </p:spPr>
        <p:txBody>
          <a:bodyPr rtlCol="0" wrap="none">
            <a:spAutoFit/>
          </a:bodyPr>
          <a:p>
            <a:r>
              <a:rPr b="1" dirty="0" sz="2800" lang="fr-MA"/>
              <a:t>Trajectoire du point M</a:t>
            </a:r>
            <a:endParaRPr b="1" dirty="0" sz="2800" lang="en-US"/>
          </a:p>
        </p:txBody>
      </p:sp>
      <p:cxnSp>
        <p:nvCxnSpPr>
          <p:cNvPr id="3145894" name="Connecteur droit avec flèche 54"/>
          <p:cNvCxnSpPr>
            <a:cxnSpLocks/>
            <a:stCxn id="1052241" idx="1"/>
          </p:cNvCxnSpPr>
          <p:nvPr/>
        </p:nvCxnSpPr>
        <p:spPr>
          <a:xfrm flipH="1" flipV="1">
            <a:off x="2332738" y="244553"/>
            <a:ext cx="1513548" cy="211707"/>
          </a:xfrm>
          <a:prstGeom prst="straightConnector1"/>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5">
            <p14:nvContentPartPr>
              <p14:cNvPr id="1052242" name=""/>
              <p14:cNvContentPartPr/>
              <p14:nvPr/>
            </p14:nvContentPartPr>
            <p14:xfrm>
              <a:off x="3078389" y="5674467"/>
              <a:ext cx="6951" cy="31761"/>
            </p14:xfrm>
          </p:contentPart>
        </mc:Choice>
        <mc:Fallback>
          <p:sp>
            <p:nvSpPr>
              <p:cNvPr id="1052242" name=""/>
              <p:cNvSpPr/>
              <p:nvPr/>
            </p:nvSpPr>
            <p:spPr>
              <a:xfrm>
                <a:off x="3078389" y="5674467"/>
                <a:ext cx="6951" cy="31761"/>
              </a:xfrm>
            </p:spPr>
          </p:sp>
        </mc:Fallback>
      </mc:AlternateContent>
      <mc:AlternateContent xmlns:mc="http://schemas.openxmlformats.org/markup-compatibility/2006">
        <mc:Choice xmlns:p14="http://schemas.microsoft.com/office/powerpoint/2010/main" Requires="p14">
          <p:contentPart p14:bwMode="auto" r:id="rId16">
            <p14:nvContentPartPr>
              <p14:cNvPr id="1052243" name=""/>
              <p14:cNvContentPartPr/>
              <p14:nvPr/>
            </p14:nvContentPartPr>
            <p14:xfrm>
              <a:off x="9134715" y="6694307"/>
              <a:ext cx="15378" cy="32384"/>
            </p14:xfrm>
          </p:contentPart>
        </mc:Choice>
        <mc:Fallback>
          <p:sp>
            <p:nvSpPr>
              <p:cNvPr id="1052243" name=""/>
              <p:cNvSpPr/>
              <p:nvPr/>
            </p:nvSpPr>
            <p:spPr>
              <a:xfrm>
                <a:off x="9134715" y="6694307"/>
                <a:ext cx="15378" cy="32384"/>
              </a:xfrm>
            </p:spPr>
          </p:sp>
        </mc:Fallback>
      </mc:AlternateContent>
      <mc:AlternateContent xmlns:mc="http://schemas.openxmlformats.org/markup-compatibility/2006">
        <mc:Choice xmlns:p14="http://schemas.microsoft.com/office/powerpoint/2010/main" Requires="p14">
          <p:contentPart p14:bwMode="auto" r:id="rId17">
            <p14:nvContentPartPr>
              <p14:cNvPr id="1053125" name=""/>
              <p14:cNvContentPartPr/>
              <p14:nvPr/>
            </p14:nvContentPartPr>
            <p14:xfrm>
              <a:off x="6096559" y="6447913"/>
              <a:ext cx="7422" cy="66771"/>
            </p14:xfrm>
          </p:contentPart>
        </mc:Choice>
        <mc:Fallback>
          <p:sp>
            <p:nvSpPr>
              <p:cNvPr id="1053125" name=""/>
              <p:cNvSpPr/>
              <p:nvPr/>
            </p:nvSpPr>
            <p:spPr>
              <a:xfrm>
                <a:off x="6096559" y="6447913"/>
                <a:ext cx="7422" cy="66771"/>
              </a:xfrm>
            </p:spPr>
          </p:sp>
        </mc:Fallback>
      </mc:AlternateContent>
      <mc:AlternateContent xmlns:mc="http://schemas.openxmlformats.org/markup-compatibility/2006">
        <mc:Choice xmlns:p14="http://schemas.microsoft.com/office/powerpoint/2010/main" Requires="p14">
          <p:contentPart p14:bwMode="auto" r:id="rId18">
            <p14:nvContentPartPr>
              <p14:cNvPr id="1053126" name=""/>
              <p14:cNvContentPartPr/>
              <p14:nvPr/>
            </p14:nvContentPartPr>
            <p14:xfrm>
              <a:off x="1281789" y="1617944"/>
              <a:ext cx="380702" cy="572101"/>
            </p14:xfrm>
          </p:contentPart>
        </mc:Choice>
        <mc:Fallback>
          <p:sp>
            <p:nvSpPr>
              <p:cNvPr id="1053126" name=""/>
              <p:cNvSpPr/>
              <p:nvPr/>
            </p:nvSpPr>
            <p:spPr>
              <a:xfrm>
                <a:off x="1281789" y="1617944"/>
                <a:ext cx="380702" cy="572101"/>
              </a:xfrm>
            </p:spPr>
          </p:sp>
        </mc:Fallback>
      </mc:AlternateContent>
      <mc:AlternateContent xmlns:mc="http://schemas.openxmlformats.org/markup-compatibility/2006">
        <mc:Choice xmlns:p14="http://schemas.microsoft.com/office/powerpoint/2010/main" Requires="p14">
          <p:contentPart p14:bwMode="auto" r:id="rId19">
            <p14:nvContentPartPr>
              <p14:cNvPr id="1053127" name=""/>
              <p14:cNvContentPartPr/>
              <p14:nvPr/>
            </p14:nvContentPartPr>
            <p14:xfrm>
              <a:off x="1548209" y="1748497"/>
              <a:ext cx="110419" cy="391163"/>
            </p14:xfrm>
          </p:contentPart>
        </mc:Choice>
        <mc:Fallback>
          <p:sp>
            <p:nvSpPr>
              <p:cNvPr id="1053127" name=""/>
              <p:cNvSpPr/>
              <p:nvPr/>
            </p:nvSpPr>
            <p:spPr>
              <a:xfrm>
                <a:off x="1548209" y="1748497"/>
                <a:ext cx="110419" cy="391163"/>
              </a:xfrm>
            </p:spPr>
          </p:sp>
        </mc:Fallback>
      </mc:AlternateContent>
      <mc:AlternateContent xmlns:mc="http://schemas.openxmlformats.org/markup-compatibility/2006">
        <mc:Choice xmlns:p14="http://schemas.microsoft.com/office/powerpoint/2010/main" Requires="p14">
          <p:contentPart p14:bwMode="auto" r:id="rId20">
            <p14:nvContentPartPr>
              <p14:cNvPr id="1053128" name=""/>
              <p14:cNvContentPartPr/>
              <p14:nvPr/>
            </p14:nvContentPartPr>
            <p14:xfrm>
              <a:off x="1470518" y="1852630"/>
              <a:ext cx="172689" cy="116224"/>
            </p14:xfrm>
          </p:contentPart>
        </mc:Choice>
        <mc:Fallback>
          <p:sp>
            <p:nvSpPr>
              <p:cNvPr id="1053128" name=""/>
              <p:cNvSpPr/>
              <p:nvPr/>
            </p:nvSpPr>
            <p:spPr>
              <a:xfrm>
                <a:off x="1470518" y="1852630"/>
                <a:ext cx="172689" cy="116224"/>
              </a:xfrm>
            </p:spPr>
          </p:sp>
        </mc:Fallback>
      </mc:AlternateContent>
      <mc:AlternateContent xmlns:mc="http://schemas.openxmlformats.org/markup-compatibility/2006">
        <mc:Choice xmlns:p14="http://schemas.microsoft.com/office/powerpoint/2010/main" Requires="p14">
          <p:contentPart p14:bwMode="auto" r:id="rId21">
            <p14:nvContentPartPr>
              <p14:cNvPr id="1053129" name=""/>
              <p14:cNvContentPartPr/>
              <p14:nvPr/>
            </p14:nvContentPartPr>
            <p14:xfrm>
              <a:off x="5081255" y="1712012"/>
              <a:ext cx="490034" cy="637377"/>
            </p14:xfrm>
          </p:contentPart>
        </mc:Choice>
        <mc:Fallback>
          <p:sp>
            <p:nvSpPr>
              <p:cNvPr id="1053129" name=""/>
              <p:cNvSpPr/>
              <p:nvPr/>
            </p:nvSpPr>
            <p:spPr>
              <a:xfrm>
                <a:off x="5081255" y="1712012"/>
                <a:ext cx="490034" cy="637377"/>
              </a:xfrm>
            </p:spPr>
          </p:sp>
        </mc:Fallback>
      </mc:AlternateContent>
      <mc:AlternateContent xmlns:mc="http://schemas.openxmlformats.org/markup-compatibility/2006">
        <mc:Choice xmlns:p14="http://schemas.microsoft.com/office/powerpoint/2010/main" Requires="p14">
          <p:contentPart p14:bwMode="auto" r:id="rId22">
            <p14:nvContentPartPr>
              <p14:cNvPr id="1053130" name=""/>
              <p14:cNvContentPartPr/>
              <p14:nvPr/>
            </p14:nvContentPartPr>
            <p14:xfrm>
              <a:off x="5260853" y="1755447"/>
              <a:ext cx="243158" cy="325338"/>
            </p14:xfrm>
          </p:contentPart>
        </mc:Choice>
        <mc:Fallback>
          <p:sp>
            <p:nvSpPr>
              <p:cNvPr id="1053130" name=""/>
              <p:cNvSpPr/>
              <p:nvPr/>
            </p:nvSpPr>
            <p:spPr>
              <a:xfrm>
                <a:off x="5260853" y="1755447"/>
                <a:ext cx="243158" cy="325338"/>
              </a:xfrm>
            </p:spPr>
          </p:sp>
        </mc:Fallback>
      </mc:AlternateContent>
      <mc:AlternateContent xmlns:mc="http://schemas.openxmlformats.org/markup-compatibility/2006">
        <mc:Choice xmlns:p14="http://schemas.microsoft.com/office/powerpoint/2010/main" Requires="p14">
          <p:contentPart p14:bwMode="auto" r:id="rId23">
            <p14:nvContentPartPr>
              <p14:cNvPr id="1053131" name=""/>
              <p14:cNvContentPartPr/>
              <p14:nvPr/>
            </p14:nvContentPartPr>
            <p14:xfrm>
              <a:off x="5124056" y="1969395"/>
              <a:ext cx="190176" cy="46909"/>
            </p14:xfrm>
          </p:contentPart>
        </mc:Choice>
        <mc:Fallback>
          <p:sp>
            <p:nvSpPr>
              <p:cNvPr id="1053131" name=""/>
              <p:cNvSpPr/>
              <p:nvPr/>
            </p:nvSpPr>
            <p:spPr>
              <a:xfrm>
                <a:off x="5124056" y="1969395"/>
                <a:ext cx="190176" cy="46909"/>
              </a:xfrm>
            </p:spPr>
          </p:sp>
        </mc:Fallback>
      </mc:AlternateContent>
      <mc:AlternateContent xmlns:mc="http://schemas.openxmlformats.org/markup-compatibility/2006">
        <mc:Choice xmlns:p14="http://schemas.microsoft.com/office/powerpoint/2010/main" Requires="p14">
          <p:contentPart p14:bwMode="auto" r:id="rId24">
            <p14:nvContentPartPr>
              <p14:cNvPr id="1053132" name=""/>
              <p14:cNvContentPartPr/>
              <p14:nvPr/>
            </p14:nvContentPartPr>
            <p14:xfrm>
              <a:off x="3236159" y="2508734"/>
              <a:ext cx="160049" cy="169847"/>
            </p14:xfrm>
          </p:contentPart>
        </mc:Choice>
        <mc:Fallback>
          <p:sp>
            <p:nvSpPr>
              <p:cNvPr id="1053132" name=""/>
              <p:cNvSpPr/>
              <p:nvPr/>
            </p:nvSpPr>
            <p:spPr>
              <a:xfrm>
                <a:off x="3236159" y="2508734"/>
                <a:ext cx="160049" cy="169847"/>
              </a:xfrm>
            </p:spPr>
          </p:sp>
        </mc:Fallback>
      </mc:AlternateContent>
      <mc:AlternateContent xmlns:mc="http://schemas.openxmlformats.org/markup-compatibility/2006">
        <mc:Choice xmlns:p14="http://schemas.microsoft.com/office/powerpoint/2010/main" Requires="p14">
          <p:contentPart p14:bwMode="auto" r:id="rId25">
            <p14:nvContentPartPr>
              <p14:cNvPr id="1053133" name=""/>
              <p14:cNvContentPartPr/>
              <p14:nvPr/>
            </p14:nvContentPartPr>
            <p14:xfrm>
              <a:off x="3113954" y="2494339"/>
              <a:ext cx="74445" cy="145938"/>
            </p14:xfrm>
          </p:contentPart>
        </mc:Choice>
        <mc:Fallback>
          <p:sp>
            <p:nvSpPr>
              <p:cNvPr id="1053133" name=""/>
              <p:cNvSpPr/>
              <p:nvPr/>
            </p:nvSpPr>
            <p:spPr>
              <a:xfrm>
                <a:off x="3113954" y="2494339"/>
                <a:ext cx="74445" cy="145938"/>
              </a:xfrm>
            </p:spPr>
          </p:sp>
        </mc:Fallback>
      </mc:AlternateContent>
      <mc:AlternateContent xmlns:mc="http://schemas.openxmlformats.org/markup-compatibility/2006">
        <mc:Choice xmlns:p14="http://schemas.microsoft.com/office/powerpoint/2010/main" Requires="p14">
          <p:contentPart p14:bwMode="auto" r:id="rId26">
            <p14:nvContentPartPr>
              <p14:cNvPr id="1053134" name=""/>
              <p14:cNvContentPartPr/>
              <p14:nvPr/>
            </p14:nvContentPartPr>
            <p14:xfrm>
              <a:off x="8477956" y="923775"/>
              <a:ext cx="212608" cy="20305"/>
            </p14:xfrm>
          </p:contentPart>
        </mc:Choice>
        <mc:Fallback>
          <p:sp>
            <p:nvSpPr>
              <p:cNvPr id="1053134" name=""/>
              <p:cNvSpPr/>
              <p:nvPr/>
            </p:nvSpPr>
            <p:spPr>
              <a:xfrm>
                <a:off x="8477956" y="923775"/>
                <a:ext cx="212608" cy="20305"/>
              </a:xfrm>
            </p:spPr>
          </p:sp>
        </mc:Fallback>
      </mc:AlternateContent>
      <mc:AlternateContent xmlns:mc="http://schemas.openxmlformats.org/markup-compatibility/2006">
        <mc:Choice xmlns:p14="http://schemas.microsoft.com/office/powerpoint/2010/main" Requires="p14">
          <p:contentPart p14:bwMode="auto" r:id="rId27">
            <p14:nvContentPartPr>
              <p14:cNvPr id="1053135" name=""/>
              <p14:cNvContentPartPr/>
              <p14:nvPr/>
            </p14:nvContentPartPr>
            <p14:xfrm>
              <a:off x="8528258" y="1791450"/>
              <a:ext cx="281351" cy="7432"/>
            </p14:xfrm>
          </p:contentPart>
        </mc:Choice>
        <mc:Fallback>
          <p:sp>
            <p:nvSpPr>
              <p:cNvPr id="1053135" name=""/>
              <p:cNvSpPr/>
              <p:nvPr/>
            </p:nvSpPr>
            <p:spPr>
              <a:xfrm>
                <a:off x="8528258" y="1791450"/>
                <a:ext cx="281351" cy="7432"/>
              </a:xfrm>
            </p:spPr>
          </p:sp>
        </mc:Fallback>
      </mc:AlternateContent>
      <mc:AlternateContent xmlns:mc="http://schemas.openxmlformats.org/markup-compatibility/2006">
        <mc:Choice xmlns:p14="http://schemas.microsoft.com/office/powerpoint/2010/main" Requires="p14">
          <p:contentPart p14:bwMode="auto" r:id="rId28">
            <p14:nvContentPartPr>
              <p14:cNvPr id="1053136" name=""/>
              <p14:cNvContentPartPr/>
              <p14:nvPr/>
            </p14:nvContentPartPr>
            <p14:xfrm>
              <a:off x="8628421" y="2791434"/>
              <a:ext cx="171644" cy="14643"/>
            </p14:xfrm>
          </p:contentPart>
        </mc:Choice>
        <mc:Fallback>
          <p:sp>
            <p:nvSpPr>
              <p:cNvPr id="1053136" name=""/>
              <p:cNvSpPr/>
              <p:nvPr/>
            </p:nvSpPr>
            <p:spPr>
              <a:xfrm>
                <a:off x="8628421" y="2791434"/>
                <a:ext cx="171644" cy="14643"/>
              </a:xfrm>
            </p:spPr>
          </p:sp>
        </mc:Fallback>
      </mc:AlternateContent>
      <mc:AlternateContent xmlns:mc="http://schemas.openxmlformats.org/markup-compatibility/2006">
        <mc:Choice xmlns:p14="http://schemas.microsoft.com/office/powerpoint/2010/main" Requires="p14">
          <p:contentPart p14:bwMode="auto" r:id="rId29">
            <p14:nvContentPartPr>
              <p14:cNvPr id="1053137" name=""/>
              <p14:cNvContentPartPr/>
              <p14:nvPr/>
            </p14:nvContentPartPr>
            <p14:xfrm>
              <a:off x="8706962" y="3841817"/>
              <a:ext cx="157525" cy="7197"/>
            </p14:xfrm>
          </p:contentPart>
        </mc:Choice>
        <mc:Fallback>
          <p:sp>
            <p:nvSpPr>
              <p:cNvPr id="1053137" name=""/>
              <p:cNvSpPr/>
              <p:nvPr/>
            </p:nvSpPr>
            <p:spPr>
              <a:xfrm>
                <a:off x="8706962" y="3841817"/>
                <a:ext cx="157525" cy="7197"/>
              </a:xfrm>
            </p:spPr>
          </p:sp>
        </mc:Fallback>
      </mc:AlternateContent>
      <mc:AlternateContent xmlns:mc="http://schemas.openxmlformats.org/markup-compatibility/2006">
        <mc:Choice xmlns:p14="http://schemas.microsoft.com/office/powerpoint/2010/main" Requires="p14">
          <p:contentPart p14:bwMode="auto" r:id="rId30">
            <p14:nvContentPartPr>
              <p14:cNvPr id="1053138" name=""/>
              <p14:cNvContentPartPr/>
              <p14:nvPr/>
            </p14:nvContentPartPr>
            <p14:xfrm>
              <a:off x="1147559" y="5529826"/>
              <a:ext cx="1040571" cy="114242"/>
            </p14:xfrm>
          </p:contentPart>
        </mc:Choice>
        <mc:Fallback>
          <p:sp>
            <p:nvSpPr>
              <p:cNvPr id="1053138" name=""/>
              <p:cNvSpPr/>
              <p:nvPr/>
            </p:nvSpPr>
            <p:spPr>
              <a:xfrm>
                <a:off x="1147559" y="5529826"/>
                <a:ext cx="1040571" cy="114242"/>
              </a:xfrm>
            </p:spPr>
          </p:sp>
        </mc:Fallback>
      </mc:AlternateContent>
      <mc:AlternateContent xmlns:mc="http://schemas.openxmlformats.org/markup-compatibility/2006">
        <mc:Choice xmlns:p14="http://schemas.microsoft.com/office/powerpoint/2010/main" Requires="p14">
          <p:contentPart p14:bwMode="auto" r:id="rId31">
            <p14:nvContentPartPr>
              <p14:cNvPr id="1053139" name=""/>
              <p14:cNvContentPartPr/>
              <p14:nvPr/>
            </p14:nvContentPartPr>
            <p14:xfrm>
              <a:off x="1848256" y="5457104"/>
              <a:ext cx="364454" cy="322281"/>
            </p14:xfrm>
          </p:contentPart>
        </mc:Choice>
        <mc:Fallback>
          <p:sp>
            <p:nvSpPr>
              <p:cNvPr id="1053139" name=""/>
              <p:cNvSpPr/>
              <p:nvPr/>
            </p:nvSpPr>
            <p:spPr>
              <a:xfrm>
                <a:off x="1848256" y="5457104"/>
                <a:ext cx="364454" cy="322281"/>
              </a:xfrm>
            </p:spPr>
          </p:sp>
        </mc:Fallback>
      </mc:AlternateContent>
      <mc:AlternateContent xmlns:mc="http://schemas.openxmlformats.org/markup-compatibility/2006">
        <mc:Choice xmlns:p14="http://schemas.microsoft.com/office/powerpoint/2010/main" Requires="p14">
          <p:contentPart p14:bwMode="auto" r:id="rId32">
            <p14:nvContentPartPr>
              <p14:cNvPr id="1053140" name=""/>
              <p14:cNvContentPartPr/>
              <p14:nvPr/>
            </p14:nvContentPartPr>
            <p14:xfrm>
              <a:off x="1855757" y="5486143"/>
              <a:ext cx="66208" cy="296263"/>
            </p14:xfrm>
          </p:contentPart>
        </mc:Choice>
        <mc:Fallback>
          <p:sp>
            <p:nvSpPr>
              <p:cNvPr id="1053140" name=""/>
              <p:cNvSpPr/>
              <p:nvPr/>
            </p:nvSpPr>
            <p:spPr>
              <a:xfrm>
                <a:off x="1855757" y="5486143"/>
                <a:ext cx="66208" cy="296263"/>
              </a:xfrm>
            </p:spPr>
          </p:sp>
        </mc:Fallback>
      </mc:AlternateContent>
      <mc:AlternateContent xmlns:mc="http://schemas.openxmlformats.org/markup-compatibility/2006">
        <mc:Choice xmlns:p14="http://schemas.microsoft.com/office/powerpoint/2010/main" Requires="p14">
          <p:contentPart p14:bwMode="auto" r:id="rId33">
            <p14:nvContentPartPr>
              <p14:cNvPr id="1053141" name=""/>
              <p14:cNvContentPartPr/>
              <p14:nvPr/>
            </p14:nvContentPartPr>
            <p14:xfrm>
              <a:off x="1863639" y="5529826"/>
              <a:ext cx="106400" cy="135406"/>
            </p14:xfrm>
          </p:contentPart>
        </mc:Choice>
        <mc:Fallback>
          <p:sp>
            <p:nvSpPr>
              <p:cNvPr id="1053141" name=""/>
              <p:cNvSpPr/>
              <p:nvPr/>
            </p:nvSpPr>
            <p:spPr>
              <a:xfrm>
                <a:off x="1863639" y="5529826"/>
                <a:ext cx="106400" cy="135406"/>
              </a:xfrm>
            </p:spPr>
          </p:sp>
        </mc:Fallback>
      </mc:AlternateContent>
      <mc:AlternateContent xmlns:mc="http://schemas.openxmlformats.org/markup-compatibility/2006">
        <mc:Choice xmlns:p14="http://schemas.microsoft.com/office/powerpoint/2010/main" Requires="p14">
          <p:contentPart p14:bwMode="auto" r:id="rId34">
            <p14:nvContentPartPr>
              <p14:cNvPr id="1053142" name=""/>
              <p14:cNvContentPartPr/>
              <p14:nvPr/>
            </p14:nvContentPartPr>
            <p14:xfrm>
              <a:off x="2004869" y="5609498"/>
              <a:ext cx="72392" cy="58908"/>
            </p14:xfrm>
          </p:contentPart>
        </mc:Choice>
        <mc:Fallback>
          <p:sp>
            <p:nvSpPr>
              <p:cNvPr id="1053142" name=""/>
              <p:cNvSpPr/>
              <p:nvPr/>
            </p:nvSpPr>
            <p:spPr>
              <a:xfrm>
                <a:off x="2004869" y="5609498"/>
                <a:ext cx="72392" cy="58908"/>
              </a:xfrm>
            </p:spPr>
          </p:sp>
        </mc:Fallback>
      </mc:AlternateContent>
      <mc:AlternateContent xmlns:mc="http://schemas.openxmlformats.org/markup-compatibility/2006">
        <mc:Choice xmlns:p14="http://schemas.microsoft.com/office/powerpoint/2010/main" Requires="p14">
          <p:contentPart p14:bwMode="auto" r:id="rId35">
            <p14:nvContentPartPr>
              <p14:cNvPr id="1053143" name=""/>
              <p14:cNvContentPartPr/>
              <p14:nvPr/>
            </p14:nvContentPartPr>
            <p14:xfrm>
              <a:off x="1937569" y="5638538"/>
              <a:ext cx="182493" cy="100020"/>
            </p14:xfrm>
          </p:contentPart>
        </mc:Choice>
        <mc:Fallback>
          <p:sp>
            <p:nvSpPr>
              <p:cNvPr id="1053143" name=""/>
              <p:cNvSpPr/>
              <p:nvPr/>
            </p:nvSpPr>
            <p:spPr>
              <a:xfrm>
                <a:off x="1937569" y="5638538"/>
                <a:ext cx="182493" cy="100020"/>
              </a:xfrm>
            </p:spPr>
          </p:sp>
        </mc:Fallback>
      </mc:AlternateContent>
      <mc:AlternateContent xmlns:mc="http://schemas.openxmlformats.org/markup-compatibility/2006">
        <mc:Choice xmlns:p14="http://schemas.microsoft.com/office/powerpoint/2010/main" Requires="p14">
          <p:contentPart p14:bwMode="auto" r:id="rId36">
            <p14:nvContentPartPr>
              <p14:cNvPr id="1053144" name=""/>
              <p14:cNvContentPartPr/>
              <p14:nvPr/>
            </p14:nvContentPartPr>
            <p14:xfrm>
              <a:off x="1882596" y="5627369"/>
              <a:ext cx="200401" cy="49579"/>
            </p14:xfrm>
          </p:contentPart>
        </mc:Choice>
        <mc:Fallback>
          <p:sp>
            <p:nvSpPr>
              <p:cNvPr id="1053144" name=""/>
              <p:cNvSpPr/>
              <p:nvPr/>
            </p:nvSpPr>
            <p:spPr>
              <a:xfrm>
                <a:off x="1882596" y="5627369"/>
                <a:ext cx="200401" cy="49579"/>
              </a:xfrm>
            </p:spPr>
          </p:sp>
        </mc:Fallback>
      </mc:AlternateContent>
      <mc:AlternateContent xmlns:mc="http://schemas.openxmlformats.org/markup-compatibility/2006">
        <mc:Choice xmlns:p14="http://schemas.microsoft.com/office/powerpoint/2010/main" Requires="p14">
          <p:contentPart p14:bwMode="auto" r:id="rId37">
            <p14:nvContentPartPr>
              <p14:cNvPr id="1053145" name=""/>
              <p14:cNvContentPartPr/>
              <p14:nvPr/>
            </p14:nvContentPartPr>
            <p14:xfrm>
              <a:off x="1884438" y="5526103"/>
              <a:ext cx="150023" cy="80915"/>
            </p14:xfrm>
          </p:contentPart>
        </mc:Choice>
        <mc:Fallback>
          <p:sp>
            <p:nvSpPr>
              <p:cNvPr id="1053145" name=""/>
              <p:cNvSpPr/>
              <p:nvPr/>
            </p:nvSpPr>
            <p:spPr>
              <a:xfrm>
                <a:off x="1884438" y="5526103"/>
                <a:ext cx="150023" cy="80915"/>
              </a:xfrm>
            </p:spPr>
          </p:sp>
        </mc:Fallback>
      </mc:AlternateContent>
      <mc:AlternateContent xmlns:mc="http://schemas.openxmlformats.org/markup-compatibility/2006">
        <mc:Choice xmlns:p14="http://schemas.microsoft.com/office/powerpoint/2010/main" Requires="p14">
          <p:contentPart p14:bwMode="auto" r:id="rId38">
            <p14:nvContentPartPr>
              <p14:cNvPr id="1053146" name=""/>
              <p14:cNvContentPartPr/>
              <p14:nvPr/>
            </p14:nvContentPartPr>
            <p14:xfrm>
              <a:off x="1885154" y="5479907"/>
              <a:ext cx="70765" cy="20880"/>
            </p14:xfrm>
          </p:contentPart>
        </mc:Choice>
        <mc:Fallback>
          <p:sp>
            <p:nvSpPr>
              <p:cNvPr id="1053146" name=""/>
              <p:cNvSpPr/>
              <p:nvPr/>
            </p:nvSpPr>
            <p:spPr>
              <a:xfrm>
                <a:off x="1885154" y="5479907"/>
                <a:ext cx="70765" cy="20880"/>
              </a:xfrm>
            </p:spPr>
          </p:sp>
        </mc:Fallback>
      </mc:AlternateContent>
      <mc:AlternateContent xmlns:mc="http://schemas.openxmlformats.org/markup-compatibility/2006">
        <mc:Choice xmlns:p14="http://schemas.microsoft.com/office/powerpoint/2010/main" Requires="p14">
          <p:contentPart p14:bwMode="auto" r:id="rId39">
            <p14:nvContentPartPr>
              <p14:cNvPr id="1053147" name=""/>
              <p14:cNvContentPartPr/>
              <p14:nvPr/>
            </p14:nvContentPartPr>
            <p14:xfrm>
              <a:off x="1905214" y="5575694"/>
              <a:ext cx="114685" cy="41002"/>
            </p14:xfrm>
          </p:contentPart>
        </mc:Choice>
        <mc:Fallback>
          <p:sp>
            <p:nvSpPr>
              <p:cNvPr id="1053147" name=""/>
              <p:cNvSpPr/>
              <p:nvPr/>
            </p:nvSpPr>
            <p:spPr>
              <a:xfrm>
                <a:off x="1905214" y="5575694"/>
                <a:ext cx="114685" cy="41002"/>
              </a:xfrm>
            </p:spPr>
          </p:sp>
        </mc:Fallback>
      </mc:AlternateContent>
      <mc:AlternateContent xmlns:mc="http://schemas.openxmlformats.org/markup-compatibility/2006">
        <mc:Choice xmlns:p14="http://schemas.microsoft.com/office/powerpoint/2010/main" Requires="p14">
          <p:contentPart p14:bwMode="auto" r:id="rId40">
            <p14:nvContentPartPr>
              <p14:cNvPr id="1053148" name=""/>
              <p14:cNvContentPartPr/>
              <p14:nvPr/>
            </p14:nvContentPartPr>
            <p14:xfrm>
              <a:off x="1950636" y="5659883"/>
              <a:ext cx="69263" cy="4030"/>
            </p14:xfrm>
          </p:contentPart>
        </mc:Choice>
        <mc:Fallback>
          <p:sp>
            <p:nvSpPr>
              <p:cNvPr id="1053148" name=""/>
              <p:cNvSpPr/>
              <p:nvPr/>
            </p:nvSpPr>
            <p:spPr>
              <a:xfrm>
                <a:off x="1950636" y="5659883"/>
                <a:ext cx="69263" cy="4030"/>
              </a:xfrm>
            </p:spPr>
          </p:sp>
        </mc:Fallback>
      </mc:AlternateContent>
      <mc:AlternateContent xmlns:mc="http://schemas.openxmlformats.org/markup-compatibility/2006">
        <mc:Choice xmlns:p14="http://schemas.microsoft.com/office/powerpoint/2010/main" Requires="p14">
          <p:contentPart p14:bwMode="auto" r:id="rId41">
            <p14:nvContentPartPr>
              <p14:cNvPr id="1053149" name=""/>
              <p14:cNvContentPartPr/>
              <p14:nvPr/>
            </p14:nvContentPartPr>
            <p14:xfrm>
              <a:off x="1970039" y="5674775"/>
              <a:ext cx="78541" cy="21593"/>
            </p14:xfrm>
          </p:contentPart>
        </mc:Choice>
        <mc:Fallback>
          <p:sp>
            <p:nvSpPr>
              <p:cNvPr id="1053149" name=""/>
              <p:cNvSpPr/>
              <p:nvPr/>
            </p:nvSpPr>
            <p:spPr>
              <a:xfrm>
                <a:off x="1970039" y="5674775"/>
                <a:ext cx="78541" cy="21593"/>
              </a:xfrm>
            </p:spPr>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3026" name=""/>
              <p14:cNvContentPartPr/>
              <p14:nvPr/>
            </p14:nvContentPartPr>
            <p14:xfrm>
              <a:off x="498349" y="618194"/>
              <a:ext cx="148839" cy="206645"/>
            </p14:xfrm>
          </p:contentPart>
        </mc:Choice>
        <mc:Fallback>
          <p:sp>
            <p:nvSpPr>
              <p:cNvPr id="1053026" name=""/>
              <p:cNvSpPr/>
              <p:nvPr/>
            </p:nvSpPr>
            <p:spPr>
              <a:xfrm>
                <a:off x="498349" y="618194"/>
                <a:ext cx="148839" cy="206645"/>
              </a:xfrm>
            </p:spPr>
          </p:sp>
        </mc:Fallback>
      </mc:AlternateContent>
      <mc:AlternateContent xmlns:mc="http://schemas.openxmlformats.org/markup-compatibility/2006">
        <mc:Choice xmlns:p14="http://schemas.microsoft.com/office/powerpoint/2010/main" Requires="p14">
          <p:contentPart p14:bwMode="auto" r:id="rId2">
            <p14:nvContentPartPr>
              <p14:cNvPr id="1053027" name=""/>
              <p14:cNvContentPartPr/>
              <p14:nvPr/>
            </p14:nvContentPartPr>
            <p14:xfrm>
              <a:off x="625970" y="422612"/>
              <a:ext cx="36575" cy="424100"/>
            </p14:xfrm>
          </p:contentPart>
        </mc:Choice>
        <mc:Fallback>
          <p:sp>
            <p:nvSpPr>
              <p:cNvPr id="1053027" name=""/>
              <p:cNvSpPr/>
              <p:nvPr/>
            </p:nvSpPr>
            <p:spPr>
              <a:xfrm>
                <a:off x="625970" y="422612"/>
                <a:ext cx="36575" cy="424100"/>
              </a:xfrm>
            </p:spPr>
          </p:sp>
        </mc:Fallback>
      </mc:AlternateContent>
      <mc:AlternateContent xmlns:mc="http://schemas.openxmlformats.org/markup-compatibility/2006">
        <mc:Choice xmlns:p14="http://schemas.microsoft.com/office/powerpoint/2010/main" Requires="p14">
          <p:contentPart p14:bwMode="auto" r:id="rId3">
            <p14:nvContentPartPr>
              <p14:cNvPr id="1053028" name=""/>
              <p14:cNvContentPartPr/>
              <p14:nvPr/>
            </p14:nvContentPartPr>
            <p14:xfrm>
              <a:off x="775384" y="531838"/>
              <a:ext cx="207590" cy="203029"/>
            </p14:xfrm>
          </p:contentPart>
        </mc:Choice>
        <mc:Fallback>
          <p:sp>
            <p:nvSpPr>
              <p:cNvPr id="1053028" name=""/>
              <p:cNvSpPr/>
              <p:nvPr/>
            </p:nvSpPr>
            <p:spPr>
              <a:xfrm>
                <a:off x="775384" y="531838"/>
                <a:ext cx="207590" cy="203029"/>
              </a:xfrm>
            </p:spPr>
          </p:sp>
        </mc:Fallback>
      </mc:AlternateContent>
      <mc:AlternateContent xmlns:mc="http://schemas.openxmlformats.org/markup-compatibility/2006">
        <mc:Choice xmlns:p14="http://schemas.microsoft.com/office/powerpoint/2010/main" Requires="p14">
          <p:contentPart p14:bwMode="auto" r:id="rId4">
            <p14:nvContentPartPr>
              <p14:cNvPr id="1053029" name=""/>
              <p14:cNvContentPartPr/>
              <p14:nvPr/>
            </p14:nvContentPartPr>
            <p14:xfrm>
              <a:off x="948561" y="654431"/>
              <a:ext cx="163256" cy="168195"/>
            </p14:xfrm>
          </p:contentPart>
        </mc:Choice>
        <mc:Fallback>
          <p:sp>
            <p:nvSpPr>
              <p:cNvPr id="1053029" name=""/>
              <p:cNvSpPr/>
              <p:nvPr/>
            </p:nvSpPr>
            <p:spPr>
              <a:xfrm>
                <a:off x="948561" y="654431"/>
                <a:ext cx="163256" cy="168195"/>
              </a:xfrm>
            </p:spPr>
          </p:sp>
        </mc:Fallback>
      </mc:AlternateContent>
      <mc:AlternateContent xmlns:mc="http://schemas.openxmlformats.org/markup-compatibility/2006">
        <mc:Choice xmlns:p14="http://schemas.microsoft.com/office/powerpoint/2010/main" Requires="p14">
          <p:contentPart p14:bwMode="auto" r:id="rId5">
            <p14:nvContentPartPr>
              <p14:cNvPr id="1053030" name=""/>
              <p14:cNvContentPartPr/>
              <p14:nvPr/>
            </p14:nvContentPartPr>
            <p14:xfrm>
              <a:off x="990476" y="676025"/>
              <a:ext cx="127958" cy="140424"/>
            </p14:xfrm>
          </p:contentPart>
        </mc:Choice>
        <mc:Fallback>
          <p:sp>
            <p:nvSpPr>
              <p:cNvPr id="1053030" name=""/>
              <p:cNvSpPr/>
              <p:nvPr/>
            </p:nvSpPr>
            <p:spPr>
              <a:xfrm>
                <a:off x="990476" y="676025"/>
                <a:ext cx="127958" cy="140424"/>
              </a:xfrm>
            </p:spPr>
          </p:sp>
        </mc:Fallback>
      </mc:AlternateContent>
      <mc:AlternateContent xmlns:mc="http://schemas.openxmlformats.org/markup-compatibility/2006">
        <mc:Choice xmlns:p14="http://schemas.microsoft.com/office/powerpoint/2010/main" Requires="p14">
          <p:contentPart p14:bwMode="auto" r:id="rId6">
            <p14:nvContentPartPr>
              <p14:cNvPr id="1053031" name=""/>
              <p14:cNvContentPartPr/>
              <p14:nvPr/>
            </p14:nvContentPartPr>
            <p14:xfrm>
              <a:off x="1176240" y="567561"/>
              <a:ext cx="71481" cy="115909"/>
            </p14:xfrm>
          </p:contentPart>
        </mc:Choice>
        <mc:Fallback>
          <p:sp>
            <p:nvSpPr>
              <p:cNvPr id="1053031" name=""/>
              <p:cNvSpPr/>
              <p:nvPr/>
            </p:nvSpPr>
            <p:spPr>
              <a:xfrm>
                <a:off x="1176240" y="567561"/>
                <a:ext cx="71481" cy="115909"/>
              </a:xfrm>
            </p:spPr>
          </p:sp>
        </mc:Fallback>
      </mc:AlternateContent>
      <mc:AlternateContent xmlns:mc="http://schemas.openxmlformats.org/markup-compatibility/2006">
        <mc:Choice xmlns:p14="http://schemas.microsoft.com/office/powerpoint/2010/main" Requires="p14">
          <p:contentPart p14:bwMode="auto" r:id="rId7">
            <p14:nvContentPartPr>
              <p14:cNvPr id="1053032" name=""/>
              <p14:cNvContentPartPr/>
              <p14:nvPr/>
            </p14:nvContentPartPr>
            <p14:xfrm>
              <a:off x="775590" y="423594"/>
              <a:ext cx="313246" cy="56849"/>
            </p14:xfrm>
          </p:contentPart>
        </mc:Choice>
        <mc:Fallback>
          <p:sp>
            <p:nvSpPr>
              <p:cNvPr id="1053032" name=""/>
              <p:cNvSpPr/>
              <p:nvPr/>
            </p:nvSpPr>
            <p:spPr>
              <a:xfrm>
                <a:off x="775590" y="423594"/>
                <a:ext cx="313246" cy="56849"/>
              </a:xfrm>
            </p:spPr>
          </p:sp>
        </mc:Fallback>
      </mc:AlternateContent>
      <mc:AlternateContent xmlns:mc="http://schemas.openxmlformats.org/markup-compatibility/2006">
        <mc:Choice xmlns:p14="http://schemas.microsoft.com/office/powerpoint/2010/main" Requires="p14">
          <p:contentPart p14:bwMode="auto" r:id="rId8">
            <p14:nvContentPartPr>
              <p14:cNvPr id="1053033" name=""/>
              <p14:cNvContentPartPr/>
              <p14:nvPr/>
            </p14:nvContentPartPr>
            <p14:xfrm>
              <a:off x="947234" y="393573"/>
              <a:ext cx="142187" cy="143415"/>
            </p14:xfrm>
          </p:contentPart>
        </mc:Choice>
        <mc:Fallback>
          <p:sp>
            <p:nvSpPr>
              <p:cNvPr id="1053033" name=""/>
              <p:cNvSpPr/>
              <p:nvPr/>
            </p:nvSpPr>
            <p:spPr>
              <a:xfrm>
                <a:off x="947234" y="393573"/>
                <a:ext cx="142187" cy="143415"/>
              </a:xfrm>
            </p:spPr>
          </p:sp>
        </mc:Fallback>
      </mc:AlternateContent>
      <mc:AlternateContent xmlns:mc="http://schemas.openxmlformats.org/markup-compatibility/2006">
        <mc:Choice xmlns:p14="http://schemas.microsoft.com/office/powerpoint/2010/main" Requires="p14">
          <p:contentPart p14:bwMode="auto" r:id="rId9">
            <p14:nvContentPartPr>
              <p14:cNvPr id="1053034" name=""/>
              <p14:cNvContentPartPr/>
              <p14:nvPr/>
            </p14:nvContentPartPr>
            <p14:xfrm>
              <a:off x="403621" y="925405"/>
              <a:ext cx="766052" cy="18676"/>
            </p14:xfrm>
          </p:contentPart>
        </mc:Choice>
        <mc:Fallback>
          <p:sp>
            <p:nvSpPr>
              <p:cNvPr id="1053034" name=""/>
              <p:cNvSpPr/>
              <p:nvPr/>
            </p:nvSpPr>
            <p:spPr>
              <a:xfrm>
                <a:off x="403621" y="925405"/>
                <a:ext cx="766052" cy="18676"/>
              </a:xfrm>
            </p:spPr>
          </p:sp>
        </mc:Fallback>
      </mc:AlternateContent>
      <mc:AlternateContent xmlns:mc="http://schemas.openxmlformats.org/markup-compatibility/2006">
        <mc:Choice xmlns:p14="http://schemas.microsoft.com/office/powerpoint/2010/main" Requires="p14">
          <p:contentPart p14:bwMode="auto" r:id="rId10">
            <p14:nvContentPartPr>
              <p14:cNvPr id="1053035" name=""/>
              <p14:cNvContentPartPr/>
              <p14:nvPr/>
            </p14:nvContentPartPr>
            <p14:xfrm>
              <a:off x="532373" y="1118241"/>
              <a:ext cx="357940" cy="320580"/>
            </p14:xfrm>
          </p:contentPart>
        </mc:Choice>
        <mc:Fallback>
          <p:sp>
            <p:nvSpPr>
              <p:cNvPr id="1053035" name=""/>
              <p:cNvSpPr/>
              <p:nvPr/>
            </p:nvSpPr>
            <p:spPr>
              <a:xfrm>
                <a:off x="532373" y="1118241"/>
                <a:ext cx="357940" cy="320580"/>
              </a:xfrm>
            </p:spPr>
          </p:sp>
        </mc:Fallback>
      </mc:AlternateContent>
      <mc:AlternateContent xmlns:mc="http://schemas.openxmlformats.org/markup-compatibility/2006">
        <mc:Choice xmlns:p14="http://schemas.microsoft.com/office/powerpoint/2010/main" Requires="p14">
          <p:contentPart p14:bwMode="auto" r:id="rId11">
            <p14:nvContentPartPr>
              <p14:cNvPr id="1053036" name=""/>
              <p14:cNvContentPartPr/>
              <p14:nvPr/>
            </p14:nvContentPartPr>
            <p14:xfrm>
              <a:off x="868926" y="1103425"/>
              <a:ext cx="129002" cy="291987"/>
            </p14:xfrm>
          </p:contentPart>
        </mc:Choice>
        <mc:Fallback>
          <p:sp>
            <p:nvSpPr>
              <p:cNvPr id="1053036" name=""/>
              <p:cNvSpPr/>
              <p:nvPr/>
            </p:nvSpPr>
            <p:spPr>
              <a:xfrm>
                <a:off x="868926" y="1103425"/>
                <a:ext cx="129002" cy="291987"/>
              </a:xfrm>
            </p:spPr>
          </p:sp>
        </mc:Fallback>
      </mc:AlternateContent>
      <mc:AlternateContent xmlns:mc="http://schemas.openxmlformats.org/markup-compatibility/2006">
        <mc:Choice xmlns:p14="http://schemas.microsoft.com/office/powerpoint/2010/main" Requires="p14">
          <p:contentPart p14:bwMode="auto" r:id="rId12">
            <p14:nvContentPartPr>
              <p14:cNvPr id="1053037" name=""/>
              <p14:cNvContentPartPr/>
              <p14:nvPr/>
            </p14:nvContentPartPr>
            <p14:xfrm>
              <a:off x="861633" y="1219652"/>
              <a:ext cx="181083" cy="35919"/>
            </p14:xfrm>
          </p:contentPart>
        </mc:Choice>
        <mc:Fallback>
          <p:sp>
            <p:nvSpPr>
              <p:cNvPr id="1053037" name=""/>
              <p:cNvSpPr/>
              <p:nvPr/>
            </p:nvSpPr>
            <p:spPr>
              <a:xfrm>
                <a:off x="861633" y="1219652"/>
                <a:ext cx="181083" cy="35919"/>
              </a:xfrm>
            </p:spPr>
          </p:sp>
        </mc:Fallback>
      </mc:AlternateContent>
      <mc:AlternateContent xmlns:mc="http://schemas.openxmlformats.org/markup-compatibility/2006">
        <mc:Choice xmlns:p14="http://schemas.microsoft.com/office/powerpoint/2010/main" Requires="p14">
          <p:contentPart p14:bwMode="auto" r:id="rId13">
            <p14:nvContentPartPr>
              <p14:cNvPr id="1053038" name=""/>
              <p14:cNvContentPartPr/>
              <p14:nvPr/>
            </p14:nvContentPartPr>
            <p14:xfrm>
              <a:off x="1084452" y="552917"/>
              <a:ext cx="327854" cy="905440"/>
            </p14:xfrm>
          </p:contentPart>
        </mc:Choice>
        <mc:Fallback>
          <p:sp>
            <p:nvSpPr>
              <p:cNvPr id="1053038" name=""/>
              <p:cNvSpPr/>
              <p:nvPr/>
            </p:nvSpPr>
            <p:spPr>
              <a:xfrm>
                <a:off x="1084452" y="552917"/>
                <a:ext cx="327854" cy="905440"/>
              </a:xfrm>
            </p:spPr>
          </p:sp>
        </mc:Fallback>
      </mc:AlternateContent>
      <mc:AlternateContent xmlns:mc="http://schemas.openxmlformats.org/markup-compatibility/2006">
        <mc:Choice xmlns:p14="http://schemas.microsoft.com/office/powerpoint/2010/main" Requires="p14">
          <p:contentPart p14:bwMode="auto" r:id="rId14">
            <p14:nvContentPartPr>
              <p14:cNvPr id="1053039" name=""/>
              <p14:cNvContentPartPr/>
              <p14:nvPr/>
            </p14:nvContentPartPr>
            <p14:xfrm>
              <a:off x="1312143" y="1111119"/>
              <a:ext cx="35740" cy="347480"/>
            </p14:xfrm>
          </p:contentPart>
        </mc:Choice>
        <mc:Fallback>
          <p:sp>
            <p:nvSpPr>
              <p:cNvPr id="1053039" name=""/>
              <p:cNvSpPr/>
              <p:nvPr/>
            </p:nvSpPr>
            <p:spPr>
              <a:xfrm>
                <a:off x="1312143" y="1111119"/>
                <a:ext cx="35740" cy="347480"/>
              </a:xfrm>
            </p:spPr>
          </p:sp>
        </mc:Fallback>
      </mc:AlternateContent>
      <mc:AlternateContent xmlns:mc="http://schemas.openxmlformats.org/markup-compatibility/2006">
        <mc:Choice xmlns:p14="http://schemas.microsoft.com/office/powerpoint/2010/main" Requires="p14">
          <p:contentPart p14:bwMode="auto" r:id="rId15">
            <p14:nvContentPartPr>
              <p14:cNvPr id="1053040" name=""/>
              <p14:cNvContentPartPr/>
              <p14:nvPr/>
            </p14:nvContentPartPr>
            <p14:xfrm>
              <a:off x="1285146" y="983857"/>
              <a:ext cx="273772" cy="398371"/>
            </p14:xfrm>
          </p:contentPart>
        </mc:Choice>
        <mc:Fallback>
          <p:sp>
            <p:nvSpPr>
              <p:cNvPr id="1053040" name=""/>
              <p:cNvSpPr/>
              <p:nvPr/>
            </p:nvSpPr>
            <p:spPr>
              <a:xfrm>
                <a:off x="1285146" y="983857"/>
                <a:ext cx="273772" cy="398371"/>
              </a:xfrm>
            </p:spPr>
          </p:sp>
        </mc:Fallback>
      </mc:AlternateContent>
      <mc:AlternateContent xmlns:mc="http://schemas.openxmlformats.org/markup-compatibility/2006">
        <mc:Choice xmlns:p14="http://schemas.microsoft.com/office/powerpoint/2010/main" Requires="p14">
          <p:contentPart p14:bwMode="auto" r:id="rId16">
            <p14:nvContentPartPr>
              <p14:cNvPr id="1053043" name=""/>
              <p14:cNvContentPartPr/>
              <p14:nvPr/>
            </p14:nvContentPartPr>
            <p14:xfrm>
              <a:off x="1923399" y="516680"/>
              <a:ext cx="17958" cy="357577"/>
            </p14:xfrm>
          </p:contentPart>
        </mc:Choice>
        <mc:Fallback>
          <p:sp>
            <p:nvSpPr>
              <p:cNvPr id="1053043" name=""/>
              <p:cNvSpPr/>
              <p:nvPr/>
            </p:nvSpPr>
            <p:spPr>
              <a:xfrm>
                <a:off x="1923399" y="516680"/>
                <a:ext cx="17958" cy="357577"/>
              </a:xfrm>
            </p:spPr>
          </p:sp>
        </mc:Fallback>
      </mc:AlternateContent>
      <mc:AlternateContent xmlns:mc="http://schemas.openxmlformats.org/markup-compatibility/2006">
        <mc:Choice xmlns:p14="http://schemas.microsoft.com/office/powerpoint/2010/main" Requires="p14">
          <p:contentPart p14:bwMode="auto" r:id="rId17">
            <p14:nvContentPartPr>
              <p14:cNvPr id="1053044" name=""/>
              <p14:cNvContentPartPr/>
              <p14:nvPr/>
            </p14:nvContentPartPr>
            <p14:xfrm>
              <a:off x="1762654" y="864160"/>
              <a:ext cx="386088" cy="43683"/>
            </p14:xfrm>
          </p:contentPart>
        </mc:Choice>
        <mc:Fallback>
          <p:sp>
            <p:nvSpPr>
              <p:cNvPr id="1053044" name=""/>
              <p:cNvSpPr/>
              <p:nvPr/>
            </p:nvSpPr>
            <p:spPr>
              <a:xfrm>
                <a:off x="1762654" y="864160"/>
                <a:ext cx="386088" cy="43683"/>
              </a:xfrm>
            </p:spPr>
          </p:sp>
        </mc:Fallback>
      </mc:AlternateContent>
      <mc:AlternateContent xmlns:mc="http://schemas.openxmlformats.org/markup-compatibility/2006">
        <mc:Choice xmlns:p14="http://schemas.microsoft.com/office/powerpoint/2010/main" Requires="p14">
          <p:contentPart p14:bwMode="auto" r:id="rId18">
            <p14:nvContentPartPr>
              <p14:cNvPr id="1053045" name=""/>
              <p14:cNvContentPartPr/>
              <p14:nvPr/>
            </p14:nvContentPartPr>
            <p14:xfrm>
              <a:off x="2297374" y="637888"/>
              <a:ext cx="208465" cy="262757"/>
            </p14:xfrm>
          </p:contentPart>
        </mc:Choice>
        <mc:Fallback>
          <p:sp>
            <p:nvSpPr>
              <p:cNvPr id="1053045" name=""/>
              <p:cNvSpPr/>
              <p:nvPr/>
            </p:nvSpPr>
            <p:spPr>
              <a:xfrm>
                <a:off x="2297374" y="637888"/>
                <a:ext cx="208465" cy="262757"/>
              </a:xfrm>
            </p:spPr>
          </p:sp>
        </mc:Fallback>
      </mc:AlternateContent>
      <mc:AlternateContent xmlns:mc="http://schemas.openxmlformats.org/markup-compatibility/2006">
        <mc:Choice xmlns:p14="http://schemas.microsoft.com/office/powerpoint/2010/main" Requires="p14">
          <p:contentPart p14:bwMode="auto" r:id="rId19">
            <p14:nvContentPartPr>
              <p14:cNvPr id="1053046" name=""/>
              <p14:cNvContentPartPr/>
              <p14:nvPr/>
            </p14:nvContentPartPr>
            <p14:xfrm>
              <a:off x="2484121" y="813776"/>
              <a:ext cx="158375" cy="147714"/>
            </p14:xfrm>
          </p:contentPart>
        </mc:Choice>
        <mc:Fallback>
          <p:sp>
            <p:nvSpPr>
              <p:cNvPr id="1053046" name=""/>
              <p:cNvSpPr/>
              <p:nvPr/>
            </p:nvSpPr>
            <p:spPr>
              <a:xfrm>
                <a:off x="2484121" y="813776"/>
                <a:ext cx="158375" cy="147714"/>
              </a:xfrm>
            </p:spPr>
          </p:sp>
        </mc:Fallback>
      </mc:AlternateContent>
      <mc:AlternateContent xmlns:mc="http://schemas.openxmlformats.org/markup-compatibility/2006">
        <mc:Choice xmlns:p14="http://schemas.microsoft.com/office/powerpoint/2010/main" Requires="p14">
          <p:contentPart p14:bwMode="auto" r:id="rId20">
            <p14:nvContentPartPr>
              <p14:cNvPr id="1053047" name=""/>
              <p14:cNvContentPartPr/>
              <p14:nvPr/>
            </p14:nvContentPartPr>
            <p14:xfrm>
              <a:off x="2492032" y="828171"/>
              <a:ext cx="157524" cy="123355"/>
            </p14:xfrm>
          </p:contentPart>
        </mc:Choice>
        <mc:Fallback>
          <p:sp>
            <p:nvSpPr>
              <p:cNvPr id="1053047" name=""/>
              <p:cNvSpPr/>
              <p:nvPr/>
            </p:nvSpPr>
            <p:spPr>
              <a:xfrm>
                <a:off x="2492032" y="828171"/>
                <a:ext cx="157524" cy="123355"/>
              </a:xfrm>
            </p:spPr>
          </p:sp>
        </mc:Fallback>
      </mc:AlternateContent>
      <mc:AlternateContent xmlns:mc="http://schemas.openxmlformats.org/markup-compatibility/2006">
        <mc:Choice xmlns:p14="http://schemas.microsoft.com/office/powerpoint/2010/main" Requires="p14">
          <p:contentPart p14:bwMode="auto" r:id="rId21">
            <p14:nvContentPartPr>
              <p14:cNvPr id="1053048" name=""/>
              <p14:cNvContentPartPr/>
              <p14:nvPr/>
            </p14:nvContentPartPr>
            <p14:xfrm>
              <a:off x="2767904" y="791934"/>
              <a:ext cx="24615" cy="70152"/>
            </p14:xfrm>
          </p:contentPart>
        </mc:Choice>
        <mc:Fallback>
          <p:sp>
            <p:nvSpPr>
              <p:cNvPr id="1053048" name=""/>
              <p:cNvSpPr/>
              <p:nvPr/>
            </p:nvSpPr>
            <p:spPr>
              <a:xfrm>
                <a:off x="2767904" y="791934"/>
                <a:ext cx="24615" cy="70152"/>
              </a:xfrm>
            </p:spPr>
          </p:sp>
        </mc:Fallback>
      </mc:AlternateContent>
      <mc:AlternateContent xmlns:mc="http://schemas.openxmlformats.org/markup-compatibility/2006">
        <mc:Choice xmlns:p14="http://schemas.microsoft.com/office/powerpoint/2010/main" Requires="p14">
          <p:contentPart p14:bwMode="auto" r:id="rId22">
            <p14:nvContentPartPr>
              <p14:cNvPr id="1053049" name=""/>
              <p14:cNvContentPartPr/>
              <p14:nvPr/>
            </p14:nvContentPartPr>
            <p14:xfrm>
              <a:off x="2363188" y="506803"/>
              <a:ext cx="338026" cy="38916"/>
            </p14:xfrm>
          </p:contentPart>
        </mc:Choice>
        <mc:Fallback>
          <p:sp>
            <p:nvSpPr>
              <p:cNvPr id="1053049" name=""/>
              <p:cNvSpPr/>
              <p:nvPr/>
            </p:nvSpPr>
            <p:spPr>
              <a:xfrm>
                <a:off x="2363188" y="506803"/>
                <a:ext cx="338026" cy="38916"/>
              </a:xfrm>
            </p:spPr>
          </p:sp>
        </mc:Fallback>
      </mc:AlternateContent>
      <mc:AlternateContent xmlns:mc="http://schemas.openxmlformats.org/markup-compatibility/2006">
        <mc:Choice xmlns:p14="http://schemas.microsoft.com/office/powerpoint/2010/main" Requires="p14">
          <p:contentPart p14:bwMode="auto" r:id="rId23">
            <p14:nvContentPartPr>
              <p14:cNvPr id="1053050" name=""/>
              <p14:cNvContentPartPr/>
              <p14:nvPr/>
            </p14:nvContentPartPr>
            <p14:xfrm>
              <a:off x="2576397" y="466047"/>
              <a:ext cx="127866" cy="158329"/>
            </p14:xfrm>
          </p:contentPart>
        </mc:Choice>
        <mc:Fallback>
          <p:sp>
            <p:nvSpPr>
              <p:cNvPr id="1053050" name=""/>
              <p:cNvSpPr/>
              <p:nvPr/>
            </p:nvSpPr>
            <p:spPr>
              <a:xfrm>
                <a:off x="2576397" y="466047"/>
                <a:ext cx="127866" cy="158329"/>
              </a:xfrm>
            </p:spPr>
          </p:sp>
        </mc:Fallback>
      </mc:AlternateContent>
      <mc:AlternateContent xmlns:mc="http://schemas.openxmlformats.org/markup-compatibility/2006">
        <mc:Choice xmlns:p14="http://schemas.microsoft.com/office/powerpoint/2010/main" Requires="p14">
          <p:contentPart p14:bwMode="auto" r:id="rId24">
            <p14:nvContentPartPr>
              <p14:cNvPr id="1053051" name=""/>
              <p14:cNvContentPartPr/>
              <p14:nvPr/>
            </p14:nvContentPartPr>
            <p14:xfrm>
              <a:off x="3087381" y="368008"/>
              <a:ext cx="191830" cy="736487"/>
            </p14:xfrm>
          </p:contentPart>
        </mc:Choice>
        <mc:Fallback>
          <p:sp>
            <p:nvSpPr>
              <p:cNvPr id="1053051" name=""/>
              <p:cNvSpPr/>
              <p:nvPr/>
            </p:nvSpPr>
            <p:spPr>
              <a:xfrm>
                <a:off x="3087381" y="368008"/>
                <a:ext cx="191830" cy="736487"/>
              </a:xfrm>
            </p:spPr>
          </p:sp>
        </mc:Fallback>
      </mc:AlternateContent>
      <mc:AlternateContent xmlns:mc="http://schemas.openxmlformats.org/markup-compatibility/2006">
        <mc:Choice xmlns:p14="http://schemas.microsoft.com/office/powerpoint/2010/main" Requires="p14">
          <p:contentPart p14:bwMode="auto" r:id="rId25">
            <p14:nvContentPartPr>
              <p14:cNvPr id="1053052" name=""/>
              <p14:cNvContentPartPr/>
              <p14:nvPr/>
            </p14:nvContentPartPr>
            <p14:xfrm>
              <a:off x="3362508" y="674262"/>
              <a:ext cx="195129" cy="217713"/>
            </p14:xfrm>
          </p:contentPart>
        </mc:Choice>
        <mc:Fallback>
          <p:sp>
            <p:nvSpPr>
              <p:cNvPr id="1053052" name=""/>
              <p:cNvSpPr/>
              <p:nvPr/>
            </p:nvSpPr>
            <p:spPr>
              <a:xfrm>
                <a:off x="3362508" y="674262"/>
                <a:ext cx="195129" cy="217713"/>
              </a:xfrm>
            </p:spPr>
          </p:sp>
        </mc:Fallback>
      </mc:AlternateContent>
      <mc:AlternateContent xmlns:mc="http://schemas.openxmlformats.org/markup-compatibility/2006">
        <mc:Choice xmlns:p14="http://schemas.microsoft.com/office/powerpoint/2010/main" Requires="p14">
          <p:contentPart p14:bwMode="auto" r:id="rId26">
            <p14:nvContentPartPr>
              <p14:cNvPr id="1053053" name=""/>
              <p14:cNvContentPartPr/>
              <p14:nvPr/>
            </p14:nvContentPartPr>
            <p14:xfrm>
              <a:off x="3559976" y="777787"/>
              <a:ext cx="133564" cy="154052"/>
            </p14:xfrm>
          </p:contentPart>
        </mc:Choice>
        <mc:Fallback>
          <p:sp>
            <p:nvSpPr>
              <p:cNvPr id="1053053" name=""/>
              <p:cNvSpPr/>
              <p:nvPr/>
            </p:nvSpPr>
            <p:spPr>
              <a:xfrm>
                <a:off x="3559976" y="777787"/>
                <a:ext cx="133564" cy="154052"/>
              </a:xfrm>
            </p:spPr>
          </p:sp>
        </mc:Fallback>
      </mc:AlternateContent>
      <mc:AlternateContent xmlns:mc="http://schemas.openxmlformats.org/markup-compatibility/2006">
        <mc:Choice xmlns:p14="http://schemas.microsoft.com/office/powerpoint/2010/main" Requires="p14">
          <p:contentPart p14:bwMode="auto" r:id="rId27">
            <p14:nvContentPartPr>
              <p14:cNvPr id="1053054" name=""/>
              <p14:cNvContentPartPr/>
              <p14:nvPr/>
            </p14:nvContentPartPr>
            <p14:xfrm>
              <a:off x="3579258" y="799628"/>
              <a:ext cx="92943" cy="146559"/>
            </p14:xfrm>
          </p:contentPart>
        </mc:Choice>
        <mc:Fallback>
          <p:sp>
            <p:nvSpPr>
              <p:cNvPr id="1053054" name=""/>
              <p:cNvSpPr/>
              <p:nvPr/>
            </p:nvSpPr>
            <p:spPr>
              <a:xfrm>
                <a:off x="3579258" y="799628"/>
                <a:ext cx="92943" cy="146559"/>
              </a:xfrm>
            </p:spPr>
          </p:sp>
        </mc:Fallback>
      </mc:AlternateContent>
      <mc:AlternateContent xmlns:mc="http://schemas.openxmlformats.org/markup-compatibility/2006">
        <mc:Choice xmlns:p14="http://schemas.microsoft.com/office/powerpoint/2010/main" Requires="p14">
          <p:contentPart p14:bwMode="auto" r:id="rId28">
            <p14:nvContentPartPr>
              <p14:cNvPr id="1053055" name=""/>
              <p14:cNvContentPartPr/>
              <p14:nvPr/>
            </p14:nvContentPartPr>
            <p14:xfrm>
              <a:off x="3750902" y="748499"/>
              <a:ext cx="78541" cy="123107"/>
            </p14:xfrm>
          </p:contentPart>
        </mc:Choice>
        <mc:Fallback>
          <p:sp>
            <p:nvSpPr>
              <p:cNvPr id="1053055" name=""/>
              <p:cNvSpPr/>
              <p:nvPr/>
            </p:nvSpPr>
            <p:spPr>
              <a:xfrm>
                <a:off x="3750902" y="748499"/>
                <a:ext cx="78541" cy="123107"/>
              </a:xfrm>
            </p:spPr>
          </p:sp>
        </mc:Fallback>
      </mc:AlternateContent>
      <mc:AlternateContent xmlns:mc="http://schemas.openxmlformats.org/markup-compatibility/2006">
        <mc:Choice xmlns:p14="http://schemas.microsoft.com/office/powerpoint/2010/main" Requires="p14">
          <p:contentPart p14:bwMode="auto" r:id="rId29">
            <p14:nvContentPartPr>
              <p14:cNvPr id="1053056" name=""/>
              <p14:cNvContentPartPr/>
              <p14:nvPr/>
            </p14:nvContentPartPr>
            <p14:xfrm>
              <a:off x="3436295" y="533461"/>
              <a:ext cx="277331" cy="48496"/>
            </p14:xfrm>
          </p:contentPart>
        </mc:Choice>
        <mc:Fallback>
          <p:sp>
            <p:nvSpPr>
              <p:cNvPr id="1053056" name=""/>
              <p:cNvSpPr/>
              <p:nvPr/>
            </p:nvSpPr>
            <p:spPr>
              <a:xfrm>
                <a:off x="3436295" y="533461"/>
                <a:ext cx="277331" cy="48496"/>
              </a:xfrm>
            </p:spPr>
          </p:sp>
        </mc:Fallback>
      </mc:AlternateContent>
      <mc:AlternateContent xmlns:mc="http://schemas.openxmlformats.org/markup-compatibility/2006">
        <mc:Choice xmlns:p14="http://schemas.microsoft.com/office/powerpoint/2010/main" Requires="p14">
          <p:contentPart p14:bwMode="auto" r:id="rId30">
            <p14:nvContentPartPr>
              <p14:cNvPr id="1053057" name=""/>
              <p14:cNvContentPartPr/>
              <p14:nvPr/>
            </p14:nvContentPartPr>
            <p14:xfrm>
              <a:off x="3636179" y="502533"/>
              <a:ext cx="86898" cy="144700"/>
            </p14:xfrm>
          </p:contentPart>
        </mc:Choice>
        <mc:Fallback>
          <p:sp>
            <p:nvSpPr>
              <p:cNvPr id="1053057" name=""/>
              <p:cNvSpPr/>
              <p:nvPr/>
            </p:nvSpPr>
            <p:spPr>
              <a:xfrm>
                <a:off x="3636179" y="502533"/>
                <a:ext cx="86898" cy="144700"/>
              </a:xfrm>
            </p:spPr>
          </p:sp>
        </mc:Fallback>
      </mc:AlternateContent>
      <mc:AlternateContent xmlns:mc="http://schemas.openxmlformats.org/markup-compatibility/2006">
        <mc:Choice xmlns:p14="http://schemas.microsoft.com/office/powerpoint/2010/main" Requires="p14">
          <p:contentPart p14:bwMode="auto" r:id="rId31">
            <p14:nvContentPartPr>
              <p14:cNvPr id="1053058" name=""/>
              <p14:cNvContentPartPr/>
              <p14:nvPr/>
            </p14:nvContentPartPr>
            <p14:xfrm>
              <a:off x="3965348" y="686617"/>
              <a:ext cx="225516" cy="163244"/>
            </p14:xfrm>
          </p:contentPart>
        </mc:Choice>
        <mc:Fallback>
          <p:sp>
            <p:nvSpPr>
              <p:cNvPr id="1053058" name=""/>
              <p:cNvSpPr/>
              <p:nvPr/>
            </p:nvSpPr>
            <p:spPr>
              <a:xfrm>
                <a:off x="3965348" y="686617"/>
                <a:ext cx="225516" cy="163244"/>
              </a:xfrm>
            </p:spPr>
          </p:sp>
        </mc:Fallback>
      </mc:AlternateContent>
      <mc:AlternateContent xmlns:mc="http://schemas.openxmlformats.org/markup-compatibility/2006">
        <mc:Choice xmlns:p14="http://schemas.microsoft.com/office/powerpoint/2010/main" Requires="p14">
          <p:contentPart p14:bwMode="auto" r:id="rId32">
            <p14:nvContentPartPr>
              <p14:cNvPr id="1053059" name=""/>
              <p14:cNvContentPartPr/>
              <p14:nvPr/>
            </p14:nvContentPartPr>
            <p14:xfrm>
              <a:off x="4229753" y="543486"/>
              <a:ext cx="14461" cy="338129"/>
            </p14:xfrm>
          </p:contentPart>
        </mc:Choice>
        <mc:Fallback>
          <p:sp>
            <p:nvSpPr>
              <p:cNvPr id="1053059" name=""/>
              <p:cNvSpPr/>
              <p:nvPr/>
            </p:nvSpPr>
            <p:spPr>
              <a:xfrm>
                <a:off x="4229753" y="543486"/>
                <a:ext cx="14461" cy="338129"/>
              </a:xfrm>
            </p:spPr>
          </p:sp>
        </mc:Fallback>
      </mc:AlternateContent>
      <mc:AlternateContent xmlns:mc="http://schemas.openxmlformats.org/markup-compatibility/2006">
        <mc:Choice xmlns:p14="http://schemas.microsoft.com/office/powerpoint/2010/main" Requires="p14">
          <p:contentPart p14:bwMode="auto" r:id="rId33">
            <p14:nvContentPartPr>
              <p14:cNvPr id="1053060" name=""/>
              <p14:cNvContentPartPr/>
              <p14:nvPr/>
            </p14:nvContentPartPr>
            <p14:xfrm>
              <a:off x="4208473" y="646701"/>
              <a:ext cx="144436" cy="87402"/>
            </p14:xfrm>
          </p:contentPart>
        </mc:Choice>
        <mc:Fallback>
          <p:sp>
            <p:nvSpPr>
              <p:cNvPr id="1053060" name=""/>
              <p:cNvSpPr/>
              <p:nvPr/>
            </p:nvSpPr>
            <p:spPr>
              <a:xfrm>
                <a:off x="4208473" y="646701"/>
                <a:ext cx="144436" cy="87402"/>
              </a:xfrm>
            </p:spPr>
          </p:sp>
        </mc:Fallback>
      </mc:AlternateContent>
      <mc:AlternateContent xmlns:mc="http://schemas.openxmlformats.org/markup-compatibility/2006">
        <mc:Choice xmlns:p14="http://schemas.microsoft.com/office/powerpoint/2010/main" Requires="p14">
          <p:contentPart p14:bwMode="auto" r:id="rId34">
            <p14:nvContentPartPr>
              <p14:cNvPr id="1053061" name=""/>
              <p14:cNvContentPartPr/>
              <p14:nvPr/>
            </p14:nvContentPartPr>
            <p14:xfrm>
              <a:off x="4483592" y="618194"/>
              <a:ext cx="161817" cy="167397"/>
            </p14:xfrm>
          </p:contentPart>
        </mc:Choice>
        <mc:Fallback>
          <p:sp>
            <p:nvSpPr>
              <p:cNvPr id="1053061" name=""/>
              <p:cNvSpPr/>
              <p:nvPr/>
            </p:nvSpPr>
            <p:spPr>
              <a:xfrm>
                <a:off x="4483592" y="618194"/>
                <a:ext cx="161817" cy="167397"/>
              </a:xfrm>
            </p:spPr>
          </p:sp>
        </mc:Fallback>
      </mc:AlternateContent>
      <mc:AlternateContent xmlns:mc="http://schemas.openxmlformats.org/markup-compatibility/2006">
        <mc:Choice xmlns:p14="http://schemas.microsoft.com/office/powerpoint/2010/main" Requires="p14">
          <p:contentPart p14:bwMode="auto" r:id="rId35">
            <p14:nvContentPartPr>
              <p14:cNvPr id="1053062" name=""/>
              <p14:cNvContentPartPr/>
              <p14:nvPr/>
            </p14:nvContentPartPr>
            <p14:xfrm>
              <a:off x="4473220" y="524374"/>
              <a:ext cx="178704" cy="57582"/>
            </p14:xfrm>
          </p:contentPart>
        </mc:Choice>
        <mc:Fallback>
          <p:sp>
            <p:nvSpPr>
              <p:cNvPr id="1053062" name=""/>
              <p:cNvSpPr/>
              <p:nvPr/>
            </p:nvSpPr>
            <p:spPr>
              <a:xfrm>
                <a:off x="4473220" y="524374"/>
                <a:ext cx="178704" cy="57582"/>
              </a:xfrm>
            </p:spPr>
          </p:sp>
        </mc:Fallback>
      </mc:AlternateContent>
      <mc:AlternateContent xmlns:mc="http://schemas.openxmlformats.org/markup-compatibility/2006">
        <mc:Choice xmlns:p14="http://schemas.microsoft.com/office/powerpoint/2010/main" Requires="p14">
          <p:contentPart p14:bwMode="auto" r:id="rId36">
            <p14:nvContentPartPr>
              <p14:cNvPr id="1053063" name=""/>
              <p14:cNvContentPartPr/>
              <p14:nvPr/>
            </p14:nvContentPartPr>
            <p14:xfrm>
              <a:off x="4794887" y="610688"/>
              <a:ext cx="131898" cy="184072"/>
            </p14:xfrm>
          </p:contentPart>
        </mc:Choice>
        <mc:Fallback>
          <p:sp>
            <p:nvSpPr>
              <p:cNvPr id="1053063" name=""/>
              <p:cNvSpPr/>
              <p:nvPr/>
            </p:nvSpPr>
            <p:spPr>
              <a:xfrm>
                <a:off x="4794887" y="610688"/>
                <a:ext cx="131898" cy="184072"/>
              </a:xfrm>
            </p:spPr>
          </p:sp>
        </mc:Fallback>
      </mc:AlternateContent>
      <mc:AlternateContent xmlns:mc="http://schemas.openxmlformats.org/markup-compatibility/2006">
        <mc:Choice xmlns:p14="http://schemas.microsoft.com/office/powerpoint/2010/main" Requires="p14">
          <p:contentPart p14:bwMode="auto" r:id="rId37">
            <p14:nvContentPartPr>
              <p14:cNvPr id="1053064" name=""/>
              <p14:cNvContentPartPr/>
              <p14:nvPr/>
            </p14:nvContentPartPr>
            <p14:xfrm>
              <a:off x="4987104" y="593684"/>
              <a:ext cx="212075" cy="185347"/>
            </p14:xfrm>
          </p:contentPart>
        </mc:Choice>
        <mc:Fallback>
          <p:sp>
            <p:nvSpPr>
              <p:cNvPr id="1053064" name=""/>
              <p:cNvSpPr/>
              <p:nvPr/>
            </p:nvSpPr>
            <p:spPr>
              <a:xfrm>
                <a:off x="4987104" y="593684"/>
                <a:ext cx="212075" cy="185347"/>
              </a:xfrm>
            </p:spPr>
          </p:sp>
        </mc:Fallback>
      </mc:AlternateContent>
      <mc:AlternateContent xmlns:mc="http://schemas.openxmlformats.org/markup-compatibility/2006">
        <mc:Choice xmlns:p14="http://schemas.microsoft.com/office/powerpoint/2010/main" Requires="p14">
          <p:contentPart p14:bwMode="auto" r:id="rId38">
            <p14:nvContentPartPr>
              <p14:cNvPr id="1053065" name=""/>
              <p14:cNvContentPartPr/>
              <p14:nvPr/>
            </p14:nvContentPartPr>
            <p14:xfrm>
              <a:off x="5243708" y="579521"/>
              <a:ext cx="339683" cy="159939"/>
            </p14:xfrm>
          </p:contentPart>
        </mc:Choice>
        <mc:Fallback>
          <p:sp>
            <p:nvSpPr>
              <p:cNvPr id="1053065" name=""/>
              <p:cNvSpPr/>
              <p:nvPr/>
            </p:nvSpPr>
            <p:spPr>
              <a:xfrm>
                <a:off x="5243708" y="579521"/>
                <a:ext cx="339683" cy="159939"/>
              </a:xfrm>
            </p:spPr>
          </p:sp>
        </mc:Fallback>
      </mc:AlternateContent>
      <mc:AlternateContent xmlns:mc="http://schemas.openxmlformats.org/markup-compatibility/2006">
        <mc:Choice xmlns:p14="http://schemas.microsoft.com/office/powerpoint/2010/main" Requires="p14">
          <p:contentPart p14:bwMode="auto" r:id="rId39">
            <p14:nvContentPartPr>
              <p14:cNvPr id="1053066" name=""/>
              <p14:cNvContentPartPr/>
              <p14:nvPr/>
            </p14:nvContentPartPr>
            <p14:xfrm>
              <a:off x="5707688" y="366789"/>
              <a:ext cx="173778" cy="435319"/>
            </p14:xfrm>
          </p:contentPart>
        </mc:Choice>
        <mc:Fallback>
          <p:sp>
            <p:nvSpPr>
              <p:cNvPr id="1053066" name=""/>
              <p:cNvSpPr/>
              <p:nvPr/>
            </p:nvSpPr>
            <p:spPr>
              <a:xfrm>
                <a:off x="5707688" y="366789"/>
                <a:ext cx="173778" cy="435319"/>
              </a:xfrm>
            </p:spPr>
          </p:sp>
        </mc:Fallback>
      </mc:AlternateContent>
      <mc:AlternateContent xmlns:mc="http://schemas.openxmlformats.org/markup-compatibility/2006">
        <mc:Choice xmlns:p14="http://schemas.microsoft.com/office/powerpoint/2010/main" Requires="p14">
          <p:contentPart p14:bwMode="auto" r:id="rId40">
            <p14:nvContentPartPr>
              <p14:cNvPr id="1053067" name=""/>
              <p14:cNvContentPartPr/>
              <p14:nvPr/>
            </p14:nvContentPartPr>
            <p14:xfrm>
              <a:off x="5902565" y="480443"/>
              <a:ext cx="728" cy="63544"/>
            </p14:xfrm>
          </p:contentPart>
        </mc:Choice>
        <mc:Fallback>
          <p:sp>
            <p:nvSpPr>
              <p:cNvPr id="1053067" name=""/>
              <p:cNvSpPr/>
              <p:nvPr/>
            </p:nvSpPr>
            <p:spPr>
              <a:xfrm>
                <a:off x="5902565" y="480443"/>
                <a:ext cx="728" cy="63544"/>
              </a:xfrm>
            </p:spPr>
          </p:sp>
        </mc:Fallback>
      </mc:AlternateContent>
      <mc:AlternateContent xmlns:mc="http://schemas.openxmlformats.org/markup-compatibility/2006">
        <mc:Choice xmlns:p14="http://schemas.microsoft.com/office/powerpoint/2010/main" Requires="p14">
          <p:contentPart p14:bwMode="auto" r:id="rId41">
            <p14:nvContentPartPr>
              <p14:cNvPr id="1053068" name=""/>
              <p14:cNvContentPartPr/>
              <p14:nvPr/>
            </p14:nvContentPartPr>
            <p14:xfrm>
              <a:off x="5935385" y="487889"/>
              <a:ext cx="125433" cy="234862"/>
            </p14:xfrm>
          </p:contentPart>
        </mc:Choice>
        <mc:Fallback>
          <p:sp>
            <p:nvSpPr>
              <p:cNvPr id="1053068" name=""/>
              <p:cNvSpPr/>
              <p:nvPr/>
            </p:nvSpPr>
            <p:spPr>
              <a:xfrm>
                <a:off x="5935385" y="487889"/>
                <a:ext cx="125433" cy="234862"/>
              </a:xfrm>
            </p:spPr>
          </p:sp>
        </mc:Fallback>
      </mc:AlternateContent>
      <mc:AlternateContent xmlns:mc="http://schemas.openxmlformats.org/markup-compatibility/2006">
        <mc:Choice xmlns:p14="http://schemas.microsoft.com/office/powerpoint/2010/main" Requires="p14">
          <p:contentPart p14:bwMode="auto" r:id="rId42">
            <p14:nvContentPartPr>
              <p14:cNvPr id="1053069" name=""/>
              <p14:cNvContentPartPr/>
              <p14:nvPr/>
            </p14:nvContentPartPr>
            <p14:xfrm>
              <a:off x="5946536" y="545720"/>
              <a:ext cx="226014" cy="113417"/>
            </p14:xfrm>
          </p:contentPart>
        </mc:Choice>
        <mc:Fallback>
          <p:sp>
            <p:nvSpPr>
              <p:cNvPr id="1053069" name=""/>
              <p:cNvSpPr/>
              <p:nvPr/>
            </p:nvSpPr>
            <p:spPr>
              <a:xfrm>
                <a:off x="5946536" y="545720"/>
                <a:ext cx="226014" cy="113417"/>
              </a:xfrm>
            </p:spPr>
          </p:sp>
        </mc:Fallback>
      </mc:AlternateContent>
      <mc:AlternateContent xmlns:mc="http://schemas.openxmlformats.org/markup-compatibility/2006">
        <mc:Choice xmlns:p14="http://schemas.microsoft.com/office/powerpoint/2010/main" Requires="p14">
          <p:contentPart p14:bwMode="auto" r:id="rId43">
            <p14:nvContentPartPr>
              <p14:cNvPr id="1053070" name=""/>
              <p14:cNvContentPartPr/>
              <p14:nvPr/>
            </p14:nvContentPartPr>
            <p14:xfrm>
              <a:off x="6196721" y="299753"/>
              <a:ext cx="174245" cy="506089"/>
            </p14:xfrm>
          </p:contentPart>
        </mc:Choice>
        <mc:Fallback>
          <p:sp>
            <p:nvSpPr>
              <p:cNvPr id="1053070" name=""/>
              <p:cNvSpPr/>
              <p:nvPr/>
            </p:nvSpPr>
            <p:spPr>
              <a:xfrm>
                <a:off x="6196721" y="299753"/>
                <a:ext cx="174245" cy="506089"/>
              </a:xfrm>
            </p:spPr>
          </p:sp>
        </mc:Fallback>
      </mc:AlternateContent>
      <mc:AlternateContent xmlns:mc="http://schemas.openxmlformats.org/markup-compatibility/2006">
        <mc:Choice xmlns:p14="http://schemas.microsoft.com/office/powerpoint/2010/main" Requires="p14">
          <p:contentPart p14:bwMode="auto" r:id="rId44">
            <p14:nvContentPartPr>
              <p14:cNvPr id="1053071" name=""/>
              <p14:cNvContentPartPr/>
              <p14:nvPr/>
            </p14:nvContentPartPr>
            <p14:xfrm>
              <a:off x="3964116" y="1000919"/>
              <a:ext cx="16331" cy="316609"/>
            </p14:xfrm>
          </p:contentPart>
        </mc:Choice>
        <mc:Fallback>
          <p:sp>
            <p:nvSpPr>
              <p:cNvPr id="1053071" name=""/>
              <p:cNvSpPr/>
              <p:nvPr/>
            </p:nvSpPr>
            <p:spPr>
              <a:xfrm>
                <a:off x="3964116" y="1000919"/>
                <a:ext cx="16331" cy="316609"/>
              </a:xfrm>
            </p:spPr>
          </p:sp>
        </mc:Fallback>
      </mc:AlternateContent>
      <mc:AlternateContent xmlns:mc="http://schemas.openxmlformats.org/markup-compatibility/2006">
        <mc:Choice xmlns:p14="http://schemas.microsoft.com/office/powerpoint/2010/main" Requires="p14">
          <p:contentPart p14:bwMode="auto" r:id="rId45">
            <p14:nvContentPartPr>
              <p14:cNvPr id="1053072" name=""/>
              <p14:cNvContentPartPr/>
              <p14:nvPr/>
            </p14:nvContentPartPr>
            <p14:xfrm>
              <a:off x="4029769" y="973368"/>
              <a:ext cx="14119" cy="347480"/>
            </p14:xfrm>
          </p:contentPart>
        </mc:Choice>
        <mc:Fallback>
          <p:sp>
            <p:nvSpPr>
              <p:cNvPr id="1053072" name=""/>
              <p:cNvSpPr/>
              <p:nvPr/>
            </p:nvSpPr>
            <p:spPr>
              <a:xfrm>
                <a:off x="4029769" y="973368"/>
                <a:ext cx="14119" cy="347480"/>
              </a:xfrm>
            </p:spPr>
          </p:sp>
        </mc:Fallback>
      </mc:AlternateContent>
      <mc:AlternateContent xmlns:mc="http://schemas.openxmlformats.org/markup-compatibility/2006">
        <mc:Choice xmlns:p14="http://schemas.microsoft.com/office/powerpoint/2010/main" Requires="p14">
          <p:contentPart p14:bwMode="auto" r:id="rId46">
            <p14:nvContentPartPr>
              <p14:cNvPr id="1053073" name=""/>
              <p14:cNvContentPartPr/>
              <p14:nvPr/>
            </p14:nvContentPartPr>
            <p14:xfrm>
              <a:off x="4142401" y="1084754"/>
              <a:ext cx="159174" cy="181997"/>
            </p14:xfrm>
          </p:contentPart>
        </mc:Choice>
        <mc:Fallback>
          <p:sp>
            <p:nvSpPr>
              <p:cNvPr id="1053073" name=""/>
              <p:cNvSpPr/>
              <p:nvPr/>
            </p:nvSpPr>
            <p:spPr>
              <a:xfrm>
                <a:off x="4142401" y="1084754"/>
                <a:ext cx="159174" cy="181997"/>
              </a:xfrm>
            </p:spPr>
          </p:sp>
        </mc:Fallback>
      </mc:AlternateContent>
      <mc:AlternateContent xmlns:mc="http://schemas.openxmlformats.org/markup-compatibility/2006">
        <mc:Choice xmlns:p14="http://schemas.microsoft.com/office/powerpoint/2010/main" Requires="p14">
          <p:contentPart p14:bwMode="auto" r:id="rId47">
            <p14:nvContentPartPr>
              <p14:cNvPr id="1053074" name=""/>
              <p14:cNvContentPartPr/>
              <p14:nvPr/>
            </p14:nvContentPartPr>
            <p14:xfrm>
              <a:off x="4275809" y="1190792"/>
              <a:ext cx="147109" cy="147767"/>
            </p14:xfrm>
          </p:contentPart>
        </mc:Choice>
        <mc:Fallback>
          <p:sp>
            <p:nvSpPr>
              <p:cNvPr id="1053074" name=""/>
              <p:cNvSpPr/>
              <p:nvPr/>
            </p:nvSpPr>
            <p:spPr>
              <a:xfrm>
                <a:off x="4275809" y="1190792"/>
                <a:ext cx="147109" cy="147767"/>
              </a:xfrm>
            </p:spPr>
          </p:sp>
        </mc:Fallback>
      </mc:AlternateContent>
      <mc:AlternateContent xmlns:mc="http://schemas.openxmlformats.org/markup-compatibility/2006">
        <mc:Choice xmlns:p14="http://schemas.microsoft.com/office/powerpoint/2010/main" Requires="p14">
          <p:contentPart p14:bwMode="auto" r:id="rId48">
            <p14:nvContentPartPr>
              <p14:cNvPr id="1053075" name=""/>
              <p14:cNvContentPartPr/>
              <p14:nvPr/>
            </p14:nvContentPartPr>
            <p14:xfrm>
              <a:off x="4305106" y="1242914"/>
              <a:ext cx="114577" cy="111870"/>
            </p14:xfrm>
          </p:contentPart>
        </mc:Choice>
        <mc:Fallback>
          <p:sp>
            <p:nvSpPr>
              <p:cNvPr id="1053075" name=""/>
              <p:cNvSpPr/>
              <p:nvPr/>
            </p:nvSpPr>
            <p:spPr>
              <a:xfrm>
                <a:off x="4305106" y="1242914"/>
                <a:ext cx="114577" cy="111870"/>
              </a:xfrm>
            </p:spPr>
          </p:sp>
        </mc:Fallback>
      </mc:AlternateContent>
      <mc:AlternateContent xmlns:mc="http://schemas.openxmlformats.org/markup-compatibility/2006">
        <mc:Choice xmlns:p14="http://schemas.microsoft.com/office/powerpoint/2010/main" Requires="p14">
          <p:contentPart p14:bwMode="auto" r:id="rId49">
            <p14:nvContentPartPr>
              <p14:cNvPr id="1053076" name=""/>
              <p14:cNvContentPartPr/>
              <p14:nvPr/>
            </p14:nvContentPartPr>
            <p14:xfrm>
              <a:off x="4483112" y="1183097"/>
              <a:ext cx="47028" cy="114946"/>
            </p14:xfrm>
          </p:contentPart>
        </mc:Choice>
        <mc:Fallback>
          <p:sp>
            <p:nvSpPr>
              <p:cNvPr id="1053076" name=""/>
              <p:cNvSpPr/>
              <p:nvPr/>
            </p:nvSpPr>
            <p:spPr>
              <a:xfrm>
                <a:off x="4483112" y="1183097"/>
                <a:ext cx="47028" cy="114946"/>
              </a:xfrm>
            </p:spPr>
          </p:sp>
        </mc:Fallback>
      </mc:AlternateContent>
      <mc:AlternateContent xmlns:mc="http://schemas.openxmlformats.org/markup-compatibility/2006">
        <mc:Choice xmlns:p14="http://schemas.microsoft.com/office/powerpoint/2010/main" Requires="p14">
          <p:contentPart p14:bwMode="auto" r:id="rId50">
            <p14:nvContentPartPr>
              <p14:cNvPr id="1053077" name=""/>
              <p14:cNvContentPartPr/>
              <p14:nvPr/>
            </p14:nvContentPartPr>
            <p14:xfrm>
              <a:off x="4223034" y="1028458"/>
              <a:ext cx="187993" cy="12986"/>
            </p14:xfrm>
          </p:contentPart>
        </mc:Choice>
        <mc:Fallback>
          <p:sp>
            <p:nvSpPr>
              <p:cNvPr id="1053077" name=""/>
              <p:cNvSpPr/>
              <p:nvPr/>
            </p:nvSpPr>
            <p:spPr>
              <a:xfrm>
                <a:off x="4223034" y="1028458"/>
                <a:ext cx="187993" cy="12986"/>
              </a:xfrm>
            </p:spPr>
          </p:sp>
        </mc:Fallback>
      </mc:AlternateContent>
      <mc:AlternateContent xmlns:mc="http://schemas.openxmlformats.org/markup-compatibility/2006">
        <mc:Choice xmlns:p14="http://schemas.microsoft.com/office/powerpoint/2010/main" Requires="p14">
          <p:contentPart p14:bwMode="auto" r:id="rId51">
            <p14:nvContentPartPr>
              <p14:cNvPr id="1053078" name=""/>
              <p14:cNvContentPartPr/>
              <p14:nvPr/>
            </p14:nvContentPartPr>
            <p14:xfrm>
              <a:off x="4373057" y="980318"/>
              <a:ext cx="94855" cy="166866"/>
            </p14:xfrm>
          </p:contentPart>
        </mc:Choice>
        <mc:Fallback>
          <p:sp>
            <p:nvSpPr>
              <p:cNvPr id="1053078" name=""/>
              <p:cNvSpPr/>
              <p:nvPr/>
            </p:nvSpPr>
            <p:spPr>
              <a:xfrm>
                <a:off x="4373057" y="980318"/>
                <a:ext cx="94855" cy="166866"/>
              </a:xfrm>
            </p:spPr>
          </p:sp>
        </mc:Fallback>
      </mc:AlternateContent>
      <mc:AlternateContent xmlns:mc="http://schemas.openxmlformats.org/markup-compatibility/2006">
        <mc:Choice xmlns:p14="http://schemas.microsoft.com/office/powerpoint/2010/main" Requires="p14">
          <p:contentPart p14:bwMode="auto" r:id="rId52">
            <p14:nvContentPartPr>
              <p14:cNvPr id="1053079" name=""/>
              <p14:cNvContentPartPr/>
              <p14:nvPr/>
            </p14:nvContentPartPr>
            <p14:xfrm>
              <a:off x="4603757" y="1031447"/>
              <a:ext cx="48167" cy="276776"/>
            </p14:xfrm>
          </p:contentPart>
        </mc:Choice>
        <mc:Fallback>
          <p:sp>
            <p:nvSpPr>
              <p:cNvPr id="1053079" name=""/>
              <p:cNvSpPr/>
              <p:nvPr/>
            </p:nvSpPr>
            <p:spPr>
              <a:xfrm>
                <a:off x="4603757" y="1031447"/>
                <a:ext cx="48167" cy="276776"/>
              </a:xfrm>
            </p:spPr>
          </p:sp>
        </mc:Fallback>
      </mc:AlternateContent>
      <mc:AlternateContent xmlns:mc="http://schemas.openxmlformats.org/markup-compatibility/2006">
        <mc:Choice xmlns:p14="http://schemas.microsoft.com/office/powerpoint/2010/main" Requires="p14">
          <p:contentPart p14:bwMode="auto" r:id="rId53">
            <p14:nvContentPartPr>
              <p14:cNvPr id="1053080" name=""/>
              <p14:cNvContentPartPr/>
              <p14:nvPr/>
            </p14:nvContentPartPr>
            <p14:xfrm>
              <a:off x="4692134" y="1038397"/>
              <a:ext cx="39570" cy="252140"/>
            </p14:xfrm>
          </p:contentPart>
        </mc:Choice>
        <mc:Fallback>
          <p:sp>
            <p:nvSpPr>
              <p:cNvPr id="1053080" name=""/>
              <p:cNvSpPr/>
              <p:nvPr/>
            </p:nvSpPr>
            <p:spPr>
              <a:xfrm>
                <a:off x="4692134" y="1038397"/>
                <a:ext cx="39570" cy="252140"/>
              </a:xfrm>
            </p:spPr>
          </p:sp>
        </mc:Fallback>
      </mc:AlternateContent>
      <mc:AlternateContent xmlns:mc="http://schemas.openxmlformats.org/markup-compatibility/2006">
        <mc:Choice xmlns:p14="http://schemas.microsoft.com/office/powerpoint/2010/main" Requires="p14">
          <p:contentPart p14:bwMode="auto" r:id="rId54">
            <p14:nvContentPartPr>
              <p14:cNvPr id="1053081" name=""/>
              <p14:cNvContentPartPr/>
              <p14:nvPr/>
            </p14:nvContentPartPr>
            <p14:xfrm>
              <a:off x="4787827" y="1147134"/>
              <a:ext cx="115577" cy="7172"/>
            </p14:xfrm>
          </p:contentPart>
        </mc:Choice>
        <mc:Fallback>
          <p:sp>
            <p:nvSpPr>
              <p:cNvPr id="1053081" name=""/>
              <p:cNvSpPr/>
              <p:nvPr/>
            </p:nvSpPr>
            <p:spPr>
              <a:xfrm>
                <a:off x="4787827" y="1147134"/>
                <a:ext cx="115577" cy="7172"/>
              </a:xfrm>
            </p:spPr>
          </p:sp>
        </mc:Fallback>
      </mc:AlternateContent>
      <mc:AlternateContent xmlns:mc="http://schemas.openxmlformats.org/markup-compatibility/2006">
        <mc:Choice xmlns:p14="http://schemas.microsoft.com/office/powerpoint/2010/main" Requires="p14">
          <p:contentPart p14:bwMode="auto" r:id="rId55">
            <p14:nvContentPartPr>
              <p14:cNvPr id="1053082" name=""/>
              <p14:cNvContentPartPr/>
              <p14:nvPr/>
            </p14:nvContentPartPr>
            <p14:xfrm>
              <a:off x="4801947" y="1204939"/>
              <a:ext cx="179145" cy="21841"/>
            </p14:xfrm>
          </p:contentPart>
        </mc:Choice>
        <mc:Fallback>
          <p:sp>
            <p:nvSpPr>
              <p:cNvPr id="1053082" name=""/>
              <p:cNvSpPr/>
              <p:nvPr/>
            </p:nvSpPr>
            <p:spPr>
              <a:xfrm>
                <a:off x="4801947" y="1204939"/>
                <a:ext cx="179145" cy="21841"/>
              </a:xfrm>
            </p:spPr>
          </p:sp>
        </mc:Fallback>
      </mc:AlternateContent>
      <mc:AlternateContent xmlns:mc="http://schemas.openxmlformats.org/markup-compatibility/2006">
        <mc:Choice xmlns:p14="http://schemas.microsoft.com/office/powerpoint/2010/main" Requires="p14">
          <p:contentPart p14:bwMode="auto" r:id="rId56">
            <p14:nvContentPartPr>
              <p14:cNvPr id="1053083" name=""/>
              <p14:cNvContentPartPr/>
              <p14:nvPr/>
            </p14:nvContentPartPr>
            <p14:xfrm>
              <a:off x="5045073" y="1022570"/>
              <a:ext cx="122042" cy="190257"/>
            </p14:xfrm>
          </p:contentPart>
        </mc:Choice>
        <mc:Fallback>
          <p:sp>
            <p:nvSpPr>
              <p:cNvPr id="1053083" name=""/>
              <p:cNvSpPr/>
              <p:nvPr/>
            </p:nvSpPr>
            <p:spPr>
              <a:xfrm>
                <a:off x="5045073" y="1022570"/>
                <a:ext cx="122042" cy="190257"/>
              </a:xfrm>
            </p:spPr>
          </p:sp>
        </mc:Fallback>
      </mc:AlternateContent>
      <mc:AlternateContent xmlns:mc="http://schemas.openxmlformats.org/markup-compatibility/2006">
        <mc:Choice xmlns:p14="http://schemas.microsoft.com/office/powerpoint/2010/main" Requires="p14">
          <p:contentPart p14:bwMode="auto" r:id="rId57">
            <p14:nvContentPartPr>
              <p14:cNvPr id="1053084" name=""/>
              <p14:cNvContentPartPr/>
              <p14:nvPr/>
            </p14:nvContentPartPr>
            <p14:xfrm>
              <a:off x="5088315" y="1226788"/>
              <a:ext cx="187573" cy="36230"/>
            </p14:xfrm>
          </p:contentPart>
        </mc:Choice>
        <mc:Fallback>
          <p:sp>
            <p:nvSpPr>
              <p:cNvPr id="1053084" name=""/>
              <p:cNvSpPr/>
              <p:nvPr/>
            </p:nvSpPr>
            <p:spPr>
              <a:xfrm>
                <a:off x="5088315" y="1226788"/>
                <a:ext cx="187573" cy="36230"/>
              </a:xfrm>
            </p:spPr>
          </p:sp>
        </mc:Fallback>
      </mc:AlternateContent>
      <mc:AlternateContent xmlns:mc="http://schemas.openxmlformats.org/markup-compatibility/2006">
        <mc:Choice xmlns:p14="http://schemas.microsoft.com/office/powerpoint/2010/main" Requires="p14">
          <p:contentPart p14:bwMode="auto" r:id="rId58">
            <p14:nvContentPartPr>
              <p14:cNvPr id="1053085" name=""/>
              <p14:cNvContentPartPr/>
              <p14:nvPr/>
            </p14:nvContentPartPr>
            <p14:xfrm>
              <a:off x="629248" y="2030949"/>
              <a:ext cx="149810" cy="230302"/>
            </p14:xfrm>
          </p:contentPart>
        </mc:Choice>
        <mc:Fallback>
          <p:sp>
            <p:nvSpPr>
              <p:cNvPr id="1053085" name=""/>
              <p:cNvSpPr/>
              <p:nvPr/>
            </p:nvSpPr>
            <p:spPr>
              <a:xfrm>
                <a:off x="629248" y="2030949"/>
                <a:ext cx="149810" cy="230302"/>
              </a:xfrm>
            </p:spPr>
          </p:sp>
        </mc:Fallback>
      </mc:AlternateContent>
      <mc:AlternateContent xmlns:mc="http://schemas.openxmlformats.org/markup-compatibility/2006">
        <mc:Choice xmlns:p14="http://schemas.microsoft.com/office/powerpoint/2010/main" Requires="p14">
          <p:contentPart p14:bwMode="auto" r:id="rId59">
            <p14:nvContentPartPr>
              <p14:cNvPr id="1053086" name=""/>
              <p14:cNvContentPartPr/>
              <p14:nvPr/>
            </p14:nvContentPartPr>
            <p14:xfrm>
              <a:off x="743395" y="1856713"/>
              <a:ext cx="11015" cy="326135"/>
            </p14:xfrm>
          </p:contentPart>
        </mc:Choice>
        <mc:Fallback>
          <p:sp>
            <p:nvSpPr>
              <p:cNvPr id="1053086" name=""/>
              <p:cNvSpPr/>
              <p:nvPr/>
            </p:nvSpPr>
            <p:spPr>
              <a:xfrm>
                <a:off x="743395" y="1856713"/>
                <a:ext cx="11015" cy="326135"/>
              </a:xfrm>
            </p:spPr>
          </p:sp>
        </mc:Fallback>
      </mc:AlternateContent>
      <mc:AlternateContent xmlns:mc="http://schemas.openxmlformats.org/markup-compatibility/2006">
        <mc:Choice xmlns:p14="http://schemas.microsoft.com/office/powerpoint/2010/main" Requires="p14">
          <p:contentPart p14:bwMode="auto" r:id="rId60">
            <p14:nvContentPartPr>
              <p14:cNvPr id="1053087" name=""/>
              <p14:cNvContentPartPr/>
              <p14:nvPr/>
            </p14:nvContentPartPr>
            <p14:xfrm>
              <a:off x="878181" y="1976195"/>
              <a:ext cx="150383" cy="256702"/>
            </p14:xfrm>
          </p:contentPart>
        </mc:Choice>
        <mc:Fallback>
          <p:sp>
            <p:nvSpPr>
              <p:cNvPr id="1053087" name=""/>
              <p:cNvSpPr/>
              <p:nvPr/>
            </p:nvSpPr>
            <p:spPr>
              <a:xfrm>
                <a:off x="878181" y="1976195"/>
                <a:ext cx="150383" cy="256702"/>
              </a:xfrm>
            </p:spPr>
          </p:sp>
        </mc:Fallback>
      </mc:AlternateContent>
      <mc:AlternateContent xmlns:mc="http://schemas.openxmlformats.org/markup-compatibility/2006">
        <mc:Choice xmlns:p14="http://schemas.microsoft.com/office/powerpoint/2010/main" Requires="p14">
          <p:contentPart p14:bwMode="auto" r:id="rId61">
            <p14:nvContentPartPr>
              <p14:cNvPr id="1053088" name=""/>
              <p14:cNvContentPartPr/>
              <p14:nvPr/>
            </p14:nvContentPartPr>
            <p14:xfrm>
              <a:off x="1069018" y="2110373"/>
              <a:ext cx="85601" cy="137999"/>
            </p14:xfrm>
          </p:contentPart>
        </mc:Choice>
        <mc:Fallback>
          <p:sp>
            <p:nvSpPr>
              <p:cNvPr id="1053088" name=""/>
              <p:cNvSpPr/>
              <p:nvPr/>
            </p:nvSpPr>
            <p:spPr>
              <a:xfrm>
                <a:off x="1069018" y="2110373"/>
                <a:ext cx="85601" cy="137999"/>
              </a:xfrm>
            </p:spPr>
          </p:sp>
        </mc:Fallback>
      </mc:AlternateContent>
      <mc:AlternateContent xmlns:mc="http://schemas.openxmlformats.org/markup-compatibility/2006">
        <mc:Choice xmlns:p14="http://schemas.microsoft.com/office/powerpoint/2010/main" Requires="p14">
          <p:contentPart p14:bwMode="auto" r:id="rId62">
            <p14:nvContentPartPr>
              <p14:cNvPr id="1053089" name=""/>
              <p14:cNvContentPartPr/>
              <p14:nvPr/>
            </p14:nvContentPartPr>
            <p14:xfrm>
              <a:off x="1061958" y="2146610"/>
              <a:ext cx="102115" cy="143397"/>
            </p14:xfrm>
          </p:contentPart>
        </mc:Choice>
        <mc:Fallback>
          <p:sp>
            <p:nvSpPr>
              <p:cNvPr id="1053089" name=""/>
              <p:cNvSpPr/>
              <p:nvPr/>
            </p:nvSpPr>
            <p:spPr>
              <a:xfrm>
                <a:off x="1061958" y="2146610"/>
                <a:ext cx="102115" cy="143397"/>
              </a:xfrm>
            </p:spPr>
          </p:sp>
        </mc:Fallback>
      </mc:AlternateContent>
      <mc:AlternateContent xmlns:mc="http://schemas.openxmlformats.org/markup-compatibility/2006">
        <mc:Choice xmlns:p14="http://schemas.microsoft.com/office/powerpoint/2010/main" Requires="p14">
          <p:contentPart p14:bwMode="auto" r:id="rId63">
            <p14:nvContentPartPr>
              <p14:cNvPr id="1053090" name=""/>
              <p14:cNvContentPartPr/>
              <p14:nvPr/>
            </p14:nvContentPartPr>
            <p14:xfrm>
              <a:off x="1219041" y="2037899"/>
              <a:ext cx="71481" cy="115909"/>
            </p14:xfrm>
          </p:contentPart>
        </mc:Choice>
        <mc:Fallback>
          <p:sp>
            <p:nvSpPr>
              <p:cNvPr id="1053090" name=""/>
              <p:cNvSpPr/>
              <p:nvPr/>
            </p:nvSpPr>
            <p:spPr>
              <a:xfrm>
                <a:off x="1219041" y="2037899"/>
                <a:ext cx="71481" cy="115909"/>
              </a:xfrm>
            </p:spPr>
          </p:sp>
        </mc:Fallback>
      </mc:AlternateContent>
      <mc:AlternateContent xmlns:mc="http://schemas.openxmlformats.org/markup-compatibility/2006">
        <mc:Choice xmlns:p14="http://schemas.microsoft.com/office/powerpoint/2010/main" Requires="p14">
          <p:contentPart p14:bwMode="auto" r:id="rId64">
            <p14:nvContentPartPr>
              <p14:cNvPr id="1053091" name=""/>
              <p14:cNvContentPartPr/>
              <p14:nvPr/>
            </p14:nvContentPartPr>
            <p14:xfrm>
              <a:off x="882812" y="1864407"/>
              <a:ext cx="182686" cy="7630"/>
            </p14:xfrm>
          </p:contentPart>
        </mc:Choice>
        <mc:Fallback>
          <p:sp>
            <p:nvSpPr>
              <p:cNvPr id="1053091" name=""/>
              <p:cNvSpPr/>
              <p:nvPr/>
            </p:nvSpPr>
            <p:spPr>
              <a:xfrm>
                <a:off x="882812" y="1864407"/>
                <a:ext cx="182686" cy="7630"/>
              </a:xfrm>
            </p:spPr>
          </p:sp>
        </mc:Fallback>
      </mc:AlternateContent>
      <mc:AlternateContent xmlns:mc="http://schemas.openxmlformats.org/markup-compatibility/2006">
        <mc:Choice xmlns:p14="http://schemas.microsoft.com/office/powerpoint/2010/main" Requires="p14">
          <p:contentPart p14:bwMode="auto" r:id="rId65">
            <p14:nvContentPartPr>
              <p14:cNvPr id="1053092" name=""/>
              <p14:cNvContentPartPr/>
              <p14:nvPr/>
            </p14:nvContentPartPr>
            <p14:xfrm>
              <a:off x="1033277" y="1770339"/>
              <a:ext cx="85230" cy="173740"/>
            </p14:xfrm>
          </p:contentPart>
        </mc:Choice>
        <mc:Fallback>
          <p:sp>
            <p:nvSpPr>
              <p:cNvPr id="1053092" name=""/>
              <p:cNvSpPr/>
              <p:nvPr/>
            </p:nvSpPr>
            <p:spPr>
              <a:xfrm>
                <a:off x="1033277" y="1770339"/>
                <a:ext cx="85230" cy="173740"/>
              </a:xfrm>
            </p:spPr>
          </p:sp>
        </mc:Fallback>
      </mc:AlternateContent>
      <mc:AlternateContent xmlns:mc="http://schemas.openxmlformats.org/markup-compatibility/2006">
        <mc:Choice xmlns:p14="http://schemas.microsoft.com/office/powerpoint/2010/main" Requires="p14">
          <p:contentPart p14:bwMode="auto" r:id="rId66">
            <p14:nvContentPartPr>
              <p14:cNvPr id="1053093" name=""/>
              <p14:cNvContentPartPr/>
              <p14:nvPr/>
            </p14:nvContentPartPr>
            <p14:xfrm>
              <a:off x="661308" y="2329657"/>
              <a:ext cx="514932" cy="19732"/>
            </p14:xfrm>
          </p:contentPart>
        </mc:Choice>
        <mc:Fallback>
          <p:sp>
            <p:nvSpPr>
              <p:cNvPr id="1053093" name=""/>
              <p:cNvSpPr/>
              <p:nvPr/>
            </p:nvSpPr>
            <p:spPr>
              <a:xfrm>
                <a:off x="661308" y="2329657"/>
                <a:ext cx="514932" cy="19732"/>
              </a:xfrm>
            </p:spPr>
          </p:sp>
        </mc:Fallback>
      </mc:AlternateContent>
      <mc:AlternateContent xmlns:mc="http://schemas.openxmlformats.org/markup-compatibility/2006">
        <mc:Choice xmlns:p14="http://schemas.microsoft.com/office/powerpoint/2010/main" Requires="p14">
          <p:contentPart p14:bwMode="auto" r:id="rId67">
            <p14:nvContentPartPr>
              <p14:cNvPr id="1053094" name=""/>
              <p14:cNvContentPartPr/>
              <p14:nvPr/>
            </p14:nvContentPartPr>
            <p14:xfrm>
              <a:off x="760337" y="2473916"/>
              <a:ext cx="220928" cy="314136"/>
            </p14:xfrm>
          </p:contentPart>
        </mc:Choice>
        <mc:Fallback>
          <p:sp>
            <p:nvSpPr>
              <p:cNvPr id="1053094" name=""/>
              <p:cNvSpPr/>
              <p:nvPr/>
            </p:nvSpPr>
            <p:spPr>
              <a:xfrm>
                <a:off x="760337" y="2473916"/>
                <a:ext cx="220928" cy="314136"/>
              </a:xfrm>
            </p:spPr>
          </p:sp>
        </mc:Fallback>
      </mc:AlternateContent>
      <mc:AlternateContent xmlns:mc="http://schemas.openxmlformats.org/markup-compatibility/2006">
        <mc:Choice xmlns:p14="http://schemas.microsoft.com/office/powerpoint/2010/main" Requires="p14">
          <p:contentPart p14:bwMode="auto" r:id="rId68">
            <p14:nvContentPartPr>
              <p14:cNvPr id="1053095" name=""/>
              <p14:cNvContentPartPr/>
              <p14:nvPr/>
            </p14:nvContentPartPr>
            <p14:xfrm>
              <a:off x="1024061" y="2465299"/>
              <a:ext cx="52016" cy="365348"/>
            </p14:xfrm>
          </p:contentPart>
        </mc:Choice>
        <mc:Fallback>
          <p:sp>
            <p:nvSpPr>
              <p:cNvPr id="1053095" name=""/>
              <p:cNvSpPr/>
              <p:nvPr/>
            </p:nvSpPr>
            <p:spPr>
              <a:xfrm>
                <a:off x="1024061" y="2465299"/>
                <a:ext cx="52016" cy="365348"/>
              </a:xfrm>
            </p:spPr>
          </p:sp>
        </mc:Fallback>
      </mc:AlternateContent>
      <mc:AlternateContent xmlns:mc="http://schemas.openxmlformats.org/markup-compatibility/2006">
        <mc:Choice xmlns:p14="http://schemas.microsoft.com/office/powerpoint/2010/main" Requires="p14">
          <p:contentPart p14:bwMode="auto" r:id="rId69">
            <p14:nvContentPartPr>
              <p14:cNvPr id="1053096" name=""/>
              <p14:cNvContentPartPr/>
              <p14:nvPr/>
            </p14:nvContentPartPr>
            <p14:xfrm>
              <a:off x="982975" y="2646004"/>
              <a:ext cx="159318" cy="25266"/>
            </p14:xfrm>
          </p:contentPart>
        </mc:Choice>
        <mc:Fallback>
          <p:sp>
            <p:nvSpPr>
              <p:cNvPr id="1053096" name=""/>
              <p:cNvSpPr/>
              <p:nvPr/>
            </p:nvSpPr>
            <p:spPr>
              <a:xfrm>
                <a:off x="982975" y="2646004"/>
                <a:ext cx="159318" cy="25266"/>
              </a:xfrm>
            </p:spPr>
          </p:sp>
        </mc:Fallback>
      </mc:AlternateContent>
      <mc:AlternateContent xmlns:mc="http://schemas.openxmlformats.org/markup-compatibility/2006">
        <mc:Choice xmlns:p14="http://schemas.microsoft.com/office/powerpoint/2010/main" Requires="p14">
          <p:contentPart p14:bwMode="auto" r:id="rId70">
            <p14:nvContentPartPr>
              <p14:cNvPr id="1053097" name=""/>
              <p14:cNvContentPartPr/>
              <p14:nvPr/>
            </p14:nvContentPartPr>
            <p14:xfrm>
              <a:off x="1333764" y="2305955"/>
              <a:ext cx="117968" cy="20049"/>
            </p14:xfrm>
          </p:contentPart>
        </mc:Choice>
        <mc:Fallback>
          <p:sp>
            <p:nvSpPr>
              <p:cNvPr id="1053097" name=""/>
              <p:cNvSpPr/>
              <p:nvPr/>
            </p:nvSpPr>
            <p:spPr>
              <a:xfrm>
                <a:off x="1333764" y="2305955"/>
                <a:ext cx="117968" cy="20049"/>
              </a:xfrm>
            </p:spPr>
          </p:sp>
        </mc:Fallback>
      </mc:AlternateContent>
      <mc:AlternateContent xmlns:mc="http://schemas.openxmlformats.org/markup-compatibility/2006">
        <mc:Choice xmlns:p14="http://schemas.microsoft.com/office/powerpoint/2010/main" Requires="p14">
          <p:contentPart p14:bwMode="auto" r:id="rId71">
            <p14:nvContentPartPr>
              <p14:cNvPr id="1053098" name=""/>
              <p14:cNvContentPartPr/>
              <p14:nvPr/>
            </p14:nvContentPartPr>
            <p14:xfrm>
              <a:off x="1326263" y="2407947"/>
              <a:ext cx="144928" cy="14165"/>
            </p14:xfrm>
          </p:contentPart>
        </mc:Choice>
        <mc:Fallback>
          <p:sp>
            <p:nvSpPr>
              <p:cNvPr id="1053098" name=""/>
              <p:cNvSpPr/>
              <p:nvPr/>
            </p:nvSpPr>
            <p:spPr>
              <a:xfrm>
                <a:off x="1326263" y="2407947"/>
                <a:ext cx="144928" cy="14165"/>
              </a:xfrm>
            </p:spPr>
          </p:sp>
        </mc:Fallback>
      </mc:AlternateContent>
      <mc:AlternateContent xmlns:mc="http://schemas.openxmlformats.org/markup-compatibility/2006">
        <mc:Choice xmlns:p14="http://schemas.microsoft.com/office/powerpoint/2010/main" Requires="p14">
          <p:contentPart p14:bwMode="auto" r:id="rId72">
            <p14:nvContentPartPr>
              <p14:cNvPr id="1053099" name=""/>
              <p14:cNvContentPartPr/>
              <p14:nvPr/>
            </p14:nvContentPartPr>
            <p14:xfrm>
              <a:off x="2289087" y="2161502"/>
              <a:ext cx="217505" cy="349835"/>
            </p14:xfrm>
          </p:contentPart>
        </mc:Choice>
        <mc:Fallback>
          <p:sp>
            <p:nvSpPr>
              <p:cNvPr id="1053099" name=""/>
              <p:cNvSpPr/>
              <p:nvPr/>
            </p:nvSpPr>
            <p:spPr>
              <a:xfrm>
                <a:off x="2289087" y="2161502"/>
                <a:ext cx="217505" cy="349835"/>
              </a:xfrm>
            </p:spPr>
          </p:sp>
        </mc:Fallback>
      </mc:AlternateContent>
      <mc:AlternateContent xmlns:mc="http://schemas.openxmlformats.org/markup-compatibility/2006">
        <mc:Choice xmlns:p14="http://schemas.microsoft.com/office/powerpoint/2010/main" Requires="p14">
          <p:contentPart p14:bwMode="auto" r:id="rId73">
            <p14:nvContentPartPr>
              <p14:cNvPr id="1053100" name=""/>
              <p14:cNvContentPartPr/>
              <p14:nvPr/>
            </p14:nvContentPartPr>
            <p14:xfrm>
              <a:off x="2427610" y="2182848"/>
              <a:ext cx="109808" cy="293065"/>
            </p14:xfrm>
          </p:contentPart>
        </mc:Choice>
        <mc:Fallback>
          <p:sp>
            <p:nvSpPr>
              <p:cNvPr id="1053100" name=""/>
              <p:cNvSpPr/>
              <p:nvPr/>
            </p:nvSpPr>
            <p:spPr>
              <a:xfrm>
                <a:off x="2427610" y="2182848"/>
                <a:ext cx="109808" cy="293065"/>
              </a:xfrm>
            </p:spPr>
          </p:sp>
        </mc:Fallback>
      </mc:AlternateContent>
      <mc:AlternateContent xmlns:mc="http://schemas.openxmlformats.org/markup-compatibility/2006">
        <mc:Choice xmlns:p14="http://schemas.microsoft.com/office/powerpoint/2010/main" Requires="p14">
          <p:contentPart p14:bwMode="auto" r:id="rId74">
            <p14:nvContentPartPr>
              <p14:cNvPr id="1053101" name=""/>
              <p14:cNvContentPartPr/>
              <p14:nvPr/>
            </p14:nvContentPartPr>
            <p14:xfrm>
              <a:off x="2733977" y="2227014"/>
              <a:ext cx="163811" cy="180114"/>
            </p14:xfrm>
          </p:contentPart>
        </mc:Choice>
        <mc:Fallback>
          <p:sp>
            <p:nvSpPr>
              <p:cNvPr id="1053101" name=""/>
              <p:cNvSpPr/>
              <p:nvPr/>
            </p:nvSpPr>
            <p:spPr>
              <a:xfrm>
                <a:off x="2733977" y="2227014"/>
                <a:ext cx="163811" cy="180114"/>
              </a:xfrm>
            </p:spPr>
          </p:sp>
        </mc:Fallback>
      </mc:AlternateContent>
      <mc:AlternateContent xmlns:mc="http://schemas.openxmlformats.org/markup-compatibility/2006">
        <mc:Choice xmlns:p14="http://schemas.microsoft.com/office/powerpoint/2010/main" Requires="p14">
          <p:contentPart p14:bwMode="auto" r:id="rId75">
            <p14:nvContentPartPr>
              <p14:cNvPr id="1053102" name=""/>
              <p14:cNvContentPartPr/>
              <p14:nvPr/>
            </p14:nvContentPartPr>
            <p14:xfrm>
              <a:off x="2908525" y="2305955"/>
              <a:ext cx="184481" cy="200062"/>
            </p14:xfrm>
          </p:contentPart>
        </mc:Choice>
        <mc:Fallback>
          <p:sp>
            <p:nvSpPr>
              <p:cNvPr id="1053102" name=""/>
              <p:cNvSpPr/>
              <p:nvPr/>
            </p:nvSpPr>
            <p:spPr>
              <a:xfrm>
                <a:off x="2908525" y="2305955"/>
                <a:ext cx="184481" cy="200062"/>
              </a:xfrm>
            </p:spPr>
          </p:sp>
        </mc:Fallback>
      </mc:AlternateContent>
      <mc:AlternateContent xmlns:mc="http://schemas.openxmlformats.org/markup-compatibility/2006">
        <mc:Choice xmlns:p14="http://schemas.microsoft.com/office/powerpoint/2010/main" Requires="p14">
          <p:contentPart p14:bwMode="auto" r:id="rId76">
            <p14:nvContentPartPr>
              <p14:cNvPr id="1053103" name=""/>
              <p14:cNvContentPartPr/>
              <p14:nvPr/>
            </p14:nvContentPartPr>
            <p14:xfrm>
              <a:off x="2921363" y="2364282"/>
              <a:ext cx="85256" cy="135963"/>
            </p14:xfrm>
          </p:contentPart>
        </mc:Choice>
        <mc:Fallback>
          <p:sp>
            <p:nvSpPr>
              <p:cNvPr id="1053103" name=""/>
              <p:cNvSpPr/>
              <p:nvPr/>
            </p:nvSpPr>
            <p:spPr>
              <a:xfrm>
                <a:off x="2921363" y="2364282"/>
                <a:ext cx="85256" cy="135963"/>
              </a:xfrm>
            </p:spPr>
          </p:sp>
        </mc:Fallback>
      </mc:AlternateContent>
      <mc:AlternateContent xmlns:mc="http://schemas.openxmlformats.org/markup-compatibility/2006">
        <mc:Choice xmlns:p14="http://schemas.microsoft.com/office/powerpoint/2010/main" Requires="p14">
          <p:contentPart p14:bwMode="auto" r:id="rId77">
            <p14:nvContentPartPr>
              <p14:cNvPr id="1053104" name=""/>
              <p14:cNvContentPartPr/>
              <p14:nvPr/>
            </p14:nvContentPartPr>
            <p14:xfrm>
              <a:off x="3162645" y="2226531"/>
              <a:ext cx="73324" cy="126100"/>
            </p14:xfrm>
          </p:contentPart>
        </mc:Choice>
        <mc:Fallback>
          <p:sp>
            <p:nvSpPr>
              <p:cNvPr id="1053104" name=""/>
              <p:cNvSpPr/>
              <p:nvPr/>
            </p:nvSpPr>
            <p:spPr>
              <a:xfrm>
                <a:off x="3162645" y="2226531"/>
                <a:ext cx="73324" cy="126100"/>
              </a:xfrm>
            </p:spPr>
          </p:sp>
        </mc:Fallback>
      </mc:AlternateContent>
      <mc:AlternateContent xmlns:mc="http://schemas.openxmlformats.org/markup-compatibility/2006">
        <mc:Choice xmlns:p14="http://schemas.microsoft.com/office/powerpoint/2010/main" Requires="p14">
          <p:contentPart p14:bwMode="auto" r:id="rId78">
            <p14:nvContentPartPr>
              <p14:cNvPr id="1053105" name=""/>
              <p14:cNvContentPartPr/>
              <p14:nvPr/>
            </p14:nvContentPartPr>
            <p14:xfrm>
              <a:off x="2713978" y="2083610"/>
              <a:ext cx="292130" cy="26762"/>
            </p14:xfrm>
          </p:contentPart>
        </mc:Choice>
        <mc:Fallback>
          <p:sp>
            <p:nvSpPr>
              <p:cNvPr id="1053105" name=""/>
              <p:cNvSpPr/>
              <p:nvPr/>
            </p:nvSpPr>
            <p:spPr>
              <a:xfrm>
                <a:off x="2713978" y="2083610"/>
                <a:ext cx="292130" cy="26762"/>
              </a:xfrm>
            </p:spPr>
          </p:sp>
        </mc:Fallback>
      </mc:AlternateContent>
      <mc:AlternateContent xmlns:mc="http://schemas.openxmlformats.org/markup-compatibility/2006">
        <mc:Choice xmlns:p14="http://schemas.microsoft.com/office/powerpoint/2010/main" Requires="p14">
          <p:contentPart p14:bwMode="auto" r:id="rId79">
            <p14:nvContentPartPr>
              <p14:cNvPr id="1053106" name=""/>
              <p14:cNvContentPartPr/>
              <p14:nvPr/>
            </p14:nvContentPartPr>
            <p14:xfrm>
              <a:off x="2928422" y="2016305"/>
              <a:ext cx="114400" cy="158921"/>
            </p14:xfrm>
          </p:contentPart>
        </mc:Choice>
        <mc:Fallback>
          <p:sp>
            <p:nvSpPr>
              <p:cNvPr id="1053106" name=""/>
              <p:cNvSpPr/>
              <p:nvPr/>
            </p:nvSpPr>
            <p:spPr>
              <a:xfrm>
                <a:off x="2928422" y="2016305"/>
                <a:ext cx="114400" cy="158921"/>
              </a:xfrm>
            </p:spPr>
          </p:sp>
        </mc:Fallback>
      </mc:AlternateContent>
      <mc:AlternateContent xmlns:mc="http://schemas.openxmlformats.org/markup-compatibility/2006">
        <mc:Choice xmlns:p14="http://schemas.microsoft.com/office/powerpoint/2010/main" Requires="p14">
          <p:contentPart p14:bwMode="auto" r:id="rId80">
            <p14:nvContentPartPr>
              <p14:cNvPr id="1053107" name=""/>
              <p14:cNvContentPartPr/>
              <p14:nvPr/>
            </p14:nvContentPartPr>
            <p14:xfrm>
              <a:off x="1506233" y="1709169"/>
              <a:ext cx="1586773" cy="323573"/>
            </p14:xfrm>
          </p:contentPart>
        </mc:Choice>
        <mc:Fallback>
          <p:sp>
            <p:nvSpPr>
              <p:cNvPr id="1053107" name=""/>
              <p:cNvSpPr/>
              <p:nvPr/>
            </p:nvSpPr>
            <p:spPr>
              <a:xfrm>
                <a:off x="1506233" y="1709169"/>
                <a:ext cx="1586773" cy="323573"/>
              </a:xfrm>
            </p:spPr>
          </p:sp>
        </mc:Fallback>
      </mc:AlternateContent>
      <mc:AlternateContent xmlns:mc="http://schemas.openxmlformats.org/markup-compatibility/2006">
        <mc:Choice xmlns:p14="http://schemas.microsoft.com/office/powerpoint/2010/main" Requires="p14">
          <p:contentPart p14:bwMode="auto" r:id="rId81">
            <p14:nvContentPartPr>
              <p14:cNvPr id="1053108" name=""/>
              <p14:cNvContentPartPr/>
              <p14:nvPr/>
            </p14:nvContentPartPr>
            <p14:xfrm>
              <a:off x="2065468" y="1335244"/>
              <a:ext cx="33414" cy="294570"/>
            </p14:xfrm>
          </p:contentPart>
        </mc:Choice>
        <mc:Fallback>
          <p:sp>
            <p:nvSpPr>
              <p:cNvPr id="1053108" name=""/>
              <p:cNvSpPr/>
              <p:nvPr/>
            </p:nvSpPr>
            <p:spPr>
              <a:xfrm>
                <a:off x="2065468" y="1335244"/>
                <a:ext cx="33414" cy="294570"/>
              </a:xfrm>
            </p:spPr>
          </p:sp>
        </mc:Fallback>
      </mc:AlternateContent>
      <mc:AlternateContent xmlns:mc="http://schemas.openxmlformats.org/markup-compatibility/2006">
        <mc:Choice xmlns:p14="http://schemas.microsoft.com/office/powerpoint/2010/main" Requires="p14">
          <p:contentPart p14:bwMode="auto" r:id="rId82">
            <p14:nvContentPartPr>
              <p14:cNvPr id="1053109" name=""/>
              <p14:cNvContentPartPr/>
              <p14:nvPr/>
            </p14:nvContentPartPr>
            <p14:xfrm>
              <a:off x="1948418" y="1625142"/>
              <a:ext cx="286531" cy="21821"/>
            </p14:xfrm>
          </p:contentPart>
        </mc:Choice>
        <mc:Fallback>
          <p:sp>
            <p:nvSpPr>
              <p:cNvPr id="1053109" name=""/>
              <p:cNvSpPr/>
              <p:nvPr/>
            </p:nvSpPr>
            <p:spPr>
              <a:xfrm>
                <a:off x="1948418" y="1625142"/>
                <a:ext cx="286531" cy="21821"/>
              </a:xfrm>
            </p:spPr>
          </p:sp>
        </mc:Fallback>
      </mc:AlternateContent>
      <mc:AlternateContent xmlns:mc="http://schemas.openxmlformats.org/markup-compatibility/2006">
        <mc:Choice xmlns:p14="http://schemas.microsoft.com/office/powerpoint/2010/main" Requires="p14">
          <p:contentPart p14:bwMode="auto" r:id="rId83">
            <p14:nvContentPartPr>
              <p14:cNvPr id="1053110" name=""/>
              <p14:cNvContentPartPr/>
              <p14:nvPr/>
            </p14:nvContentPartPr>
            <p14:xfrm>
              <a:off x="2277347" y="1475377"/>
              <a:ext cx="141683" cy="152908"/>
            </p14:xfrm>
          </p:contentPart>
        </mc:Choice>
        <mc:Fallback>
          <p:sp>
            <p:nvSpPr>
              <p:cNvPr id="1053110" name=""/>
              <p:cNvSpPr/>
              <p:nvPr/>
            </p:nvSpPr>
            <p:spPr>
              <a:xfrm>
                <a:off x="2277347" y="1475377"/>
                <a:ext cx="141683" cy="152908"/>
              </a:xfrm>
            </p:spPr>
          </p:sp>
        </mc:Fallback>
      </mc:AlternateContent>
      <mc:AlternateContent xmlns:mc="http://schemas.openxmlformats.org/markup-compatibility/2006">
        <mc:Choice xmlns:p14="http://schemas.microsoft.com/office/powerpoint/2010/main" Requires="p14">
          <p:contentPart p14:bwMode="auto" r:id="rId84">
            <p14:nvContentPartPr>
              <p14:cNvPr id="1053111" name=""/>
              <p14:cNvContentPartPr/>
              <p14:nvPr/>
            </p14:nvContentPartPr>
            <p14:xfrm>
              <a:off x="2372300" y="1545470"/>
              <a:ext cx="191213" cy="113446"/>
            </p14:xfrm>
          </p:contentPart>
        </mc:Choice>
        <mc:Fallback>
          <p:sp>
            <p:nvSpPr>
              <p:cNvPr id="1053111" name=""/>
              <p:cNvSpPr/>
              <p:nvPr/>
            </p:nvSpPr>
            <p:spPr>
              <a:xfrm>
                <a:off x="2372300" y="1545470"/>
                <a:ext cx="191213" cy="113446"/>
              </a:xfrm>
            </p:spPr>
          </p:sp>
        </mc:Fallback>
      </mc:AlternateContent>
      <mc:AlternateContent xmlns:mc="http://schemas.openxmlformats.org/markup-compatibility/2006">
        <mc:Choice xmlns:p14="http://schemas.microsoft.com/office/powerpoint/2010/main" Requires="p14">
          <p:contentPart p14:bwMode="auto" r:id="rId85">
            <p14:nvContentPartPr>
              <p14:cNvPr id="1053112" name=""/>
              <p14:cNvContentPartPr/>
              <p14:nvPr/>
            </p14:nvContentPartPr>
            <p14:xfrm>
              <a:off x="2413490" y="1552916"/>
              <a:ext cx="86516" cy="98911"/>
            </p14:xfrm>
          </p:contentPart>
        </mc:Choice>
        <mc:Fallback>
          <p:sp>
            <p:nvSpPr>
              <p:cNvPr id="1053112" name=""/>
              <p:cNvSpPr/>
              <p:nvPr/>
            </p:nvSpPr>
            <p:spPr>
              <a:xfrm>
                <a:off x="2413490" y="1552916"/>
                <a:ext cx="86516" cy="98911"/>
              </a:xfrm>
            </p:spPr>
          </p:sp>
        </mc:Fallback>
      </mc:AlternateContent>
      <mc:AlternateContent xmlns:mc="http://schemas.openxmlformats.org/markup-compatibility/2006">
        <mc:Choice xmlns:p14="http://schemas.microsoft.com/office/powerpoint/2010/main" Requires="p14">
          <p:contentPart p14:bwMode="auto" r:id="rId86">
            <p14:nvContentPartPr>
              <p14:cNvPr id="1053113" name=""/>
              <p14:cNvContentPartPr/>
              <p14:nvPr/>
            </p14:nvContentPartPr>
            <p14:xfrm>
              <a:off x="2577190" y="1509232"/>
              <a:ext cx="93545" cy="90835"/>
            </p14:xfrm>
          </p:contentPart>
        </mc:Choice>
        <mc:Fallback>
          <p:sp>
            <p:nvSpPr>
              <p:cNvPr id="1053113" name=""/>
              <p:cNvSpPr/>
              <p:nvPr/>
            </p:nvSpPr>
            <p:spPr>
              <a:xfrm>
                <a:off x="2577190" y="1509232"/>
                <a:ext cx="93545" cy="90835"/>
              </a:xfrm>
            </p:spPr>
          </p:sp>
        </mc:Fallback>
      </mc:AlternateContent>
      <mc:AlternateContent xmlns:mc="http://schemas.openxmlformats.org/markup-compatibility/2006">
        <mc:Choice xmlns:p14="http://schemas.microsoft.com/office/powerpoint/2010/main" Requires="p14">
          <p:contentPart p14:bwMode="auto" r:id="rId87">
            <p14:nvContentPartPr>
              <p14:cNvPr id="1053114" name=""/>
              <p14:cNvContentPartPr/>
              <p14:nvPr/>
            </p14:nvContentPartPr>
            <p14:xfrm>
              <a:off x="2248906" y="1400521"/>
              <a:ext cx="264746" cy="20399"/>
            </p14:xfrm>
          </p:contentPart>
        </mc:Choice>
        <mc:Fallback>
          <p:sp>
            <p:nvSpPr>
              <p:cNvPr id="1053114" name=""/>
              <p:cNvSpPr/>
              <p:nvPr/>
            </p:nvSpPr>
            <p:spPr>
              <a:xfrm>
                <a:off x="2248906" y="1400521"/>
                <a:ext cx="264746" cy="20399"/>
              </a:xfrm>
            </p:spPr>
          </p:sp>
        </mc:Fallback>
      </mc:AlternateContent>
      <mc:AlternateContent xmlns:mc="http://schemas.openxmlformats.org/markup-compatibility/2006">
        <mc:Choice xmlns:p14="http://schemas.microsoft.com/office/powerpoint/2010/main" Requires="p14">
          <p:contentPart p14:bwMode="auto" r:id="rId88">
            <p14:nvContentPartPr>
              <p14:cNvPr id="1053115" name=""/>
              <p14:cNvContentPartPr/>
              <p14:nvPr/>
            </p14:nvContentPartPr>
            <p14:xfrm>
              <a:off x="2406430" y="1357086"/>
              <a:ext cx="145617" cy="166542"/>
            </p14:xfrm>
          </p:contentPart>
        </mc:Choice>
        <mc:Fallback>
          <p:sp>
            <p:nvSpPr>
              <p:cNvPr id="1053115" name=""/>
              <p:cNvSpPr/>
              <p:nvPr/>
            </p:nvSpPr>
            <p:spPr>
              <a:xfrm>
                <a:off x="2406430" y="1357086"/>
                <a:ext cx="145617" cy="166542"/>
              </a:xfrm>
            </p:spPr>
          </p:sp>
        </mc:Fallback>
      </mc:AlternateContent>
      <mc:AlternateContent xmlns:mc="http://schemas.openxmlformats.org/markup-compatibility/2006">
        <mc:Choice xmlns:p14="http://schemas.microsoft.com/office/powerpoint/2010/main" Requires="p14">
          <p:contentPart p14:bwMode="auto" r:id="rId89">
            <p14:nvContentPartPr>
              <p14:cNvPr id="1053116" name=""/>
              <p14:cNvContentPartPr/>
              <p14:nvPr/>
            </p14:nvContentPartPr>
            <p14:xfrm>
              <a:off x="1548209" y="2084793"/>
              <a:ext cx="427474" cy="375248"/>
            </p14:xfrm>
          </p:contentPart>
        </mc:Choice>
        <mc:Fallback>
          <p:sp>
            <p:nvSpPr>
              <p:cNvPr id="1053116" name=""/>
              <p:cNvSpPr/>
              <p:nvPr/>
            </p:nvSpPr>
            <p:spPr>
              <a:xfrm>
                <a:off x="1548209" y="2084793"/>
                <a:ext cx="427474" cy="375248"/>
              </a:xfrm>
            </p:spPr>
          </p:sp>
        </mc:Fallback>
      </mc:AlternateContent>
      <mc:AlternateContent xmlns:mc="http://schemas.openxmlformats.org/markup-compatibility/2006">
        <mc:Choice xmlns:p14="http://schemas.microsoft.com/office/powerpoint/2010/main" Requires="p14">
          <p:contentPart p14:bwMode="auto" r:id="rId90">
            <p14:nvContentPartPr>
              <p14:cNvPr id="1053117" name=""/>
              <p14:cNvContentPartPr/>
              <p14:nvPr/>
            </p14:nvContentPartPr>
            <p14:xfrm>
              <a:off x="1741033" y="1994463"/>
              <a:ext cx="224696" cy="6522"/>
            </p14:xfrm>
          </p:contentPart>
        </mc:Choice>
        <mc:Fallback>
          <p:sp>
            <p:nvSpPr>
              <p:cNvPr id="1053117" name=""/>
              <p:cNvSpPr/>
              <p:nvPr/>
            </p:nvSpPr>
            <p:spPr>
              <a:xfrm>
                <a:off x="1741033" y="1994463"/>
                <a:ext cx="224696" cy="6522"/>
              </a:xfrm>
            </p:spPr>
          </p:sp>
        </mc:Fallback>
      </mc:AlternateContent>
      <mc:AlternateContent xmlns:mc="http://schemas.openxmlformats.org/markup-compatibility/2006">
        <mc:Choice xmlns:p14="http://schemas.microsoft.com/office/powerpoint/2010/main" Requires="p14">
          <p:contentPart p14:bwMode="auto" r:id="rId91">
            <p14:nvContentPartPr>
              <p14:cNvPr id="1053118" name=""/>
              <p14:cNvContentPartPr/>
              <p14:nvPr/>
            </p14:nvContentPartPr>
            <p14:xfrm>
              <a:off x="1898558" y="1936633"/>
              <a:ext cx="144579" cy="219910"/>
            </p14:xfrm>
          </p:contentPart>
        </mc:Choice>
        <mc:Fallback>
          <p:sp>
            <p:nvSpPr>
              <p:cNvPr id="1053118" name=""/>
              <p:cNvSpPr/>
              <p:nvPr/>
            </p:nvSpPr>
            <p:spPr>
              <a:xfrm>
                <a:off x="1898558" y="1936633"/>
                <a:ext cx="144579" cy="219910"/>
              </a:xfrm>
            </p:spPr>
          </p:sp>
        </mc:Fallback>
      </mc:AlternateContent>
      <mc:AlternateContent xmlns:mc="http://schemas.openxmlformats.org/markup-compatibility/2006">
        <mc:Choice xmlns:p14="http://schemas.microsoft.com/office/powerpoint/2010/main" Requires="p14">
          <p:contentPart p14:bwMode="auto" r:id="rId92">
            <p14:nvContentPartPr>
              <p14:cNvPr id="1053119" name=""/>
              <p14:cNvContentPartPr/>
              <p14:nvPr/>
            </p14:nvContentPartPr>
            <p14:xfrm>
              <a:off x="1929333" y="2414666"/>
              <a:ext cx="76447" cy="309057"/>
            </p14:xfrm>
          </p:contentPart>
        </mc:Choice>
        <mc:Fallback>
          <p:sp>
            <p:nvSpPr>
              <p:cNvPr id="1053119" name=""/>
              <p:cNvSpPr/>
              <p:nvPr/>
            </p:nvSpPr>
            <p:spPr>
              <a:xfrm>
                <a:off x="1929333" y="2414666"/>
                <a:ext cx="76447" cy="309057"/>
              </a:xfrm>
            </p:spPr>
          </p:sp>
        </mc:Fallback>
      </mc:AlternateContent>
      <mc:AlternateContent xmlns:mc="http://schemas.openxmlformats.org/markup-compatibility/2006">
        <mc:Choice xmlns:p14="http://schemas.microsoft.com/office/powerpoint/2010/main" Requires="p14">
          <p:contentPart p14:bwMode="auto" r:id="rId93">
            <p14:nvContentPartPr>
              <p14:cNvPr id="1053120" name=""/>
              <p14:cNvContentPartPr/>
              <p14:nvPr/>
            </p14:nvContentPartPr>
            <p14:xfrm>
              <a:off x="1967670" y="2434732"/>
              <a:ext cx="114674" cy="293542"/>
            </p14:xfrm>
          </p:contentPart>
        </mc:Choice>
        <mc:Fallback>
          <p:sp>
            <p:nvSpPr>
              <p:cNvPr id="1053120" name=""/>
              <p:cNvSpPr/>
              <p:nvPr/>
            </p:nvSpPr>
            <p:spPr>
              <a:xfrm>
                <a:off x="1967670" y="2434732"/>
                <a:ext cx="114674" cy="293542"/>
              </a:xfrm>
            </p:spPr>
          </p:sp>
        </mc:Fallback>
      </mc:AlternateContent>
      <mc:AlternateContent xmlns:mc="http://schemas.openxmlformats.org/markup-compatibility/2006">
        <mc:Choice xmlns:p14="http://schemas.microsoft.com/office/powerpoint/2010/main" Requires="p14">
          <p:contentPart p14:bwMode="auto" r:id="rId94">
            <p14:nvContentPartPr>
              <p14:cNvPr id="1053121" name=""/>
              <p14:cNvContentPartPr/>
              <p14:nvPr/>
            </p14:nvContentPartPr>
            <p14:xfrm>
              <a:off x="2062581" y="2320599"/>
              <a:ext cx="57481" cy="97688"/>
            </p14:xfrm>
          </p:contentPart>
        </mc:Choice>
        <mc:Fallback>
          <p:sp>
            <p:nvSpPr>
              <p:cNvPr id="1053121" name=""/>
              <p:cNvSpPr/>
              <p:nvPr/>
            </p:nvSpPr>
            <p:spPr>
              <a:xfrm>
                <a:off x="2062581" y="2320599"/>
                <a:ext cx="57481" cy="97688"/>
              </a:xfrm>
            </p:spPr>
          </p:sp>
        </mc:Fallback>
      </mc:AlternateContent>
      <mc:AlternateContent xmlns:mc="http://schemas.openxmlformats.org/markup-compatibility/2006">
        <mc:Choice xmlns:p14="http://schemas.microsoft.com/office/powerpoint/2010/main" Requires="p14">
          <p:contentPart p14:bwMode="auto" r:id="rId95">
            <p14:nvContentPartPr>
              <p14:cNvPr id="1053122" name=""/>
              <p14:cNvContentPartPr/>
              <p14:nvPr/>
            </p14:nvContentPartPr>
            <p14:xfrm>
              <a:off x="2066722" y="2407469"/>
              <a:ext cx="124821" cy="420987"/>
            </p14:xfrm>
          </p:contentPart>
        </mc:Choice>
        <mc:Fallback>
          <p:sp>
            <p:nvSpPr>
              <p:cNvPr id="1053122" name=""/>
              <p:cNvSpPr/>
              <p:nvPr/>
            </p:nvSpPr>
            <p:spPr>
              <a:xfrm>
                <a:off x="2066722" y="2407469"/>
                <a:ext cx="124821" cy="420987"/>
              </a:xfrm>
            </p:spPr>
          </p:sp>
        </mc:Fallback>
      </mc:AlternateContent>
      <mc:AlternateContent xmlns:mc="http://schemas.openxmlformats.org/markup-compatibility/2006">
        <mc:Choice xmlns:p14="http://schemas.microsoft.com/office/powerpoint/2010/main" Requires="p14">
          <p:contentPart p14:bwMode="auto" r:id="rId96">
            <p14:nvContentPartPr>
              <p14:cNvPr id="1053123" name=""/>
              <p14:cNvContentPartPr/>
              <p14:nvPr/>
            </p14:nvContentPartPr>
            <p14:xfrm>
              <a:off x="2184552" y="2646485"/>
              <a:ext cx="36911" cy="231599"/>
            </p14:xfrm>
          </p:contentPart>
        </mc:Choice>
        <mc:Fallback>
          <p:sp>
            <p:nvSpPr>
              <p:cNvPr id="1053123" name=""/>
              <p:cNvSpPr/>
              <p:nvPr/>
            </p:nvSpPr>
            <p:spPr>
              <a:xfrm>
                <a:off x="2184552" y="2646485"/>
                <a:ext cx="36911" cy="231599"/>
              </a:xfrm>
            </p:spPr>
          </p:sp>
        </mc:Fallback>
      </mc:AlternateContent>
      <mc:AlternateContent xmlns:mc="http://schemas.openxmlformats.org/markup-compatibility/2006">
        <mc:Choice xmlns:p14="http://schemas.microsoft.com/office/powerpoint/2010/main" Requires="p14">
          <p:contentPart p14:bwMode="auto" r:id="rId97">
            <p14:nvContentPartPr>
              <p14:cNvPr id="1053124" name=""/>
              <p14:cNvContentPartPr/>
              <p14:nvPr/>
            </p14:nvContentPartPr>
            <p14:xfrm>
              <a:off x="2184484" y="2606891"/>
              <a:ext cx="207696" cy="309501"/>
            </p14:xfrm>
          </p:contentPart>
        </mc:Choice>
        <mc:Fallback>
          <p:sp>
            <p:nvSpPr>
              <p:cNvPr id="1053124" name=""/>
              <p:cNvSpPr/>
              <p:nvPr/>
            </p:nvSpPr>
            <p:spPr>
              <a:xfrm>
                <a:off x="2184484" y="2606891"/>
                <a:ext cx="207696" cy="309501"/>
              </a:xfrm>
            </p:spPr>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52244" name="ZoneTexte 3"/>
          <p:cNvSpPr txBox="1"/>
          <p:nvPr/>
        </p:nvSpPr>
        <p:spPr>
          <a:xfrm>
            <a:off x="101600" y="449940"/>
            <a:ext cx="8044180" cy="510540"/>
          </a:xfrm>
          <a:prstGeom prst="rect"/>
          <a:solidFill>
            <a:schemeClr val="accent4">
              <a:lumMod val="60000"/>
              <a:lumOff val="40000"/>
            </a:schemeClr>
          </a:solidFill>
        </p:spPr>
        <p:txBody>
          <a:bodyPr rtlCol="0" wrap="none">
            <a:spAutoFit/>
          </a:bodyPr>
          <a:p>
            <a:r>
              <a:rPr b="1" dirty="0" sz="2800" lang="fr-MA" u="sng">
                <a:latin typeface="+mj-lt"/>
              </a:rPr>
              <a:t>Loi de composition des vitesses dans R et dans R’</a:t>
            </a:r>
            <a:endParaRPr b="1" dirty="0" sz="2800" lang="en-US" u="sng">
              <a:latin typeface="+mj-lt"/>
            </a:endParaRPr>
          </a:p>
        </p:txBody>
      </p:sp>
      <p:sp>
        <p:nvSpPr>
          <p:cNvPr id="1052245" name="Rectangle 5"/>
          <p:cNvSpPr>
            <a:spLocks noChangeAspect="1" noMove="1" noResize="1" noRot="1" noAdjustHandles="1" noEditPoints="1" noChangeArrowheads="1" noChangeShapeType="1" noTextEdit="1"/>
          </p:cNvSpPr>
          <p:nvPr/>
        </p:nvSpPr>
        <p:spPr>
          <a:xfrm>
            <a:off x="702083" y="1871138"/>
            <a:ext cx="9517349" cy="619208"/>
          </a:xfrm>
          <a:prstGeom prst="rect"/>
          <a:blipFill rotWithShape="0">
            <a:blip xmlns:r="http://schemas.openxmlformats.org/officeDocument/2006/relationships" r:embed="rId1"/>
            <a:stretch>
              <a:fillRect/>
            </a:stretch>
          </a:blipFill>
          <a:ln>
            <a:solidFill>
              <a:schemeClr val="tx1"/>
            </a:solidFill>
          </a:ln>
        </p:spPr>
        <p:txBody>
          <a:bodyPr/>
          <a:p>
            <a:r>
              <a:rPr lang="en-US">
                <a:noFill/>
              </a:rPr>
              <a:t> </a:t>
            </a:r>
          </a:p>
        </p:txBody>
      </p:sp>
      <p:cxnSp>
        <p:nvCxnSpPr>
          <p:cNvPr id="3145895" name="Connecteur droit avec flèche 7"/>
          <p:cNvCxnSpPr>
            <a:cxnSpLocks/>
          </p:cNvCxnSpPr>
          <p:nvPr/>
        </p:nvCxnSpPr>
        <p:spPr>
          <a:xfrm flipH="1" flipV="1">
            <a:off x="1494972" y="2511897"/>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46" name="ZoneTexte 8"/>
          <p:cNvSpPr txBox="1"/>
          <p:nvPr/>
        </p:nvSpPr>
        <p:spPr>
          <a:xfrm>
            <a:off x="566060" y="3237611"/>
            <a:ext cx="2329179" cy="447040"/>
          </a:xfrm>
          <a:prstGeom prst="rect"/>
          <a:solidFill>
            <a:schemeClr val="accent4">
              <a:lumMod val="40000"/>
              <a:lumOff val="60000"/>
            </a:schemeClr>
          </a:solidFill>
          <a:ln>
            <a:solidFill>
              <a:schemeClr val="tx1"/>
            </a:solidFill>
          </a:ln>
        </p:spPr>
        <p:txBody>
          <a:bodyPr rtlCol="0" wrap="none">
            <a:spAutoFit/>
          </a:bodyPr>
          <a:p>
            <a:r>
              <a:rPr b="1" dirty="0" sz="2400" lang="fr-MA"/>
              <a:t>Vitesse absolue</a:t>
            </a:r>
            <a:endParaRPr b="1" dirty="0" sz="2400" lang="en-US"/>
          </a:p>
        </p:txBody>
      </p:sp>
      <p:sp>
        <p:nvSpPr>
          <p:cNvPr id="1052247" name="Rectangle 11"/>
          <p:cNvSpPr>
            <a:spLocks noChangeAspect="1" noMove="1" noResize="1" noRot="1" noAdjustHandles="1" noEditPoints="1" noChangeArrowheads="1" noChangeShapeType="1" noTextEdit="1"/>
          </p:cNvSpPr>
          <p:nvPr/>
        </p:nvSpPr>
        <p:spPr>
          <a:xfrm>
            <a:off x="2387570" y="5119082"/>
            <a:ext cx="5529975" cy="685059"/>
          </a:xfrm>
          <a:prstGeom prst="rect"/>
          <a:blipFill rotWithShape="0">
            <a:blip xmlns:r="http://schemas.openxmlformats.org/officeDocument/2006/relationships" r:embed="rId2"/>
            <a:stretch>
              <a:fillRect/>
            </a:stretch>
          </a:blipFill>
          <a:ln>
            <a:solidFill>
              <a:schemeClr val="tx1"/>
            </a:solidFill>
          </a:ln>
        </p:spPr>
        <p:txBody>
          <a:bodyPr/>
          <a:p>
            <a:r>
              <a:rPr lang="en-US">
                <a:noFill/>
              </a:rPr>
              <a:t> </a:t>
            </a:r>
          </a:p>
        </p:txBody>
      </p:sp>
      <p:cxnSp>
        <p:nvCxnSpPr>
          <p:cNvPr id="3145896" name="Connecteur droit avec flèche 12"/>
          <p:cNvCxnSpPr>
            <a:cxnSpLocks/>
          </p:cNvCxnSpPr>
          <p:nvPr/>
        </p:nvCxnSpPr>
        <p:spPr>
          <a:xfrm flipH="1" flipV="1">
            <a:off x="4698998" y="2511897"/>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48" name="ZoneTexte 13"/>
          <p:cNvSpPr txBox="1"/>
          <p:nvPr/>
        </p:nvSpPr>
        <p:spPr>
          <a:xfrm>
            <a:off x="3809999" y="3244871"/>
            <a:ext cx="2265680" cy="447040"/>
          </a:xfrm>
          <a:prstGeom prst="rect"/>
          <a:solidFill>
            <a:schemeClr val="accent4">
              <a:lumMod val="40000"/>
              <a:lumOff val="60000"/>
            </a:schemeClr>
          </a:solidFill>
          <a:ln>
            <a:solidFill>
              <a:schemeClr val="tx1"/>
            </a:solidFill>
          </a:ln>
        </p:spPr>
        <p:txBody>
          <a:bodyPr rtlCol="0" wrap="none">
            <a:spAutoFit/>
          </a:bodyPr>
          <a:p>
            <a:r>
              <a:rPr b="1" dirty="0" sz="2400" lang="fr-MA"/>
              <a:t>Vitesse relative</a:t>
            </a:r>
            <a:endParaRPr b="1" dirty="0" sz="2400" lang="en-US"/>
          </a:p>
        </p:txBody>
      </p:sp>
      <p:cxnSp>
        <p:nvCxnSpPr>
          <p:cNvPr id="3145897" name="Connecteur droit avec flèche 14"/>
          <p:cNvCxnSpPr>
            <a:cxnSpLocks/>
          </p:cNvCxnSpPr>
          <p:nvPr/>
        </p:nvCxnSpPr>
        <p:spPr>
          <a:xfrm flipH="1" flipV="1">
            <a:off x="8265888" y="2489710"/>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49" name="ZoneTexte 15"/>
          <p:cNvSpPr txBox="1"/>
          <p:nvPr/>
        </p:nvSpPr>
        <p:spPr>
          <a:xfrm>
            <a:off x="7119262" y="3237610"/>
            <a:ext cx="3459480" cy="447040"/>
          </a:xfrm>
          <a:prstGeom prst="rect"/>
          <a:solidFill>
            <a:schemeClr val="accent4">
              <a:lumMod val="40000"/>
              <a:lumOff val="60000"/>
            </a:schemeClr>
          </a:solidFill>
          <a:ln>
            <a:solidFill>
              <a:schemeClr val="tx1"/>
            </a:solidFill>
          </a:ln>
        </p:spPr>
        <p:txBody>
          <a:bodyPr rtlCol="0" wrap="none">
            <a:spAutoFit/>
          </a:bodyPr>
          <a:p>
            <a:r>
              <a:rPr b="1" dirty="0" sz="2400" lang="fr-MA"/>
              <a:t>Vitesse d’</a:t>
            </a:r>
            <a:r>
              <a:rPr b="1" dirty="0" sz="2400" lang="fr-MA" err="1"/>
              <a:t>entraînnement</a:t>
            </a:r>
            <a:endParaRPr b="1" dirty="0" sz="2400" lang="en-US"/>
          </a:p>
        </p:txBody>
      </p:sp>
      <p:sp>
        <p:nvSpPr>
          <p:cNvPr id="1052250" name="ZoneTexte 16"/>
          <p:cNvSpPr txBox="1"/>
          <p:nvPr/>
        </p:nvSpPr>
        <p:spPr>
          <a:xfrm>
            <a:off x="1159574" y="5223722"/>
            <a:ext cx="932180" cy="510540"/>
          </a:xfrm>
          <a:prstGeom prst="rect"/>
          <a:noFill/>
        </p:spPr>
        <p:txBody>
          <a:bodyPr rtlCol="0" wrap="none">
            <a:spAutoFit/>
          </a:bodyPr>
          <a:p>
            <a:r>
              <a:rPr dirty="0" sz="2800" lang="fr-MA"/>
              <a:t>avec</a:t>
            </a:r>
            <a:endParaRPr dirty="0" sz="2800"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3150" name=""/>
              <p14:cNvContentPartPr/>
              <p14:nvPr/>
            </p14:nvContentPartPr>
            <p14:xfrm>
              <a:off x="322712" y="364967"/>
              <a:ext cx="168808" cy="389489"/>
            </p14:xfrm>
          </p:contentPart>
        </mc:Choice>
        <mc:Fallback>
          <p:sp>
            <p:nvSpPr>
              <p:cNvPr id="1053150" name=""/>
              <p:cNvSpPr/>
              <p:nvPr/>
            </p:nvSpPr>
            <p:spPr>
              <a:xfrm>
                <a:off x="322712" y="364967"/>
                <a:ext cx="168808" cy="389489"/>
              </a:xfrm>
            </p:spPr>
          </p:sp>
        </mc:Fallback>
      </mc:AlternateContent>
      <mc:AlternateContent xmlns:mc="http://schemas.openxmlformats.org/markup-compatibility/2006">
        <mc:Choice xmlns:p14="http://schemas.microsoft.com/office/powerpoint/2010/main" Requires="p14">
          <p:contentPart p14:bwMode="auto" r:id="rId2">
            <p14:nvContentPartPr>
              <p14:cNvPr id="1053151" name=""/>
              <p14:cNvContentPartPr/>
              <p14:nvPr/>
            </p14:nvContentPartPr>
            <p14:xfrm>
              <a:off x="466407" y="395062"/>
              <a:ext cx="13107" cy="304308"/>
            </p14:xfrm>
          </p:contentPart>
        </mc:Choice>
        <mc:Fallback>
          <p:sp>
            <p:nvSpPr>
              <p:cNvPr id="1053151" name=""/>
              <p:cNvSpPr/>
              <p:nvPr/>
            </p:nvSpPr>
            <p:spPr>
              <a:xfrm>
                <a:off x="466407" y="395062"/>
                <a:ext cx="13107" cy="304308"/>
              </a:xfrm>
            </p:spPr>
          </p:sp>
        </mc:Fallback>
      </mc:AlternateContent>
      <mc:AlternateContent xmlns:mc="http://schemas.openxmlformats.org/markup-compatibility/2006">
        <mc:Choice xmlns:p14="http://schemas.microsoft.com/office/powerpoint/2010/main" Requires="p14">
          <p:contentPart p14:bwMode="auto" r:id="rId3">
            <p14:nvContentPartPr>
              <p14:cNvPr id="1053152" name=""/>
              <p14:cNvContentPartPr/>
              <p14:nvPr/>
            </p14:nvContentPartPr>
            <p14:xfrm>
              <a:off x="528323" y="534710"/>
              <a:ext cx="481638" cy="210122"/>
            </p14:xfrm>
          </p:contentPart>
        </mc:Choice>
        <mc:Fallback>
          <p:sp>
            <p:nvSpPr>
              <p:cNvPr id="1053152" name=""/>
              <p:cNvSpPr/>
              <p:nvPr/>
            </p:nvSpPr>
            <p:spPr>
              <a:xfrm>
                <a:off x="528323" y="534710"/>
                <a:ext cx="481638" cy="210122"/>
              </a:xfrm>
            </p:spPr>
          </p:sp>
        </mc:Fallback>
      </mc:AlternateContent>
      <mc:AlternateContent xmlns:mc="http://schemas.openxmlformats.org/markup-compatibility/2006">
        <mc:Choice xmlns:p14="http://schemas.microsoft.com/office/powerpoint/2010/main" Requires="p14">
          <p:contentPart p14:bwMode="auto" r:id="rId4">
            <p14:nvContentPartPr>
              <p14:cNvPr id="1053153" name=""/>
              <p14:cNvContentPartPr/>
              <p14:nvPr/>
            </p14:nvContentPartPr>
            <p14:xfrm>
              <a:off x="1226101" y="478209"/>
              <a:ext cx="40053" cy="270789"/>
            </p14:xfrm>
          </p:contentPart>
        </mc:Choice>
        <mc:Fallback>
          <p:sp>
            <p:nvSpPr>
              <p:cNvPr id="1053153" name=""/>
              <p:cNvSpPr/>
              <p:nvPr/>
            </p:nvSpPr>
            <p:spPr>
              <a:xfrm>
                <a:off x="1226101" y="478209"/>
                <a:ext cx="40053" cy="270789"/>
              </a:xfrm>
            </p:spPr>
          </p:sp>
        </mc:Fallback>
      </mc:AlternateContent>
      <mc:AlternateContent xmlns:mc="http://schemas.openxmlformats.org/markup-compatibility/2006">
        <mc:Choice xmlns:p14="http://schemas.microsoft.com/office/powerpoint/2010/main" Requires="p14">
          <p:contentPart p14:bwMode="auto" r:id="rId5">
            <p14:nvContentPartPr>
              <p14:cNvPr id="1053154" name=""/>
              <p14:cNvContentPartPr/>
              <p14:nvPr/>
            </p14:nvContentPartPr>
            <p14:xfrm>
              <a:off x="1272873" y="300333"/>
              <a:ext cx="186991" cy="333326"/>
            </p14:xfrm>
          </p:contentPart>
        </mc:Choice>
        <mc:Fallback>
          <p:sp>
            <p:nvSpPr>
              <p:cNvPr id="1053154" name=""/>
              <p:cNvSpPr/>
              <p:nvPr/>
            </p:nvSpPr>
            <p:spPr>
              <a:xfrm>
                <a:off x="1272873" y="300333"/>
                <a:ext cx="186991" cy="333326"/>
              </a:xfrm>
            </p:spPr>
          </p:sp>
        </mc:Fallback>
      </mc:AlternateContent>
      <mc:AlternateContent xmlns:mc="http://schemas.openxmlformats.org/markup-compatibility/2006">
        <mc:Choice xmlns:p14="http://schemas.microsoft.com/office/powerpoint/2010/main" Requires="p14">
          <p:contentPart p14:bwMode="auto" r:id="rId6">
            <p14:nvContentPartPr>
              <p14:cNvPr id="1053155" name=""/>
              <p14:cNvContentPartPr/>
              <p14:nvPr/>
            </p14:nvContentPartPr>
            <p14:xfrm>
              <a:off x="1552170" y="263268"/>
              <a:ext cx="151199" cy="415666"/>
            </p14:xfrm>
          </p:contentPart>
        </mc:Choice>
        <mc:Fallback>
          <p:sp>
            <p:nvSpPr>
              <p:cNvPr id="1053155" name=""/>
              <p:cNvSpPr/>
              <p:nvPr/>
            </p:nvSpPr>
            <p:spPr>
              <a:xfrm>
                <a:off x="1552170" y="263268"/>
                <a:ext cx="151199" cy="415666"/>
              </a:xfrm>
            </p:spPr>
          </p:sp>
        </mc:Fallback>
      </mc:AlternateContent>
      <mc:AlternateContent xmlns:mc="http://schemas.openxmlformats.org/markup-compatibility/2006">
        <mc:Choice xmlns:p14="http://schemas.microsoft.com/office/powerpoint/2010/main" Requires="p14">
          <p:contentPart p14:bwMode="auto" r:id="rId7">
            <p14:nvContentPartPr>
              <p14:cNvPr id="1053156" name=""/>
              <p14:cNvContentPartPr/>
              <p14:nvPr/>
            </p14:nvContentPartPr>
            <p14:xfrm>
              <a:off x="1099721" y="270466"/>
              <a:ext cx="133880" cy="480014"/>
            </p14:xfrm>
          </p:contentPart>
        </mc:Choice>
        <mc:Fallback>
          <p:sp>
            <p:nvSpPr>
              <p:cNvPr id="1053156" name=""/>
              <p:cNvSpPr/>
              <p:nvPr/>
            </p:nvSpPr>
            <p:spPr>
              <a:xfrm>
                <a:off x="1099721" y="270466"/>
                <a:ext cx="133880" cy="480014"/>
              </a:xfrm>
            </p:spPr>
          </p:sp>
        </mc:Fallback>
      </mc:AlternateContent>
      <mc:AlternateContent xmlns:mc="http://schemas.openxmlformats.org/markup-compatibility/2006">
        <mc:Choice xmlns:p14="http://schemas.microsoft.com/office/powerpoint/2010/main" Requires="p14">
          <p:contentPart p14:bwMode="auto" r:id="rId8">
            <p14:nvContentPartPr>
              <p14:cNvPr id="1053157" name=""/>
              <p14:cNvContentPartPr/>
              <p14:nvPr/>
            </p14:nvContentPartPr>
            <p14:xfrm>
              <a:off x="2145876" y="345861"/>
              <a:ext cx="252938" cy="286145"/>
            </p14:xfrm>
          </p:contentPart>
        </mc:Choice>
        <mc:Fallback>
          <p:sp>
            <p:nvSpPr>
              <p:cNvPr id="1053157" name=""/>
              <p:cNvSpPr/>
              <p:nvPr/>
            </p:nvSpPr>
            <p:spPr>
              <a:xfrm>
                <a:off x="2145876" y="345861"/>
                <a:ext cx="252938" cy="286145"/>
              </a:xfrm>
            </p:spPr>
          </p:sp>
        </mc:Fallback>
      </mc:AlternateContent>
      <mc:AlternateContent xmlns:mc="http://schemas.openxmlformats.org/markup-compatibility/2006">
        <mc:Choice xmlns:p14="http://schemas.microsoft.com/office/powerpoint/2010/main" Requires="p14">
          <p:contentPart p14:bwMode="auto" r:id="rId9">
            <p14:nvContentPartPr>
              <p14:cNvPr id="1053158" name=""/>
              <p14:cNvContentPartPr/>
              <p14:nvPr/>
            </p14:nvContentPartPr>
            <p14:xfrm>
              <a:off x="2391461" y="371980"/>
              <a:ext cx="57769" cy="308906"/>
            </p14:xfrm>
          </p:contentPart>
        </mc:Choice>
        <mc:Fallback>
          <p:sp>
            <p:nvSpPr>
              <p:cNvPr id="1053158" name=""/>
              <p:cNvSpPr/>
              <p:nvPr/>
            </p:nvSpPr>
            <p:spPr>
              <a:xfrm>
                <a:off x="2391461" y="371980"/>
                <a:ext cx="57769" cy="308906"/>
              </a:xfrm>
            </p:spPr>
          </p:sp>
        </mc:Fallback>
      </mc:AlternateContent>
      <mc:AlternateContent xmlns:mc="http://schemas.openxmlformats.org/markup-compatibility/2006">
        <mc:Choice xmlns:p14="http://schemas.microsoft.com/office/powerpoint/2010/main" Requires="p14">
          <p:contentPart p14:bwMode="auto" r:id="rId10">
            <p14:nvContentPartPr>
              <p14:cNvPr id="1053159" name=""/>
              <p14:cNvContentPartPr/>
              <p14:nvPr/>
            </p14:nvContentPartPr>
            <p14:xfrm>
              <a:off x="2435111" y="321717"/>
              <a:ext cx="225304" cy="298937"/>
            </p14:xfrm>
          </p:contentPart>
        </mc:Choice>
        <mc:Fallback>
          <p:sp>
            <p:nvSpPr>
              <p:cNvPr id="1053159" name=""/>
              <p:cNvSpPr/>
              <p:nvPr/>
            </p:nvSpPr>
            <p:spPr>
              <a:xfrm>
                <a:off x="2435111" y="321717"/>
                <a:ext cx="225304" cy="298937"/>
              </a:xfrm>
            </p:spPr>
          </p:sp>
        </mc:Fallback>
      </mc:AlternateContent>
      <mc:AlternateContent xmlns:mc="http://schemas.openxmlformats.org/markup-compatibility/2006">
        <mc:Choice xmlns:p14="http://schemas.microsoft.com/office/powerpoint/2010/main" Requires="p14">
          <p:contentPart p14:bwMode="auto" r:id="rId11">
            <p14:nvContentPartPr>
              <p14:cNvPr id="1053160" name=""/>
              <p14:cNvContentPartPr/>
              <p14:nvPr/>
            </p14:nvContentPartPr>
            <p14:xfrm>
              <a:off x="2306268" y="178779"/>
              <a:ext cx="471659" cy="48251"/>
            </p14:xfrm>
          </p:contentPart>
        </mc:Choice>
        <mc:Fallback>
          <p:sp>
            <p:nvSpPr>
              <p:cNvPr id="1053160" name=""/>
              <p:cNvSpPr/>
              <p:nvPr/>
            </p:nvSpPr>
            <p:spPr>
              <a:xfrm>
                <a:off x="2306268" y="178779"/>
                <a:ext cx="471659" cy="48251"/>
              </a:xfrm>
            </p:spPr>
          </p:sp>
        </mc:Fallback>
      </mc:AlternateContent>
      <mc:AlternateContent xmlns:mc="http://schemas.openxmlformats.org/markup-compatibility/2006">
        <mc:Choice xmlns:p14="http://schemas.microsoft.com/office/powerpoint/2010/main" Requires="p14">
          <p:contentPart p14:bwMode="auto" r:id="rId12">
            <p14:nvContentPartPr>
              <p14:cNvPr id="1053161" name=""/>
              <p14:cNvContentPartPr/>
              <p14:nvPr/>
            </p14:nvContentPartPr>
            <p14:xfrm>
              <a:off x="277251" y="1183097"/>
              <a:ext cx="140930" cy="263734"/>
            </p14:xfrm>
          </p:contentPart>
        </mc:Choice>
        <mc:Fallback>
          <p:sp>
            <p:nvSpPr>
              <p:cNvPr id="1053161" name=""/>
              <p:cNvSpPr/>
              <p:nvPr/>
            </p:nvSpPr>
            <p:spPr>
              <a:xfrm>
                <a:off x="277251" y="1183097"/>
                <a:ext cx="140930" cy="263734"/>
              </a:xfrm>
            </p:spPr>
          </p:sp>
        </mc:Fallback>
      </mc:AlternateContent>
      <mc:AlternateContent xmlns:mc="http://schemas.openxmlformats.org/markup-compatibility/2006">
        <mc:Choice xmlns:p14="http://schemas.microsoft.com/office/powerpoint/2010/main" Requires="p14">
          <p:contentPart p14:bwMode="auto" r:id="rId13">
            <p14:nvContentPartPr>
              <p14:cNvPr id="1053162" name=""/>
              <p14:cNvContentPartPr/>
              <p14:nvPr/>
            </p14:nvContentPartPr>
            <p14:xfrm>
              <a:off x="427371" y="1052792"/>
              <a:ext cx="4930" cy="386659"/>
            </p14:xfrm>
          </p:contentPart>
        </mc:Choice>
        <mc:Fallback>
          <p:sp>
            <p:nvSpPr>
              <p:cNvPr id="1053162" name=""/>
              <p:cNvSpPr/>
              <p:nvPr/>
            </p:nvSpPr>
            <p:spPr>
              <a:xfrm>
                <a:off x="427371" y="1052792"/>
                <a:ext cx="4930" cy="386659"/>
              </a:xfrm>
            </p:spPr>
          </p:sp>
        </mc:Fallback>
      </mc:AlternateContent>
      <mc:AlternateContent xmlns:mc="http://schemas.openxmlformats.org/markup-compatibility/2006">
        <mc:Choice xmlns:p14="http://schemas.microsoft.com/office/powerpoint/2010/main" Requires="p14">
          <p:contentPart p14:bwMode="auto" r:id="rId14">
            <p14:nvContentPartPr>
              <p14:cNvPr id="1053163" name=""/>
              <p14:cNvContentPartPr/>
              <p14:nvPr/>
            </p14:nvContentPartPr>
            <p14:xfrm>
              <a:off x="480186" y="1233342"/>
              <a:ext cx="420989" cy="188099"/>
            </p14:xfrm>
          </p:contentPart>
        </mc:Choice>
        <mc:Fallback>
          <p:sp>
            <p:nvSpPr>
              <p:cNvPr id="1053163" name=""/>
              <p:cNvSpPr/>
              <p:nvPr/>
            </p:nvSpPr>
            <p:spPr>
              <a:xfrm>
                <a:off x="480186" y="1233342"/>
                <a:ext cx="420989" cy="188099"/>
              </a:xfrm>
            </p:spPr>
          </p:sp>
        </mc:Fallback>
      </mc:AlternateContent>
      <mc:AlternateContent xmlns:mc="http://schemas.openxmlformats.org/markup-compatibility/2006">
        <mc:Choice xmlns:p14="http://schemas.microsoft.com/office/powerpoint/2010/main" Requires="p14">
          <p:contentPart p14:bwMode="auto" r:id="rId15">
            <p14:nvContentPartPr>
              <p14:cNvPr id="1053164" name=""/>
              <p14:cNvContentPartPr/>
              <p14:nvPr/>
            </p14:nvContentPartPr>
            <p14:xfrm>
              <a:off x="1158714" y="1118069"/>
              <a:ext cx="51617" cy="306479"/>
            </p14:xfrm>
          </p:contentPart>
        </mc:Choice>
        <mc:Fallback>
          <p:sp>
            <p:nvSpPr>
              <p:cNvPr id="1053164" name=""/>
              <p:cNvSpPr/>
              <p:nvPr/>
            </p:nvSpPr>
            <p:spPr>
              <a:xfrm>
                <a:off x="1158714" y="1118069"/>
                <a:ext cx="51617" cy="306479"/>
              </a:xfrm>
            </p:spPr>
          </p:sp>
        </mc:Fallback>
      </mc:AlternateContent>
      <mc:AlternateContent xmlns:mc="http://schemas.openxmlformats.org/markup-compatibility/2006">
        <mc:Choice xmlns:p14="http://schemas.microsoft.com/office/powerpoint/2010/main" Requires="p14">
          <p:contentPart p14:bwMode="auto" r:id="rId16">
            <p14:nvContentPartPr>
              <p14:cNvPr id="1053165" name=""/>
              <p14:cNvContentPartPr/>
              <p14:nvPr/>
            </p14:nvContentPartPr>
            <p14:xfrm>
              <a:off x="1147559" y="1009916"/>
              <a:ext cx="220692" cy="341351"/>
            </p14:xfrm>
          </p:contentPart>
        </mc:Choice>
        <mc:Fallback>
          <p:sp>
            <p:nvSpPr>
              <p:cNvPr id="1053165" name=""/>
              <p:cNvSpPr/>
              <p:nvPr/>
            </p:nvSpPr>
            <p:spPr>
              <a:xfrm>
                <a:off x="1147559" y="1009916"/>
                <a:ext cx="220692" cy="341351"/>
              </a:xfrm>
            </p:spPr>
          </p:sp>
        </mc:Fallback>
      </mc:AlternateContent>
      <mc:AlternateContent xmlns:mc="http://schemas.openxmlformats.org/markup-compatibility/2006">
        <mc:Choice xmlns:p14="http://schemas.microsoft.com/office/powerpoint/2010/main" Requires="p14">
          <p:contentPart p14:bwMode="auto" r:id="rId17">
            <p14:nvContentPartPr>
              <p14:cNvPr id="1053166" name=""/>
              <p14:cNvContentPartPr/>
              <p14:nvPr/>
            </p14:nvContentPartPr>
            <p14:xfrm>
              <a:off x="1387335" y="951527"/>
              <a:ext cx="60711" cy="105010"/>
            </p14:xfrm>
          </p:contentPart>
        </mc:Choice>
        <mc:Fallback>
          <p:sp>
            <p:nvSpPr>
              <p:cNvPr id="1053166" name=""/>
              <p:cNvSpPr/>
              <p:nvPr/>
            </p:nvSpPr>
            <p:spPr>
              <a:xfrm>
                <a:off x="1387335" y="951527"/>
                <a:ext cx="60711" cy="105010"/>
              </a:xfrm>
            </p:spPr>
          </p:sp>
        </mc:Fallback>
      </mc:AlternateContent>
      <mc:AlternateContent xmlns:mc="http://schemas.openxmlformats.org/markup-compatibility/2006">
        <mc:Choice xmlns:p14="http://schemas.microsoft.com/office/powerpoint/2010/main" Requires="p14">
          <p:contentPart p14:bwMode="auto" r:id="rId18">
            <p14:nvContentPartPr>
              <p14:cNvPr id="1053167" name=""/>
              <p14:cNvContentPartPr/>
              <p14:nvPr/>
            </p14:nvContentPartPr>
            <p14:xfrm>
              <a:off x="1555269" y="915538"/>
              <a:ext cx="74859" cy="417476"/>
            </p14:xfrm>
          </p:contentPart>
        </mc:Choice>
        <mc:Fallback>
          <p:sp>
            <p:nvSpPr>
              <p:cNvPr id="1053167" name=""/>
              <p:cNvSpPr/>
              <p:nvPr/>
            </p:nvSpPr>
            <p:spPr>
              <a:xfrm>
                <a:off x="1555269" y="915538"/>
                <a:ext cx="74859" cy="417476"/>
              </a:xfrm>
            </p:spPr>
          </p:sp>
        </mc:Fallback>
      </mc:AlternateContent>
      <mc:AlternateContent xmlns:mc="http://schemas.openxmlformats.org/markup-compatibility/2006">
        <mc:Choice xmlns:p14="http://schemas.microsoft.com/office/powerpoint/2010/main" Requires="p14">
          <p:contentPart p14:bwMode="auto" r:id="rId19">
            <p14:nvContentPartPr>
              <p14:cNvPr id="1053168" name=""/>
              <p14:cNvContentPartPr/>
              <p14:nvPr/>
            </p14:nvContentPartPr>
            <p14:xfrm>
              <a:off x="952494" y="976843"/>
              <a:ext cx="116523" cy="480830"/>
            </p14:xfrm>
          </p:contentPart>
        </mc:Choice>
        <mc:Fallback>
          <p:sp>
            <p:nvSpPr>
              <p:cNvPr id="1053168" name=""/>
              <p:cNvSpPr/>
              <p:nvPr/>
            </p:nvSpPr>
            <p:spPr>
              <a:xfrm>
                <a:off x="952494" y="976843"/>
                <a:ext cx="116523" cy="480830"/>
              </a:xfrm>
            </p:spPr>
          </p:sp>
        </mc:Fallback>
      </mc:AlternateContent>
      <mc:AlternateContent xmlns:mc="http://schemas.openxmlformats.org/markup-compatibility/2006">
        <mc:Choice xmlns:p14="http://schemas.microsoft.com/office/powerpoint/2010/main" Requires="p14">
          <p:contentPart p14:bwMode="auto" r:id="rId20">
            <p14:nvContentPartPr>
              <p14:cNvPr id="1053169" name=""/>
              <p14:cNvContentPartPr/>
              <p14:nvPr/>
            </p14:nvContentPartPr>
            <p14:xfrm>
              <a:off x="2036828" y="1002408"/>
              <a:ext cx="257757" cy="247617"/>
            </p14:xfrm>
          </p:contentPart>
        </mc:Choice>
        <mc:Fallback>
          <p:sp>
            <p:nvSpPr>
              <p:cNvPr id="1053169" name=""/>
              <p:cNvSpPr/>
              <p:nvPr/>
            </p:nvSpPr>
            <p:spPr>
              <a:xfrm>
                <a:off x="2036828" y="1002408"/>
                <a:ext cx="257757" cy="247617"/>
              </a:xfrm>
            </p:spPr>
          </p:sp>
        </mc:Fallback>
      </mc:AlternateContent>
      <mc:AlternateContent xmlns:mc="http://schemas.openxmlformats.org/markup-compatibility/2006">
        <mc:Choice xmlns:p14="http://schemas.microsoft.com/office/powerpoint/2010/main" Requires="p14">
          <p:contentPart p14:bwMode="auto" r:id="rId21">
            <p14:nvContentPartPr>
              <p14:cNvPr id="1053170" name=""/>
              <p14:cNvContentPartPr/>
              <p14:nvPr/>
            </p14:nvContentPartPr>
            <p14:xfrm>
              <a:off x="2298312" y="893448"/>
              <a:ext cx="57816" cy="116977"/>
            </p14:xfrm>
          </p:contentPart>
        </mc:Choice>
        <mc:Fallback>
          <p:sp>
            <p:nvSpPr>
              <p:cNvPr id="1053170" name=""/>
              <p:cNvSpPr/>
              <p:nvPr/>
            </p:nvSpPr>
            <p:spPr>
              <a:xfrm>
                <a:off x="2298312" y="893448"/>
                <a:ext cx="57816" cy="116977"/>
              </a:xfrm>
            </p:spPr>
          </p:sp>
        </mc:Fallback>
      </mc:AlternateContent>
      <mc:AlternateContent xmlns:mc="http://schemas.openxmlformats.org/markup-compatibility/2006">
        <mc:Choice xmlns:p14="http://schemas.microsoft.com/office/powerpoint/2010/main" Requires="p14">
          <p:contentPart p14:bwMode="auto" r:id="rId22">
            <p14:nvContentPartPr>
              <p14:cNvPr id="1053171" name=""/>
              <p14:cNvContentPartPr/>
              <p14:nvPr/>
            </p14:nvContentPartPr>
            <p14:xfrm>
              <a:off x="2400297" y="1009357"/>
              <a:ext cx="41874" cy="203134"/>
            </p14:xfrm>
          </p:contentPart>
        </mc:Choice>
        <mc:Fallback>
          <p:sp>
            <p:nvSpPr>
              <p:cNvPr id="1053171" name=""/>
              <p:cNvSpPr/>
              <p:nvPr/>
            </p:nvSpPr>
            <p:spPr>
              <a:xfrm>
                <a:off x="2400297" y="1009357"/>
                <a:ext cx="41874" cy="203134"/>
              </a:xfrm>
            </p:spPr>
          </p:sp>
        </mc:Fallback>
      </mc:AlternateContent>
      <mc:AlternateContent xmlns:mc="http://schemas.openxmlformats.org/markup-compatibility/2006">
        <mc:Choice xmlns:p14="http://schemas.microsoft.com/office/powerpoint/2010/main" Requires="p14">
          <p:contentPart p14:bwMode="auto" r:id="rId23">
            <p14:nvContentPartPr>
              <p14:cNvPr id="1053172" name=""/>
              <p14:cNvContentPartPr/>
              <p14:nvPr/>
            </p14:nvContentPartPr>
            <p14:xfrm>
              <a:off x="2442171" y="962083"/>
              <a:ext cx="172334" cy="171093"/>
            </p14:xfrm>
          </p:contentPart>
        </mc:Choice>
        <mc:Fallback>
          <p:sp>
            <p:nvSpPr>
              <p:cNvPr id="1053172" name=""/>
              <p:cNvSpPr/>
              <p:nvPr/>
            </p:nvSpPr>
            <p:spPr>
              <a:xfrm>
                <a:off x="2442171" y="962083"/>
                <a:ext cx="172334" cy="171093"/>
              </a:xfrm>
            </p:spPr>
          </p:sp>
        </mc:Fallback>
      </mc:AlternateContent>
      <mc:AlternateContent xmlns:mc="http://schemas.openxmlformats.org/markup-compatibility/2006">
        <mc:Choice xmlns:p14="http://schemas.microsoft.com/office/powerpoint/2010/main" Requires="p14">
          <p:contentPart p14:bwMode="auto" r:id="rId24">
            <p14:nvContentPartPr>
              <p14:cNvPr id="1053173" name=""/>
              <p14:cNvContentPartPr/>
              <p14:nvPr/>
            </p14:nvContentPartPr>
            <p14:xfrm>
              <a:off x="2713978" y="111369"/>
              <a:ext cx="150662" cy="197724"/>
            </p14:xfrm>
          </p:contentPart>
        </mc:Choice>
        <mc:Fallback>
          <p:sp>
            <p:nvSpPr>
              <p:cNvPr id="1053173" name=""/>
              <p:cNvSpPr/>
              <p:nvPr/>
            </p:nvSpPr>
            <p:spPr>
              <a:xfrm>
                <a:off x="2713978" y="111369"/>
                <a:ext cx="150662" cy="197724"/>
              </a:xfrm>
            </p:spPr>
          </p:sp>
        </mc:Fallback>
      </mc:AlternateContent>
      <mc:AlternateContent xmlns:mc="http://schemas.openxmlformats.org/markup-compatibility/2006">
        <mc:Choice xmlns:p14="http://schemas.microsoft.com/office/powerpoint/2010/main" Requires="p14">
          <p:contentPart p14:bwMode="auto" r:id="rId25">
            <p14:nvContentPartPr>
              <p14:cNvPr id="1053174" name=""/>
              <p14:cNvContentPartPr/>
              <p14:nvPr/>
            </p14:nvContentPartPr>
            <p14:xfrm>
              <a:off x="2184484" y="791934"/>
              <a:ext cx="521992" cy="21841"/>
            </p14:xfrm>
          </p:contentPart>
        </mc:Choice>
        <mc:Fallback>
          <p:sp>
            <p:nvSpPr>
              <p:cNvPr id="1053174" name=""/>
              <p:cNvSpPr/>
              <p:nvPr/>
            </p:nvSpPr>
            <p:spPr>
              <a:xfrm>
                <a:off x="2184484" y="791934"/>
                <a:ext cx="521992" cy="21841"/>
              </a:xfrm>
            </p:spPr>
          </p:sp>
        </mc:Fallback>
      </mc:AlternateContent>
      <mc:AlternateContent xmlns:mc="http://schemas.openxmlformats.org/markup-compatibility/2006">
        <mc:Choice xmlns:p14="http://schemas.microsoft.com/office/powerpoint/2010/main" Requires="p14">
          <p:contentPart p14:bwMode="auto" r:id="rId26">
            <p14:nvContentPartPr>
              <p14:cNvPr id="1053175" name=""/>
              <p14:cNvContentPartPr/>
              <p14:nvPr/>
            </p14:nvContentPartPr>
            <p14:xfrm>
              <a:off x="2606755" y="748499"/>
              <a:ext cx="118003" cy="144948"/>
            </p14:xfrm>
          </p:contentPart>
        </mc:Choice>
        <mc:Fallback>
          <p:sp>
            <p:nvSpPr>
              <p:cNvPr id="1053175" name=""/>
              <p:cNvSpPr/>
              <p:nvPr/>
            </p:nvSpPr>
            <p:spPr>
              <a:xfrm>
                <a:off x="2606755" y="748499"/>
                <a:ext cx="118003" cy="144948"/>
              </a:xfrm>
            </p:spPr>
          </p:sp>
        </mc:Fallback>
      </mc:AlternateContent>
      <mc:AlternateContent xmlns:mc="http://schemas.openxmlformats.org/markup-compatibility/2006">
        <mc:Choice xmlns:p14="http://schemas.microsoft.com/office/powerpoint/2010/main" Requires="p14">
          <p:contentPart p14:bwMode="auto" r:id="rId27">
            <p14:nvContentPartPr>
              <p14:cNvPr id="1053176" name=""/>
              <p14:cNvContentPartPr/>
              <p14:nvPr/>
            </p14:nvContentPartPr>
            <p14:xfrm>
              <a:off x="511284" y="1902954"/>
              <a:ext cx="387674" cy="335820"/>
            </p14:xfrm>
          </p:contentPart>
        </mc:Choice>
        <mc:Fallback>
          <p:sp>
            <p:nvSpPr>
              <p:cNvPr id="1053176" name=""/>
              <p:cNvSpPr/>
              <p:nvPr/>
            </p:nvSpPr>
            <p:spPr>
              <a:xfrm>
                <a:off x="511284" y="1902954"/>
                <a:ext cx="387674" cy="335820"/>
              </a:xfrm>
            </p:spPr>
          </p:sp>
        </mc:Fallback>
      </mc:AlternateContent>
      <mc:AlternateContent xmlns:mc="http://schemas.openxmlformats.org/markup-compatibility/2006">
        <mc:Choice xmlns:p14="http://schemas.microsoft.com/office/powerpoint/2010/main" Requires="p14">
          <p:contentPart p14:bwMode="auto" r:id="rId28">
            <p14:nvContentPartPr>
              <p14:cNvPr id="1053177" name=""/>
              <p14:cNvContentPartPr/>
              <p14:nvPr/>
            </p14:nvContentPartPr>
            <p14:xfrm>
              <a:off x="575265" y="1770334"/>
              <a:ext cx="312658" cy="7202"/>
            </p14:xfrm>
          </p:contentPart>
        </mc:Choice>
        <mc:Fallback>
          <p:sp>
            <p:nvSpPr>
              <p:cNvPr id="1053177" name=""/>
              <p:cNvSpPr/>
              <p:nvPr/>
            </p:nvSpPr>
            <p:spPr>
              <a:xfrm>
                <a:off x="575265" y="1770334"/>
                <a:ext cx="312658" cy="7202"/>
              </a:xfrm>
            </p:spPr>
          </p:sp>
        </mc:Fallback>
      </mc:AlternateContent>
      <mc:AlternateContent xmlns:mc="http://schemas.openxmlformats.org/markup-compatibility/2006">
        <mc:Choice xmlns:p14="http://schemas.microsoft.com/office/powerpoint/2010/main" Requires="p14">
          <p:contentPart p14:bwMode="auto" r:id="rId29">
            <p14:nvContentPartPr>
              <p14:cNvPr id="1053178" name=""/>
              <p14:cNvContentPartPr/>
              <p14:nvPr/>
            </p14:nvContentPartPr>
            <p14:xfrm>
              <a:off x="811331" y="1715983"/>
              <a:ext cx="142262" cy="191829"/>
            </p14:xfrm>
          </p:contentPart>
        </mc:Choice>
        <mc:Fallback>
          <p:sp>
            <p:nvSpPr>
              <p:cNvPr id="1053178" name=""/>
              <p:cNvSpPr/>
              <p:nvPr/>
            </p:nvSpPr>
            <p:spPr>
              <a:xfrm>
                <a:off x="811331" y="1715983"/>
                <a:ext cx="142262" cy="191829"/>
              </a:xfrm>
            </p:spPr>
          </p:sp>
        </mc:Fallback>
      </mc:AlternateContent>
      <mc:AlternateContent xmlns:mc="http://schemas.openxmlformats.org/markup-compatibility/2006">
        <mc:Choice xmlns:p14="http://schemas.microsoft.com/office/powerpoint/2010/main" Requires="p14">
          <p:contentPart p14:bwMode="auto" r:id="rId30">
            <p14:nvContentPartPr>
              <p14:cNvPr id="1053179" name=""/>
              <p14:cNvContentPartPr/>
              <p14:nvPr/>
            </p14:nvContentPartPr>
            <p14:xfrm>
              <a:off x="815029" y="2098499"/>
              <a:ext cx="166845" cy="238885"/>
            </p14:xfrm>
          </p:contentPart>
        </mc:Choice>
        <mc:Fallback>
          <p:sp>
            <p:nvSpPr>
              <p:cNvPr id="1053179" name=""/>
              <p:cNvSpPr/>
              <p:nvPr/>
            </p:nvSpPr>
            <p:spPr>
              <a:xfrm>
                <a:off x="815029" y="2098499"/>
                <a:ext cx="166845" cy="238885"/>
              </a:xfrm>
            </p:spPr>
          </p:sp>
        </mc:Fallback>
      </mc:AlternateContent>
      <mc:AlternateContent xmlns:mc="http://schemas.openxmlformats.org/markup-compatibility/2006">
        <mc:Choice xmlns:p14="http://schemas.microsoft.com/office/powerpoint/2010/main" Requires="p14">
          <p:contentPart p14:bwMode="auto" r:id="rId31">
            <p14:nvContentPartPr>
              <p14:cNvPr id="1053180" name=""/>
              <p14:cNvContentPartPr/>
              <p14:nvPr/>
            </p14:nvContentPartPr>
            <p14:xfrm>
              <a:off x="945632" y="2074136"/>
              <a:ext cx="173246" cy="462351"/>
            </p14:xfrm>
          </p:contentPart>
        </mc:Choice>
        <mc:Fallback>
          <p:sp>
            <p:nvSpPr>
              <p:cNvPr id="1053180" name=""/>
              <p:cNvSpPr/>
              <p:nvPr/>
            </p:nvSpPr>
            <p:spPr>
              <a:xfrm>
                <a:off x="945632" y="2074136"/>
                <a:ext cx="173246" cy="462351"/>
              </a:xfrm>
            </p:spPr>
          </p:sp>
        </mc:Fallback>
      </mc:AlternateContent>
      <mc:AlternateContent xmlns:mc="http://schemas.openxmlformats.org/markup-compatibility/2006">
        <mc:Choice xmlns:p14="http://schemas.microsoft.com/office/powerpoint/2010/main" Requires="p14">
          <p:contentPart p14:bwMode="auto" r:id="rId32">
            <p14:nvContentPartPr>
              <p14:cNvPr id="1053181" name=""/>
              <p14:cNvContentPartPr/>
              <p14:nvPr/>
            </p14:nvContentPartPr>
            <p14:xfrm>
              <a:off x="1051499" y="2316876"/>
              <a:ext cx="87676" cy="328566"/>
            </p14:xfrm>
          </p:contentPart>
        </mc:Choice>
        <mc:Fallback>
          <p:sp>
            <p:nvSpPr>
              <p:cNvPr id="1053181" name=""/>
              <p:cNvSpPr/>
              <p:nvPr/>
            </p:nvSpPr>
            <p:spPr>
              <a:xfrm>
                <a:off x="1051499" y="2316876"/>
                <a:ext cx="87676" cy="328566"/>
              </a:xfrm>
            </p:spPr>
          </p:sp>
        </mc:Fallback>
      </mc:AlternateContent>
      <mc:AlternateContent xmlns:mc="http://schemas.openxmlformats.org/markup-compatibility/2006">
        <mc:Choice xmlns:p14="http://schemas.microsoft.com/office/powerpoint/2010/main" Requires="p14">
          <p:contentPart p14:bwMode="auto" r:id="rId33">
            <p14:nvContentPartPr>
              <p14:cNvPr id="1053182" name=""/>
              <p14:cNvContentPartPr/>
              <p14:nvPr/>
            </p14:nvContentPartPr>
            <p14:xfrm>
              <a:off x="1083137" y="2256874"/>
              <a:ext cx="254929" cy="306771"/>
            </p14:xfrm>
          </p:contentPart>
        </mc:Choice>
        <mc:Fallback>
          <p:sp>
            <p:nvSpPr>
              <p:cNvPr id="1053182" name=""/>
              <p:cNvSpPr/>
              <p:nvPr/>
            </p:nvSpPr>
            <p:spPr>
              <a:xfrm>
                <a:off x="1083137" y="2256874"/>
                <a:ext cx="254929" cy="306771"/>
              </a:xfrm>
            </p:spPr>
          </p:sp>
        </mc:Fallback>
      </mc:AlternateContent>
      <mc:AlternateContent xmlns:mc="http://schemas.openxmlformats.org/markup-compatibility/2006">
        <mc:Choice xmlns:p14="http://schemas.microsoft.com/office/powerpoint/2010/main" Requires="p14">
          <p:contentPart p14:bwMode="auto" r:id="rId34">
            <p14:nvContentPartPr>
              <p14:cNvPr id="1053183" name=""/>
              <p14:cNvContentPartPr/>
              <p14:nvPr/>
            </p14:nvContentPartPr>
            <p14:xfrm>
              <a:off x="1383625" y="2116206"/>
              <a:ext cx="169756" cy="6895"/>
            </p14:xfrm>
          </p:contentPart>
        </mc:Choice>
        <mc:Fallback>
          <p:sp>
            <p:nvSpPr>
              <p:cNvPr id="1053183" name=""/>
              <p:cNvSpPr/>
              <p:nvPr/>
            </p:nvSpPr>
            <p:spPr>
              <a:xfrm>
                <a:off x="1383625" y="2116206"/>
                <a:ext cx="169756" cy="6895"/>
              </a:xfrm>
            </p:spPr>
          </p:sp>
        </mc:Fallback>
      </mc:AlternateContent>
      <mc:AlternateContent xmlns:mc="http://schemas.openxmlformats.org/markup-compatibility/2006">
        <mc:Choice xmlns:p14="http://schemas.microsoft.com/office/powerpoint/2010/main" Requires="p14">
          <p:contentPart p14:bwMode="auto" r:id="rId35">
            <p14:nvContentPartPr>
              <p14:cNvPr id="1053184" name=""/>
              <p14:cNvContentPartPr/>
              <p14:nvPr/>
            </p14:nvContentPartPr>
            <p14:xfrm>
              <a:off x="1419366" y="2211492"/>
              <a:ext cx="198677" cy="15039"/>
            </p14:xfrm>
          </p:contentPart>
        </mc:Choice>
        <mc:Fallback>
          <p:sp>
            <p:nvSpPr>
              <p:cNvPr id="1053184" name=""/>
              <p:cNvSpPr/>
              <p:nvPr/>
            </p:nvSpPr>
            <p:spPr>
              <a:xfrm>
                <a:off x="1419366" y="2211492"/>
                <a:ext cx="198677" cy="15039"/>
              </a:xfrm>
            </p:spPr>
          </p:sp>
        </mc:Fallback>
      </mc:AlternateContent>
      <mc:AlternateContent xmlns:mc="http://schemas.openxmlformats.org/markup-compatibility/2006">
        <mc:Choice xmlns:p14="http://schemas.microsoft.com/office/powerpoint/2010/main" Requires="p14">
          <p:contentPart p14:bwMode="auto" r:id="rId36">
            <p14:nvContentPartPr>
              <p14:cNvPr id="1053185" name=""/>
              <p14:cNvContentPartPr/>
              <p14:nvPr/>
            </p14:nvContentPartPr>
            <p14:xfrm>
              <a:off x="1774085" y="1785674"/>
              <a:ext cx="197142" cy="360939"/>
            </p14:xfrm>
          </p:contentPart>
        </mc:Choice>
        <mc:Fallback>
          <p:sp>
            <p:nvSpPr>
              <p:cNvPr id="1053185" name=""/>
              <p:cNvSpPr/>
              <p:nvPr/>
            </p:nvSpPr>
            <p:spPr>
              <a:xfrm>
                <a:off x="1774085" y="1785674"/>
                <a:ext cx="197142" cy="360939"/>
              </a:xfrm>
            </p:spPr>
          </p:sp>
        </mc:Fallback>
      </mc:AlternateContent>
      <mc:AlternateContent xmlns:mc="http://schemas.openxmlformats.org/markup-compatibility/2006">
        <mc:Choice xmlns:p14="http://schemas.microsoft.com/office/powerpoint/2010/main" Requires="p14">
          <p:contentPart p14:bwMode="auto" r:id="rId37">
            <p14:nvContentPartPr>
              <p14:cNvPr id="1053186" name=""/>
              <p14:cNvContentPartPr/>
              <p14:nvPr/>
            </p14:nvContentPartPr>
            <p14:xfrm>
              <a:off x="1726913" y="2204689"/>
              <a:ext cx="378623" cy="21133"/>
            </p14:xfrm>
          </p:contentPart>
        </mc:Choice>
        <mc:Fallback>
          <p:sp>
            <p:nvSpPr>
              <p:cNvPr id="1053186" name=""/>
              <p:cNvSpPr/>
              <p:nvPr/>
            </p:nvSpPr>
            <p:spPr>
              <a:xfrm>
                <a:off x="1726913" y="2204689"/>
                <a:ext cx="378623" cy="21133"/>
              </a:xfrm>
            </p:spPr>
          </p:sp>
        </mc:Fallback>
      </mc:AlternateContent>
      <mc:AlternateContent xmlns:mc="http://schemas.openxmlformats.org/markup-compatibility/2006">
        <mc:Choice xmlns:p14="http://schemas.microsoft.com/office/powerpoint/2010/main" Requires="p14">
          <p:contentPart p14:bwMode="auto" r:id="rId38">
            <p14:nvContentPartPr>
              <p14:cNvPr id="1053187" name=""/>
              <p14:cNvContentPartPr/>
              <p14:nvPr/>
            </p14:nvContentPartPr>
            <p14:xfrm>
              <a:off x="1713467" y="2318162"/>
              <a:ext cx="231601" cy="329458"/>
            </p14:xfrm>
          </p:contentPart>
        </mc:Choice>
        <mc:Fallback>
          <p:sp>
            <p:nvSpPr>
              <p:cNvPr id="1053187" name=""/>
              <p:cNvSpPr/>
              <p:nvPr/>
            </p:nvSpPr>
            <p:spPr>
              <a:xfrm>
                <a:off x="1713467" y="2318162"/>
                <a:ext cx="231601" cy="329458"/>
              </a:xfrm>
            </p:spPr>
          </p:sp>
        </mc:Fallback>
      </mc:AlternateContent>
      <mc:AlternateContent xmlns:mc="http://schemas.openxmlformats.org/markup-compatibility/2006">
        <mc:Choice xmlns:p14="http://schemas.microsoft.com/office/powerpoint/2010/main" Requires="p14">
          <p:contentPart p14:bwMode="auto" r:id="rId39">
            <p14:nvContentPartPr>
              <p14:cNvPr id="1053188" name=""/>
              <p14:cNvContentPartPr/>
              <p14:nvPr/>
            </p14:nvContentPartPr>
            <p14:xfrm>
              <a:off x="1955451" y="2328045"/>
              <a:ext cx="19505" cy="287195"/>
            </p14:xfrm>
          </p:contentPart>
        </mc:Choice>
        <mc:Fallback>
          <p:sp>
            <p:nvSpPr>
              <p:cNvPr id="1053188" name=""/>
              <p:cNvSpPr/>
              <p:nvPr/>
            </p:nvSpPr>
            <p:spPr>
              <a:xfrm>
                <a:off x="1955451" y="2328045"/>
                <a:ext cx="19505" cy="287195"/>
              </a:xfrm>
            </p:spPr>
          </p:sp>
        </mc:Fallback>
      </mc:AlternateContent>
      <mc:AlternateContent xmlns:mc="http://schemas.openxmlformats.org/markup-compatibility/2006">
        <mc:Choice xmlns:p14="http://schemas.microsoft.com/office/powerpoint/2010/main" Requires="p14">
          <p:contentPart p14:bwMode="auto" r:id="rId40">
            <p14:nvContentPartPr>
              <p14:cNvPr id="1053189" name=""/>
              <p14:cNvContentPartPr/>
              <p14:nvPr/>
            </p14:nvContentPartPr>
            <p14:xfrm>
              <a:off x="1898558" y="2523626"/>
              <a:ext cx="202192" cy="7273"/>
            </p14:xfrm>
          </p:contentPart>
        </mc:Choice>
        <mc:Fallback>
          <p:sp>
            <p:nvSpPr>
              <p:cNvPr id="1053189" name=""/>
              <p:cNvSpPr/>
              <p:nvPr/>
            </p:nvSpPr>
            <p:spPr>
              <a:xfrm>
                <a:off x="1898558" y="2523626"/>
                <a:ext cx="202192" cy="7273"/>
              </a:xfrm>
            </p:spPr>
          </p:sp>
        </mc:Fallback>
      </mc:AlternateContent>
      <mc:AlternateContent xmlns:mc="http://schemas.openxmlformats.org/markup-compatibility/2006">
        <mc:Choice xmlns:p14="http://schemas.microsoft.com/office/powerpoint/2010/main" Requires="p14">
          <p:contentPart p14:bwMode="auto" r:id="rId41">
            <p14:nvContentPartPr>
              <p14:cNvPr id="1053190" name=""/>
              <p14:cNvContentPartPr/>
              <p14:nvPr/>
            </p14:nvContentPartPr>
            <p14:xfrm>
              <a:off x="2149785" y="1893446"/>
              <a:ext cx="261925" cy="267611"/>
            </p14:xfrm>
          </p:contentPart>
        </mc:Choice>
        <mc:Fallback>
          <p:sp>
            <p:nvSpPr>
              <p:cNvPr id="1053190" name=""/>
              <p:cNvSpPr/>
              <p:nvPr/>
            </p:nvSpPr>
            <p:spPr>
              <a:xfrm>
                <a:off x="2149785" y="1893446"/>
                <a:ext cx="261925" cy="267611"/>
              </a:xfrm>
            </p:spPr>
          </p:sp>
        </mc:Fallback>
      </mc:AlternateContent>
      <mc:AlternateContent xmlns:mc="http://schemas.openxmlformats.org/markup-compatibility/2006">
        <mc:Choice xmlns:p14="http://schemas.microsoft.com/office/powerpoint/2010/main" Requires="p14">
          <p:contentPart p14:bwMode="auto" r:id="rId42">
            <p14:nvContentPartPr>
              <p14:cNvPr id="1053191" name=""/>
              <p14:cNvContentPartPr/>
              <p14:nvPr/>
            </p14:nvContentPartPr>
            <p14:xfrm>
              <a:off x="2412544" y="1914376"/>
              <a:ext cx="242779" cy="269130"/>
            </p14:xfrm>
          </p:contentPart>
        </mc:Choice>
        <mc:Fallback>
          <p:sp>
            <p:nvSpPr>
              <p:cNvPr id="1053191" name=""/>
              <p:cNvSpPr/>
              <p:nvPr/>
            </p:nvSpPr>
            <p:spPr>
              <a:xfrm>
                <a:off x="2412544" y="1914376"/>
                <a:ext cx="242779" cy="269130"/>
              </a:xfrm>
            </p:spPr>
          </p:sp>
        </mc:Fallback>
      </mc:AlternateContent>
      <mc:AlternateContent xmlns:mc="http://schemas.openxmlformats.org/markup-compatibility/2006">
        <mc:Choice xmlns:p14="http://schemas.microsoft.com/office/powerpoint/2010/main" Requires="p14">
          <p:contentPart p14:bwMode="auto" r:id="rId43">
            <p14:nvContentPartPr>
              <p14:cNvPr id="1053192" name=""/>
              <p14:cNvContentPartPr/>
              <p14:nvPr/>
            </p14:nvContentPartPr>
            <p14:xfrm>
              <a:off x="2256017" y="1754896"/>
              <a:ext cx="378977" cy="25156"/>
            </p14:xfrm>
          </p:contentPart>
        </mc:Choice>
        <mc:Fallback>
          <p:sp>
            <p:nvSpPr>
              <p:cNvPr id="1053192" name=""/>
              <p:cNvSpPr/>
              <p:nvPr/>
            </p:nvSpPr>
            <p:spPr>
              <a:xfrm>
                <a:off x="2256017" y="1754896"/>
                <a:ext cx="378977" cy="25156"/>
              </a:xfrm>
            </p:spPr>
          </p:sp>
        </mc:Fallback>
      </mc:AlternateContent>
      <mc:AlternateContent xmlns:mc="http://schemas.openxmlformats.org/markup-compatibility/2006">
        <mc:Choice xmlns:p14="http://schemas.microsoft.com/office/powerpoint/2010/main" Requires="p14">
          <p:contentPart p14:bwMode="auto" r:id="rId44">
            <p14:nvContentPartPr>
              <p14:cNvPr id="1053193" name=""/>
              <p14:cNvContentPartPr/>
              <p14:nvPr/>
            </p14:nvContentPartPr>
            <p14:xfrm>
              <a:off x="2555517" y="1682972"/>
              <a:ext cx="147078" cy="163654"/>
            </p14:xfrm>
          </p:contentPart>
        </mc:Choice>
        <mc:Fallback>
          <p:sp>
            <p:nvSpPr>
              <p:cNvPr id="1053193" name=""/>
              <p:cNvSpPr/>
              <p:nvPr/>
            </p:nvSpPr>
            <p:spPr>
              <a:xfrm>
                <a:off x="2555517" y="1682972"/>
                <a:ext cx="147078" cy="163654"/>
              </a:xfrm>
            </p:spPr>
          </p:sp>
        </mc:Fallback>
      </mc:AlternateContent>
      <mc:AlternateContent xmlns:mc="http://schemas.openxmlformats.org/markup-compatibility/2006">
        <mc:Choice xmlns:p14="http://schemas.microsoft.com/office/powerpoint/2010/main" Requires="p14">
          <p:contentPart p14:bwMode="auto" r:id="rId45">
            <p14:nvContentPartPr>
              <p14:cNvPr id="1053194" name=""/>
              <p14:cNvContentPartPr/>
              <p14:nvPr/>
            </p14:nvContentPartPr>
            <p14:xfrm>
              <a:off x="2475556" y="1951029"/>
              <a:ext cx="366824" cy="705540"/>
            </p14:xfrm>
          </p:contentPart>
        </mc:Choice>
        <mc:Fallback>
          <p:sp>
            <p:nvSpPr>
              <p:cNvPr id="1053194" name=""/>
              <p:cNvSpPr/>
              <p:nvPr/>
            </p:nvSpPr>
            <p:spPr>
              <a:xfrm>
                <a:off x="2475556" y="1951029"/>
                <a:ext cx="366824" cy="705540"/>
              </a:xfrm>
            </p:spPr>
          </p:sp>
        </mc:Fallback>
      </mc:AlternateContent>
      <mc:AlternateContent xmlns:mc="http://schemas.openxmlformats.org/markup-compatibility/2006">
        <mc:Choice xmlns:p14="http://schemas.microsoft.com/office/powerpoint/2010/main" Requires="p14">
          <p:contentPart p14:bwMode="auto" r:id="rId46">
            <p14:nvContentPartPr>
              <p14:cNvPr id="1053195" name=""/>
              <p14:cNvContentPartPr/>
              <p14:nvPr/>
            </p14:nvContentPartPr>
            <p14:xfrm>
              <a:off x="2624616" y="2465299"/>
              <a:ext cx="81860" cy="233381"/>
            </p14:xfrm>
          </p:contentPart>
        </mc:Choice>
        <mc:Fallback>
          <p:sp>
            <p:nvSpPr>
              <p:cNvPr id="1053195" name=""/>
              <p:cNvSpPr/>
              <p:nvPr/>
            </p:nvSpPr>
            <p:spPr>
              <a:xfrm>
                <a:off x="2624616" y="2465299"/>
                <a:ext cx="81860" cy="233381"/>
              </a:xfrm>
            </p:spPr>
          </p:sp>
        </mc:Fallback>
      </mc:AlternateContent>
      <mc:AlternateContent xmlns:mc="http://schemas.openxmlformats.org/markup-compatibility/2006">
        <mc:Choice xmlns:p14="http://schemas.microsoft.com/office/powerpoint/2010/main" Requires="p14">
          <p:contentPart p14:bwMode="auto" r:id="rId47">
            <p14:nvContentPartPr>
              <p14:cNvPr id="1053196" name=""/>
              <p14:cNvContentPartPr/>
              <p14:nvPr/>
            </p14:nvContentPartPr>
            <p14:xfrm>
              <a:off x="2642496" y="2418440"/>
              <a:ext cx="238468" cy="276001"/>
            </p14:xfrm>
          </p:contentPart>
        </mc:Choice>
        <mc:Fallback>
          <p:sp>
            <p:nvSpPr>
              <p:cNvPr id="1053196" name=""/>
              <p:cNvSpPr/>
              <p:nvPr/>
            </p:nvSpPr>
            <p:spPr>
              <a:xfrm>
                <a:off x="2642496" y="2418440"/>
                <a:ext cx="238468" cy="276001"/>
              </a:xfrm>
            </p:spPr>
          </p:sp>
        </mc:Fallback>
      </mc:AlternateContent>
      <mc:AlternateContent xmlns:mc="http://schemas.openxmlformats.org/markup-compatibility/2006">
        <mc:Choice xmlns:p14="http://schemas.microsoft.com/office/powerpoint/2010/main" Requires="p14">
          <p:contentPart p14:bwMode="auto" r:id="rId48">
            <p14:nvContentPartPr>
              <p14:cNvPr id="1053197" name=""/>
              <p14:cNvContentPartPr/>
              <p14:nvPr/>
            </p14:nvContentPartPr>
            <p14:xfrm>
              <a:off x="2821200" y="444530"/>
              <a:ext cx="244389" cy="14319"/>
            </p14:xfrm>
          </p:contentPart>
        </mc:Choice>
        <mc:Fallback>
          <p:sp>
            <p:nvSpPr>
              <p:cNvPr id="1053197" name=""/>
              <p:cNvSpPr/>
              <p:nvPr/>
            </p:nvSpPr>
            <p:spPr>
              <a:xfrm>
                <a:off x="2821200" y="444530"/>
                <a:ext cx="244389" cy="14319"/>
              </a:xfrm>
            </p:spPr>
          </p:sp>
        </mc:Fallback>
      </mc:AlternateContent>
      <mc:AlternateContent xmlns:mc="http://schemas.openxmlformats.org/markup-compatibility/2006">
        <mc:Choice xmlns:p14="http://schemas.microsoft.com/office/powerpoint/2010/main" Requires="p14">
          <p:contentPart p14:bwMode="auto" r:id="rId49">
            <p14:nvContentPartPr>
              <p14:cNvPr id="1053198" name=""/>
              <p14:cNvContentPartPr/>
              <p14:nvPr/>
            </p14:nvContentPartPr>
            <p14:xfrm>
              <a:off x="2842380" y="538522"/>
              <a:ext cx="207384" cy="29039"/>
            </p14:xfrm>
          </p:contentPart>
        </mc:Choice>
        <mc:Fallback>
          <p:sp>
            <p:nvSpPr>
              <p:cNvPr id="1053198" name=""/>
              <p:cNvSpPr/>
              <p:nvPr/>
            </p:nvSpPr>
            <p:spPr>
              <a:xfrm>
                <a:off x="2842380" y="538522"/>
                <a:ext cx="207384" cy="29039"/>
              </a:xfrm>
            </p:spPr>
          </p:sp>
        </mc:Fallback>
      </mc:AlternateContent>
      <mc:AlternateContent xmlns:mc="http://schemas.openxmlformats.org/markup-compatibility/2006">
        <mc:Choice xmlns:p14="http://schemas.microsoft.com/office/powerpoint/2010/main" Requires="p14">
          <p:contentPart p14:bwMode="auto" r:id="rId50">
            <p14:nvContentPartPr>
              <p14:cNvPr id="1053199" name=""/>
              <p14:cNvContentPartPr/>
              <p14:nvPr/>
            </p14:nvContentPartPr>
            <p14:xfrm>
              <a:off x="3215753" y="364217"/>
              <a:ext cx="235912" cy="225364"/>
            </p14:xfrm>
          </p:contentPart>
        </mc:Choice>
        <mc:Fallback>
          <p:sp>
            <p:nvSpPr>
              <p:cNvPr id="1053199" name=""/>
              <p:cNvSpPr/>
              <p:nvPr/>
            </p:nvSpPr>
            <p:spPr>
              <a:xfrm>
                <a:off x="3215753" y="364217"/>
                <a:ext cx="235912" cy="225364"/>
              </a:xfrm>
            </p:spPr>
          </p:sp>
        </mc:Fallback>
      </mc:AlternateContent>
      <mc:AlternateContent xmlns:mc="http://schemas.openxmlformats.org/markup-compatibility/2006">
        <mc:Choice xmlns:p14="http://schemas.microsoft.com/office/powerpoint/2010/main" Requires="p14">
          <p:contentPart p14:bwMode="auto" r:id="rId51">
            <p14:nvContentPartPr>
              <p14:cNvPr id="1053200" name=""/>
              <p14:cNvContentPartPr/>
              <p14:nvPr/>
            </p14:nvContentPartPr>
            <p14:xfrm>
              <a:off x="3483590" y="386375"/>
              <a:ext cx="240677" cy="207784"/>
            </p14:xfrm>
          </p:contentPart>
        </mc:Choice>
        <mc:Fallback>
          <p:sp>
            <p:nvSpPr>
              <p:cNvPr id="1053200" name=""/>
              <p:cNvSpPr/>
              <p:nvPr/>
            </p:nvSpPr>
            <p:spPr>
              <a:xfrm>
                <a:off x="3483590" y="386375"/>
                <a:ext cx="240677" cy="207784"/>
              </a:xfrm>
            </p:spPr>
          </p:sp>
        </mc:Fallback>
      </mc:AlternateContent>
      <mc:AlternateContent xmlns:mc="http://schemas.openxmlformats.org/markup-compatibility/2006">
        <mc:Choice xmlns:p14="http://schemas.microsoft.com/office/powerpoint/2010/main" Requires="p14">
          <p:contentPart p14:bwMode="auto" r:id="rId52">
            <p14:nvContentPartPr>
              <p14:cNvPr id="1053201" name=""/>
              <p14:cNvContentPartPr/>
              <p14:nvPr/>
            </p14:nvContentPartPr>
            <p14:xfrm>
              <a:off x="3786643" y="270466"/>
              <a:ext cx="64421" cy="108711"/>
            </p14:xfrm>
          </p:contentPart>
        </mc:Choice>
        <mc:Fallback>
          <p:sp>
            <p:nvSpPr>
              <p:cNvPr id="1053201" name=""/>
              <p:cNvSpPr/>
              <p:nvPr/>
            </p:nvSpPr>
            <p:spPr>
              <a:xfrm>
                <a:off x="3786643" y="270466"/>
                <a:ext cx="64421" cy="108711"/>
              </a:xfrm>
            </p:spPr>
          </p:sp>
        </mc:Fallback>
      </mc:AlternateContent>
      <mc:AlternateContent xmlns:mc="http://schemas.openxmlformats.org/markup-compatibility/2006">
        <mc:Choice xmlns:p14="http://schemas.microsoft.com/office/powerpoint/2010/main" Requires="p14">
          <p:contentPart p14:bwMode="auto" r:id="rId53">
            <p14:nvContentPartPr>
              <p14:cNvPr id="1053202" name=""/>
              <p14:cNvContentPartPr/>
              <p14:nvPr/>
            </p14:nvContentPartPr>
            <p14:xfrm>
              <a:off x="3443355" y="182446"/>
              <a:ext cx="283461" cy="22743"/>
            </p14:xfrm>
          </p:contentPart>
        </mc:Choice>
        <mc:Fallback>
          <p:sp>
            <p:nvSpPr>
              <p:cNvPr id="1053202" name=""/>
              <p:cNvSpPr/>
              <p:nvPr/>
            </p:nvSpPr>
            <p:spPr>
              <a:xfrm>
                <a:off x="3443355" y="182446"/>
                <a:ext cx="283461" cy="22743"/>
              </a:xfrm>
            </p:spPr>
          </p:sp>
        </mc:Fallback>
      </mc:AlternateContent>
      <mc:AlternateContent xmlns:mc="http://schemas.openxmlformats.org/markup-compatibility/2006">
        <mc:Choice xmlns:p14="http://schemas.microsoft.com/office/powerpoint/2010/main" Requires="p14">
          <p:contentPart p14:bwMode="auto" r:id="rId54">
            <p14:nvContentPartPr>
              <p14:cNvPr id="1053203" name=""/>
              <p14:cNvContentPartPr/>
              <p14:nvPr/>
            </p14:nvContentPartPr>
            <p14:xfrm>
              <a:off x="3593378" y="130916"/>
              <a:ext cx="173573" cy="170191"/>
            </p14:xfrm>
          </p:contentPart>
        </mc:Choice>
        <mc:Fallback>
          <p:sp>
            <p:nvSpPr>
              <p:cNvPr id="1053203" name=""/>
              <p:cNvSpPr/>
              <p:nvPr/>
            </p:nvSpPr>
            <p:spPr>
              <a:xfrm>
                <a:off x="3593378" y="130916"/>
                <a:ext cx="173573" cy="170191"/>
              </a:xfrm>
            </p:spPr>
          </p:sp>
        </mc:Fallback>
      </mc:AlternateContent>
      <mc:AlternateContent xmlns:mc="http://schemas.openxmlformats.org/markup-compatibility/2006">
        <mc:Choice xmlns:p14="http://schemas.microsoft.com/office/powerpoint/2010/main" Requires="p14">
          <p:contentPart p14:bwMode="auto" r:id="rId55">
            <p14:nvContentPartPr>
              <p14:cNvPr id="1053204" name=""/>
              <p14:cNvContentPartPr/>
              <p14:nvPr/>
            </p14:nvContentPartPr>
            <p14:xfrm>
              <a:off x="3900925" y="445988"/>
              <a:ext cx="186997" cy="20059"/>
            </p14:xfrm>
          </p:contentPart>
        </mc:Choice>
        <mc:Fallback>
          <p:sp>
            <p:nvSpPr>
              <p:cNvPr id="1053204" name=""/>
              <p:cNvSpPr/>
              <p:nvPr/>
            </p:nvSpPr>
            <p:spPr>
              <a:xfrm>
                <a:off x="3900925" y="445988"/>
                <a:ext cx="186997" cy="20059"/>
              </a:xfrm>
            </p:spPr>
          </p:sp>
        </mc:Fallback>
      </mc:AlternateContent>
      <mc:AlternateContent xmlns:mc="http://schemas.openxmlformats.org/markup-compatibility/2006">
        <mc:Choice xmlns:p14="http://schemas.microsoft.com/office/powerpoint/2010/main" Requires="p14">
          <p:contentPart p14:bwMode="auto" r:id="rId56">
            <p14:nvContentPartPr>
              <p14:cNvPr id="1053205" name=""/>
              <p14:cNvContentPartPr/>
              <p14:nvPr/>
            </p14:nvContentPartPr>
            <p14:xfrm>
              <a:off x="3949838" y="364285"/>
              <a:ext cx="51250" cy="197443"/>
            </p14:xfrm>
          </p:contentPart>
        </mc:Choice>
        <mc:Fallback>
          <p:sp>
            <p:nvSpPr>
              <p:cNvPr id="1053205" name=""/>
              <p:cNvSpPr/>
              <p:nvPr/>
            </p:nvSpPr>
            <p:spPr>
              <a:xfrm>
                <a:off x="3949838" y="364285"/>
                <a:ext cx="51250" cy="197443"/>
              </a:xfrm>
            </p:spPr>
          </p:sp>
        </mc:Fallback>
      </mc:AlternateContent>
      <mc:AlternateContent xmlns:mc="http://schemas.openxmlformats.org/markup-compatibility/2006">
        <mc:Choice xmlns:p14="http://schemas.microsoft.com/office/powerpoint/2010/main" Requires="p14">
          <p:contentPart p14:bwMode="auto" r:id="rId57">
            <p14:nvContentPartPr>
              <p14:cNvPr id="1053206" name=""/>
              <p14:cNvContentPartPr/>
              <p14:nvPr/>
            </p14:nvContentPartPr>
            <p14:xfrm>
              <a:off x="4156517" y="347970"/>
              <a:ext cx="283912" cy="213007"/>
            </p14:xfrm>
          </p:contentPart>
        </mc:Choice>
        <mc:Fallback>
          <p:sp>
            <p:nvSpPr>
              <p:cNvPr id="1053206" name=""/>
              <p:cNvSpPr/>
              <p:nvPr/>
            </p:nvSpPr>
            <p:spPr>
              <a:xfrm>
                <a:off x="4156517" y="347970"/>
                <a:ext cx="283912" cy="213007"/>
              </a:xfrm>
            </p:spPr>
          </p:sp>
        </mc:Fallback>
      </mc:AlternateContent>
      <mc:AlternateContent xmlns:mc="http://schemas.openxmlformats.org/markup-compatibility/2006">
        <mc:Choice xmlns:p14="http://schemas.microsoft.com/office/powerpoint/2010/main" Requires="p14">
          <p:contentPart p14:bwMode="auto" r:id="rId58">
            <p14:nvContentPartPr>
              <p14:cNvPr id="1053207" name=""/>
              <p14:cNvContentPartPr/>
              <p14:nvPr/>
            </p14:nvContentPartPr>
            <p14:xfrm>
              <a:off x="4368834" y="190793"/>
              <a:ext cx="97326" cy="93417"/>
            </p14:xfrm>
          </p:contentPart>
        </mc:Choice>
        <mc:Fallback>
          <p:sp>
            <p:nvSpPr>
              <p:cNvPr id="1053207" name=""/>
              <p:cNvSpPr/>
              <p:nvPr/>
            </p:nvSpPr>
            <p:spPr>
              <a:xfrm>
                <a:off x="4368834" y="190793"/>
                <a:ext cx="97326" cy="93417"/>
              </a:xfrm>
            </p:spPr>
          </p:sp>
        </mc:Fallback>
      </mc:AlternateContent>
      <mc:AlternateContent xmlns:mc="http://schemas.openxmlformats.org/markup-compatibility/2006">
        <mc:Choice xmlns:p14="http://schemas.microsoft.com/office/powerpoint/2010/main" Requires="p14">
          <p:contentPart p14:bwMode="auto" r:id="rId59">
            <p14:nvContentPartPr>
              <p14:cNvPr id="1053208" name=""/>
              <p14:cNvContentPartPr/>
              <p14:nvPr/>
            </p14:nvContentPartPr>
            <p14:xfrm>
              <a:off x="4474400" y="321099"/>
              <a:ext cx="77361" cy="217116"/>
            </p14:xfrm>
          </p:contentPart>
        </mc:Choice>
        <mc:Fallback>
          <p:sp>
            <p:nvSpPr>
              <p:cNvPr id="1053208" name=""/>
              <p:cNvSpPr/>
              <p:nvPr/>
            </p:nvSpPr>
            <p:spPr>
              <a:xfrm>
                <a:off x="4474400" y="321099"/>
                <a:ext cx="77361" cy="217116"/>
              </a:xfrm>
            </p:spPr>
          </p:sp>
        </mc:Fallback>
      </mc:AlternateContent>
      <mc:AlternateContent xmlns:mc="http://schemas.openxmlformats.org/markup-compatibility/2006">
        <mc:Choice xmlns:p14="http://schemas.microsoft.com/office/powerpoint/2010/main" Requires="p14">
          <p:contentPart p14:bwMode="auto" r:id="rId60">
            <p14:nvContentPartPr>
              <p14:cNvPr id="1053209" name=""/>
              <p14:cNvContentPartPr/>
              <p14:nvPr/>
            </p14:nvContentPartPr>
            <p14:xfrm>
              <a:off x="4551762" y="291815"/>
              <a:ext cx="189178" cy="215357"/>
            </p14:xfrm>
          </p:contentPart>
        </mc:Choice>
        <mc:Fallback>
          <p:sp>
            <p:nvSpPr>
              <p:cNvPr id="1053209" name=""/>
              <p:cNvSpPr/>
              <p:nvPr/>
            </p:nvSpPr>
            <p:spPr>
              <a:xfrm>
                <a:off x="4551762" y="291815"/>
                <a:ext cx="189178" cy="215357"/>
              </a:xfrm>
            </p:spPr>
          </p:sp>
        </mc:Fallback>
      </mc:AlternateContent>
      <mc:AlternateContent xmlns:mc="http://schemas.openxmlformats.org/markup-compatibility/2006">
        <mc:Choice xmlns:p14="http://schemas.microsoft.com/office/powerpoint/2010/main" Requires="p14">
          <p:contentPart p14:bwMode="auto" r:id="rId61">
            <p14:nvContentPartPr>
              <p14:cNvPr id="1053210" name=""/>
              <p14:cNvContentPartPr/>
              <p14:nvPr/>
            </p14:nvContentPartPr>
            <p14:xfrm>
              <a:off x="4401738" y="98305"/>
              <a:ext cx="487179" cy="13063"/>
            </p14:xfrm>
          </p:contentPart>
        </mc:Choice>
        <mc:Fallback>
          <p:sp>
            <p:nvSpPr>
              <p:cNvPr id="1053210" name=""/>
              <p:cNvSpPr/>
              <p:nvPr/>
            </p:nvSpPr>
            <p:spPr>
              <a:xfrm>
                <a:off x="4401738" y="98305"/>
                <a:ext cx="487179" cy="13063"/>
              </a:xfrm>
            </p:spPr>
          </p:sp>
        </mc:Fallback>
      </mc:AlternateContent>
      <mc:AlternateContent xmlns:mc="http://schemas.openxmlformats.org/markup-compatibility/2006">
        <mc:Choice xmlns:p14="http://schemas.microsoft.com/office/powerpoint/2010/main" Requires="p14">
          <p:contentPart p14:bwMode="auto" r:id="rId62">
            <p14:nvContentPartPr>
              <p14:cNvPr id="1053211" name=""/>
              <p14:cNvContentPartPr/>
              <p14:nvPr/>
            </p14:nvContentPartPr>
            <p14:xfrm>
              <a:off x="4759146" y="53042"/>
              <a:ext cx="164157" cy="157302"/>
            </p14:xfrm>
          </p:contentPart>
        </mc:Choice>
        <mc:Fallback>
          <p:sp>
            <p:nvSpPr>
              <p:cNvPr id="1053211" name=""/>
              <p:cNvSpPr/>
              <p:nvPr/>
            </p:nvSpPr>
            <p:spPr>
              <a:xfrm>
                <a:off x="4759146" y="53042"/>
                <a:ext cx="164157" cy="157302"/>
              </a:xfrm>
            </p:spPr>
          </p:sp>
        </mc:Fallback>
      </mc:AlternateContent>
      <mc:AlternateContent xmlns:mc="http://schemas.openxmlformats.org/markup-compatibility/2006">
        <mc:Choice xmlns:p14="http://schemas.microsoft.com/office/powerpoint/2010/main" Requires="p14">
          <p:contentPart p14:bwMode="auto" r:id="rId63">
            <p14:nvContentPartPr>
              <p14:cNvPr id="1053212" name=""/>
              <p14:cNvContentPartPr/>
              <p14:nvPr/>
            </p14:nvContentPartPr>
            <p14:xfrm>
              <a:off x="1412306" y="3312902"/>
              <a:ext cx="198290" cy="14394"/>
            </p14:xfrm>
          </p:contentPart>
        </mc:Choice>
        <mc:Fallback>
          <p:sp>
            <p:nvSpPr>
              <p:cNvPr id="1053212" name=""/>
              <p:cNvSpPr/>
              <p:nvPr/>
            </p:nvSpPr>
            <p:spPr>
              <a:xfrm>
                <a:off x="1412306" y="3312902"/>
                <a:ext cx="198290" cy="14394"/>
              </a:xfrm>
            </p:spPr>
          </p:sp>
        </mc:Fallback>
      </mc:AlternateContent>
      <mc:AlternateContent xmlns:mc="http://schemas.openxmlformats.org/markup-compatibility/2006">
        <mc:Choice xmlns:p14="http://schemas.microsoft.com/office/powerpoint/2010/main" Requires="p14">
          <p:contentPart p14:bwMode="auto" r:id="rId64">
            <p14:nvContentPartPr>
              <p14:cNvPr id="1053213" name=""/>
              <p14:cNvContentPartPr/>
              <p14:nvPr/>
            </p14:nvContentPartPr>
            <p14:xfrm>
              <a:off x="1462167" y="3436532"/>
              <a:ext cx="166544" cy="21319"/>
            </p14:xfrm>
          </p:contentPart>
        </mc:Choice>
        <mc:Fallback>
          <p:sp>
            <p:nvSpPr>
              <p:cNvPr id="1053213" name=""/>
              <p:cNvSpPr/>
              <p:nvPr/>
            </p:nvSpPr>
            <p:spPr>
              <a:xfrm>
                <a:off x="1462167" y="3436532"/>
                <a:ext cx="166544" cy="21319"/>
              </a:xfrm>
            </p:spPr>
          </p:sp>
        </mc:Fallback>
      </mc:AlternateContent>
      <mc:AlternateContent xmlns:mc="http://schemas.openxmlformats.org/markup-compatibility/2006">
        <mc:Choice xmlns:p14="http://schemas.microsoft.com/office/powerpoint/2010/main" Requires="p14">
          <p:contentPart p14:bwMode="auto" r:id="rId65">
            <p14:nvContentPartPr>
              <p14:cNvPr id="1053214" name=""/>
              <p14:cNvContentPartPr/>
              <p14:nvPr/>
            </p14:nvContentPartPr>
            <p14:xfrm>
              <a:off x="411122" y="3035748"/>
              <a:ext cx="314607" cy="361371"/>
            </p14:xfrm>
          </p:contentPart>
        </mc:Choice>
        <mc:Fallback>
          <p:sp>
            <p:nvSpPr>
              <p:cNvPr id="1053214" name=""/>
              <p:cNvSpPr/>
              <p:nvPr/>
            </p:nvSpPr>
            <p:spPr>
              <a:xfrm>
                <a:off x="411122" y="3035748"/>
                <a:ext cx="314607" cy="361371"/>
              </a:xfrm>
            </p:spPr>
          </p:sp>
        </mc:Fallback>
      </mc:AlternateContent>
      <mc:AlternateContent xmlns:mc="http://schemas.openxmlformats.org/markup-compatibility/2006">
        <mc:Choice xmlns:p14="http://schemas.microsoft.com/office/powerpoint/2010/main" Requires="p14">
          <p:contentPart p14:bwMode="auto" r:id="rId66">
            <p14:nvContentPartPr>
              <p14:cNvPr id="1053215" name=""/>
              <p14:cNvContentPartPr/>
              <p14:nvPr/>
            </p14:nvContentPartPr>
            <p14:xfrm>
              <a:off x="475049" y="2917273"/>
              <a:ext cx="307600" cy="15183"/>
            </p14:xfrm>
          </p:contentPart>
        </mc:Choice>
        <mc:Fallback>
          <p:sp>
            <p:nvSpPr>
              <p:cNvPr id="1053215" name=""/>
              <p:cNvSpPr/>
              <p:nvPr/>
            </p:nvSpPr>
            <p:spPr>
              <a:xfrm>
                <a:off x="475049" y="2917273"/>
                <a:ext cx="307600" cy="15183"/>
              </a:xfrm>
            </p:spPr>
          </p:sp>
        </mc:Fallback>
      </mc:AlternateContent>
      <mc:AlternateContent xmlns:mc="http://schemas.openxmlformats.org/markup-compatibility/2006">
        <mc:Choice xmlns:p14="http://schemas.microsoft.com/office/powerpoint/2010/main" Requires="p14">
          <p:contentPart p14:bwMode="auto" r:id="rId67">
            <p14:nvContentPartPr>
              <p14:cNvPr id="1053216" name=""/>
              <p14:cNvContentPartPr/>
              <p14:nvPr/>
            </p14:nvContentPartPr>
            <p14:xfrm>
              <a:off x="603946" y="2864157"/>
              <a:ext cx="207025" cy="168731"/>
            </p14:xfrm>
          </p:contentPart>
        </mc:Choice>
        <mc:Fallback>
          <p:sp>
            <p:nvSpPr>
              <p:cNvPr id="1053216" name=""/>
              <p:cNvSpPr/>
              <p:nvPr/>
            </p:nvSpPr>
            <p:spPr>
              <a:xfrm>
                <a:off x="603946" y="2864157"/>
                <a:ext cx="207025" cy="168731"/>
              </a:xfrm>
            </p:spPr>
          </p:sp>
        </mc:Fallback>
      </mc:AlternateContent>
      <mc:AlternateContent xmlns:mc="http://schemas.openxmlformats.org/markup-compatibility/2006">
        <mc:Choice xmlns:p14="http://schemas.microsoft.com/office/powerpoint/2010/main" Requires="p14">
          <p:contentPart p14:bwMode="auto" r:id="rId68">
            <p14:nvContentPartPr>
              <p14:cNvPr id="1053217" name=""/>
              <p14:cNvContentPartPr/>
              <p14:nvPr/>
            </p14:nvContentPartPr>
            <p14:xfrm>
              <a:off x="672745" y="3312358"/>
              <a:ext cx="195308" cy="256575"/>
            </p14:xfrm>
          </p:contentPart>
        </mc:Choice>
        <mc:Fallback>
          <p:sp>
            <p:nvSpPr>
              <p:cNvPr id="1053217" name=""/>
              <p:cNvSpPr/>
              <p:nvPr/>
            </p:nvSpPr>
            <p:spPr>
              <a:xfrm>
                <a:off x="672745" y="3312358"/>
                <a:ext cx="195308" cy="256575"/>
              </a:xfrm>
            </p:spPr>
          </p:sp>
        </mc:Fallback>
      </mc:AlternateContent>
      <mc:AlternateContent xmlns:mc="http://schemas.openxmlformats.org/markup-compatibility/2006">
        <mc:Choice xmlns:p14="http://schemas.microsoft.com/office/powerpoint/2010/main" Requires="p14">
          <p:contentPart p14:bwMode="auto" r:id="rId69">
            <p14:nvContentPartPr>
              <p14:cNvPr id="1053218" name=""/>
              <p14:cNvContentPartPr/>
              <p14:nvPr/>
            </p14:nvContentPartPr>
            <p14:xfrm>
              <a:off x="827658" y="3233230"/>
              <a:ext cx="198558" cy="517481"/>
            </p14:xfrm>
          </p:contentPart>
        </mc:Choice>
        <mc:Fallback>
          <p:sp>
            <p:nvSpPr>
              <p:cNvPr id="1053218" name=""/>
              <p:cNvSpPr/>
              <p:nvPr/>
            </p:nvSpPr>
            <p:spPr>
              <a:xfrm>
                <a:off x="827658" y="3233230"/>
                <a:ext cx="198558" cy="517481"/>
              </a:xfrm>
            </p:spPr>
          </p:sp>
        </mc:Fallback>
      </mc:AlternateContent>
      <mc:AlternateContent xmlns:mc="http://schemas.openxmlformats.org/markup-compatibility/2006">
        <mc:Choice xmlns:p14="http://schemas.microsoft.com/office/powerpoint/2010/main" Requires="p14">
          <p:contentPart p14:bwMode="auto" r:id="rId70">
            <p14:nvContentPartPr>
              <p14:cNvPr id="1053219" name=""/>
              <p14:cNvContentPartPr/>
              <p14:nvPr/>
            </p14:nvContentPartPr>
            <p14:xfrm>
              <a:off x="983330" y="3494337"/>
              <a:ext cx="49946" cy="282029"/>
            </p14:xfrm>
          </p:contentPart>
        </mc:Choice>
        <mc:Fallback>
          <p:sp>
            <p:nvSpPr>
              <p:cNvPr id="1053219" name=""/>
              <p:cNvSpPr/>
              <p:nvPr/>
            </p:nvSpPr>
            <p:spPr>
              <a:xfrm>
                <a:off x="983330" y="3494337"/>
                <a:ext cx="49946" cy="282029"/>
              </a:xfrm>
            </p:spPr>
          </p:sp>
        </mc:Fallback>
      </mc:AlternateContent>
      <mc:AlternateContent xmlns:mc="http://schemas.openxmlformats.org/markup-compatibility/2006">
        <mc:Choice xmlns:p14="http://schemas.microsoft.com/office/powerpoint/2010/main" Requires="p14">
          <p:contentPart p14:bwMode="auto" r:id="rId71">
            <p14:nvContentPartPr>
              <p14:cNvPr id="1053220" name=""/>
              <p14:cNvContentPartPr/>
              <p14:nvPr/>
            </p14:nvContentPartPr>
            <p14:xfrm>
              <a:off x="1008126" y="3439566"/>
              <a:ext cx="204367" cy="294677"/>
            </p14:xfrm>
          </p:contentPart>
        </mc:Choice>
        <mc:Fallback>
          <p:sp>
            <p:nvSpPr>
              <p:cNvPr id="1053220" name=""/>
              <p:cNvSpPr/>
              <p:nvPr/>
            </p:nvSpPr>
            <p:spPr>
              <a:xfrm>
                <a:off x="1008126" y="3439566"/>
                <a:ext cx="204367" cy="294677"/>
              </a:xfrm>
            </p:spPr>
          </p:sp>
        </mc:Fallback>
      </mc:AlternateContent>
      <mc:AlternateContent xmlns:mc="http://schemas.openxmlformats.org/markup-compatibility/2006">
        <mc:Choice xmlns:p14="http://schemas.microsoft.com/office/powerpoint/2010/main" Requires="p14">
          <p:contentPart p14:bwMode="auto" r:id="rId72">
            <p14:nvContentPartPr>
              <p14:cNvPr id="1053221" name=""/>
              <p14:cNvContentPartPr/>
              <p14:nvPr/>
            </p14:nvContentPartPr>
            <p14:xfrm>
              <a:off x="1219041" y="3348114"/>
              <a:ext cx="62173" cy="102788"/>
            </p14:xfrm>
          </p:contentPart>
        </mc:Choice>
        <mc:Fallback>
          <p:sp>
            <p:nvSpPr>
              <p:cNvPr id="1053221" name=""/>
              <p:cNvSpPr/>
              <p:nvPr/>
            </p:nvSpPr>
            <p:spPr>
              <a:xfrm>
                <a:off x="1219041" y="3348114"/>
                <a:ext cx="62173" cy="102788"/>
              </a:xfrm>
            </p:spPr>
          </p:sp>
        </mc:Fallback>
      </mc:AlternateContent>
      <mc:AlternateContent xmlns:mc="http://schemas.openxmlformats.org/markup-compatibility/2006">
        <mc:Choice xmlns:p14="http://schemas.microsoft.com/office/powerpoint/2010/main" Requires="p14">
          <p:contentPart p14:bwMode="auto" r:id="rId73">
            <p14:nvContentPartPr>
              <p14:cNvPr id="1053222" name=""/>
              <p14:cNvContentPartPr/>
              <p14:nvPr/>
            </p14:nvContentPartPr>
            <p14:xfrm>
              <a:off x="1185407" y="3305953"/>
              <a:ext cx="98055" cy="157004"/>
            </p14:xfrm>
          </p:contentPart>
        </mc:Choice>
        <mc:Fallback>
          <p:sp>
            <p:nvSpPr>
              <p:cNvPr id="1053222" name=""/>
              <p:cNvSpPr/>
              <p:nvPr/>
            </p:nvSpPr>
            <p:spPr>
              <a:xfrm>
                <a:off x="1185407" y="3305953"/>
                <a:ext cx="98055" cy="157004"/>
              </a:xfrm>
            </p:spPr>
          </p:sp>
        </mc:Fallback>
      </mc:AlternateContent>
      <mc:AlternateContent xmlns:mc="http://schemas.openxmlformats.org/markup-compatibility/2006">
        <mc:Choice xmlns:p14="http://schemas.microsoft.com/office/powerpoint/2010/main" Requires="p14">
          <p:contentPart p14:bwMode="auto" r:id="rId74">
            <p14:nvContentPartPr>
              <p14:cNvPr id="1053223" name=""/>
              <p14:cNvContentPartPr/>
              <p14:nvPr/>
            </p14:nvContentPartPr>
            <p14:xfrm>
              <a:off x="1799794" y="2940148"/>
              <a:ext cx="212692" cy="388830"/>
            </p14:xfrm>
          </p:contentPart>
        </mc:Choice>
        <mc:Fallback>
          <p:sp>
            <p:nvSpPr>
              <p:cNvPr id="1053223" name=""/>
              <p:cNvSpPr/>
              <p:nvPr/>
            </p:nvSpPr>
            <p:spPr>
              <a:xfrm>
                <a:off x="1799794" y="2940148"/>
                <a:ext cx="212692" cy="388830"/>
              </a:xfrm>
            </p:spPr>
          </p:sp>
        </mc:Fallback>
      </mc:AlternateContent>
      <mc:AlternateContent xmlns:mc="http://schemas.openxmlformats.org/markup-compatibility/2006">
        <mc:Choice xmlns:p14="http://schemas.microsoft.com/office/powerpoint/2010/main" Requires="p14">
          <p:contentPart p14:bwMode="auto" r:id="rId75">
            <p14:nvContentPartPr>
              <p14:cNvPr id="1053224" name=""/>
              <p14:cNvContentPartPr/>
              <p14:nvPr/>
            </p14:nvContentPartPr>
            <p14:xfrm>
              <a:off x="1741033" y="3434792"/>
              <a:ext cx="393590" cy="8416"/>
            </p14:xfrm>
          </p:contentPart>
        </mc:Choice>
        <mc:Fallback>
          <p:sp>
            <p:nvSpPr>
              <p:cNvPr id="1053224" name=""/>
              <p:cNvSpPr/>
              <p:nvPr/>
            </p:nvSpPr>
            <p:spPr>
              <a:xfrm>
                <a:off x="1741033" y="3434792"/>
                <a:ext cx="393590" cy="8416"/>
              </a:xfrm>
            </p:spPr>
          </p:sp>
        </mc:Fallback>
      </mc:AlternateContent>
      <mc:AlternateContent xmlns:mc="http://schemas.openxmlformats.org/markup-compatibility/2006">
        <mc:Choice xmlns:p14="http://schemas.microsoft.com/office/powerpoint/2010/main" Requires="p14">
          <p:contentPart p14:bwMode="auto" r:id="rId76">
            <p14:nvContentPartPr>
              <p14:cNvPr id="1053225" name=""/>
              <p14:cNvContentPartPr/>
              <p14:nvPr/>
            </p14:nvContentPartPr>
            <p14:xfrm>
              <a:off x="1725968" y="3543352"/>
              <a:ext cx="215477" cy="446399"/>
            </p14:xfrm>
          </p:contentPart>
        </mc:Choice>
        <mc:Fallback>
          <p:sp>
            <p:nvSpPr>
              <p:cNvPr id="1053225" name=""/>
              <p:cNvSpPr/>
              <p:nvPr/>
            </p:nvSpPr>
            <p:spPr>
              <a:xfrm>
                <a:off x="1725968" y="3543352"/>
                <a:ext cx="215477" cy="446399"/>
              </a:xfrm>
            </p:spPr>
          </p:sp>
        </mc:Fallback>
      </mc:AlternateContent>
      <mc:AlternateContent xmlns:mc="http://schemas.openxmlformats.org/markup-compatibility/2006">
        <mc:Choice xmlns:p14="http://schemas.microsoft.com/office/powerpoint/2010/main" Requires="p14">
          <p:contentPart p14:bwMode="auto" r:id="rId77">
            <p14:nvContentPartPr>
              <p14:cNvPr id="1053226" name=""/>
              <p14:cNvContentPartPr/>
              <p14:nvPr/>
            </p14:nvContentPartPr>
            <p14:xfrm>
              <a:off x="2028785" y="3610246"/>
              <a:ext cx="12735" cy="343544"/>
            </p14:xfrm>
          </p:contentPart>
        </mc:Choice>
        <mc:Fallback>
          <p:sp>
            <p:nvSpPr>
              <p:cNvPr id="1053226" name=""/>
              <p:cNvSpPr/>
              <p:nvPr/>
            </p:nvSpPr>
            <p:spPr>
              <a:xfrm>
                <a:off x="2028785" y="3610246"/>
                <a:ext cx="12735" cy="343544"/>
              </a:xfrm>
            </p:spPr>
          </p:sp>
        </mc:Fallback>
      </mc:AlternateContent>
      <mc:AlternateContent xmlns:mc="http://schemas.openxmlformats.org/markup-compatibility/2006">
        <mc:Choice xmlns:p14="http://schemas.microsoft.com/office/powerpoint/2010/main" Requires="p14">
          <p:contentPart p14:bwMode="auto" r:id="rId78">
            <p14:nvContentPartPr>
              <p14:cNvPr id="1053227" name=""/>
              <p14:cNvContentPartPr/>
              <p14:nvPr/>
            </p14:nvContentPartPr>
            <p14:xfrm>
              <a:off x="1984159" y="3759917"/>
              <a:ext cx="225370" cy="20890"/>
            </p14:xfrm>
          </p:contentPart>
        </mc:Choice>
        <mc:Fallback>
          <p:sp>
            <p:nvSpPr>
              <p:cNvPr id="1053227" name=""/>
              <p:cNvSpPr/>
              <p:nvPr/>
            </p:nvSpPr>
            <p:spPr>
              <a:xfrm>
                <a:off x="1984159" y="3759917"/>
                <a:ext cx="225370" cy="20890"/>
              </a:xfrm>
            </p:spPr>
          </p:sp>
        </mc:Fallback>
      </mc:AlternateContent>
      <mc:AlternateContent xmlns:mc="http://schemas.openxmlformats.org/markup-compatibility/2006">
        <mc:Choice xmlns:p14="http://schemas.microsoft.com/office/powerpoint/2010/main" Requires="p14">
          <p:contentPart p14:bwMode="auto" r:id="rId79">
            <p14:nvContentPartPr>
              <p14:cNvPr id="1053228" name=""/>
              <p14:cNvContentPartPr/>
              <p14:nvPr/>
            </p14:nvContentPartPr>
            <p14:xfrm>
              <a:off x="2263405" y="3199683"/>
              <a:ext cx="222896" cy="263761"/>
            </p14:xfrm>
          </p:contentPart>
        </mc:Choice>
        <mc:Fallback>
          <p:sp>
            <p:nvSpPr>
              <p:cNvPr id="1053228" name=""/>
              <p:cNvSpPr/>
              <p:nvPr/>
            </p:nvSpPr>
            <p:spPr>
              <a:xfrm>
                <a:off x="2263405" y="3199683"/>
                <a:ext cx="222896" cy="263761"/>
              </a:xfrm>
            </p:spPr>
          </p:sp>
        </mc:Fallback>
      </mc:AlternateContent>
      <mc:AlternateContent xmlns:mc="http://schemas.openxmlformats.org/markup-compatibility/2006">
        <mc:Choice xmlns:p14="http://schemas.microsoft.com/office/powerpoint/2010/main" Requires="p14">
          <p:contentPart p14:bwMode="auto" r:id="rId80">
            <p14:nvContentPartPr>
              <p14:cNvPr id="1053229" name=""/>
              <p14:cNvContentPartPr/>
              <p14:nvPr/>
            </p14:nvContentPartPr>
            <p14:xfrm>
              <a:off x="2477447" y="3030699"/>
              <a:ext cx="86066" cy="109217"/>
            </p14:xfrm>
          </p:contentPart>
        </mc:Choice>
        <mc:Fallback>
          <p:sp>
            <p:nvSpPr>
              <p:cNvPr id="1053229" name=""/>
              <p:cNvSpPr/>
              <p:nvPr/>
            </p:nvSpPr>
            <p:spPr>
              <a:xfrm>
                <a:off x="2477447" y="3030699"/>
                <a:ext cx="86066" cy="109217"/>
              </a:xfrm>
            </p:spPr>
          </p:sp>
        </mc:Fallback>
      </mc:AlternateContent>
      <mc:AlternateContent xmlns:mc="http://schemas.openxmlformats.org/markup-compatibility/2006">
        <mc:Choice xmlns:p14="http://schemas.microsoft.com/office/powerpoint/2010/main" Requires="p14">
          <p:contentPart p14:bwMode="auto" r:id="rId81">
            <p14:nvContentPartPr>
              <p14:cNvPr id="1053230" name=""/>
              <p14:cNvContentPartPr/>
              <p14:nvPr/>
            </p14:nvContentPartPr>
            <p14:xfrm>
              <a:off x="2599254" y="3211389"/>
              <a:ext cx="43242" cy="272027"/>
            </p14:xfrm>
          </p:contentPart>
        </mc:Choice>
        <mc:Fallback>
          <p:sp>
            <p:nvSpPr>
              <p:cNvPr id="1053230" name=""/>
              <p:cNvSpPr/>
              <p:nvPr/>
            </p:nvSpPr>
            <p:spPr>
              <a:xfrm>
                <a:off x="2599254" y="3211389"/>
                <a:ext cx="43242" cy="272027"/>
              </a:xfrm>
            </p:spPr>
          </p:sp>
        </mc:Fallback>
      </mc:AlternateContent>
      <mc:AlternateContent xmlns:mc="http://schemas.openxmlformats.org/markup-compatibility/2006">
        <mc:Choice xmlns:p14="http://schemas.microsoft.com/office/powerpoint/2010/main" Requires="p14">
          <p:contentPart p14:bwMode="auto" r:id="rId82">
            <p14:nvContentPartPr>
              <p14:cNvPr id="1053231" name=""/>
              <p14:cNvContentPartPr/>
              <p14:nvPr/>
            </p14:nvContentPartPr>
            <p14:xfrm>
              <a:off x="2599254" y="3168778"/>
              <a:ext cx="224030" cy="302246"/>
            </p14:xfrm>
          </p:contentPart>
        </mc:Choice>
        <mc:Fallback>
          <p:sp>
            <p:nvSpPr>
              <p:cNvPr id="1053231" name=""/>
              <p:cNvSpPr/>
              <p:nvPr/>
            </p:nvSpPr>
            <p:spPr>
              <a:xfrm>
                <a:off x="2599254" y="3168778"/>
                <a:ext cx="224030" cy="302246"/>
              </a:xfrm>
            </p:spPr>
          </p:sp>
        </mc:Fallback>
      </mc:AlternateContent>
      <mc:AlternateContent xmlns:mc="http://schemas.openxmlformats.org/markup-compatibility/2006">
        <mc:Choice xmlns:p14="http://schemas.microsoft.com/office/powerpoint/2010/main" Requires="p14">
          <p:contentPart p14:bwMode="auto" r:id="rId83">
            <p14:nvContentPartPr>
              <p14:cNvPr id="1053232" name=""/>
              <p14:cNvContentPartPr/>
              <p14:nvPr/>
            </p14:nvContentPartPr>
            <p14:xfrm>
              <a:off x="2435111" y="2949681"/>
              <a:ext cx="318571" cy="21473"/>
            </p14:xfrm>
          </p:contentPart>
        </mc:Choice>
        <mc:Fallback>
          <p:sp>
            <p:nvSpPr>
              <p:cNvPr id="1053232" name=""/>
              <p:cNvSpPr/>
              <p:nvPr/>
            </p:nvSpPr>
            <p:spPr>
              <a:xfrm>
                <a:off x="2435111" y="2949681"/>
                <a:ext cx="318571" cy="21473"/>
              </a:xfrm>
            </p:spPr>
          </p:sp>
        </mc:Fallback>
      </mc:AlternateContent>
      <mc:AlternateContent xmlns:mc="http://schemas.openxmlformats.org/markup-compatibility/2006">
        <mc:Choice xmlns:p14="http://schemas.microsoft.com/office/powerpoint/2010/main" Requires="p14">
          <p:contentPart p14:bwMode="auto" r:id="rId84">
            <p14:nvContentPartPr>
              <p14:cNvPr id="1053233" name=""/>
              <p14:cNvContentPartPr/>
              <p14:nvPr/>
            </p14:nvContentPartPr>
            <p14:xfrm>
              <a:off x="2670736" y="2871106"/>
              <a:ext cx="125339" cy="227699"/>
            </p14:xfrm>
          </p:contentPart>
        </mc:Choice>
        <mc:Fallback>
          <p:sp>
            <p:nvSpPr>
              <p:cNvPr id="1053233" name=""/>
              <p:cNvSpPr/>
              <p:nvPr/>
            </p:nvSpPr>
            <p:spPr>
              <a:xfrm>
                <a:off x="2670736" y="2871106"/>
                <a:ext cx="125339" cy="227699"/>
              </a:xfrm>
            </p:spPr>
          </p:sp>
        </mc:Fallback>
      </mc:AlternateContent>
      <mc:AlternateContent xmlns:mc="http://schemas.openxmlformats.org/markup-compatibility/2006">
        <mc:Choice xmlns:p14="http://schemas.microsoft.com/office/powerpoint/2010/main" Requires="p14">
          <p:contentPart p14:bwMode="auto" r:id="rId85">
            <p14:nvContentPartPr>
              <p14:cNvPr id="1053234" name=""/>
              <p14:cNvContentPartPr/>
              <p14:nvPr/>
            </p14:nvContentPartPr>
            <p14:xfrm>
              <a:off x="2768532" y="3019282"/>
              <a:ext cx="262259" cy="757660"/>
            </p14:xfrm>
          </p:contentPart>
        </mc:Choice>
        <mc:Fallback>
          <p:sp>
            <p:nvSpPr>
              <p:cNvPr id="1053234" name=""/>
              <p:cNvSpPr/>
              <p:nvPr/>
            </p:nvSpPr>
            <p:spPr>
              <a:xfrm>
                <a:off x="2768532" y="3019282"/>
                <a:ext cx="262259" cy="757660"/>
              </a:xfrm>
            </p:spPr>
          </p:sp>
        </mc:Fallback>
      </mc:AlternateContent>
      <mc:AlternateContent xmlns:mc="http://schemas.openxmlformats.org/markup-compatibility/2006">
        <mc:Choice xmlns:p14="http://schemas.microsoft.com/office/powerpoint/2010/main" Requires="p14">
          <p:contentPart p14:bwMode="auto" r:id="rId86">
            <p14:nvContentPartPr>
              <p14:cNvPr id="1053235" name=""/>
              <p14:cNvContentPartPr/>
              <p14:nvPr/>
            </p14:nvContentPartPr>
            <p14:xfrm>
              <a:off x="2942706" y="3326176"/>
              <a:ext cx="212542" cy="385953"/>
            </p14:xfrm>
          </p:contentPart>
        </mc:Choice>
        <mc:Fallback>
          <p:sp>
            <p:nvSpPr>
              <p:cNvPr id="1053235" name=""/>
              <p:cNvSpPr/>
              <p:nvPr/>
            </p:nvSpPr>
            <p:spPr>
              <a:xfrm>
                <a:off x="2942706" y="3326176"/>
                <a:ext cx="212542" cy="385953"/>
              </a:xfrm>
            </p:spPr>
          </p:sp>
        </mc:Fallback>
      </mc:AlternateContent>
      <mc:AlternateContent xmlns:mc="http://schemas.openxmlformats.org/markup-compatibility/2006">
        <mc:Choice xmlns:p14="http://schemas.microsoft.com/office/powerpoint/2010/main" Requires="p14">
          <p:contentPart p14:bwMode="auto" r:id="rId87">
            <p14:nvContentPartPr>
              <p14:cNvPr id="1053236" name=""/>
              <p14:cNvContentPartPr/>
              <p14:nvPr/>
            </p14:nvContentPartPr>
            <p14:xfrm>
              <a:off x="3198625" y="3197241"/>
              <a:ext cx="73085" cy="163596"/>
            </p14:xfrm>
          </p:contentPart>
        </mc:Choice>
        <mc:Fallback>
          <p:sp>
            <p:nvSpPr>
              <p:cNvPr id="1053236" name=""/>
              <p:cNvSpPr/>
              <p:nvPr/>
            </p:nvSpPr>
            <p:spPr>
              <a:xfrm>
                <a:off x="3198625" y="3197241"/>
                <a:ext cx="73085" cy="163596"/>
              </a:xfrm>
            </p:spPr>
          </p:sp>
        </mc:Fallback>
      </mc:AlternateContent>
      <mc:AlternateContent xmlns:mc="http://schemas.openxmlformats.org/markup-compatibility/2006">
        <mc:Choice xmlns:p14="http://schemas.microsoft.com/office/powerpoint/2010/main" Requires="p14">
          <p:contentPart p14:bwMode="auto" r:id="rId88">
            <p14:nvContentPartPr>
              <p14:cNvPr id="1053237" name=""/>
              <p14:cNvContentPartPr/>
              <p14:nvPr/>
            </p14:nvContentPartPr>
            <p14:xfrm>
              <a:off x="3071386" y="2135938"/>
              <a:ext cx="210914" cy="17870"/>
            </p14:xfrm>
          </p:contentPart>
        </mc:Choice>
        <mc:Fallback>
          <p:sp>
            <p:nvSpPr>
              <p:cNvPr id="1053237" name=""/>
              <p:cNvSpPr/>
              <p:nvPr/>
            </p:nvSpPr>
            <p:spPr>
              <a:xfrm>
                <a:off x="3071386" y="2135938"/>
                <a:ext cx="210914" cy="17870"/>
              </a:xfrm>
            </p:spPr>
          </p:sp>
        </mc:Fallback>
      </mc:AlternateContent>
      <mc:AlternateContent xmlns:mc="http://schemas.openxmlformats.org/markup-compatibility/2006">
        <mc:Choice xmlns:p14="http://schemas.microsoft.com/office/powerpoint/2010/main" Requires="p14">
          <p:contentPart p14:bwMode="auto" r:id="rId89">
            <p14:nvContentPartPr>
              <p14:cNvPr id="1053238" name=""/>
              <p14:cNvContentPartPr/>
              <p14:nvPr/>
            </p14:nvContentPartPr>
            <p14:xfrm>
              <a:off x="3107127" y="2265867"/>
              <a:ext cx="164584" cy="3850"/>
            </p14:xfrm>
          </p:contentPart>
        </mc:Choice>
        <mc:Fallback>
          <p:sp>
            <p:nvSpPr>
              <p:cNvPr id="1053238" name=""/>
              <p:cNvSpPr/>
              <p:nvPr/>
            </p:nvSpPr>
            <p:spPr>
              <a:xfrm>
                <a:off x="3107127" y="2265867"/>
                <a:ext cx="164584" cy="3850"/>
              </a:xfrm>
            </p:spPr>
          </p:sp>
        </mc:Fallback>
      </mc:AlternateContent>
      <mc:AlternateContent xmlns:mc="http://schemas.openxmlformats.org/markup-compatibility/2006">
        <mc:Choice xmlns:p14="http://schemas.microsoft.com/office/powerpoint/2010/main" Requires="p14">
          <p:contentPart p14:bwMode="auto" r:id="rId90">
            <p14:nvContentPartPr>
              <p14:cNvPr id="1053239" name=""/>
              <p14:cNvContentPartPr/>
              <p14:nvPr/>
            </p14:nvContentPartPr>
            <p14:xfrm>
              <a:off x="3598515" y="1784361"/>
              <a:ext cx="224066" cy="380189"/>
            </p14:xfrm>
          </p:contentPart>
        </mc:Choice>
        <mc:Fallback>
          <p:sp>
            <p:nvSpPr>
              <p:cNvPr id="1053239" name=""/>
              <p:cNvSpPr/>
              <p:nvPr/>
            </p:nvSpPr>
            <p:spPr>
              <a:xfrm>
                <a:off x="3598515" y="1784361"/>
                <a:ext cx="224066" cy="380189"/>
              </a:xfrm>
            </p:spPr>
          </p:sp>
        </mc:Fallback>
      </mc:AlternateContent>
      <mc:AlternateContent xmlns:mc="http://schemas.openxmlformats.org/markup-compatibility/2006">
        <mc:Choice xmlns:p14="http://schemas.microsoft.com/office/powerpoint/2010/main" Requires="p14">
          <p:contentPart p14:bwMode="auto" r:id="rId91">
            <p14:nvContentPartPr>
              <p14:cNvPr id="1053240" name=""/>
              <p14:cNvContentPartPr/>
              <p14:nvPr/>
            </p14:nvContentPartPr>
            <p14:xfrm>
              <a:off x="3906759" y="1899353"/>
              <a:ext cx="242331" cy="230462"/>
            </p14:xfrm>
          </p:contentPart>
        </mc:Choice>
        <mc:Fallback>
          <p:sp>
            <p:nvSpPr>
              <p:cNvPr id="1053240" name=""/>
              <p:cNvSpPr/>
              <p:nvPr/>
            </p:nvSpPr>
            <p:spPr>
              <a:xfrm>
                <a:off x="3906759" y="1899353"/>
                <a:ext cx="242331" cy="230462"/>
              </a:xfrm>
            </p:spPr>
          </p:sp>
        </mc:Fallback>
      </mc:AlternateContent>
      <mc:AlternateContent xmlns:mc="http://schemas.openxmlformats.org/markup-compatibility/2006">
        <mc:Choice xmlns:p14="http://schemas.microsoft.com/office/powerpoint/2010/main" Requires="p14">
          <p:contentPart p14:bwMode="auto" r:id="rId92">
            <p14:nvContentPartPr>
              <p14:cNvPr id="1053241" name=""/>
              <p14:cNvContentPartPr/>
              <p14:nvPr/>
            </p14:nvContentPartPr>
            <p14:xfrm>
              <a:off x="4185723" y="1946842"/>
              <a:ext cx="187717" cy="169853"/>
            </p14:xfrm>
          </p:contentPart>
        </mc:Choice>
        <mc:Fallback>
          <p:sp>
            <p:nvSpPr>
              <p:cNvPr id="1053241" name=""/>
              <p:cNvSpPr/>
              <p:nvPr/>
            </p:nvSpPr>
            <p:spPr>
              <a:xfrm>
                <a:off x="4185723" y="1946842"/>
                <a:ext cx="187717" cy="169853"/>
              </a:xfrm>
            </p:spPr>
          </p:sp>
        </mc:Fallback>
      </mc:AlternateContent>
      <mc:AlternateContent xmlns:mc="http://schemas.openxmlformats.org/markup-compatibility/2006">
        <mc:Choice xmlns:p14="http://schemas.microsoft.com/office/powerpoint/2010/main" Requires="p14">
          <p:contentPart p14:bwMode="auto" r:id="rId93">
            <p14:nvContentPartPr>
              <p14:cNvPr id="1053242" name=""/>
              <p14:cNvContentPartPr/>
              <p14:nvPr/>
            </p14:nvContentPartPr>
            <p14:xfrm>
              <a:off x="4415858" y="1770339"/>
              <a:ext cx="93102" cy="151402"/>
            </p14:xfrm>
          </p:contentPart>
        </mc:Choice>
        <mc:Fallback>
          <p:sp>
            <p:nvSpPr>
              <p:cNvPr id="1053242" name=""/>
              <p:cNvSpPr/>
              <p:nvPr/>
            </p:nvSpPr>
            <p:spPr>
              <a:xfrm>
                <a:off x="4415858" y="1770339"/>
                <a:ext cx="93102" cy="151402"/>
              </a:xfrm>
            </p:spPr>
          </p:sp>
        </mc:Fallback>
      </mc:AlternateContent>
      <mc:AlternateContent xmlns:mc="http://schemas.openxmlformats.org/markup-compatibility/2006">
        <mc:Choice xmlns:p14="http://schemas.microsoft.com/office/powerpoint/2010/main" Requires="p14">
          <p:contentPart p14:bwMode="auto" r:id="rId94">
            <p14:nvContentPartPr>
              <p14:cNvPr id="1053243" name=""/>
              <p14:cNvContentPartPr/>
              <p14:nvPr/>
            </p14:nvContentPartPr>
            <p14:xfrm>
              <a:off x="4036829" y="1734339"/>
              <a:ext cx="256603" cy="28305"/>
            </p14:xfrm>
          </p:contentPart>
        </mc:Choice>
        <mc:Fallback>
          <p:sp>
            <p:nvSpPr>
              <p:cNvPr id="1053243" name=""/>
              <p:cNvSpPr/>
              <p:nvPr/>
            </p:nvSpPr>
            <p:spPr>
              <a:xfrm>
                <a:off x="4036829" y="1734339"/>
                <a:ext cx="256603" cy="28305"/>
              </a:xfrm>
            </p:spPr>
          </p:sp>
        </mc:Fallback>
      </mc:AlternateContent>
      <mc:AlternateContent xmlns:mc="http://schemas.openxmlformats.org/markup-compatibility/2006">
        <mc:Choice xmlns:p14="http://schemas.microsoft.com/office/powerpoint/2010/main" Requires="p14">
          <p:contentPart p14:bwMode="auto" r:id="rId95">
            <p14:nvContentPartPr>
              <p14:cNvPr id="1053244" name=""/>
              <p14:cNvContentPartPr/>
              <p14:nvPr/>
            </p14:nvContentPartPr>
            <p14:xfrm>
              <a:off x="4215533" y="1654181"/>
              <a:ext cx="120149" cy="207582"/>
            </p14:xfrm>
          </p:contentPart>
        </mc:Choice>
        <mc:Fallback>
          <p:sp>
            <p:nvSpPr>
              <p:cNvPr id="1053244" name=""/>
              <p:cNvSpPr/>
              <p:nvPr/>
            </p:nvSpPr>
            <p:spPr>
              <a:xfrm>
                <a:off x="4215533" y="1654181"/>
                <a:ext cx="120149" cy="207582"/>
              </a:xfrm>
            </p:spPr>
          </p:sp>
        </mc:Fallback>
      </mc:AlternateContent>
      <mc:AlternateContent xmlns:mc="http://schemas.openxmlformats.org/markup-compatibility/2006">
        <mc:Choice xmlns:p14="http://schemas.microsoft.com/office/powerpoint/2010/main" Requires="p14">
          <p:contentPart p14:bwMode="auto" r:id="rId96">
            <p14:nvContentPartPr>
              <p14:cNvPr id="1053245" name=""/>
              <p14:cNvContentPartPr/>
              <p14:nvPr/>
            </p14:nvContentPartPr>
            <p14:xfrm>
              <a:off x="3572198" y="2240222"/>
              <a:ext cx="714581" cy="22298"/>
            </p14:xfrm>
          </p:contentPart>
        </mc:Choice>
        <mc:Fallback>
          <p:sp>
            <p:nvSpPr>
              <p:cNvPr id="1053245" name=""/>
              <p:cNvSpPr/>
              <p:nvPr/>
            </p:nvSpPr>
            <p:spPr>
              <a:xfrm>
                <a:off x="3572198" y="2240222"/>
                <a:ext cx="714581" cy="22298"/>
              </a:xfrm>
            </p:spPr>
          </p:sp>
        </mc:Fallback>
      </mc:AlternateContent>
      <mc:AlternateContent xmlns:mc="http://schemas.openxmlformats.org/markup-compatibility/2006">
        <mc:Choice xmlns:p14="http://schemas.microsoft.com/office/powerpoint/2010/main" Requires="p14">
          <p:contentPart p14:bwMode="auto" r:id="rId97">
            <p14:nvContentPartPr>
              <p14:cNvPr id="1053246" name=""/>
              <p14:cNvContentPartPr/>
              <p14:nvPr/>
            </p14:nvContentPartPr>
            <p14:xfrm>
              <a:off x="3714840" y="2362912"/>
              <a:ext cx="283855" cy="321501"/>
            </p14:xfrm>
          </p:contentPart>
        </mc:Choice>
        <mc:Fallback>
          <p:sp>
            <p:nvSpPr>
              <p:cNvPr id="1053246" name=""/>
              <p:cNvSpPr/>
              <p:nvPr/>
            </p:nvSpPr>
            <p:spPr>
              <a:xfrm>
                <a:off x="3714840" y="2362912"/>
                <a:ext cx="283855" cy="321501"/>
              </a:xfrm>
            </p:spPr>
          </p:sp>
        </mc:Fallback>
      </mc:AlternateContent>
      <mc:AlternateContent xmlns:mc="http://schemas.openxmlformats.org/markup-compatibility/2006">
        <mc:Choice xmlns:p14="http://schemas.microsoft.com/office/powerpoint/2010/main" Requires="p14">
          <p:contentPart p14:bwMode="auto" r:id="rId98">
            <p14:nvContentPartPr>
              <p14:cNvPr id="1053247" name=""/>
              <p14:cNvContentPartPr/>
              <p14:nvPr/>
            </p14:nvContentPartPr>
            <p14:xfrm>
              <a:off x="4048801" y="2357084"/>
              <a:ext cx="17090" cy="312891"/>
            </p14:xfrm>
          </p:contentPart>
        </mc:Choice>
        <mc:Fallback>
          <p:sp>
            <p:nvSpPr>
              <p:cNvPr id="1053247" name=""/>
              <p:cNvSpPr/>
              <p:nvPr/>
            </p:nvSpPr>
            <p:spPr>
              <a:xfrm>
                <a:off x="4048801" y="2357084"/>
                <a:ext cx="17090" cy="312891"/>
              </a:xfrm>
            </p:spPr>
          </p:sp>
        </mc:Fallback>
      </mc:AlternateContent>
      <mc:AlternateContent xmlns:mc="http://schemas.openxmlformats.org/markup-compatibility/2006">
        <mc:Choice xmlns:p14="http://schemas.microsoft.com/office/powerpoint/2010/main" Requires="p14">
          <p:contentPart p14:bwMode="auto" r:id="rId99">
            <p14:nvContentPartPr>
              <p14:cNvPr id="1053248" name=""/>
              <p14:cNvContentPartPr/>
              <p14:nvPr/>
            </p14:nvContentPartPr>
            <p14:xfrm>
              <a:off x="3972407" y="2454811"/>
              <a:ext cx="222714" cy="97854"/>
            </p14:xfrm>
          </p:contentPart>
        </mc:Choice>
        <mc:Fallback>
          <p:sp>
            <p:nvSpPr>
              <p:cNvPr id="1053248" name=""/>
              <p:cNvSpPr/>
              <p:nvPr/>
            </p:nvSpPr>
            <p:spPr>
              <a:xfrm>
                <a:off x="3972407" y="2454811"/>
                <a:ext cx="222714" cy="97854"/>
              </a:xfrm>
            </p:spPr>
          </p:sp>
        </mc:Fallback>
      </mc:AlternateContent>
      <mc:AlternateContent xmlns:mc="http://schemas.openxmlformats.org/markup-compatibility/2006">
        <mc:Choice xmlns:p14="http://schemas.microsoft.com/office/powerpoint/2010/main" Requires="p14">
          <p:contentPart p14:bwMode="auto" r:id="rId100">
            <p14:nvContentPartPr>
              <p14:cNvPr id="1053249" name=""/>
              <p14:cNvContentPartPr/>
              <p14:nvPr/>
            </p14:nvContentPartPr>
            <p14:xfrm>
              <a:off x="4285448" y="2093744"/>
              <a:ext cx="232778" cy="640375"/>
            </p14:xfrm>
          </p:contentPart>
        </mc:Choice>
        <mc:Fallback>
          <p:sp>
            <p:nvSpPr>
              <p:cNvPr id="1053249" name=""/>
              <p:cNvSpPr/>
              <p:nvPr/>
            </p:nvSpPr>
            <p:spPr>
              <a:xfrm>
                <a:off x="4285448" y="2093744"/>
                <a:ext cx="232778" cy="640375"/>
              </a:xfrm>
            </p:spPr>
          </p:sp>
        </mc:Fallback>
      </mc:AlternateContent>
      <mc:AlternateContent xmlns:mc="http://schemas.openxmlformats.org/markup-compatibility/2006">
        <mc:Choice xmlns:p14="http://schemas.microsoft.com/office/powerpoint/2010/main" Requires="p14">
          <p:contentPart p14:bwMode="auto" r:id="rId101">
            <p14:nvContentPartPr>
              <p14:cNvPr id="1053250" name=""/>
              <p14:cNvContentPartPr/>
              <p14:nvPr/>
            </p14:nvContentPartPr>
            <p14:xfrm>
              <a:off x="4461882" y="2443954"/>
              <a:ext cx="69699" cy="387455"/>
            </p14:xfrm>
          </p:contentPart>
        </mc:Choice>
        <mc:Fallback>
          <p:sp>
            <p:nvSpPr>
              <p:cNvPr id="1053250" name=""/>
              <p:cNvSpPr/>
              <p:nvPr/>
            </p:nvSpPr>
            <p:spPr>
              <a:xfrm>
                <a:off x="4461882" y="2443954"/>
                <a:ext cx="69699" cy="387455"/>
              </a:xfrm>
            </p:spPr>
          </p:sp>
        </mc:Fallback>
      </mc:AlternateContent>
      <mc:AlternateContent xmlns:mc="http://schemas.openxmlformats.org/markup-compatibility/2006">
        <mc:Choice xmlns:p14="http://schemas.microsoft.com/office/powerpoint/2010/main" Requires="p14">
          <p:contentPart p14:bwMode="auto" r:id="rId102">
            <p14:nvContentPartPr>
              <p14:cNvPr id="1053251" name=""/>
              <p14:cNvContentPartPr/>
              <p14:nvPr/>
            </p14:nvContentPartPr>
            <p14:xfrm>
              <a:off x="4451599" y="2412401"/>
              <a:ext cx="275192" cy="322592"/>
            </p14:xfrm>
          </p:contentPart>
        </mc:Choice>
        <mc:Fallback>
          <p:sp>
            <p:nvSpPr>
              <p:cNvPr id="1053251" name=""/>
              <p:cNvSpPr/>
              <p:nvPr/>
            </p:nvSpPr>
            <p:spPr>
              <a:xfrm>
                <a:off x="4451599" y="2412401"/>
                <a:ext cx="275192" cy="322592"/>
              </a:xfrm>
            </p:spPr>
          </p:sp>
        </mc:Fallback>
      </mc:AlternateContent>
      <mc:AlternateContent xmlns:mc="http://schemas.openxmlformats.org/markup-compatibility/2006">
        <mc:Choice xmlns:p14="http://schemas.microsoft.com/office/powerpoint/2010/main" Requires="p14">
          <p:contentPart p14:bwMode="auto" r:id="rId103">
            <p14:nvContentPartPr>
              <p14:cNvPr id="1053252" name=""/>
              <p14:cNvContentPartPr/>
              <p14:nvPr/>
            </p14:nvContentPartPr>
            <p14:xfrm>
              <a:off x="4852249" y="2186878"/>
              <a:ext cx="291182" cy="17810"/>
            </p14:xfrm>
          </p:contentPart>
        </mc:Choice>
        <mc:Fallback>
          <p:sp>
            <p:nvSpPr>
              <p:cNvPr id="1053252" name=""/>
              <p:cNvSpPr/>
              <p:nvPr/>
            </p:nvSpPr>
            <p:spPr>
              <a:xfrm>
                <a:off x="4852249" y="2186878"/>
                <a:ext cx="291182" cy="17810"/>
              </a:xfrm>
            </p:spPr>
          </p:sp>
        </mc:Fallback>
      </mc:AlternateContent>
      <mc:AlternateContent xmlns:mc="http://schemas.openxmlformats.org/markup-compatibility/2006">
        <mc:Choice xmlns:p14="http://schemas.microsoft.com/office/powerpoint/2010/main" Requires="p14">
          <p:contentPart p14:bwMode="auto" r:id="rId104">
            <p14:nvContentPartPr>
              <p14:cNvPr id="1053253" name=""/>
              <p14:cNvContentPartPr/>
              <p14:nvPr/>
            </p14:nvContentPartPr>
            <p14:xfrm>
              <a:off x="4952152" y="2081334"/>
              <a:ext cx="21439" cy="248458"/>
            </p14:xfrm>
          </p:contentPart>
        </mc:Choice>
        <mc:Fallback>
          <p:sp>
            <p:nvSpPr>
              <p:cNvPr id="1053253" name=""/>
              <p:cNvSpPr/>
              <p:nvPr/>
            </p:nvSpPr>
            <p:spPr>
              <a:xfrm>
                <a:off x="4952152" y="2081334"/>
                <a:ext cx="21439" cy="248458"/>
              </a:xfrm>
            </p:spPr>
          </p:sp>
        </mc:Fallback>
      </mc:AlternateContent>
      <mc:AlternateContent xmlns:mc="http://schemas.openxmlformats.org/markup-compatibility/2006">
        <mc:Choice xmlns:p14="http://schemas.microsoft.com/office/powerpoint/2010/main" Requires="p14">
          <p:contentPart p14:bwMode="auto" r:id="rId105">
            <p14:nvContentPartPr>
              <p14:cNvPr id="1053254" name=""/>
              <p14:cNvContentPartPr/>
              <p14:nvPr/>
            </p14:nvContentPartPr>
            <p14:xfrm>
              <a:off x="5274469" y="1781029"/>
              <a:ext cx="242735" cy="392962"/>
            </p14:xfrm>
          </p:contentPart>
        </mc:Choice>
        <mc:Fallback>
          <p:sp>
            <p:nvSpPr>
              <p:cNvPr id="1053254" name=""/>
              <p:cNvSpPr/>
              <p:nvPr/>
            </p:nvSpPr>
            <p:spPr>
              <a:xfrm>
                <a:off x="5274469" y="1781029"/>
                <a:ext cx="242735" cy="392962"/>
              </a:xfrm>
            </p:spPr>
          </p:sp>
        </mc:Fallback>
      </mc:AlternateContent>
      <mc:AlternateContent xmlns:mc="http://schemas.openxmlformats.org/markup-compatibility/2006">
        <mc:Choice xmlns:p14="http://schemas.microsoft.com/office/powerpoint/2010/main" Requires="p14">
          <p:contentPart p14:bwMode="auto" r:id="rId106">
            <p14:nvContentPartPr>
              <p14:cNvPr id="1053255" name=""/>
              <p14:cNvContentPartPr/>
              <p14:nvPr/>
            </p14:nvContentPartPr>
            <p14:xfrm>
              <a:off x="5612094" y="1941146"/>
              <a:ext cx="222286" cy="199351"/>
            </p14:xfrm>
          </p:contentPart>
        </mc:Choice>
        <mc:Fallback>
          <p:sp>
            <p:nvSpPr>
              <p:cNvPr id="1053255" name=""/>
              <p:cNvSpPr/>
              <p:nvPr/>
            </p:nvSpPr>
            <p:spPr>
              <a:xfrm>
                <a:off x="5612094" y="1941146"/>
                <a:ext cx="222286" cy="199351"/>
              </a:xfrm>
            </p:spPr>
          </p:sp>
        </mc:Fallback>
      </mc:AlternateContent>
      <mc:AlternateContent xmlns:mc="http://schemas.openxmlformats.org/markup-compatibility/2006">
        <mc:Choice xmlns:p14="http://schemas.microsoft.com/office/powerpoint/2010/main" Requires="p14">
          <p:contentPart p14:bwMode="auto" r:id="rId107">
            <p14:nvContentPartPr>
              <p14:cNvPr id="1053256" name=""/>
              <p14:cNvContentPartPr/>
              <p14:nvPr/>
            </p14:nvContentPartPr>
            <p14:xfrm>
              <a:off x="5854594" y="1766368"/>
              <a:ext cx="61937" cy="107692"/>
            </p14:xfrm>
          </p:contentPart>
        </mc:Choice>
        <mc:Fallback>
          <p:sp>
            <p:nvSpPr>
              <p:cNvPr id="1053256" name=""/>
              <p:cNvSpPr/>
              <p:nvPr/>
            </p:nvSpPr>
            <p:spPr>
              <a:xfrm>
                <a:off x="5854594" y="1766368"/>
                <a:ext cx="61937" cy="107692"/>
              </a:xfrm>
            </p:spPr>
          </p:sp>
        </mc:Fallback>
      </mc:AlternateContent>
      <mc:AlternateContent xmlns:mc="http://schemas.openxmlformats.org/markup-compatibility/2006">
        <mc:Choice xmlns:p14="http://schemas.microsoft.com/office/powerpoint/2010/main" Requires="p14">
          <p:contentPart p14:bwMode="auto" r:id="rId108">
            <p14:nvContentPartPr>
              <p14:cNvPr id="1053257" name=""/>
              <p14:cNvContentPartPr/>
              <p14:nvPr/>
            </p14:nvContentPartPr>
            <p14:xfrm>
              <a:off x="5934552" y="1963190"/>
              <a:ext cx="60520" cy="207781"/>
            </p14:xfrm>
          </p:contentPart>
        </mc:Choice>
        <mc:Fallback>
          <p:sp>
            <p:nvSpPr>
              <p:cNvPr id="1053257" name=""/>
              <p:cNvSpPr/>
              <p:nvPr/>
            </p:nvSpPr>
            <p:spPr>
              <a:xfrm>
                <a:off x="5934552" y="1963190"/>
                <a:ext cx="60520" cy="207781"/>
              </a:xfrm>
            </p:spPr>
          </p:sp>
        </mc:Fallback>
      </mc:AlternateContent>
      <mc:AlternateContent xmlns:mc="http://schemas.openxmlformats.org/markup-compatibility/2006">
        <mc:Choice xmlns:p14="http://schemas.microsoft.com/office/powerpoint/2010/main" Requires="p14">
          <p:contentPart p14:bwMode="auto" r:id="rId109">
            <p14:nvContentPartPr>
              <p14:cNvPr id="1053258" name=""/>
              <p14:cNvContentPartPr/>
              <p14:nvPr/>
            </p14:nvContentPartPr>
            <p14:xfrm>
              <a:off x="5982277" y="1902919"/>
              <a:ext cx="189254" cy="261075"/>
            </p14:xfrm>
          </p:contentPart>
        </mc:Choice>
        <mc:Fallback>
          <p:sp>
            <p:nvSpPr>
              <p:cNvPr id="1053258" name=""/>
              <p:cNvSpPr/>
              <p:nvPr/>
            </p:nvSpPr>
            <p:spPr>
              <a:xfrm>
                <a:off x="5982277" y="1902919"/>
                <a:ext cx="189254" cy="261075"/>
              </a:xfrm>
            </p:spPr>
          </p:sp>
        </mc:Fallback>
      </mc:AlternateContent>
      <mc:AlternateContent xmlns:mc="http://schemas.openxmlformats.org/markup-compatibility/2006">
        <mc:Choice xmlns:p14="http://schemas.microsoft.com/office/powerpoint/2010/main" Requires="p14">
          <p:contentPart p14:bwMode="auto" r:id="rId110">
            <p14:nvContentPartPr>
              <p14:cNvPr id="1053259" name=""/>
              <p14:cNvContentPartPr/>
              <p14:nvPr/>
            </p14:nvContentPartPr>
            <p14:xfrm>
              <a:off x="5796309" y="1625142"/>
              <a:ext cx="290542" cy="48468"/>
            </p14:xfrm>
          </p:contentPart>
        </mc:Choice>
        <mc:Fallback>
          <p:sp>
            <p:nvSpPr>
              <p:cNvPr id="1053259" name=""/>
              <p:cNvSpPr/>
              <p:nvPr/>
            </p:nvSpPr>
            <p:spPr>
              <a:xfrm>
                <a:off x="5796309" y="1625142"/>
                <a:ext cx="290542" cy="48468"/>
              </a:xfrm>
            </p:spPr>
          </p:sp>
        </mc:Fallback>
      </mc:AlternateContent>
      <mc:AlternateContent xmlns:mc="http://schemas.openxmlformats.org/markup-compatibility/2006">
        <mc:Choice xmlns:p14="http://schemas.microsoft.com/office/powerpoint/2010/main" Requires="p14">
          <p:contentPart p14:bwMode="auto" r:id="rId111">
            <p14:nvContentPartPr>
              <p14:cNvPr id="1053260" name=""/>
              <p14:cNvContentPartPr/>
              <p14:nvPr/>
            </p14:nvContentPartPr>
            <p14:xfrm>
              <a:off x="6039270" y="1556390"/>
              <a:ext cx="125154" cy="192453"/>
            </p14:xfrm>
          </p:contentPart>
        </mc:Choice>
        <mc:Fallback>
          <p:sp>
            <p:nvSpPr>
              <p:cNvPr id="1053260" name=""/>
              <p:cNvSpPr/>
              <p:nvPr/>
            </p:nvSpPr>
            <p:spPr>
              <a:xfrm>
                <a:off x="6039270" y="1556390"/>
                <a:ext cx="125154" cy="192453"/>
              </a:xfrm>
            </p:spPr>
          </p:sp>
        </mc:Fallback>
      </mc:AlternateContent>
      <mc:AlternateContent xmlns:mc="http://schemas.openxmlformats.org/markup-compatibility/2006">
        <mc:Choice xmlns:p14="http://schemas.microsoft.com/office/powerpoint/2010/main" Requires="p14">
          <p:contentPart p14:bwMode="auto" r:id="rId112">
            <p14:nvContentPartPr>
              <p14:cNvPr id="1053261" name=""/>
              <p14:cNvContentPartPr/>
              <p14:nvPr/>
            </p14:nvContentPartPr>
            <p14:xfrm>
              <a:off x="5324381" y="2242349"/>
              <a:ext cx="831504" cy="26183"/>
            </p14:xfrm>
          </p:contentPart>
        </mc:Choice>
        <mc:Fallback>
          <p:sp>
            <p:nvSpPr>
              <p:cNvPr id="1053261" name=""/>
              <p:cNvSpPr/>
              <p:nvPr/>
            </p:nvSpPr>
            <p:spPr>
              <a:xfrm>
                <a:off x="5324381" y="2242349"/>
                <a:ext cx="831504" cy="26183"/>
              </a:xfrm>
            </p:spPr>
          </p:sp>
        </mc:Fallback>
      </mc:AlternateContent>
      <mc:AlternateContent xmlns:mc="http://schemas.openxmlformats.org/markup-compatibility/2006">
        <mc:Choice xmlns:p14="http://schemas.microsoft.com/office/powerpoint/2010/main" Requires="p14">
          <p:contentPart p14:bwMode="auto" r:id="rId113">
            <p14:nvContentPartPr>
              <p14:cNvPr id="1053262" name=""/>
              <p14:cNvContentPartPr/>
              <p14:nvPr/>
            </p14:nvContentPartPr>
            <p14:xfrm>
              <a:off x="5442480" y="2393679"/>
              <a:ext cx="204118" cy="294875"/>
            </p14:xfrm>
          </p:contentPart>
        </mc:Choice>
        <mc:Fallback>
          <p:sp>
            <p:nvSpPr>
              <p:cNvPr id="1053262" name=""/>
              <p:cNvSpPr/>
              <p:nvPr/>
            </p:nvSpPr>
            <p:spPr>
              <a:xfrm>
                <a:off x="5442480" y="2393679"/>
                <a:ext cx="204118" cy="294875"/>
              </a:xfrm>
            </p:spPr>
          </p:sp>
        </mc:Fallback>
      </mc:AlternateContent>
      <mc:AlternateContent xmlns:mc="http://schemas.openxmlformats.org/markup-compatibility/2006">
        <mc:Choice xmlns:p14="http://schemas.microsoft.com/office/powerpoint/2010/main" Requires="p14">
          <p:contentPart p14:bwMode="auto" r:id="rId114">
            <p14:nvContentPartPr>
              <p14:cNvPr id="1053263" name=""/>
              <p14:cNvContentPartPr/>
              <p14:nvPr/>
            </p14:nvContentPartPr>
            <p14:xfrm>
              <a:off x="5717530" y="2405483"/>
              <a:ext cx="39712" cy="251923"/>
            </p14:xfrm>
          </p:contentPart>
        </mc:Choice>
        <mc:Fallback>
          <p:sp>
            <p:nvSpPr>
              <p:cNvPr id="1053263" name=""/>
              <p:cNvSpPr/>
              <p:nvPr/>
            </p:nvSpPr>
            <p:spPr>
              <a:xfrm>
                <a:off x="5717530" y="2405483"/>
                <a:ext cx="39712" cy="251923"/>
              </a:xfrm>
            </p:spPr>
          </p:sp>
        </mc:Fallback>
      </mc:AlternateContent>
      <mc:AlternateContent xmlns:mc="http://schemas.openxmlformats.org/markup-compatibility/2006">
        <mc:Choice xmlns:p14="http://schemas.microsoft.com/office/powerpoint/2010/main" Requires="p14">
          <p:contentPart p14:bwMode="auto" r:id="rId115">
            <p14:nvContentPartPr>
              <p14:cNvPr id="1053264" name=""/>
              <p14:cNvContentPartPr/>
              <p14:nvPr/>
            </p14:nvContentPartPr>
            <p14:xfrm>
              <a:off x="5667669" y="2455130"/>
              <a:ext cx="257747" cy="82643"/>
            </p14:xfrm>
          </p:contentPart>
        </mc:Choice>
        <mc:Fallback>
          <p:sp>
            <p:nvSpPr>
              <p:cNvPr id="1053264" name=""/>
              <p:cNvSpPr/>
              <p:nvPr/>
            </p:nvSpPr>
            <p:spPr>
              <a:xfrm>
                <a:off x="5667669" y="2455130"/>
                <a:ext cx="257747" cy="82643"/>
              </a:xfrm>
            </p:spPr>
          </p:sp>
        </mc:Fallback>
      </mc:AlternateContent>
      <mc:AlternateContent xmlns:mc="http://schemas.openxmlformats.org/markup-compatibility/2006">
        <mc:Choice xmlns:p14="http://schemas.microsoft.com/office/powerpoint/2010/main" Requires="p14">
          <p:contentPart p14:bwMode="auto" r:id="rId116">
            <p14:nvContentPartPr>
              <p14:cNvPr id="1053265" name=""/>
              <p14:cNvContentPartPr/>
              <p14:nvPr/>
            </p14:nvContentPartPr>
            <p14:xfrm>
              <a:off x="6116550" y="2023503"/>
              <a:ext cx="230195" cy="626786"/>
            </p14:xfrm>
          </p:contentPart>
        </mc:Choice>
        <mc:Fallback>
          <p:sp>
            <p:nvSpPr>
              <p:cNvPr id="1053265" name=""/>
              <p:cNvSpPr/>
              <p:nvPr/>
            </p:nvSpPr>
            <p:spPr>
              <a:xfrm>
                <a:off x="6116550" y="2023503"/>
                <a:ext cx="230195" cy="626786"/>
              </a:xfrm>
            </p:spPr>
          </p:sp>
        </mc:Fallback>
      </mc:AlternateContent>
      <mc:AlternateContent xmlns:mc="http://schemas.openxmlformats.org/markup-compatibility/2006">
        <mc:Choice xmlns:p14="http://schemas.microsoft.com/office/powerpoint/2010/main" Requires="p14">
          <p:contentPart p14:bwMode="auto" r:id="rId117">
            <p14:nvContentPartPr>
              <p14:cNvPr id="1053266" name=""/>
              <p14:cNvContentPartPr/>
              <p14:nvPr/>
            </p14:nvContentPartPr>
            <p14:xfrm>
              <a:off x="6208956" y="2374954"/>
              <a:ext cx="115285" cy="292290"/>
            </p14:xfrm>
          </p:contentPart>
        </mc:Choice>
        <mc:Fallback>
          <p:sp>
            <p:nvSpPr>
              <p:cNvPr id="1053266" name=""/>
              <p:cNvSpPr/>
              <p:nvPr/>
            </p:nvSpPr>
            <p:spPr>
              <a:xfrm>
                <a:off x="6208956" y="2374954"/>
                <a:ext cx="115285" cy="292290"/>
              </a:xfrm>
            </p:spPr>
          </p:sp>
        </mc:Fallback>
      </mc:AlternateContent>
      <mc:AlternateContent xmlns:mc="http://schemas.openxmlformats.org/markup-compatibility/2006">
        <mc:Choice xmlns:p14="http://schemas.microsoft.com/office/powerpoint/2010/main" Requires="p14">
          <p:contentPart p14:bwMode="auto" r:id="rId118">
            <p14:nvContentPartPr>
              <p14:cNvPr id="1053267" name=""/>
              <p14:cNvContentPartPr/>
              <p14:nvPr/>
            </p14:nvContentPartPr>
            <p14:xfrm>
              <a:off x="6275263" y="2304075"/>
              <a:ext cx="255776" cy="383441"/>
            </p14:xfrm>
          </p:contentPart>
        </mc:Choice>
        <mc:Fallback>
          <p:sp>
            <p:nvSpPr>
              <p:cNvPr id="1053267" name=""/>
              <p:cNvSpPr/>
              <p:nvPr/>
            </p:nvSpPr>
            <p:spPr>
              <a:xfrm>
                <a:off x="6275263" y="2304075"/>
                <a:ext cx="255776" cy="383441"/>
              </a:xfrm>
            </p:spPr>
          </p:sp>
        </mc:Fallback>
      </mc:AlternateContent>
      <mc:AlternateContent xmlns:mc="http://schemas.openxmlformats.org/markup-compatibility/2006">
        <mc:Choice xmlns:p14="http://schemas.microsoft.com/office/powerpoint/2010/main" Requires="p14">
          <p:contentPart p14:bwMode="auto" r:id="rId119">
            <p14:nvContentPartPr>
              <p14:cNvPr id="1053268" name=""/>
              <p14:cNvContentPartPr/>
              <p14:nvPr/>
            </p14:nvContentPartPr>
            <p14:xfrm>
              <a:off x="6704594" y="2197243"/>
              <a:ext cx="171417" cy="1440"/>
            </p14:xfrm>
          </p:contentPart>
        </mc:Choice>
        <mc:Fallback>
          <p:sp>
            <p:nvSpPr>
              <p:cNvPr id="1053268" name=""/>
              <p:cNvSpPr/>
              <p:nvPr/>
            </p:nvSpPr>
            <p:spPr>
              <a:xfrm>
                <a:off x="6704594" y="2197243"/>
                <a:ext cx="171417" cy="1440"/>
              </a:xfrm>
            </p:spPr>
          </p:sp>
        </mc:Fallback>
      </mc:AlternateContent>
      <mc:AlternateContent xmlns:mc="http://schemas.openxmlformats.org/markup-compatibility/2006">
        <mc:Choice xmlns:p14="http://schemas.microsoft.com/office/powerpoint/2010/main" Requires="p14">
          <p:contentPart p14:bwMode="auto" r:id="rId120">
            <p14:nvContentPartPr>
              <p14:cNvPr id="1053269" name=""/>
              <p14:cNvContentPartPr/>
              <p14:nvPr/>
            </p14:nvContentPartPr>
            <p14:xfrm>
              <a:off x="6711654" y="2299402"/>
              <a:ext cx="187859" cy="6552"/>
            </p14:xfrm>
          </p:contentPart>
        </mc:Choice>
        <mc:Fallback>
          <p:sp>
            <p:nvSpPr>
              <p:cNvPr id="1053269" name=""/>
              <p:cNvSpPr/>
              <p:nvPr/>
            </p:nvSpPr>
            <p:spPr>
              <a:xfrm>
                <a:off x="6711654" y="2299402"/>
                <a:ext cx="187859" cy="6552"/>
              </a:xfrm>
            </p:spPr>
          </p:sp>
        </mc:Fallback>
      </mc:AlternateContent>
      <mc:AlternateContent xmlns:mc="http://schemas.openxmlformats.org/markup-compatibility/2006">
        <mc:Choice xmlns:p14="http://schemas.microsoft.com/office/powerpoint/2010/main" Requires="p14">
          <p:contentPart p14:bwMode="auto" r:id="rId121">
            <p14:nvContentPartPr>
              <p14:cNvPr id="1053270" name=""/>
              <p14:cNvContentPartPr/>
              <p14:nvPr/>
            </p14:nvContentPartPr>
            <p14:xfrm>
              <a:off x="7069062" y="2062271"/>
              <a:ext cx="343269" cy="271886"/>
            </p14:xfrm>
          </p:contentPart>
        </mc:Choice>
        <mc:Fallback>
          <p:sp>
            <p:nvSpPr>
              <p:cNvPr id="1053270" name=""/>
              <p:cNvSpPr/>
              <p:nvPr/>
            </p:nvSpPr>
            <p:spPr>
              <a:xfrm>
                <a:off x="7069062" y="2062271"/>
                <a:ext cx="343269" cy="271886"/>
              </a:xfrm>
            </p:spPr>
          </p:sp>
        </mc:Fallback>
      </mc:AlternateContent>
      <mc:AlternateContent xmlns:mc="http://schemas.openxmlformats.org/markup-compatibility/2006">
        <mc:Choice xmlns:p14="http://schemas.microsoft.com/office/powerpoint/2010/main" Requires="p14">
          <p:contentPart p14:bwMode="auto" r:id="rId122">
            <p14:nvContentPartPr>
              <p14:cNvPr id="1053271" name=""/>
              <p14:cNvContentPartPr/>
              <p14:nvPr/>
            </p14:nvContentPartPr>
            <p14:xfrm>
              <a:off x="7139421" y="1893446"/>
              <a:ext cx="280431" cy="29508"/>
            </p14:xfrm>
          </p:contentPart>
        </mc:Choice>
        <mc:Fallback>
          <p:sp>
            <p:nvSpPr>
              <p:cNvPr id="1053271" name=""/>
              <p:cNvSpPr/>
              <p:nvPr/>
            </p:nvSpPr>
            <p:spPr>
              <a:xfrm>
                <a:off x="7139421" y="1893446"/>
                <a:ext cx="280431" cy="29508"/>
              </a:xfrm>
            </p:spPr>
          </p:sp>
        </mc:Fallback>
      </mc:AlternateContent>
      <mc:AlternateContent xmlns:mc="http://schemas.openxmlformats.org/markup-compatibility/2006">
        <mc:Choice xmlns:p14="http://schemas.microsoft.com/office/powerpoint/2010/main" Requires="p14">
          <p:contentPart p14:bwMode="auto" r:id="rId123">
            <p14:nvContentPartPr>
              <p14:cNvPr id="1053272" name=""/>
              <p14:cNvContentPartPr/>
              <p14:nvPr/>
            </p14:nvContentPartPr>
            <p14:xfrm>
              <a:off x="7240707" y="1833625"/>
              <a:ext cx="267233" cy="184639"/>
            </p14:xfrm>
          </p:contentPart>
        </mc:Choice>
        <mc:Fallback>
          <p:sp>
            <p:nvSpPr>
              <p:cNvPr id="1053272" name=""/>
              <p:cNvSpPr/>
              <p:nvPr/>
            </p:nvSpPr>
            <p:spPr>
              <a:xfrm>
                <a:off x="7240707" y="1833625"/>
                <a:ext cx="267233" cy="184639"/>
              </a:xfrm>
            </p:spPr>
          </p:sp>
        </mc:Fallback>
      </mc:AlternateContent>
      <mc:AlternateContent xmlns:mc="http://schemas.openxmlformats.org/markup-compatibility/2006">
        <mc:Choice xmlns:p14="http://schemas.microsoft.com/office/powerpoint/2010/main" Requires="p14">
          <p:contentPart p14:bwMode="auto" r:id="rId124">
            <p14:nvContentPartPr>
              <p14:cNvPr id="1053273" name=""/>
              <p14:cNvContentPartPr/>
              <p14:nvPr/>
            </p14:nvContentPartPr>
            <p14:xfrm>
              <a:off x="7377031" y="2313153"/>
              <a:ext cx="183555" cy="246485"/>
            </p14:xfrm>
          </p:contentPart>
        </mc:Choice>
        <mc:Fallback>
          <p:sp>
            <p:nvSpPr>
              <p:cNvPr id="1053273" name=""/>
              <p:cNvSpPr/>
              <p:nvPr/>
            </p:nvSpPr>
            <p:spPr>
              <a:xfrm>
                <a:off x="7377031" y="2313153"/>
                <a:ext cx="183555" cy="246485"/>
              </a:xfrm>
            </p:spPr>
          </p:sp>
        </mc:Fallback>
      </mc:AlternateContent>
      <mc:AlternateContent xmlns:mc="http://schemas.openxmlformats.org/markup-compatibility/2006">
        <mc:Choice xmlns:p14="http://schemas.microsoft.com/office/powerpoint/2010/main" Requires="p14">
          <p:contentPart p14:bwMode="auto" r:id="rId125">
            <p14:nvContentPartPr>
              <p14:cNvPr id="1053274" name=""/>
              <p14:cNvContentPartPr/>
              <p14:nvPr/>
            </p14:nvContentPartPr>
            <p14:xfrm>
              <a:off x="7501731" y="2146610"/>
              <a:ext cx="75204" cy="112828"/>
            </p14:xfrm>
          </p:contentPart>
        </mc:Choice>
        <mc:Fallback>
          <p:sp>
            <p:nvSpPr>
              <p:cNvPr id="1053274" name=""/>
              <p:cNvSpPr/>
              <p:nvPr/>
            </p:nvSpPr>
            <p:spPr>
              <a:xfrm>
                <a:off x="7501731" y="2146610"/>
                <a:ext cx="75204" cy="112828"/>
              </a:xfrm>
            </p:spPr>
          </p:sp>
        </mc:Fallback>
      </mc:AlternateContent>
      <mc:AlternateContent xmlns:mc="http://schemas.openxmlformats.org/markup-compatibility/2006">
        <mc:Choice xmlns:p14="http://schemas.microsoft.com/office/powerpoint/2010/main" Requires="p14">
          <p:contentPart p14:bwMode="auto" r:id="rId126">
            <p14:nvContentPartPr>
              <p14:cNvPr id="1053275" name=""/>
              <p14:cNvContentPartPr/>
              <p14:nvPr/>
            </p14:nvContentPartPr>
            <p14:xfrm>
              <a:off x="7600275" y="2284361"/>
              <a:ext cx="134184" cy="407758"/>
            </p14:xfrm>
          </p:contentPart>
        </mc:Choice>
        <mc:Fallback>
          <p:sp>
            <p:nvSpPr>
              <p:cNvPr id="1053275" name=""/>
              <p:cNvSpPr/>
              <p:nvPr/>
            </p:nvSpPr>
            <p:spPr>
              <a:xfrm>
                <a:off x="7600275" y="2284361"/>
                <a:ext cx="134184" cy="407758"/>
              </a:xfrm>
            </p:spPr>
          </p:sp>
        </mc:Fallback>
      </mc:AlternateContent>
      <mc:AlternateContent xmlns:mc="http://schemas.openxmlformats.org/markup-compatibility/2006">
        <mc:Choice xmlns:p14="http://schemas.microsoft.com/office/powerpoint/2010/main" Requires="p14">
          <p:contentPart p14:bwMode="auto" r:id="rId127">
            <p14:nvContentPartPr>
              <p14:cNvPr id="1053276" name=""/>
              <p14:cNvContentPartPr/>
              <p14:nvPr/>
            </p14:nvContentPartPr>
            <p14:xfrm>
              <a:off x="7745032" y="2479943"/>
              <a:ext cx="32227" cy="234760"/>
            </p14:xfrm>
          </p:contentPart>
        </mc:Choice>
        <mc:Fallback>
          <p:sp>
            <p:nvSpPr>
              <p:cNvPr id="1053276" name=""/>
              <p:cNvSpPr/>
              <p:nvPr/>
            </p:nvSpPr>
            <p:spPr>
              <a:xfrm>
                <a:off x="7745032" y="2479943"/>
                <a:ext cx="32227" cy="234760"/>
              </a:xfrm>
            </p:spPr>
          </p:sp>
        </mc:Fallback>
      </mc:AlternateContent>
      <mc:AlternateContent xmlns:mc="http://schemas.openxmlformats.org/markup-compatibility/2006">
        <mc:Choice xmlns:p14="http://schemas.microsoft.com/office/powerpoint/2010/main" Requires="p14">
          <p:contentPart p14:bwMode="auto" r:id="rId128">
            <p14:nvContentPartPr>
              <p14:cNvPr id="1053277" name=""/>
              <p14:cNvContentPartPr/>
              <p14:nvPr/>
            </p14:nvContentPartPr>
            <p14:xfrm>
              <a:off x="7748579" y="2418977"/>
              <a:ext cx="210795" cy="278122"/>
            </p14:xfrm>
          </p:contentPart>
        </mc:Choice>
        <mc:Fallback>
          <p:sp>
            <p:nvSpPr>
              <p:cNvPr id="1053277" name=""/>
              <p:cNvSpPr/>
              <p:nvPr/>
            </p:nvSpPr>
            <p:spPr>
              <a:xfrm>
                <a:off x="7748579" y="2418977"/>
                <a:ext cx="210795" cy="278122"/>
              </a:xfrm>
            </p:spPr>
          </p:sp>
        </mc:Fallback>
      </mc:AlternateContent>
      <mc:AlternateContent xmlns:mc="http://schemas.openxmlformats.org/markup-compatibility/2006">
        <mc:Choice xmlns:p14="http://schemas.microsoft.com/office/powerpoint/2010/main" Requires="p14">
          <p:contentPart p14:bwMode="auto" r:id="rId129">
            <p14:nvContentPartPr>
              <p14:cNvPr id="1053278" name=""/>
              <p14:cNvContentPartPr/>
              <p14:nvPr/>
            </p14:nvContentPartPr>
            <p14:xfrm>
              <a:off x="8091867" y="2284361"/>
              <a:ext cx="243125" cy="7197"/>
            </p14:xfrm>
          </p:contentPart>
        </mc:Choice>
        <mc:Fallback>
          <p:sp>
            <p:nvSpPr>
              <p:cNvPr id="1053278" name=""/>
              <p:cNvSpPr/>
              <p:nvPr/>
            </p:nvSpPr>
            <p:spPr>
              <a:xfrm>
                <a:off x="8091867" y="2284361"/>
                <a:ext cx="243125" cy="7197"/>
              </a:xfrm>
            </p:spPr>
          </p:sp>
        </mc:Fallback>
      </mc:AlternateContent>
      <mc:AlternateContent xmlns:mc="http://schemas.openxmlformats.org/markup-compatibility/2006">
        <mc:Choice xmlns:p14="http://schemas.microsoft.com/office/powerpoint/2010/main" Requires="p14">
          <p:contentPart p14:bwMode="auto" r:id="rId130">
            <p14:nvContentPartPr>
              <p14:cNvPr id="1053279" name=""/>
              <p14:cNvContentPartPr/>
              <p14:nvPr/>
            </p14:nvContentPartPr>
            <p14:xfrm>
              <a:off x="8159537" y="2197243"/>
              <a:ext cx="8603" cy="225928"/>
            </p14:xfrm>
          </p:contentPart>
        </mc:Choice>
        <mc:Fallback>
          <p:sp>
            <p:nvSpPr>
              <p:cNvPr id="1053279" name=""/>
              <p:cNvSpPr/>
              <p:nvPr/>
            </p:nvSpPr>
            <p:spPr>
              <a:xfrm>
                <a:off x="8159537" y="2197243"/>
                <a:ext cx="8603" cy="225928"/>
              </a:xfrm>
            </p:spPr>
          </p:sp>
        </mc:Fallback>
      </mc:AlternateContent>
      <mc:AlternateContent xmlns:mc="http://schemas.openxmlformats.org/markup-compatibility/2006">
        <mc:Choice xmlns:p14="http://schemas.microsoft.com/office/powerpoint/2010/main" Requires="p14">
          <p:contentPart p14:bwMode="auto" r:id="rId131">
            <p14:nvContentPartPr>
              <p14:cNvPr id="1053280" name=""/>
              <p14:cNvContentPartPr/>
              <p14:nvPr/>
            </p14:nvContentPartPr>
            <p14:xfrm>
              <a:off x="8430846" y="1974821"/>
              <a:ext cx="190074" cy="313981"/>
            </p14:xfrm>
          </p:contentPart>
        </mc:Choice>
        <mc:Fallback>
          <p:sp>
            <p:nvSpPr>
              <p:cNvPr id="1053280" name=""/>
              <p:cNvSpPr/>
              <p:nvPr/>
            </p:nvSpPr>
            <p:spPr>
              <a:xfrm>
                <a:off x="8430846" y="1974821"/>
                <a:ext cx="190074" cy="313981"/>
              </a:xfrm>
            </p:spPr>
          </p:sp>
        </mc:Fallback>
      </mc:AlternateContent>
      <mc:AlternateContent xmlns:mc="http://schemas.openxmlformats.org/markup-compatibility/2006">
        <mc:Choice xmlns:p14="http://schemas.microsoft.com/office/powerpoint/2010/main" Requires="p14">
          <p:contentPart p14:bwMode="auto" r:id="rId132">
            <p14:nvContentPartPr>
              <p14:cNvPr id="1053281" name=""/>
              <p14:cNvContentPartPr/>
              <p14:nvPr/>
            </p14:nvContentPartPr>
            <p14:xfrm>
              <a:off x="8733451" y="2062779"/>
              <a:ext cx="202180" cy="226003"/>
            </p14:xfrm>
          </p:contentPart>
        </mc:Choice>
        <mc:Fallback>
          <p:sp>
            <p:nvSpPr>
              <p:cNvPr id="1053281" name=""/>
              <p:cNvSpPr/>
              <p:nvPr/>
            </p:nvSpPr>
            <p:spPr>
              <a:xfrm>
                <a:off x="8733451" y="2062779"/>
                <a:ext cx="202180" cy="226003"/>
              </a:xfrm>
            </p:spPr>
          </p:sp>
        </mc:Fallback>
      </mc:AlternateContent>
      <mc:AlternateContent xmlns:mc="http://schemas.openxmlformats.org/markup-compatibility/2006">
        <mc:Choice xmlns:p14="http://schemas.microsoft.com/office/powerpoint/2010/main" Requires="p14">
          <p:contentPart p14:bwMode="auto" r:id="rId133">
            <p14:nvContentPartPr>
              <p14:cNvPr id="1053282" name=""/>
              <p14:cNvContentPartPr/>
              <p14:nvPr/>
            </p14:nvContentPartPr>
            <p14:xfrm>
              <a:off x="8900701" y="1907594"/>
              <a:ext cx="71008" cy="108254"/>
            </p14:xfrm>
          </p:contentPart>
        </mc:Choice>
        <mc:Fallback>
          <p:sp>
            <p:nvSpPr>
              <p:cNvPr id="1053282" name=""/>
              <p:cNvSpPr/>
              <p:nvPr/>
            </p:nvSpPr>
            <p:spPr>
              <a:xfrm>
                <a:off x="8900701" y="1907594"/>
                <a:ext cx="71008" cy="108254"/>
              </a:xfrm>
            </p:spPr>
          </p:sp>
        </mc:Fallback>
      </mc:AlternateContent>
      <mc:AlternateContent xmlns:mc="http://schemas.openxmlformats.org/markup-compatibility/2006">
        <mc:Choice xmlns:p14="http://schemas.microsoft.com/office/powerpoint/2010/main" Requires="p14">
          <p:contentPart p14:bwMode="auto" r:id="rId134">
            <p14:nvContentPartPr>
              <p14:cNvPr id="1053283" name=""/>
              <p14:cNvContentPartPr/>
              <p14:nvPr/>
            </p14:nvContentPartPr>
            <p14:xfrm>
              <a:off x="9007474" y="2074136"/>
              <a:ext cx="42777" cy="215646"/>
            </p14:xfrm>
          </p:contentPart>
        </mc:Choice>
        <mc:Fallback>
          <p:sp>
            <p:nvSpPr>
              <p:cNvPr id="1053283" name=""/>
              <p:cNvSpPr/>
              <p:nvPr/>
            </p:nvSpPr>
            <p:spPr>
              <a:xfrm>
                <a:off x="9007474" y="2074136"/>
                <a:ext cx="42777" cy="215646"/>
              </a:xfrm>
            </p:spPr>
          </p:sp>
        </mc:Fallback>
      </mc:AlternateContent>
      <mc:AlternateContent xmlns:mc="http://schemas.openxmlformats.org/markup-compatibility/2006">
        <mc:Choice xmlns:p14="http://schemas.microsoft.com/office/powerpoint/2010/main" Requires="p14">
          <p:contentPart p14:bwMode="auto" r:id="rId135">
            <p14:nvContentPartPr>
              <p14:cNvPr id="1053284" name=""/>
              <p14:cNvContentPartPr/>
              <p14:nvPr/>
            </p14:nvContentPartPr>
            <p14:xfrm>
              <a:off x="9071872" y="2045593"/>
              <a:ext cx="144327" cy="216278"/>
            </p14:xfrm>
          </p:contentPart>
        </mc:Choice>
        <mc:Fallback>
          <p:sp>
            <p:nvSpPr>
              <p:cNvPr id="1053284" name=""/>
              <p:cNvSpPr/>
              <p:nvPr/>
            </p:nvSpPr>
            <p:spPr>
              <a:xfrm>
                <a:off x="9071872" y="2045593"/>
                <a:ext cx="144327" cy="216278"/>
              </a:xfrm>
            </p:spPr>
          </p:sp>
        </mc:Fallback>
      </mc:AlternateContent>
      <mc:AlternateContent xmlns:mc="http://schemas.openxmlformats.org/markup-compatibility/2006">
        <mc:Choice xmlns:p14="http://schemas.microsoft.com/office/powerpoint/2010/main" Requires="p14">
          <p:contentPart p14:bwMode="auto" r:id="rId136">
            <p14:nvContentPartPr>
              <p14:cNvPr id="1053285" name=""/>
              <p14:cNvContentPartPr/>
              <p14:nvPr/>
            </p14:nvContentPartPr>
            <p14:xfrm>
              <a:off x="8915579" y="1850011"/>
              <a:ext cx="320436" cy="21788"/>
            </p14:xfrm>
          </p:contentPart>
        </mc:Choice>
        <mc:Fallback>
          <p:sp>
            <p:nvSpPr>
              <p:cNvPr id="1053285" name=""/>
              <p:cNvSpPr/>
              <p:nvPr/>
            </p:nvSpPr>
            <p:spPr>
              <a:xfrm>
                <a:off x="8915579" y="1850011"/>
                <a:ext cx="320436" cy="21788"/>
              </a:xfrm>
            </p:spPr>
          </p:sp>
        </mc:Fallback>
      </mc:AlternateContent>
      <mc:AlternateContent xmlns:mc="http://schemas.openxmlformats.org/markup-compatibility/2006">
        <mc:Choice xmlns:p14="http://schemas.microsoft.com/office/powerpoint/2010/main" Requires="p14">
          <p:contentPart p14:bwMode="auto" r:id="rId137">
            <p14:nvContentPartPr>
              <p14:cNvPr id="1053286" name=""/>
              <p14:cNvContentPartPr/>
              <p14:nvPr/>
            </p14:nvContentPartPr>
            <p14:xfrm>
              <a:off x="9078932" y="1777537"/>
              <a:ext cx="179923" cy="176844"/>
            </p14:xfrm>
          </p:contentPart>
        </mc:Choice>
        <mc:Fallback>
          <p:sp>
            <p:nvSpPr>
              <p:cNvPr id="1053286" name=""/>
              <p:cNvSpPr/>
              <p:nvPr/>
            </p:nvSpPr>
            <p:spPr>
              <a:xfrm>
                <a:off x="9078932" y="1777537"/>
                <a:ext cx="179923" cy="176844"/>
              </a:xfrm>
            </p:spPr>
          </p:sp>
        </mc:Fallback>
      </mc:AlternateContent>
      <mc:AlternateContent xmlns:mc="http://schemas.openxmlformats.org/markup-compatibility/2006">
        <mc:Choice xmlns:p14="http://schemas.microsoft.com/office/powerpoint/2010/main" Requires="p14">
          <p:contentPart p14:bwMode="auto" r:id="rId138">
            <p14:nvContentPartPr>
              <p14:cNvPr id="1053287" name=""/>
              <p14:cNvContentPartPr/>
              <p14:nvPr/>
            </p14:nvContentPartPr>
            <p14:xfrm>
              <a:off x="8442216" y="2357321"/>
              <a:ext cx="744932" cy="30854"/>
            </p14:xfrm>
          </p:contentPart>
        </mc:Choice>
        <mc:Fallback>
          <p:sp>
            <p:nvSpPr>
              <p:cNvPr id="1053287" name=""/>
              <p:cNvSpPr/>
              <p:nvPr/>
            </p:nvSpPr>
            <p:spPr>
              <a:xfrm>
                <a:off x="8442216" y="2357321"/>
                <a:ext cx="744932" cy="30854"/>
              </a:xfrm>
            </p:spPr>
          </p:sp>
        </mc:Fallback>
      </mc:AlternateContent>
      <mc:AlternateContent xmlns:mc="http://schemas.openxmlformats.org/markup-compatibility/2006">
        <mc:Choice xmlns:p14="http://schemas.microsoft.com/office/powerpoint/2010/main" Requires="p14">
          <p:contentPart p14:bwMode="auto" r:id="rId139">
            <p14:nvContentPartPr>
              <p14:cNvPr id="1053288" name=""/>
              <p14:cNvContentPartPr/>
              <p14:nvPr/>
            </p14:nvContentPartPr>
            <p14:xfrm>
              <a:off x="8585409" y="2436427"/>
              <a:ext cx="250397" cy="300655"/>
            </p14:xfrm>
          </p:contentPart>
        </mc:Choice>
        <mc:Fallback>
          <p:sp>
            <p:nvSpPr>
              <p:cNvPr id="1053288" name=""/>
              <p:cNvSpPr/>
              <p:nvPr/>
            </p:nvSpPr>
            <p:spPr>
              <a:xfrm>
                <a:off x="8585409" y="2436427"/>
                <a:ext cx="250397" cy="300655"/>
              </a:xfrm>
            </p:spPr>
          </p:sp>
        </mc:Fallback>
      </mc:AlternateContent>
      <mc:AlternateContent xmlns:mc="http://schemas.openxmlformats.org/markup-compatibility/2006">
        <mc:Choice xmlns:p14="http://schemas.microsoft.com/office/powerpoint/2010/main" Requires="p14">
          <p:contentPart p14:bwMode="auto" r:id="rId140">
            <p14:nvContentPartPr>
              <p14:cNvPr id="1053289" name=""/>
              <p14:cNvContentPartPr/>
              <p14:nvPr/>
            </p14:nvContentPartPr>
            <p14:xfrm>
              <a:off x="8871328" y="2443954"/>
              <a:ext cx="35959" cy="305847"/>
            </p14:xfrm>
          </p:contentPart>
        </mc:Choice>
        <mc:Fallback>
          <p:sp>
            <p:nvSpPr>
              <p:cNvPr id="1053289" name=""/>
              <p:cNvSpPr/>
              <p:nvPr/>
            </p:nvSpPr>
            <p:spPr>
              <a:xfrm>
                <a:off x="8871328" y="2443954"/>
                <a:ext cx="35959" cy="305847"/>
              </a:xfrm>
            </p:spPr>
          </p:sp>
        </mc:Fallback>
      </mc:AlternateContent>
      <mc:AlternateContent xmlns:mc="http://schemas.openxmlformats.org/markup-compatibility/2006">
        <mc:Choice xmlns:p14="http://schemas.microsoft.com/office/powerpoint/2010/main" Requires="p14">
          <p:contentPart p14:bwMode="auto" r:id="rId141">
            <p14:nvContentPartPr>
              <p14:cNvPr id="1053290" name=""/>
              <p14:cNvContentPartPr/>
              <p14:nvPr/>
            </p14:nvContentPartPr>
            <p14:xfrm>
              <a:off x="8807125" y="2552666"/>
              <a:ext cx="192824" cy="86870"/>
            </p14:xfrm>
          </p:contentPart>
        </mc:Choice>
        <mc:Fallback>
          <p:sp>
            <p:nvSpPr>
              <p:cNvPr id="1053290" name=""/>
              <p:cNvSpPr/>
              <p:nvPr/>
            </p:nvSpPr>
            <p:spPr>
              <a:xfrm>
                <a:off x="8807125" y="2552666"/>
                <a:ext cx="192824" cy="86870"/>
              </a:xfrm>
            </p:spPr>
          </p:sp>
        </mc:Fallback>
      </mc:AlternateContent>
      <mc:AlternateContent xmlns:mc="http://schemas.openxmlformats.org/markup-compatibility/2006">
        <mc:Choice xmlns:p14="http://schemas.microsoft.com/office/powerpoint/2010/main" Requires="p14">
          <p:contentPart p14:bwMode="auto" r:id="rId142">
            <p14:nvContentPartPr>
              <p14:cNvPr id="1053291" name=""/>
              <p14:cNvContentPartPr/>
              <p14:nvPr/>
            </p14:nvContentPartPr>
            <p14:xfrm>
              <a:off x="9158152" y="2219085"/>
              <a:ext cx="206706" cy="492732"/>
            </p14:xfrm>
          </p:contentPart>
        </mc:Choice>
        <mc:Fallback>
          <p:sp>
            <p:nvSpPr>
              <p:cNvPr id="1053291" name=""/>
              <p:cNvSpPr/>
              <p:nvPr/>
            </p:nvSpPr>
            <p:spPr>
              <a:xfrm>
                <a:off x="9158152" y="2219085"/>
                <a:ext cx="206706" cy="492732"/>
              </a:xfrm>
            </p:spPr>
          </p:sp>
        </mc:Fallback>
      </mc:AlternateContent>
      <mc:AlternateContent xmlns:mc="http://schemas.openxmlformats.org/markup-compatibility/2006">
        <mc:Choice xmlns:p14="http://schemas.microsoft.com/office/powerpoint/2010/main" Requires="p14">
          <p:contentPart p14:bwMode="auto" r:id="rId143">
            <p14:nvContentPartPr>
              <p14:cNvPr id="1053292" name=""/>
              <p14:cNvContentPartPr/>
              <p14:nvPr/>
            </p14:nvContentPartPr>
            <p14:xfrm>
              <a:off x="9284012" y="2401250"/>
              <a:ext cx="182225" cy="283357"/>
            </p14:xfrm>
          </p:contentPart>
        </mc:Choice>
        <mc:Fallback>
          <p:sp>
            <p:nvSpPr>
              <p:cNvPr id="1053292" name=""/>
              <p:cNvSpPr/>
              <p:nvPr/>
            </p:nvSpPr>
            <p:spPr>
              <a:xfrm>
                <a:off x="9284012" y="2401250"/>
                <a:ext cx="182225" cy="283357"/>
              </a:xfrm>
            </p:spPr>
          </p:sp>
        </mc:Fallback>
      </mc:AlternateContent>
      <mc:AlternateContent xmlns:mc="http://schemas.openxmlformats.org/markup-compatibility/2006">
        <mc:Choice xmlns:p14="http://schemas.microsoft.com/office/powerpoint/2010/main" Requires="p14">
          <p:contentPart p14:bwMode="auto" r:id="rId144">
            <p14:nvContentPartPr>
              <p14:cNvPr id="1053293" name=""/>
              <p14:cNvContentPartPr/>
              <p14:nvPr/>
            </p14:nvContentPartPr>
            <p14:xfrm>
              <a:off x="9497659" y="2342192"/>
              <a:ext cx="60464" cy="123414"/>
            </p14:xfrm>
          </p:contentPart>
        </mc:Choice>
        <mc:Fallback>
          <p:sp>
            <p:nvSpPr>
              <p:cNvPr id="1053293" name=""/>
              <p:cNvSpPr/>
              <p:nvPr/>
            </p:nvSpPr>
            <p:spPr>
              <a:xfrm>
                <a:off x="9497659" y="2342192"/>
                <a:ext cx="60464" cy="123414"/>
              </a:xfrm>
            </p:spPr>
          </p:sp>
        </mc:Fallback>
      </mc:AlternateContent>
      <mc:AlternateContent xmlns:mc="http://schemas.openxmlformats.org/markup-compatibility/2006">
        <mc:Choice xmlns:p14="http://schemas.microsoft.com/office/powerpoint/2010/main" Requires="p14">
          <p:contentPart p14:bwMode="auto" r:id="rId145">
            <p14:nvContentPartPr>
              <p14:cNvPr id="1053294" name=""/>
              <p14:cNvContentPartPr/>
              <p14:nvPr/>
            </p14:nvContentPartPr>
            <p14:xfrm>
              <a:off x="9600924" y="2341561"/>
              <a:ext cx="227027" cy="8651"/>
            </p14:xfrm>
          </p:contentPart>
        </mc:Choice>
        <mc:Fallback>
          <p:sp>
            <p:nvSpPr>
              <p:cNvPr id="1053294" name=""/>
              <p:cNvSpPr/>
              <p:nvPr/>
            </p:nvSpPr>
            <p:spPr>
              <a:xfrm>
                <a:off x="9600924" y="2341561"/>
                <a:ext cx="227027" cy="8651"/>
              </a:xfrm>
            </p:spPr>
          </p:sp>
        </mc:Fallback>
      </mc:AlternateContent>
      <mc:AlternateContent xmlns:mc="http://schemas.openxmlformats.org/markup-compatibility/2006">
        <mc:Choice xmlns:p14="http://schemas.microsoft.com/office/powerpoint/2010/main" Requires="p14">
          <p:contentPart p14:bwMode="auto" r:id="rId146">
            <p14:nvContentPartPr>
              <p14:cNvPr id="1053295" name=""/>
              <p14:cNvContentPartPr/>
              <p14:nvPr/>
            </p14:nvContentPartPr>
            <p14:xfrm>
              <a:off x="9636120" y="2248372"/>
              <a:ext cx="79086" cy="214381"/>
            </p14:xfrm>
          </p:contentPart>
        </mc:Choice>
        <mc:Fallback>
          <p:sp>
            <p:nvSpPr>
              <p:cNvPr id="1053295" name=""/>
              <p:cNvSpPr/>
              <p:nvPr/>
            </p:nvSpPr>
            <p:spPr>
              <a:xfrm>
                <a:off x="9636120" y="2248372"/>
                <a:ext cx="79086" cy="214381"/>
              </a:xfrm>
            </p:spPr>
          </p:sp>
        </mc:Fallback>
      </mc:AlternateContent>
      <mc:AlternateContent xmlns:mc="http://schemas.openxmlformats.org/markup-compatibility/2006">
        <mc:Choice xmlns:p14="http://schemas.microsoft.com/office/powerpoint/2010/main" Requires="p14">
          <p:contentPart p14:bwMode="auto" r:id="rId147">
            <p14:nvContentPartPr>
              <p14:cNvPr id="1053296" name=""/>
              <p14:cNvContentPartPr/>
              <p14:nvPr/>
            </p14:nvContentPartPr>
            <p14:xfrm>
              <a:off x="9879790" y="2017409"/>
              <a:ext cx="406828" cy="368217"/>
            </p14:xfrm>
          </p:contentPart>
        </mc:Choice>
        <mc:Fallback>
          <p:sp>
            <p:nvSpPr>
              <p:cNvPr id="1053296" name=""/>
              <p:cNvSpPr/>
              <p:nvPr/>
            </p:nvSpPr>
            <p:spPr>
              <a:xfrm>
                <a:off x="9879790" y="2017409"/>
                <a:ext cx="406828" cy="368217"/>
              </a:xfrm>
            </p:spPr>
          </p:sp>
        </mc:Fallback>
      </mc:AlternateContent>
      <mc:AlternateContent xmlns:mc="http://schemas.openxmlformats.org/markup-compatibility/2006">
        <mc:Choice xmlns:p14="http://schemas.microsoft.com/office/powerpoint/2010/main" Requires="p14">
          <p:contentPart p14:bwMode="auto" r:id="rId148">
            <p14:nvContentPartPr>
              <p14:cNvPr id="1053297" name=""/>
              <p14:cNvContentPartPr/>
              <p14:nvPr/>
            </p14:nvContentPartPr>
            <p14:xfrm>
              <a:off x="10037315" y="1916492"/>
              <a:ext cx="234499" cy="8733"/>
            </p14:xfrm>
          </p:contentPart>
        </mc:Choice>
        <mc:Fallback>
          <p:sp>
            <p:nvSpPr>
              <p:cNvPr id="1053297" name=""/>
              <p:cNvSpPr/>
              <p:nvPr/>
            </p:nvSpPr>
            <p:spPr>
              <a:xfrm>
                <a:off x="10037315" y="1916492"/>
                <a:ext cx="234499" cy="8733"/>
              </a:xfrm>
            </p:spPr>
          </p:sp>
        </mc:Fallback>
      </mc:AlternateContent>
      <mc:AlternateContent xmlns:mc="http://schemas.openxmlformats.org/markup-compatibility/2006">
        <mc:Choice xmlns:p14="http://schemas.microsoft.com/office/powerpoint/2010/main" Requires="p14">
          <p:contentPart p14:bwMode="auto" r:id="rId149">
            <p14:nvContentPartPr>
              <p14:cNvPr id="1053298" name=""/>
              <p14:cNvContentPartPr/>
              <p14:nvPr/>
            </p14:nvContentPartPr>
            <p14:xfrm>
              <a:off x="10210236" y="2233480"/>
              <a:ext cx="87854" cy="141474"/>
            </p14:xfrm>
          </p:contentPart>
        </mc:Choice>
        <mc:Fallback>
          <p:sp>
            <p:nvSpPr>
              <p:cNvPr id="1053298" name=""/>
              <p:cNvSpPr/>
              <p:nvPr/>
            </p:nvSpPr>
            <p:spPr>
              <a:xfrm>
                <a:off x="10210236" y="2233480"/>
                <a:ext cx="87854" cy="141474"/>
              </a:xfrm>
            </p:spPr>
          </p:sp>
        </mc:Fallback>
      </mc:AlternateContent>
      <mc:AlternateContent xmlns:mc="http://schemas.openxmlformats.org/markup-compatibility/2006">
        <mc:Choice xmlns:p14="http://schemas.microsoft.com/office/powerpoint/2010/main" Requires="p14">
          <p:contentPart p14:bwMode="auto" r:id="rId150">
            <p14:nvContentPartPr>
              <p14:cNvPr id="1053299" name=""/>
              <p14:cNvContentPartPr/>
              <p14:nvPr/>
            </p14:nvContentPartPr>
            <p14:xfrm>
              <a:off x="10337278" y="2328045"/>
              <a:ext cx="28764" cy="221753"/>
            </p14:xfrm>
          </p:contentPart>
        </mc:Choice>
        <mc:Fallback>
          <p:sp>
            <p:nvSpPr>
              <p:cNvPr id="1053299" name=""/>
              <p:cNvSpPr/>
              <p:nvPr/>
            </p:nvSpPr>
            <p:spPr>
              <a:xfrm>
                <a:off x="10337278" y="2328045"/>
                <a:ext cx="28764" cy="221753"/>
              </a:xfrm>
            </p:spPr>
          </p:sp>
        </mc:Fallback>
      </mc:AlternateContent>
      <mc:AlternateContent xmlns:mc="http://schemas.openxmlformats.org/markup-compatibility/2006">
        <mc:Choice xmlns:p14="http://schemas.microsoft.com/office/powerpoint/2010/main" Requires="p14">
          <p:contentPart p14:bwMode="auto" r:id="rId151">
            <p14:nvContentPartPr>
              <p14:cNvPr id="1053300" name=""/>
              <p14:cNvContentPartPr/>
              <p14:nvPr/>
            </p14:nvContentPartPr>
            <p14:xfrm>
              <a:off x="10306765" y="2311637"/>
              <a:ext cx="155165" cy="179452"/>
            </p14:xfrm>
          </p:contentPart>
        </mc:Choice>
        <mc:Fallback>
          <p:sp>
            <p:nvSpPr>
              <p:cNvPr id="1053300" name=""/>
              <p:cNvSpPr/>
              <p:nvPr/>
            </p:nvSpPr>
            <p:spPr>
              <a:xfrm>
                <a:off x="10306765" y="2311637"/>
                <a:ext cx="155165" cy="179452"/>
              </a:xfrm>
            </p:spPr>
          </p:sp>
        </mc:Fallback>
      </mc:AlternateContent>
      <mc:AlternateContent xmlns:mc="http://schemas.openxmlformats.org/markup-compatibility/2006">
        <mc:Choice xmlns:p14="http://schemas.microsoft.com/office/powerpoint/2010/main" Requires="p14">
          <p:contentPart p14:bwMode="auto" r:id="rId152">
            <p14:nvContentPartPr>
              <p14:cNvPr id="1053301" name=""/>
              <p14:cNvContentPartPr/>
              <p14:nvPr/>
            </p14:nvContentPartPr>
            <p14:xfrm>
              <a:off x="10223079" y="1820724"/>
              <a:ext cx="112697" cy="202779"/>
            </p14:xfrm>
          </p:contentPart>
        </mc:Choice>
        <mc:Fallback>
          <p:sp>
            <p:nvSpPr>
              <p:cNvPr id="1053301" name=""/>
              <p:cNvSpPr/>
              <p:nvPr/>
            </p:nvSpPr>
            <p:spPr>
              <a:xfrm>
                <a:off x="10223079" y="1820724"/>
                <a:ext cx="112697" cy="202779"/>
              </a:xfrm>
            </p:spPr>
          </p:sp>
        </mc:Fallback>
      </mc:AlternateContent>
      <mc:AlternateContent xmlns:mc="http://schemas.openxmlformats.org/markup-compatibility/2006">
        <mc:Choice xmlns:p14="http://schemas.microsoft.com/office/powerpoint/2010/main" Requires="p14">
          <p:contentPart p14:bwMode="auto" r:id="rId153">
            <p14:nvContentPartPr>
              <p14:cNvPr id="1053302" name=""/>
              <p14:cNvContentPartPr/>
              <p14:nvPr/>
            </p14:nvContentPartPr>
            <p14:xfrm>
              <a:off x="10428373" y="2153808"/>
              <a:ext cx="52393" cy="99435"/>
            </p14:xfrm>
          </p:contentPart>
        </mc:Choice>
        <mc:Fallback>
          <p:sp>
            <p:nvSpPr>
              <p:cNvPr id="1053302" name=""/>
              <p:cNvSpPr/>
              <p:nvPr/>
            </p:nvSpPr>
            <p:spPr>
              <a:xfrm>
                <a:off x="10428373" y="2153808"/>
                <a:ext cx="52393" cy="99435"/>
              </a:xfrm>
            </p:spPr>
          </p:sp>
        </mc:Fallback>
      </mc:AlternateContent>
      <mc:AlternateContent xmlns:mc="http://schemas.openxmlformats.org/markup-compatibility/2006">
        <mc:Choice xmlns:p14="http://schemas.microsoft.com/office/powerpoint/2010/main" Requires="p14">
          <p:contentPart p14:bwMode="auto" r:id="rId154">
            <p14:nvContentPartPr>
              <p14:cNvPr id="1053303" name=""/>
              <p14:cNvContentPartPr/>
              <p14:nvPr/>
            </p14:nvContentPartPr>
            <p14:xfrm>
              <a:off x="10484184" y="2291559"/>
              <a:ext cx="96303" cy="354559"/>
            </p14:xfrm>
          </p:contentPart>
        </mc:Choice>
        <mc:Fallback>
          <p:sp>
            <p:nvSpPr>
              <p:cNvPr id="1053303" name=""/>
              <p:cNvSpPr/>
              <p:nvPr/>
            </p:nvSpPr>
            <p:spPr>
              <a:xfrm>
                <a:off x="10484184" y="2291559"/>
                <a:ext cx="96303" cy="354559"/>
              </a:xfrm>
            </p:spPr>
          </p:sp>
        </mc:Fallback>
      </mc:AlternateContent>
      <mc:AlternateContent xmlns:mc="http://schemas.openxmlformats.org/markup-compatibility/2006">
        <mc:Choice xmlns:p14="http://schemas.microsoft.com/office/powerpoint/2010/main" Requires="p14">
          <p:contentPart p14:bwMode="auto" r:id="rId155">
            <p14:nvContentPartPr>
              <p14:cNvPr id="1053304" name=""/>
              <p14:cNvContentPartPr/>
              <p14:nvPr/>
            </p14:nvContentPartPr>
            <p14:xfrm>
              <a:off x="10576502" y="2458101"/>
              <a:ext cx="18546" cy="255453"/>
            </p14:xfrm>
          </p:contentPart>
        </mc:Choice>
        <mc:Fallback>
          <p:sp>
            <p:nvSpPr>
              <p:cNvPr id="1053304" name=""/>
              <p:cNvSpPr/>
              <p:nvPr/>
            </p:nvSpPr>
            <p:spPr>
              <a:xfrm>
                <a:off x="10576502" y="2458101"/>
                <a:ext cx="18546" cy="255453"/>
              </a:xfrm>
            </p:spPr>
          </p:sp>
        </mc:Fallback>
      </mc:AlternateContent>
      <mc:AlternateContent xmlns:mc="http://schemas.openxmlformats.org/markup-compatibility/2006">
        <mc:Choice xmlns:p14="http://schemas.microsoft.com/office/powerpoint/2010/main" Requires="p14">
          <p:contentPart p14:bwMode="auto" r:id="rId156">
            <p14:nvContentPartPr>
              <p14:cNvPr id="1053305" name=""/>
              <p14:cNvContentPartPr/>
              <p14:nvPr/>
            </p14:nvContentPartPr>
            <p14:xfrm>
              <a:off x="10555777" y="2452189"/>
              <a:ext cx="159421" cy="215677"/>
            </p14:xfrm>
          </p:contentPart>
        </mc:Choice>
        <mc:Fallback>
          <p:sp>
            <p:nvSpPr>
              <p:cNvPr id="1053305" name=""/>
              <p:cNvSpPr/>
              <p:nvPr/>
            </p:nvSpPr>
            <p:spPr>
              <a:xfrm>
                <a:off x="10555777" y="2452189"/>
                <a:ext cx="159421" cy="215677"/>
              </a:xfrm>
            </p:spPr>
          </p:sp>
        </mc:Fallback>
      </mc:AlternateContent>
      <mc:AlternateContent xmlns:mc="http://schemas.openxmlformats.org/markup-compatibility/2006">
        <mc:Choice xmlns:p14="http://schemas.microsoft.com/office/powerpoint/2010/main" Requires="p14">
          <p:contentPart p14:bwMode="auto" r:id="rId157">
            <p14:nvContentPartPr>
              <p14:cNvPr id="1053306" name=""/>
              <p14:cNvContentPartPr/>
              <p14:nvPr/>
            </p14:nvContentPartPr>
            <p14:xfrm>
              <a:off x="10729774" y="2226531"/>
              <a:ext cx="137081" cy="160516"/>
            </p14:xfrm>
          </p:contentPart>
        </mc:Choice>
        <mc:Fallback>
          <p:sp>
            <p:nvSpPr>
              <p:cNvPr id="1053306" name=""/>
              <p:cNvSpPr/>
              <p:nvPr/>
            </p:nvSpPr>
            <p:spPr>
              <a:xfrm>
                <a:off x="10729774" y="2226531"/>
                <a:ext cx="137081" cy="160516"/>
              </a:xfrm>
            </p:spPr>
          </p:sp>
        </mc:Fallback>
      </mc:AlternateContent>
      <mc:AlternateContent xmlns:mc="http://schemas.openxmlformats.org/markup-compatibility/2006">
        <mc:Choice xmlns:p14="http://schemas.microsoft.com/office/powerpoint/2010/main" Requires="p14">
          <p:contentPart p14:bwMode="auto" r:id="rId158">
            <p14:nvContentPartPr>
              <p14:cNvPr id="1053307" name=""/>
              <p14:cNvContentPartPr/>
              <p14:nvPr/>
            </p14:nvContentPartPr>
            <p14:xfrm>
              <a:off x="10816553" y="2219085"/>
              <a:ext cx="72090" cy="203118"/>
            </p14:xfrm>
          </p:contentPart>
        </mc:Choice>
        <mc:Fallback>
          <p:sp>
            <p:nvSpPr>
              <p:cNvPr id="1053307" name=""/>
              <p:cNvSpPr/>
              <p:nvPr/>
            </p:nvSpPr>
            <p:spPr>
              <a:xfrm>
                <a:off x="10816553" y="2219085"/>
                <a:ext cx="72090" cy="203118"/>
              </a:xfrm>
            </p:spPr>
          </p:sp>
        </mc:Fallback>
      </mc:AlternateContent>
      <mc:AlternateContent xmlns:mc="http://schemas.openxmlformats.org/markup-compatibility/2006">
        <mc:Choice xmlns:p14="http://schemas.microsoft.com/office/powerpoint/2010/main" Requires="p14">
          <p:contentPart p14:bwMode="auto" r:id="rId159">
            <p14:nvContentPartPr>
              <p14:cNvPr id="1053308" name=""/>
              <p14:cNvContentPartPr/>
              <p14:nvPr/>
            </p14:nvContentPartPr>
            <p14:xfrm>
              <a:off x="10972151" y="2181300"/>
              <a:ext cx="206557" cy="211713"/>
            </p14:xfrm>
          </p:contentPart>
        </mc:Choice>
        <mc:Fallback>
          <p:sp>
            <p:nvSpPr>
              <p:cNvPr id="1053308" name=""/>
              <p:cNvSpPr/>
              <p:nvPr/>
            </p:nvSpPr>
            <p:spPr>
              <a:xfrm>
                <a:off x="10972151" y="2181300"/>
                <a:ext cx="206557" cy="211713"/>
              </a:xfrm>
            </p:spPr>
          </p:sp>
        </mc:Fallback>
      </mc:AlternateContent>
      <mc:AlternateContent xmlns:mc="http://schemas.openxmlformats.org/markup-compatibility/2006">
        <mc:Choice xmlns:p14="http://schemas.microsoft.com/office/powerpoint/2010/main" Requires="p14">
          <p:contentPart p14:bwMode="auto" r:id="rId160">
            <p14:nvContentPartPr>
              <p14:cNvPr id="1053309" name=""/>
              <p14:cNvContentPartPr/>
              <p14:nvPr/>
            </p14:nvContentPartPr>
            <p14:xfrm>
              <a:off x="11174402" y="2030949"/>
              <a:ext cx="56921" cy="79424"/>
            </p14:xfrm>
          </p:contentPart>
        </mc:Choice>
        <mc:Fallback>
          <p:sp>
            <p:nvSpPr>
              <p:cNvPr id="1053309" name=""/>
              <p:cNvSpPr/>
              <p:nvPr/>
            </p:nvSpPr>
            <p:spPr>
              <a:xfrm>
                <a:off x="11174402" y="2030949"/>
                <a:ext cx="56921" cy="79424"/>
              </a:xfrm>
            </p:spPr>
          </p:sp>
        </mc:Fallback>
      </mc:AlternateContent>
      <mc:AlternateContent xmlns:mc="http://schemas.openxmlformats.org/markup-compatibility/2006">
        <mc:Choice xmlns:p14="http://schemas.microsoft.com/office/powerpoint/2010/main" Requires="p14">
          <p:contentPart p14:bwMode="auto" r:id="rId161">
            <p14:nvContentPartPr>
              <p14:cNvPr id="1053310" name=""/>
              <p14:cNvContentPartPr/>
              <p14:nvPr/>
            </p14:nvContentPartPr>
            <p14:xfrm>
              <a:off x="11244549" y="2175650"/>
              <a:ext cx="51195" cy="213965"/>
            </p14:xfrm>
          </p:contentPart>
        </mc:Choice>
        <mc:Fallback>
          <p:sp>
            <p:nvSpPr>
              <p:cNvPr id="1053310" name=""/>
              <p:cNvSpPr/>
              <p:nvPr/>
            </p:nvSpPr>
            <p:spPr>
              <a:xfrm>
                <a:off x="11244549" y="2175650"/>
                <a:ext cx="51195" cy="213965"/>
              </a:xfrm>
            </p:spPr>
          </p:sp>
        </mc:Fallback>
      </mc:AlternateContent>
      <mc:AlternateContent xmlns:mc="http://schemas.openxmlformats.org/markup-compatibility/2006">
        <mc:Choice xmlns:p14="http://schemas.microsoft.com/office/powerpoint/2010/main" Requires="p14">
          <p:contentPart p14:bwMode="auto" r:id="rId162">
            <p14:nvContentPartPr>
              <p14:cNvPr id="1053311" name=""/>
              <p14:cNvContentPartPr/>
              <p14:nvPr/>
            </p14:nvContentPartPr>
            <p14:xfrm>
              <a:off x="11274565" y="2146610"/>
              <a:ext cx="206897" cy="288516"/>
            </p14:xfrm>
          </p:contentPart>
        </mc:Choice>
        <mc:Fallback>
          <p:sp>
            <p:nvSpPr>
              <p:cNvPr id="1053311" name=""/>
              <p:cNvSpPr/>
              <p:nvPr/>
            </p:nvSpPr>
            <p:spPr>
              <a:xfrm>
                <a:off x="11274565" y="2146610"/>
                <a:ext cx="206897" cy="288516"/>
              </a:xfrm>
            </p:spPr>
          </p:sp>
        </mc:Fallback>
      </mc:AlternateContent>
      <mc:AlternateContent xmlns:mc="http://schemas.openxmlformats.org/markup-compatibility/2006">
        <mc:Choice xmlns:p14="http://schemas.microsoft.com/office/powerpoint/2010/main" Requires="p14">
          <p:contentPart p14:bwMode="auto" r:id="rId163">
            <p14:nvContentPartPr>
              <p14:cNvPr id="1053312" name=""/>
              <p14:cNvContentPartPr/>
              <p14:nvPr/>
            </p14:nvContentPartPr>
            <p14:xfrm>
              <a:off x="11121570" y="1900396"/>
              <a:ext cx="367440" cy="36647"/>
            </p14:xfrm>
          </p:contentPart>
        </mc:Choice>
        <mc:Fallback>
          <p:sp>
            <p:nvSpPr>
              <p:cNvPr id="1053312" name=""/>
              <p:cNvSpPr/>
              <p:nvPr/>
            </p:nvSpPr>
            <p:spPr>
              <a:xfrm>
                <a:off x="11121570" y="1900396"/>
                <a:ext cx="367440" cy="36647"/>
              </a:xfrm>
            </p:spPr>
          </p:sp>
        </mc:Fallback>
      </mc:AlternateContent>
      <mc:AlternateContent xmlns:mc="http://schemas.openxmlformats.org/markup-compatibility/2006">
        <mc:Choice xmlns:p14="http://schemas.microsoft.com/office/powerpoint/2010/main" Requires="p14">
          <p:contentPart p14:bwMode="auto" r:id="rId164">
            <p14:nvContentPartPr>
              <p14:cNvPr id="1053313" name=""/>
              <p14:cNvContentPartPr/>
              <p14:nvPr/>
            </p14:nvContentPartPr>
            <p14:xfrm>
              <a:off x="11381787" y="1835367"/>
              <a:ext cx="181309" cy="176784"/>
            </p14:xfrm>
          </p:contentPart>
        </mc:Choice>
        <mc:Fallback>
          <p:sp>
            <p:nvSpPr>
              <p:cNvPr id="1053313" name=""/>
              <p:cNvSpPr/>
              <p:nvPr/>
            </p:nvSpPr>
            <p:spPr>
              <a:xfrm>
                <a:off x="11381787" y="1835367"/>
                <a:ext cx="181309" cy="176784"/>
              </a:xfrm>
            </p:spPr>
          </p:sp>
        </mc:Fallback>
      </mc:AlternateContent>
      <mc:AlternateContent xmlns:mc="http://schemas.openxmlformats.org/markup-compatibility/2006">
        <mc:Choice xmlns:p14="http://schemas.microsoft.com/office/powerpoint/2010/main" Requires="p14">
          <p:contentPart p14:bwMode="auto" r:id="rId165">
            <p14:nvContentPartPr>
              <p14:cNvPr id="1053314" name=""/>
              <p14:cNvContentPartPr/>
              <p14:nvPr/>
            </p14:nvContentPartPr>
            <p14:xfrm>
              <a:off x="8399415" y="2726406"/>
              <a:ext cx="1065868" cy="185209"/>
            </p14:xfrm>
          </p:contentPart>
        </mc:Choice>
        <mc:Fallback>
          <p:sp>
            <p:nvSpPr>
              <p:cNvPr id="1053314" name=""/>
              <p:cNvSpPr/>
              <p:nvPr/>
            </p:nvSpPr>
            <p:spPr>
              <a:xfrm>
                <a:off x="8399415" y="2726406"/>
                <a:ext cx="1065868" cy="185209"/>
              </a:xfrm>
            </p:spPr>
          </p:sp>
        </mc:Fallback>
      </mc:AlternateContent>
      <mc:AlternateContent xmlns:mc="http://schemas.openxmlformats.org/markup-compatibility/2006">
        <mc:Choice xmlns:p14="http://schemas.microsoft.com/office/powerpoint/2010/main" Requires="p14">
          <p:contentPart p14:bwMode="auto" r:id="rId166">
            <p14:nvContentPartPr>
              <p14:cNvPr id="1053315" name=""/>
              <p14:cNvContentPartPr/>
              <p14:nvPr/>
            </p14:nvContentPartPr>
            <p14:xfrm>
              <a:off x="8664162" y="3073063"/>
              <a:ext cx="357854" cy="276424"/>
            </p14:xfrm>
          </p:contentPart>
        </mc:Choice>
        <mc:Fallback>
          <p:sp>
            <p:nvSpPr>
              <p:cNvPr id="1053315" name=""/>
              <p:cNvSpPr/>
              <p:nvPr/>
            </p:nvSpPr>
            <p:spPr>
              <a:xfrm>
                <a:off x="8664162" y="3073063"/>
                <a:ext cx="357854" cy="276424"/>
              </a:xfrm>
            </p:spPr>
          </p:sp>
        </mc:Fallback>
      </mc:AlternateContent>
      <mc:AlternateContent xmlns:mc="http://schemas.openxmlformats.org/markup-compatibility/2006">
        <mc:Choice xmlns:p14="http://schemas.microsoft.com/office/powerpoint/2010/main" Requires="p14">
          <p:contentPart p14:bwMode="auto" r:id="rId167">
            <p14:nvContentPartPr>
              <p14:cNvPr id="1053316" name=""/>
              <p14:cNvContentPartPr/>
              <p14:nvPr/>
            </p14:nvContentPartPr>
            <p14:xfrm>
              <a:off x="8692842" y="3030699"/>
              <a:ext cx="306872" cy="7954"/>
            </p14:xfrm>
          </p:contentPart>
        </mc:Choice>
        <mc:Fallback>
          <p:sp>
            <p:nvSpPr>
              <p:cNvPr id="1053316" name=""/>
              <p:cNvSpPr/>
              <p:nvPr/>
            </p:nvSpPr>
            <p:spPr>
              <a:xfrm>
                <a:off x="8692842" y="3030699"/>
                <a:ext cx="306872" cy="7954"/>
              </a:xfrm>
            </p:spPr>
          </p:sp>
        </mc:Fallback>
      </mc:AlternateContent>
      <mc:AlternateContent xmlns:mc="http://schemas.openxmlformats.org/markup-compatibility/2006">
        <mc:Choice xmlns:p14="http://schemas.microsoft.com/office/powerpoint/2010/main" Requires="p14">
          <p:contentPart p14:bwMode="auto" r:id="rId168">
            <p14:nvContentPartPr>
              <p14:cNvPr id="1053317" name=""/>
              <p14:cNvContentPartPr/>
              <p14:nvPr/>
            </p14:nvContentPartPr>
            <p14:xfrm>
              <a:off x="8935968" y="2965174"/>
              <a:ext cx="141698" cy="179368"/>
            </p14:xfrm>
          </p:contentPart>
        </mc:Choice>
        <mc:Fallback>
          <p:sp>
            <p:nvSpPr>
              <p:cNvPr id="1053317" name=""/>
              <p:cNvSpPr/>
              <p:nvPr/>
            </p:nvSpPr>
            <p:spPr>
              <a:xfrm>
                <a:off x="8935968" y="2965174"/>
                <a:ext cx="141698" cy="179368"/>
              </a:xfrm>
            </p:spPr>
          </p:sp>
        </mc:Fallback>
      </mc:AlternateContent>
      <mc:AlternateContent xmlns:mc="http://schemas.openxmlformats.org/markup-compatibility/2006">
        <mc:Choice xmlns:p14="http://schemas.microsoft.com/office/powerpoint/2010/main" Requires="p14">
          <p:contentPart p14:bwMode="auto" r:id="rId169">
            <p14:nvContentPartPr>
              <p14:cNvPr id="1053318" name=""/>
              <p14:cNvContentPartPr/>
              <p14:nvPr/>
            </p14:nvContentPartPr>
            <p14:xfrm>
              <a:off x="9044053" y="3262223"/>
              <a:ext cx="158789" cy="168573"/>
            </p14:xfrm>
          </p:contentPart>
        </mc:Choice>
        <mc:Fallback>
          <p:sp>
            <p:nvSpPr>
              <p:cNvPr id="1053318" name=""/>
              <p:cNvSpPr/>
              <p:nvPr/>
            </p:nvSpPr>
            <p:spPr>
              <a:xfrm>
                <a:off x="9044053" y="3262223"/>
                <a:ext cx="158789" cy="168573"/>
              </a:xfrm>
            </p:spPr>
          </p:sp>
        </mc:Fallback>
      </mc:AlternateContent>
      <mc:AlternateContent xmlns:mc="http://schemas.openxmlformats.org/markup-compatibility/2006">
        <mc:Choice xmlns:p14="http://schemas.microsoft.com/office/powerpoint/2010/main" Requires="p14">
          <p:contentPart p14:bwMode="auto" r:id="rId170">
            <p14:nvContentPartPr>
              <p14:cNvPr id="1053319" name=""/>
              <p14:cNvContentPartPr/>
              <p14:nvPr/>
            </p14:nvContentPartPr>
            <p14:xfrm>
              <a:off x="9222888" y="3175400"/>
              <a:ext cx="70488" cy="300145"/>
            </p14:xfrm>
          </p:contentPart>
        </mc:Choice>
        <mc:Fallback>
          <p:sp>
            <p:nvSpPr>
              <p:cNvPr id="1053319" name=""/>
              <p:cNvSpPr/>
              <p:nvPr/>
            </p:nvSpPr>
            <p:spPr>
              <a:xfrm>
                <a:off x="9222888" y="3175400"/>
                <a:ext cx="70488" cy="300145"/>
              </a:xfrm>
            </p:spPr>
          </p:sp>
        </mc:Fallback>
      </mc:AlternateContent>
      <mc:AlternateContent xmlns:mc="http://schemas.openxmlformats.org/markup-compatibility/2006">
        <mc:Choice xmlns:p14="http://schemas.microsoft.com/office/powerpoint/2010/main" Requires="p14">
          <p:contentPart p14:bwMode="auto" r:id="rId171">
            <p14:nvContentPartPr>
              <p14:cNvPr id="1053320" name=""/>
              <p14:cNvContentPartPr/>
              <p14:nvPr/>
            </p14:nvContentPartPr>
            <p14:xfrm>
              <a:off x="9349988" y="3227798"/>
              <a:ext cx="155564" cy="279106"/>
            </p14:xfrm>
          </p:contentPart>
        </mc:Choice>
        <mc:Fallback>
          <p:sp>
            <p:nvSpPr>
              <p:cNvPr id="1053320" name=""/>
              <p:cNvSpPr/>
              <p:nvPr/>
            </p:nvSpPr>
            <p:spPr>
              <a:xfrm>
                <a:off x="9349988" y="3227798"/>
                <a:ext cx="155564" cy="279106"/>
              </a:xfrm>
            </p:spPr>
          </p:sp>
        </mc:Fallback>
      </mc:AlternateContent>
      <mc:AlternateContent xmlns:mc="http://schemas.openxmlformats.org/markup-compatibility/2006">
        <mc:Choice xmlns:p14="http://schemas.microsoft.com/office/powerpoint/2010/main" Requires="p14">
          <p:contentPart p14:bwMode="auto" r:id="rId172">
            <p14:nvContentPartPr>
              <p14:cNvPr id="1053321" name=""/>
              <p14:cNvContentPartPr/>
              <p14:nvPr/>
            </p14:nvContentPartPr>
            <p14:xfrm>
              <a:off x="9569747" y="3088530"/>
              <a:ext cx="109718" cy="169268"/>
            </p14:xfrm>
          </p:contentPart>
        </mc:Choice>
        <mc:Fallback>
          <p:sp>
            <p:nvSpPr>
              <p:cNvPr id="1053321" name=""/>
              <p:cNvSpPr/>
              <p:nvPr/>
            </p:nvSpPr>
            <p:spPr>
              <a:xfrm>
                <a:off x="9569747" y="3088530"/>
                <a:ext cx="109718" cy="169268"/>
              </a:xfrm>
            </p:spPr>
          </p:sp>
        </mc:Fallback>
      </mc:AlternateContent>
      <mc:AlternateContent xmlns:mc="http://schemas.openxmlformats.org/markup-compatibility/2006">
        <mc:Choice xmlns:p14="http://schemas.microsoft.com/office/powerpoint/2010/main" Requires="p14">
          <p:contentPart p14:bwMode="auto" r:id="rId173">
            <p14:nvContentPartPr>
              <p14:cNvPr id="1053322" name=""/>
              <p14:cNvContentPartPr/>
              <p14:nvPr/>
            </p14:nvContentPartPr>
            <p14:xfrm>
              <a:off x="132044" y="2233480"/>
              <a:ext cx="677844" cy="2141629"/>
            </p14:xfrm>
          </p:contentPart>
        </mc:Choice>
        <mc:Fallback>
          <p:sp>
            <p:nvSpPr>
              <p:cNvPr id="1053322" name=""/>
              <p:cNvSpPr/>
              <p:nvPr/>
            </p:nvSpPr>
            <p:spPr>
              <a:xfrm>
                <a:off x="132044" y="2233480"/>
                <a:ext cx="677844" cy="2141629"/>
              </a:xfrm>
            </p:spPr>
          </p:sp>
        </mc:Fallback>
      </mc:AlternateContent>
      <mc:AlternateContent xmlns:mc="http://schemas.openxmlformats.org/markup-compatibility/2006">
        <mc:Choice xmlns:p14="http://schemas.microsoft.com/office/powerpoint/2010/main" Requires="p14">
          <p:contentPart p14:bwMode="auto" r:id="rId174">
            <p14:nvContentPartPr>
              <p14:cNvPr id="1053323" name=""/>
              <p14:cNvContentPartPr/>
              <p14:nvPr/>
            </p14:nvContentPartPr>
            <p14:xfrm>
              <a:off x="729141" y="4247376"/>
              <a:ext cx="91502" cy="239238"/>
            </p14:xfrm>
          </p:contentPart>
        </mc:Choice>
        <mc:Fallback>
          <p:sp>
            <p:nvSpPr>
              <p:cNvPr id="1053323" name=""/>
              <p:cNvSpPr/>
              <p:nvPr/>
            </p:nvSpPr>
            <p:spPr>
              <a:xfrm>
                <a:off x="729141" y="4247376"/>
                <a:ext cx="91502" cy="239238"/>
              </a:xfrm>
            </p:spPr>
          </p:sp>
        </mc:Fallback>
      </mc:AlternateContent>
      <mc:AlternateContent xmlns:mc="http://schemas.openxmlformats.org/markup-compatibility/2006">
        <mc:Choice xmlns:p14="http://schemas.microsoft.com/office/powerpoint/2010/main" Requires="p14">
          <p:contentPart p14:bwMode="auto" r:id="rId175">
            <p14:nvContentPartPr>
              <p14:cNvPr id="1053324" name=""/>
              <p14:cNvContentPartPr/>
              <p14:nvPr/>
            </p14:nvContentPartPr>
            <p14:xfrm>
              <a:off x="1040337" y="4399693"/>
              <a:ext cx="321667" cy="252518"/>
            </p14:xfrm>
          </p:contentPart>
        </mc:Choice>
        <mc:Fallback>
          <p:sp>
            <p:nvSpPr>
              <p:cNvPr id="1053324" name=""/>
              <p:cNvSpPr/>
              <p:nvPr/>
            </p:nvSpPr>
            <p:spPr>
              <a:xfrm>
                <a:off x="1040337" y="4399693"/>
                <a:ext cx="321667" cy="252518"/>
              </a:xfrm>
            </p:spPr>
          </p:sp>
        </mc:Fallback>
      </mc:AlternateContent>
      <mc:AlternateContent xmlns:mc="http://schemas.openxmlformats.org/markup-compatibility/2006">
        <mc:Choice xmlns:p14="http://schemas.microsoft.com/office/powerpoint/2010/main" Requires="p14">
          <p:contentPart p14:bwMode="auto" r:id="rId176">
            <p14:nvContentPartPr>
              <p14:cNvPr id="1053325" name=""/>
              <p14:cNvContentPartPr/>
              <p14:nvPr/>
            </p14:nvContentPartPr>
            <p14:xfrm>
              <a:off x="1111818" y="4254822"/>
              <a:ext cx="265395" cy="37347"/>
            </p14:xfrm>
          </p:contentPart>
        </mc:Choice>
        <mc:Fallback>
          <p:sp>
            <p:nvSpPr>
              <p:cNvPr id="1053325" name=""/>
              <p:cNvSpPr/>
              <p:nvPr/>
            </p:nvSpPr>
            <p:spPr>
              <a:xfrm>
                <a:off x="1111818" y="4254822"/>
                <a:ext cx="265395" cy="37347"/>
              </a:xfrm>
            </p:spPr>
          </p:sp>
        </mc:Fallback>
      </mc:AlternateContent>
      <mc:AlternateContent xmlns:mc="http://schemas.openxmlformats.org/markup-compatibility/2006">
        <mc:Choice xmlns:p14="http://schemas.microsoft.com/office/powerpoint/2010/main" Requires="p14">
          <p:contentPart p14:bwMode="auto" r:id="rId177">
            <p14:nvContentPartPr>
              <p14:cNvPr id="1053326" name=""/>
              <p14:cNvContentPartPr/>
              <p14:nvPr/>
            </p14:nvContentPartPr>
            <p14:xfrm>
              <a:off x="1254782" y="4196992"/>
              <a:ext cx="163092" cy="198138"/>
            </p14:xfrm>
          </p:contentPart>
        </mc:Choice>
        <mc:Fallback>
          <p:sp>
            <p:nvSpPr>
              <p:cNvPr id="1053326" name=""/>
              <p:cNvSpPr/>
              <p:nvPr/>
            </p:nvSpPr>
            <p:spPr>
              <a:xfrm>
                <a:off x="1254782" y="4196992"/>
                <a:ext cx="163092" cy="198138"/>
              </a:xfrm>
            </p:spPr>
          </p:sp>
        </mc:Fallback>
      </mc:AlternateContent>
      <mc:AlternateContent xmlns:mc="http://schemas.openxmlformats.org/markup-compatibility/2006">
        <mc:Choice xmlns:p14="http://schemas.microsoft.com/office/powerpoint/2010/main" Requires="p14">
          <p:contentPart p14:bwMode="auto" r:id="rId178">
            <p14:nvContentPartPr>
              <p14:cNvPr id="1053327" name=""/>
              <p14:cNvContentPartPr/>
              <p14:nvPr/>
            </p14:nvContentPartPr>
            <p14:xfrm>
              <a:off x="1368371" y="4583477"/>
              <a:ext cx="175498" cy="204831"/>
            </p14:xfrm>
          </p:contentPart>
        </mc:Choice>
        <mc:Fallback>
          <p:sp>
            <p:nvSpPr>
              <p:cNvPr id="1053327" name=""/>
              <p:cNvSpPr/>
              <p:nvPr/>
            </p:nvSpPr>
            <p:spPr>
              <a:xfrm>
                <a:off x="1368371" y="4583477"/>
                <a:ext cx="175498" cy="204831"/>
              </a:xfrm>
            </p:spPr>
          </p:sp>
        </mc:Fallback>
      </mc:AlternateContent>
      <mc:AlternateContent xmlns:mc="http://schemas.openxmlformats.org/markup-compatibility/2006">
        <mc:Choice xmlns:p14="http://schemas.microsoft.com/office/powerpoint/2010/main" Requires="p14">
          <p:contentPart p14:bwMode="auto" r:id="rId179">
            <p14:nvContentPartPr>
              <p14:cNvPr id="1053328" name=""/>
              <p14:cNvContentPartPr/>
              <p14:nvPr/>
            </p14:nvContentPartPr>
            <p14:xfrm>
              <a:off x="1591784" y="4559116"/>
              <a:ext cx="42026" cy="358647"/>
            </p14:xfrm>
          </p:contentPart>
        </mc:Choice>
        <mc:Fallback>
          <p:sp>
            <p:nvSpPr>
              <p:cNvPr id="1053328" name=""/>
              <p:cNvSpPr/>
              <p:nvPr/>
            </p:nvSpPr>
            <p:spPr>
              <a:xfrm>
                <a:off x="1591784" y="4559116"/>
                <a:ext cx="42026" cy="358647"/>
              </a:xfrm>
            </p:spPr>
          </p:sp>
        </mc:Fallback>
      </mc:AlternateContent>
      <mc:AlternateContent xmlns:mc="http://schemas.openxmlformats.org/markup-compatibility/2006">
        <mc:Choice xmlns:p14="http://schemas.microsoft.com/office/powerpoint/2010/main" Requires="p14">
          <p:contentPart p14:bwMode="auto" r:id="rId180">
            <p14:nvContentPartPr>
              <p14:cNvPr id="1053329" name=""/>
              <p14:cNvContentPartPr/>
              <p14:nvPr/>
            </p14:nvContentPartPr>
            <p14:xfrm>
              <a:off x="1696459" y="4667431"/>
              <a:ext cx="138858" cy="229096"/>
            </p14:xfrm>
          </p:contentPart>
        </mc:Choice>
        <mc:Fallback>
          <p:sp>
            <p:nvSpPr>
              <p:cNvPr id="1053329" name=""/>
              <p:cNvSpPr/>
              <p:nvPr/>
            </p:nvSpPr>
            <p:spPr>
              <a:xfrm>
                <a:off x="1696459" y="4667431"/>
                <a:ext cx="138858" cy="229096"/>
              </a:xfrm>
            </p:spPr>
          </p:sp>
        </mc:Fallback>
      </mc:AlternateContent>
      <mc:AlternateContent xmlns:mc="http://schemas.openxmlformats.org/markup-compatibility/2006">
        <mc:Choice xmlns:p14="http://schemas.microsoft.com/office/powerpoint/2010/main" Requires="p14">
          <p:contentPart p14:bwMode="auto" r:id="rId181">
            <p14:nvContentPartPr>
              <p14:cNvPr id="1053330" name=""/>
              <p14:cNvContentPartPr/>
              <p14:nvPr/>
            </p14:nvContentPartPr>
            <p14:xfrm>
              <a:off x="1948418" y="4586715"/>
              <a:ext cx="157779" cy="12587"/>
            </p14:xfrm>
          </p:contentPart>
        </mc:Choice>
        <mc:Fallback>
          <p:sp>
            <p:nvSpPr>
              <p:cNvPr id="1053330" name=""/>
              <p:cNvSpPr/>
              <p:nvPr/>
            </p:nvSpPr>
            <p:spPr>
              <a:xfrm>
                <a:off x="1948418" y="4586715"/>
                <a:ext cx="157779" cy="12587"/>
              </a:xfrm>
            </p:spPr>
          </p:sp>
        </mc:Fallback>
      </mc:AlternateContent>
      <mc:AlternateContent xmlns:mc="http://schemas.openxmlformats.org/markup-compatibility/2006">
        <mc:Choice xmlns:p14="http://schemas.microsoft.com/office/powerpoint/2010/main" Requires="p14">
          <p:contentPart p14:bwMode="auto" r:id="rId182">
            <p14:nvContentPartPr>
              <p14:cNvPr id="1053331" name=""/>
              <p14:cNvContentPartPr/>
              <p14:nvPr/>
            </p14:nvContentPartPr>
            <p14:xfrm>
              <a:off x="1962979" y="4666928"/>
              <a:ext cx="182240" cy="19148"/>
            </p14:xfrm>
          </p:contentPart>
        </mc:Choice>
        <mc:Fallback>
          <p:sp>
            <p:nvSpPr>
              <p:cNvPr id="1053331" name=""/>
              <p:cNvSpPr/>
              <p:nvPr/>
            </p:nvSpPr>
            <p:spPr>
              <a:xfrm>
                <a:off x="1962979" y="4666928"/>
                <a:ext cx="182240" cy="19148"/>
              </a:xfrm>
            </p:spPr>
          </p:sp>
        </mc:Fallback>
      </mc:AlternateContent>
      <mc:AlternateContent xmlns:mc="http://schemas.openxmlformats.org/markup-compatibility/2006">
        <mc:Choice xmlns:p14="http://schemas.microsoft.com/office/powerpoint/2010/main" Requires="p14">
          <p:contentPart p14:bwMode="auto" r:id="rId183">
            <p14:nvContentPartPr>
              <p14:cNvPr id="1053332" name=""/>
              <p14:cNvContentPartPr/>
              <p14:nvPr/>
            </p14:nvContentPartPr>
            <p14:xfrm>
              <a:off x="2270527" y="4452461"/>
              <a:ext cx="280799" cy="234974"/>
            </p14:xfrm>
          </p:contentPart>
        </mc:Choice>
        <mc:Fallback>
          <p:sp>
            <p:nvSpPr>
              <p:cNvPr id="1053332" name=""/>
              <p:cNvSpPr/>
              <p:nvPr/>
            </p:nvSpPr>
            <p:spPr>
              <a:xfrm>
                <a:off x="2270527" y="4452461"/>
                <a:ext cx="280799" cy="234974"/>
              </a:xfrm>
            </p:spPr>
          </p:sp>
        </mc:Fallback>
      </mc:AlternateContent>
      <mc:AlternateContent xmlns:mc="http://schemas.openxmlformats.org/markup-compatibility/2006">
        <mc:Choice xmlns:p14="http://schemas.microsoft.com/office/powerpoint/2010/main" Requires="p14">
          <p:contentPart p14:bwMode="auto" r:id="rId184">
            <p14:nvContentPartPr>
              <p14:cNvPr id="1053333" name=""/>
              <p14:cNvContentPartPr/>
              <p14:nvPr/>
            </p14:nvContentPartPr>
            <p14:xfrm>
              <a:off x="2313327" y="4283862"/>
              <a:ext cx="219361" cy="21612"/>
            </p14:xfrm>
          </p:contentPart>
        </mc:Choice>
        <mc:Fallback>
          <p:sp>
            <p:nvSpPr>
              <p:cNvPr id="1053333" name=""/>
              <p:cNvSpPr/>
              <p:nvPr/>
            </p:nvSpPr>
            <p:spPr>
              <a:xfrm>
                <a:off x="2313327" y="4283862"/>
                <a:ext cx="219361" cy="21612"/>
              </a:xfrm>
            </p:spPr>
          </p:sp>
        </mc:Fallback>
      </mc:AlternateContent>
      <mc:AlternateContent xmlns:mc="http://schemas.openxmlformats.org/markup-compatibility/2006">
        <mc:Choice xmlns:p14="http://schemas.microsoft.com/office/powerpoint/2010/main" Requires="p14">
          <p:contentPart p14:bwMode="auto" r:id="rId185">
            <p14:nvContentPartPr>
              <p14:cNvPr id="1053334" name=""/>
              <p14:cNvContentPartPr/>
              <p14:nvPr/>
            </p14:nvContentPartPr>
            <p14:xfrm>
              <a:off x="2435111" y="4196992"/>
              <a:ext cx="116449" cy="219756"/>
            </p14:xfrm>
          </p:contentPart>
        </mc:Choice>
        <mc:Fallback>
          <p:sp>
            <p:nvSpPr>
              <p:cNvPr id="1053334" name=""/>
              <p:cNvSpPr/>
              <p:nvPr/>
            </p:nvSpPr>
            <p:spPr>
              <a:xfrm>
                <a:off x="2435111" y="4196992"/>
                <a:ext cx="116449" cy="219756"/>
              </a:xfrm>
            </p:spPr>
          </p:sp>
        </mc:Fallback>
      </mc:AlternateContent>
      <mc:AlternateContent xmlns:mc="http://schemas.openxmlformats.org/markup-compatibility/2006">
        <mc:Choice xmlns:p14="http://schemas.microsoft.com/office/powerpoint/2010/main" Requires="p14">
          <p:contentPart p14:bwMode="auto" r:id="rId186">
            <p14:nvContentPartPr>
              <p14:cNvPr id="1053335" name=""/>
              <p14:cNvContentPartPr/>
              <p14:nvPr/>
            </p14:nvContentPartPr>
            <p14:xfrm>
              <a:off x="2550735" y="4644746"/>
              <a:ext cx="174573" cy="216495"/>
            </p14:xfrm>
          </p:contentPart>
        </mc:Choice>
        <mc:Fallback>
          <p:sp>
            <p:nvSpPr>
              <p:cNvPr id="1053335" name=""/>
              <p:cNvSpPr/>
              <p:nvPr/>
            </p:nvSpPr>
            <p:spPr>
              <a:xfrm>
                <a:off x="2550735" y="4644746"/>
                <a:ext cx="174573" cy="216495"/>
              </a:xfrm>
            </p:spPr>
          </p:sp>
        </mc:Fallback>
      </mc:AlternateContent>
      <mc:AlternateContent xmlns:mc="http://schemas.openxmlformats.org/markup-compatibility/2006">
        <mc:Choice xmlns:p14="http://schemas.microsoft.com/office/powerpoint/2010/main" Requires="p14">
          <p:contentPart p14:bwMode="auto" r:id="rId187">
            <p14:nvContentPartPr>
              <p14:cNvPr id="1053336" name=""/>
              <p14:cNvContentPartPr/>
              <p14:nvPr/>
            </p14:nvContentPartPr>
            <p14:xfrm>
              <a:off x="2792104" y="4602302"/>
              <a:ext cx="86017" cy="380647"/>
            </p14:xfrm>
          </p:contentPart>
        </mc:Choice>
        <mc:Fallback>
          <p:sp>
            <p:nvSpPr>
              <p:cNvPr id="1053336" name=""/>
              <p:cNvSpPr/>
              <p:nvPr/>
            </p:nvSpPr>
            <p:spPr>
              <a:xfrm>
                <a:off x="2792104" y="4602302"/>
                <a:ext cx="86017" cy="380647"/>
              </a:xfrm>
            </p:spPr>
          </p:sp>
        </mc:Fallback>
      </mc:AlternateContent>
      <mc:AlternateContent xmlns:mc="http://schemas.openxmlformats.org/markup-compatibility/2006">
        <mc:Choice xmlns:p14="http://schemas.microsoft.com/office/powerpoint/2010/main" Requires="p14">
          <p:contentPart p14:bwMode="auto" r:id="rId188">
            <p14:nvContentPartPr>
              <p14:cNvPr id="1053337" name=""/>
              <p14:cNvContentPartPr/>
              <p14:nvPr/>
            </p14:nvContentPartPr>
            <p14:xfrm>
              <a:off x="2917198" y="4736450"/>
              <a:ext cx="152212" cy="306864"/>
            </p14:xfrm>
          </p:contentPart>
        </mc:Choice>
        <mc:Fallback>
          <p:sp>
            <p:nvSpPr>
              <p:cNvPr id="1053337" name=""/>
              <p:cNvSpPr/>
              <p:nvPr/>
            </p:nvSpPr>
            <p:spPr>
              <a:xfrm>
                <a:off x="2917198" y="4736450"/>
                <a:ext cx="152212" cy="306864"/>
              </a:xfrm>
            </p:spPr>
          </p:sp>
        </mc:Fallback>
      </mc:AlternateContent>
      <mc:AlternateContent xmlns:mc="http://schemas.openxmlformats.org/markup-compatibility/2006">
        <mc:Choice xmlns:p14="http://schemas.microsoft.com/office/powerpoint/2010/main" Requires="p14">
          <p:contentPart p14:bwMode="auto" r:id="rId189">
            <p14:nvContentPartPr>
              <p14:cNvPr id="1053338" name=""/>
              <p14:cNvContentPartPr/>
              <p14:nvPr/>
            </p14:nvContentPartPr>
            <p14:xfrm>
              <a:off x="3095192" y="4703816"/>
              <a:ext cx="54735" cy="154364"/>
            </p14:xfrm>
          </p:contentPart>
        </mc:Choice>
        <mc:Fallback>
          <p:sp>
            <p:nvSpPr>
              <p:cNvPr id="1053338" name=""/>
              <p:cNvSpPr/>
              <p:nvPr/>
            </p:nvSpPr>
            <p:spPr>
              <a:xfrm>
                <a:off x="3095192" y="4703816"/>
                <a:ext cx="54735" cy="154364"/>
              </a:xfrm>
            </p:spPr>
          </p:sp>
        </mc:Fallback>
      </mc:AlternateContent>
      <mc:AlternateContent xmlns:mc="http://schemas.openxmlformats.org/markup-compatibility/2006">
        <mc:Choice xmlns:p14="http://schemas.microsoft.com/office/powerpoint/2010/main" Requires="p14">
          <p:contentPart p14:bwMode="auto" r:id="rId190">
            <p14:nvContentPartPr>
              <p14:cNvPr id="1053339" name=""/>
              <p14:cNvContentPartPr/>
              <p14:nvPr/>
            </p14:nvContentPartPr>
            <p14:xfrm>
              <a:off x="3393053" y="4675025"/>
              <a:ext cx="271654" cy="7977"/>
            </p14:xfrm>
          </p:contentPart>
        </mc:Choice>
        <mc:Fallback>
          <p:sp>
            <p:nvSpPr>
              <p:cNvPr id="1053339" name=""/>
              <p:cNvSpPr/>
              <p:nvPr/>
            </p:nvSpPr>
            <p:spPr>
              <a:xfrm>
                <a:off x="3393053" y="4675025"/>
                <a:ext cx="271654" cy="7977"/>
              </a:xfrm>
            </p:spPr>
          </p:sp>
        </mc:Fallback>
      </mc:AlternateContent>
      <mc:AlternateContent xmlns:mc="http://schemas.openxmlformats.org/markup-compatibility/2006">
        <mc:Choice xmlns:p14="http://schemas.microsoft.com/office/powerpoint/2010/main" Requires="p14">
          <p:contentPart p14:bwMode="auto" r:id="rId191">
            <p14:nvContentPartPr>
              <p14:cNvPr id="1053340" name=""/>
              <p14:cNvContentPartPr/>
              <p14:nvPr/>
            </p14:nvContentPartPr>
            <p14:xfrm>
              <a:off x="3507777" y="4580957"/>
              <a:ext cx="39381" cy="219693"/>
            </p14:xfrm>
          </p:contentPart>
        </mc:Choice>
        <mc:Fallback>
          <p:sp>
            <p:nvSpPr>
              <p:cNvPr id="1053340" name=""/>
              <p:cNvSpPr/>
              <p:nvPr/>
            </p:nvSpPr>
            <p:spPr>
              <a:xfrm>
                <a:off x="3507777" y="4580957"/>
                <a:ext cx="39381" cy="219693"/>
              </a:xfrm>
            </p:spPr>
          </p:sp>
        </mc:Fallback>
      </mc:AlternateContent>
      <mc:AlternateContent xmlns:mc="http://schemas.openxmlformats.org/markup-compatibility/2006">
        <mc:Choice xmlns:p14="http://schemas.microsoft.com/office/powerpoint/2010/main" Requires="p14">
          <p:contentPart p14:bwMode="auto" r:id="rId192">
            <p14:nvContentPartPr>
              <p14:cNvPr id="1053341" name=""/>
              <p14:cNvContentPartPr/>
              <p14:nvPr/>
            </p14:nvContentPartPr>
            <p14:xfrm>
              <a:off x="3807823" y="4471445"/>
              <a:ext cx="322108" cy="312907"/>
            </p14:xfrm>
          </p:contentPart>
        </mc:Choice>
        <mc:Fallback>
          <p:sp>
            <p:nvSpPr>
              <p:cNvPr id="1053341" name=""/>
              <p:cNvSpPr/>
              <p:nvPr/>
            </p:nvSpPr>
            <p:spPr>
              <a:xfrm>
                <a:off x="3807823" y="4471445"/>
                <a:ext cx="322108" cy="312907"/>
              </a:xfrm>
            </p:spPr>
          </p:sp>
        </mc:Fallback>
      </mc:AlternateContent>
      <mc:AlternateContent xmlns:mc="http://schemas.openxmlformats.org/markup-compatibility/2006">
        <mc:Choice xmlns:p14="http://schemas.microsoft.com/office/powerpoint/2010/main" Requires="p14">
          <p:contentPart p14:bwMode="auto" r:id="rId193">
            <p14:nvContentPartPr>
              <p14:cNvPr id="1053342" name=""/>
              <p14:cNvContentPartPr/>
              <p14:nvPr/>
            </p14:nvContentPartPr>
            <p14:xfrm>
              <a:off x="4150209" y="4745745"/>
              <a:ext cx="151740" cy="196485"/>
            </p14:xfrm>
          </p:contentPart>
        </mc:Choice>
        <mc:Fallback>
          <p:sp>
            <p:nvSpPr>
              <p:cNvPr id="1053342" name=""/>
              <p:cNvSpPr/>
              <p:nvPr/>
            </p:nvSpPr>
            <p:spPr>
              <a:xfrm>
                <a:off x="4150209" y="4745745"/>
                <a:ext cx="151740" cy="196485"/>
              </a:xfrm>
            </p:spPr>
          </p:sp>
        </mc:Fallback>
      </mc:AlternateContent>
      <mc:AlternateContent xmlns:mc="http://schemas.openxmlformats.org/markup-compatibility/2006">
        <mc:Choice xmlns:p14="http://schemas.microsoft.com/office/powerpoint/2010/main" Requires="p14">
          <p:contentPart p14:bwMode="auto" r:id="rId194">
            <p14:nvContentPartPr>
              <p14:cNvPr id="1053343" name=""/>
              <p14:cNvContentPartPr/>
              <p14:nvPr/>
            </p14:nvContentPartPr>
            <p14:xfrm>
              <a:off x="4264561" y="4566065"/>
              <a:ext cx="44075" cy="112492"/>
            </p14:xfrm>
          </p:contentPart>
        </mc:Choice>
        <mc:Fallback>
          <p:sp>
            <p:nvSpPr>
              <p:cNvPr id="1053343" name=""/>
              <p:cNvSpPr/>
              <p:nvPr/>
            </p:nvSpPr>
            <p:spPr>
              <a:xfrm>
                <a:off x="4264561" y="4566065"/>
                <a:ext cx="44075" cy="112492"/>
              </a:xfrm>
            </p:spPr>
          </p:sp>
        </mc:Fallback>
      </mc:AlternateContent>
      <mc:AlternateContent xmlns:mc="http://schemas.openxmlformats.org/markup-compatibility/2006">
        <mc:Choice xmlns:p14="http://schemas.microsoft.com/office/powerpoint/2010/main" Requires="p14">
          <p:contentPart p14:bwMode="auto" r:id="rId195">
            <p14:nvContentPartPr>
              <p14:cNvPr id="1053344" name=""/>
              <p14:cNvContentPartPr/>
              <p14:nvPr/>
            </p14:nvContentPartPr>
            <p14:xfrm>
              <a:off x="4367475" y="4696867"/>
              <a:ext cx="55443" cy="407305"/>
            </p14:xfrm>
          </p:contentPart>
        </mc:Choice>
        <mc:Fallback>
          <p:sp>
            <p:nvSpPr>
              <p:cNvPr id="1053344" name=""/>
              <p:cNvSpPr/>
              <p:nvPr/>
            </p:nvSpPr>
            <p:spPr>
              <a:xfrm>
                <a:off x="4367475" y="4696867"/>
                <a:ext cx="55443" cy="407305"/>
              </a:xfrm>
            </p:spPr>
          </p:sp>
        </mc:Fallback>
      </mc:AlternateContent>
      <mc:AlternateContent xmlns:mc="http://schemas.openxmlformats.org/markup-compatibility/2006">
        <mc:Choice xmlns:p14="http://schemas.microsoft.com/office/powerpoint/2010/main" Requires="p14">
          <p:contentPart p14:bwMode="auto" r:id="rId196">
            <p14:nvContentPartPr>
              <p14:cNvPr id="1053345" name=""/>
              <p14:cNvContentPartPr/>
              <p14:nvPr/>
            </p14:nvContentPartPr>
            <p14:xfrm>
              <a:off x="4490152" y="4847682"/>
              <a:ext cx="199357" cy="311252"/>
            </p14:xfrm>
          </p:contentPart>
        </mc:Choice>
        <mc:Fallback>
          <p:sp>
            <p:nvSpPr>
              <p:cNvPr id="1053345" name=""/>
              <p:cNvSpPr/>
              <p:nvPr/>
            </p:nvSpPr>
            <p:spPr>
              <a:xfrm>
                <a:off x="4490152" y="4847682"/>
                <a:ext cx="199357" cy="311252"/>
              </a:xfrm>
            </p:spPr>
          </p:sp>
        </mc:Fallback>
      </mc:AlternateContent>
      <mc:AlternateContent xmlns:mc="http://schemas.openxmlformats.org/markup-compatibility/2006">
        <mc:Choice xmlns:p14="http://schemas.microsoft.com/office/powerpoint/2010/main" Requires="p14">
          <p:contentPart p14:bwMode="auto" r:id="rId197">
            <p14:nvContentPartPr>
              <p14:cNvPr id="1053346" name=""/>
              <p14:cNvContentPartPr/>
              <p14:nvPr/>
            </p14:nvContentPartPr>
            <p14:xfrm>
              <a:off x="3815324" y="4295495"/>
              <a:ext cx="356808" cy="38751"/>
            </p14:xfrm>
          </p:contentPart>
        </mc:Choice>
        <mc:Fallback>
          <p:sp>
            <p:nvSpPr>
              <p:cNvPr id="1053346" name=""/>
              <p:cNvSpPr/>
              <p:nvPr/>
            </p:nvSpPr>
            <p:spPr>
              <a:xfrm>
                <a:off x="3815324" y="4295495"/>
                <a:ext cx="356808" cy="38751"/>
              </a:xfrm>
            </p:spPr>
          </p:sp>
        </mc:Fallback>
      </mc:AlternateContent>
      <mc:AlternateContent xmlns:mc="http://schemas.openxmlformats.org/markup-compatibility/2006">
        <mc:Choice xmlns:p14="http://schemas.microsoft.com/office/powerpoint/2010/main" Requires="p14">
          <p:contentPart p14:bwMode="auto" r:id="rId198">
            <p14:nvContentPartPr>
              <p14:cNvPr id="1053347" name=""/>
              <p14:cNvContentPartPr/>
              <p14:nvPr/>
            </p14:nvContentPartPr>
            <p14:xfrm>
              <a:off x="4058450" y="4211139"/>
              <a:ext cx="129868" cy="190070"/>
            </p14:xfrm>
          </p:contentPart>
        </mc:Choice>
        <mc:Fallback>
          <p:sp>
            <p:nvSpPr>
              <p:cNvPr id="1053347" name=""/>
              <p:cNvSpPr/>
              <p:nvPr/>
            </p:nvSpPr>
            <p:spPr>
              <a:xfrm>
                <a:off x="4058450" y="4211139"/>
                <a:ext cx="129868" cy="190070"/>
              </a:xfrm>
            </p:spPr>
          </p:sp>
        </mc:Fallback>
      </mc:AlternateContent>
      <mc:AlternateContent xmlns:mc="http://schemas.openxmlformats.org/markup-compatibility/2006">
        <mc:Choice xmlns:p14="http://schemas.microsoft.com/office/powerpoint/2010/main" Requires="p14">
          <p:contentPart p14:bwMode="auto" r:id="rId199">
            <p14:nvContentPartPr>
              <p14:cNvPr id="1053348" name=""/>
              <p14:cNvContentPartPr/>
              <p14:nvPr/>
            </p14:nvContentPartPr>
            <p14:xfrm>
              <a:off x="4745027" y="4681975"/>
              <a:ext cx="186838" cy="14554"/>
            </p14:xfrm>
          </p:contentPart>
        </mc:Choice>
        <mc:Fallback>
          <p:sp>
            <p:nvSpPr>
              <p:cNvPr id="1053348" name=""/>
              <p:cNvSpPr/>
              <p:nvPr/>
            </p:nvSpPr>
            <p:spPr>
              <a:xfrm>
                <a:off x="4745027" y="4681975"/>
                <a:ext cx="186838" cy="14554"/>
              </a:xfrm>
            </p:spPr>
          </p:sp>
        </mc:Fallback>
      </mc:AlternateContent>
      <mc:AlternateContent xmlns:mc="http://schemas.openxmlformats.org/markup-compatibility/2006">
        <mc:Choice xmlns:p14="http://schemas.microsoft.com/office/powerpoint/2010/main" Requires="p14">
          <p:contentPart p14:bwMode="auto" r:id="rId200">
            <p14:nvContentPartPr>
              <p14:cNvPr id="1053349" name=""/>
              <p14:cNvContentPartPr/>
              <p14:nvPr/>
            </p14:nvContentPartPr>
            <p14:xfrm>
              <a:off x="4766206" y="4588155"/>
              <a:ext cx="14140" cy="190670"/>
            </p14:xfrm>
          </p:contentPart>
        </mc:Choice>
        <mc:Fallback>
          <p:sp>
            <p:nvSpPr>
              <p:cNvPr id="1053349" name=""/>
              <p:cNvSpPr/>
              <p:nvPr/>
            </p:nvSpPr>
            <p:spPr>
              <a:xfrm>
                <a:off x="4766206" y="4588155"/>
                <a:ext cx="14140" cy="190670"/>
              </a:xfrm>
            </p:spPr>
          </p:sp>
        </mc:Fallback>
      </mc:AlternateContent>
      <mc:AlternateContent xmlns:mc="http://schemas.openxmlformats.org/markup-compatibility/2006">
        <mc:Choice xmlns:p14="http://schemas.microsoft.com/office/powerpoint/2010/main" Requires="p14">
          <p:contentPart p14:bwMode="auto" r:id="rId201">
            <p14:nvContentPartPr>
              <p14:cNvPr id="1053350" name=""/>
              <p14:cNvContentPartPr/>
              <p14:nvPr/>
            </p14:nvContentPartPr>
            <p14:xfrm>
              <a:off x="5052574" y="4377433"/>
              <a:ext cx="465303" cy="411425"/>
            </p14:xfrm>
          </p:contentPart>
        </mc:Choice>
        <mc:Fallback>
          <p:sp>
            <p:nvSpPr>
              <p:cNvPr id="1053350" name=""/>
              <p:cNvSpPr/>
              <p:nvPr/>
            </p:nvSpPr>
            <p:spPr>
              <a:xfrm>
                <a:off x="5052574" y="4377433"/>
                <a:ext cx="465303" cy="411425"/>
              </a:xfrm>
            </p:spPr>
          </p:sp>
        </mc:Fallback>
      </mc:AlternateContent>
      <mc:AlternateContent xmlns:mc="http://schemas.openxmlformats.org/markup-compatibility/2006">
        <mc:Choice xmlns:p14="http://schemas.microsoft.com/office/powerpoint/2010/main" Requires="p14">
          <p:contentPart p14:bwMode="auto" r:id="rId202">
            <p14:nvContentPartPr>
              <p14:cNvPr id="1053351" name=""/>
              <p14:cNvContentPartPr/>
              <p14:nvPr/>
            </p14:nvContentPartPr>
            <p14:xfrm>
              <a:off x="5073754" y="4239616"/>
              <a:ext cx="297922" cy="21498"/>
            </p14:xfrm>
          </p:contentPart>
        </mc:Choice>
        <mc:Fallback>
          <p:sp>
            <p:nvSpPr>
              <p:cNvPr id="1053351" name=""/>
              <p:cNvSpPr/>
              <p:nvPr/>
            </p:nvSpPr>
            <p:spPr>
              <a:xfrm>
                <a:off x="5073754" y="4239616"/>
                <a:ext cx="297922" cy="21498"/>
              </a:xfrm>
            </p:spPr>
          </p:sp>
        </mc:Fallback>
      </mc:AlternateContent>
      <mc:AlternateContent xmlns:mc="http://schemas.openxmlformats.org/markup-compatibility/2006">
        <mc:Choice xmlns:p14="http://schemas.microsoft.com/office/powerpoint/2010/main" Requires="p14">
          <p:contentPart p14:bwMode="auto" r:id="rId203">
            <p14:nvContentPartPr>
              <p14:cNvPr id="1053352" name=""/>
              <p14:cNvContentPartPr/>
              <p14:nvPr/>
            </p14:nvContentPartPr>
            <p14:xfrm>
              <a:off x="5288640" y="4167952"/>
              <a:ext cx="161733" cy="217423"/>
            </p14:xfrm>
          </p:contentPart>
        </mc:Choice>
        <mc:Fallback>
          <p:sp>
            <p:nvSpPr>
              <p:cNvPr id="1053352" name=""/>
              <p:cNvSpPr/>
              <p:nvPr/>
            </p:nvSpPr>
            <p:spPr>
              <a:xfrm>
                <a:off x="5288640" y="4167952"/>
                <a:ext cx="161733" cy="217423"/>
              </a:xfrm>
            </p:spPr>
          </p:sp>
        </mc:Fallback>
      </mc:AlternateContent>
      <mc:AlternateContent xmlns:mc="http://schemas.openxmlformats.org/markup-compatibility/2006">
        <mc:Choice xmlns:p14="http://schemas.microsoft.com/office/powerpoint/2010/main" Requires="p14">
          <p:contentPart p14:bwMode="auto" r:id="rId204">
            <p14:nvContentPartPr>
              <p14:cNvPr id="1053353" name=""/>
              <p14:cNvContentPartPr/>
              <p14:nvPr/>
            </p14:nvContentPartPr>
            <p14:xfrm>
              <a:off x="5554242" y="4685461"/>
              <a:ext cx="127546" cy="272920"/>
            </p14:xfrm>
          </p:contentPart>
        </mc:Choice>
        <mc:Fallback>
          <p:sp>
            <p:nvSpPr>
              <p:cNvPr id="1053353" name=""/>
              <p:cNvSpPr/>
              <p:nvPr/>
            </p:nvSpPr>
            <p:spPr>
              <a:xfrm>
                <a:off x="5554242" y="4685461"/>
                <a:ext cx="127546" cy="272920"/>
              </a:xfrm>
            </p:spPr>
          </p:sp>
        </mc:Fallback>
      </mc:AlternateContent>
      <mc:AlternateContent xmlns:mc="http://schemas.openxmlformats.org/markup-compatibility/2006">
        <mc:Choice xmlns:p14="http://schemas.microsoft.com/office/powerpoint/2010/main" Requires="p14">
          <p:contentPart p14:bwMode="auto" r:id="rId205">
            <p14:nvContentPartPr>
              <p14:cNvPr id="1053354" name=""/>
              <p14:cNvContentPartPr/>
              <p14:nvPr/>
            </p14:nvContentPartPr>
            <p14:xfrm>
              <a:off x="5634126" y="4537026"/>
              <a:ext cx="54722" cy="109826"/>
            </p14:xfrm>
          </p:contentPart>
        </mc:Choice>
        <mc:Fallback>
          <p:sp>
            <p:nvSpPr>
              <p:cNvPr id="1053354" name=""/>
              <p:cNvSpPr/>
              <p:nvPr/>
            </p:nvSpPr>
            <p:spPr>
              <a:xfrm>
                <a:off x="5634126" y="4537026"/>
                <a:ext cx="54722" cy="109826"/>
              </a:xfrm>
            </p:spPr>
          </p:sp>
        </mc:Fallback>
      </mc:AlternateContent>
      <mc:AlternateContent xmlns:mc="http://schemas.openxmlformats.org/markup-compatibility/2006">
        <mc:Choice xmlns:p14="http://schemas.microsoft.com/office/powerpoint/2010/main" Requires="p14">
          <p:contentPart p14:bwMode="auto" r:id="rId206">
            <p14:nvContentPartPr>
              <p14:cNvPr id="1053355" name=""/>
              <p14:cNvContentPartPr/>
              <p14:nvPr/>
            </p14:nvContentPartPr>
            <p14:xfrm>
              <a:off x="5712404" y="4675025"/>
              <a:ext cx="83667" cy="375850"/>
            </p14:xfrm>
          </p:contentPart>
        </mc:Choice>
        <mc:Fallback>
          <p:sp>
            <p:nvSpPr>
              <p:cNvPr id="1053355" name=""/>
              <p:cNvSpPr/>
              <p:nvPr/>
            </p:nvSpPr>
            <p:spPr>
              <a:xfrm>
                <a:off x="5712404" y="4675025"/>
                <a:ext cx="83667" cy="375850"/>
              </a:xfrm>
            </p:spPr>
          </p:sp>
        </mc:Fallback>
      </mc:AlternateContent>
      <mc:AlternateContent xmlns:mc="http://schemas.openxmlformats.org/markup-compatibility/2006">
        <mc:Choice xmlns:p14="http://schemas.microsoft.com/office/powerpoint/2010/main" Requires="p14">
          <p:contentPart p14:bwMode="auto" r:id="rId207">
            <p14:nvContentPartPr>
              <p14:cNvPr id="1053356" name=""/>
              <p14:cNvContentPartPr/>
              <p14:nvPr/>
            </p14:nvContentPartPr>
            <p14:xfrm>
              <a:off x="5847905" y="4834552"/>
              <a:ext cx="136666" cy="269138"/>
            </p14:xfrm>
          </p:contentPart>
        </mc:Choice>
        <mc:Fallback>
          <p:sp>
            <p:nvSpPr>
              <p:cNvPr id="1053356" name=""/>
              <p:cNvSpPr/>
              <p:nvPr/>
            </p:nvSpPr>
            <p:spPr>
              <a:xfrm>
                <a:off x="5847905" y="4834552"/>
                <a:ext cx="136666" cy="269138"/>
              </a:xfrm>
            </p:spPr>
          </p:sp>
        </mc:Fallback>
      </mc:AlternateContent>
      <mc:AlternateContent xmlns:mc="http://schemas.openxmlformats.org/markup-compatibility/2006">
        <mc:Choice xmlns:p14="http://schemas.microsoft.com/office/powerpoint/2010/main" Requires="p14">
          <p:contentPart p14:bwMode="auto" r:id="rId208">
            <p14:nvContentPartPr>
              <p14:cNvPr id="1053357" name=""/>
              <p14:cNvContentPartPr/>
              <p14:nvPr/>
            </p14:nvContentPartPr>
            <p14:xfrm>
              <a:off x="6057304" y="4711014"/>
              <a:ext cx="82055" cy="165664"/>
            </p14:xfrm>
          </p:contentPart>
        </mc:Choice>
        <mc:Fallback>
          <p:sp>
            <p:nvSpPr>
              <p:cNvPr id="1053357" name=""/>
              <p:cNvSpPr/>
              <p:nvPr/>
            </p:nvSpPr>
            <p:spPr>
              <a:xfrm>
                <a:off x="6057304" y="4711014"/>
                <a:ext cx="82055" cy="165664"/>
              </a:xfrm>
            </p:spPr>
          </p:sp>
        </mc:Fallback>
      </mc:AlternateContent>
      <mc:AlternateContent xmlns:mc="http://schemas.openxmlformats.org/markup-compatibility/2006">
        <mc:Choice xmlns:p14="http://schemas.microsoft.com/office/powerpoint/2010/main" Requires="p14">
          <p:contentPart p14:bwMode="auto" r:id="rId209">
            <p14:nvContentPartPr>
              <p14:cNvPr id="1053358" name=""/>
              <p14:cNvContentPartPr/>
              <p14:nvPr/>
            </p14:nvContentPartPr>
            <p14:xfrm>
              <a:off x="6118180" y="4675025"/>
              <a:ext cx="79981" cy="187831"/>
            </p14:xfrm>
          </p:contentPart>
        </mc:Choice>
        <mc:Fallback>
          <p:sp>
            <p:nvSpPr>
              <p:cNvPr id="1053358" name=""/>
              <p:cNvSpPr/>
              <p:nvPr/>
            </p:nvSpPr>
            <p:spPr>
              <a:xfrm>
                <a:off x="6118180" y="4675025"/>
                <a:ext cx="79981" cy="187831"/>
              </a:xfrm>
            </p:spPr>
          </p:sp>
        </mc:Fallback>
      </mc:AlternateContent>
      <mc:AlternateContent xmlns:mc="http://schemas.openxmlformats.org/markup-compatibility/2006">
        <mc:Choice xmlns:p14="http://schemas.microsoft.com/office/powerpoint/2010/main" Requires="p14">
          <p:contentPart p14:bwMode="auto" r:id="rId210">
            <p14:nvContentPartPr>
              <p14:cNvPr id="1053359" name=""/>
              <p14:cNvContentPartPr/>
              <p14:nvPr/>
            </p14:nvContentPartPr>
            <p14:xfrm>
              <a:off x="6279001" y="4632563"/>
              <a:ext cx="155516" cy="251835"/>
            </p14:xfrm>
          </p:contentPart>
        </mc:Choice>
        <mc:Fallback>
          <p:sp>
            <p:nvSpPr>
              <p:cNvPr id="1053359" name=""/>
              <p:cNvSpPr/>
              <p:nvPr/>
            </p:nvSpPr>
            <p:spPr>
              <a:xfrm>
                <a:off x="6279001" y="4632563"/>
                <a:ext cx="155516" cy="251835"/>
              </a:xfrm>
            </p:spPr>
          </p:sp>
        </mc:Fallback>
      </mc:AlternateContent>
      <mc:AlternateContent xmlns:mc="http://schemas.openxmlformats.org/markup-compatibility/2006">
        <mc:Choice xmlns:p14="http://schemas.microsoft.com/office/powerpoint/2010/main" Requires="p14">
          <p:contentPart p14:bwMode="auto" r:id="rId211">
            <p14:nvContentPartPr>
              <p14:cNvPr id="1053360" name=""/>
              <p14:cNvContentPartPr/>
              <p14:nvPr/>
            </p14:nvContentPartPr>
            <p14:xfrm>
              <a:off x="6371530" y="4472246"/>
              <a:ext cx="46696" cy="115158"/>
            </p14:xfrm>
          </p:contentPart>
        </mc:Choice>
        <mc:Fallback>
          <p:sp>
            <p:nvSpPr>
              <p:cNvPr id="1053360" name=""/>
              <p:cNvSpPr/>
              <p:nvPr/>
            </p:nvSpPr>
            <p:spPr>
              <a:xfrm>
                <a:off x="6371530" y="4472246"/>
                <a:ext cx="46696" cy="115158"/>
              </a:xfrm>
            </p:spPr>
          </p:sp>
        </mc:Fallback>
      </mc:AlternateContent>
      <mc:AlternateContent xmlns:mc="http://schemas.openxmlformats.org/markup-compatibility/2006">
        <mc:Choice xmlns:p14="http://schemas.microsoft.com/office/powerpoint/2010/main" Requires="p14">
          <p:contentPart p14:bwMode="auto" r:id="rId212">
            <p14:nvContentPartPr>
              <p14:cNvPr id="1053361" name=""/>
              <p14:cNvContentPartPr/>
              <p14:nvPr/>
            </p14:nvContentPartPr>
            <p14:xfrm>
              <a:off x="6498681" y="4630207"/>
              <a:ext cx="192791" cy="261989"/>
            </p14:xfrm>
          </p:contentPart>
        </mc:Choice>
        <mc:Fallback>
          <p:sp>
            <p:nvSpPr>
              <p:cNvPr id="1053361" name=""/>
              <p:cNvSpPr/>
              <p:nvPr/>
            </p:nvSpPr>
            <p:spPr>
              <a:xfrm>
                <a:off x="6498681" y="4630207"/>
                <a:ext cx="192791" cy="261989"/>
              </a:xfrm>
            </p:spPr>
          </p:sp>
        </mc:Fallback>
      </mc:AlternateContent>
      <mc:AlternateContent xmlns:mc="http://schemas.openxmlformats.org/markup-compatibility/2006">
        <mc:Choice xmlns:p14="http://schemas.microsoft.com/office/powerpoint/2010/main" Requires="p14">
          <p:contentPart p14:bwMode="auto" r:id="rId213">
            <p14:nvContentPartPr>
              <p14:cNvPr id="1053362" name=""/>
              <p14:cNvContentPartPr/>
              <p14:nvPr/>
            </p14:nvContentPartPr>
            <p14:xfrm>
              <a:off x="6371982" y="4398608"/>
              <a:ext cx="253630" cy="8112"/>
            </p14:xfrm>
          </p:contentPart>
        </mc:Choice>
        <mc:Fallback>
          <p:sp>
            <p:nvSpPr>
              <p:cNvPr id="1053362" name=""/>
              <p:cNvSpPr/>
              <p:nvPr/>
            </p:nvSpPr>
            <p:spPr>
              <a:xfrm>
                <a:off x="6371982" y="4398608"/>
                <a:ext cx="253630" cy="8112"/>
              </a:xfrm>
            </p:spPr>
          </p:sp>
        </mc:Fallback>
      </mc:AlternateContent>
      <mc:AlternateContent xmlns:mc="http://schemas.openxmlformats.org/markup-compatibility/2006">
        <mc:Choice xmlns:p14="http://schemas.microsoft.com/office/powerpoint/2010/main" Requires="p14">
          <p:contentPart p14:bwMode="auto" r:id="rId214">
            <p14:nvContentPartPr>
              <p14:cNvPr id="1053363" name=""/>
              <p14:cNvContentPartPr/>
              <p14:nvPr/>
            </p14:nvContentPartPr>
            <p14:xfrm>
              <a:off x="6518389" y="4348890"/>
              <a:ext cx="212769" cy="181571"/>
            </p14:xfrm>
          </p:contentPart>
        </mc:Choice>
        <mc:Fallback>
          <p:sp>
            <p:nvSpPr>
              <p:cNvPr id="1053363" name=""/>
              <p:cNvSpPr/>
              <p:nvPr/>
            </p:nvSpPr>
            <p:spPr>
              <a:xfrm>
                <a:off x="6518389" y="4348890"/>
                <a:ext cx="212769" cy="181571"/>
              </a:xfrm>
            </p:spPr>
          </p:sp>
        </mc:Fallback>
      </mc:AlternateContent>
      <mc:AlternateContent xmlns:mc="http://schemas.openxmlformats.org/markup-compatibility/2006">
        <mc:Choice xmlns:p14="http://schemas.microsoft.com/office/powerpoint/2010/main" Requires="p14">
          <p:contentPart p14:bwMode="auto" r:id="rId215">
            <p14:nvContentPartPr>
              <p14:cNvPr id="1053364" name=""/>
              <p14:cNvContentPartPr/>
              <p14:nvPr/>
            </p14:nvContentPartPr>
            <p14:xfrm>
              <a:off x="3836504" y="4964426"/>
              <a:ext cx="1632383" cy="388260"/>
            </p14:xfrm>
          </p:contentPart>
        </mc:Choice>
        <mc:Fallback>
          <p:sp>
            <p:nvSpPr>
              <p:cNvPr id="1053364" name=""/>
              <p:cNvSpPr/>
              <p:nvPr/>
            </p:nvSpPr>
            <p:spPr>
              <a:xfrm>
                <a:off x="3836504" y="4964426"/>
                <a:ext cx="1632383" cy="388260"/>
              </a:xfrm>
            </p:spPr>
          </p:sp>
        </mc:Fallback>
      </mc:AlternateContent>
      <mc:AlternateContent xmlns:mc="http://schemas.openxmlformats.org/markup-compatibility/2006">
        <mc:Choice xmlns:p14="http://schemas.microsoft.com/office/powerpoint/2010/main" Requires="p14">
          <p:contentPart p14:bwMode="auto" r:id="rId216">
            <p14:nvContentPartPr>
              <p14:cNvPr id="1053365" name=""/>
              <p14:cNvContentPartPr/>
              <p14:nvPr/>
            </p14:nvContentPartPr>
            <p14:xfrm>
              <a:off x="5452783" y="5073138"/>
              <a:ext cx="1216070" cy="298788"/>
            </p14:xfrm>
          </p:contentPart>
        </mc:Choice>
        <mc:Fallback>
          <p:sp>
            <p:nvSpPr>
              <p:cNvPr id="1053365" name=""/>
              <p:cNvSpPr/>
              <p:nvPr/>
            </p:nvSpPr>
            <p:spPr>
              <a:xfrm>
                <a:off x="5452783" y="5073138"/>
                <a:ext cx="1216070" cy="298788"/>
              </a:xfrm>
            </p:spPr>
          </p:sp>
        </mc:Fallback>
      </mc:AlternateContent>
      <mc:AlternateContent xmlns:mc="http://schemas.openxmlformats.org/markup-compatibility/2006">
        <mc:Choice xmlns:p14="http://schemas.microsoft.com/office/powerpoint/2010/main" Requires="p14">
          <p:contentPart p14:bwMode="auto" r:id="rId217">
            <p14:nvContentPartPr>
              <p14:cNvPr id="1053366" name=""/>
              <p14:cNvContentPartPr/>
              <p14:nvPr/>
            </p14:nvContentPartPr>
            <p14:xfrm>
              <a:off x="4995212" y="5500106"/>
              <a:ext cx="267492" cy="410139"/>
            </p14:xfrm>
          </p:contentPart>
        </mc:Choice>
        <mc:Fallback>
          <p:sp>
            <p:nvSpPr>
              <p:cNvPr id="1053366" name=""/>
              <p:cNvSpPr/>
              <p:nvPr/>
            </p:nvSpPr>
            <p:spPr>
              <a:xfrm>
                <a:off x="4995212" y="5500106"/>
                <a:ext cx="267492" cy="410139"/>
              </a:xfrm>
            </p:spPr>
          </p:sp>
        </mc:Fallback>
      </mc:AlternateContent>
      <mc:AlternateContent xmlns:mc="http://schemas.openxmlformats.org/markup-compatibility/2006">
        <mc:Choice xmlns:p14="http://schemas.microsoft.com/office/powerpoint/2010/main" Requires="p14">
          <p:contentPart p14:bwMode="auto" r:id="rId218">
            <p14:nvContentPartPr>
              <p14:cNvPr id="1053367" name=""/>
              <p14:cNvContentPartPr/>
              <p14:nvPr/>
            </p14:nvContentPartPr>
            <p14:xfrm>
              <a:off x="5231278" y="5808175"/>
              <a:ext cx="110693" cy="231893"/>
            </p14:xfrm>
          </p:contentPart>
        </mc:Choice>
        <mc:Fallback>
          <p:sp>
            <p:nvSpPr>
              <p:cNvPr id="1053367" name=""/>
              <p:cNvSpPr/>
              <p:nvPr/>
            </p:nvSpPr>
            <p:spPr>
              <a:xfrm>
                <a:off x="5231278" y="5808175"/>
                <a:ext cx="110693" cy="231893"/>
              </a:xfrm>
            </p:spPr>
          </p:sp>
        </mc:Fallback>
      </mc:AlternateContent>
      <mc:AlternateContent xmlns:mc="http://schemas.openxmlformats.org/markup-compatibility/2006">
        <mc:Choice xmlns:p14="http://schemas.microsoft.com/office/powerpoint/2010/main" Requires="p14">
          <p:contentPart p14:bwMode="auto" r:id="rId219">
            <p14:nvContentPartPr>
              <p14:cNvPr id="1053368" name=""/>
              <p14:cNvContentPartPr/>
              <p14:nvPr/>
            </p14:nvContentPartPr>
            <p14:xfrm>
              <a:off x="5410809" y="5587409"/>
              <a:ext cx="128017" cy="393295"/>
            </p14:xfrm>
          </p:contentPart>
        </mc:Choice>
        <mc:Fallback>
          <p:sp>
            <p:nvSpPr>
              <p:cNvPr id="1053368" name=""/>
              <p:cNvSpPr/>
              <p:nvPr/>
            </p:nvSpPr>
            <p:spPr>
              <a:xfrm>
                <a:off x="5410809" y="5587409"/>
                <a:ext cx="128017" cy="393295"/>
              </a:xfrm>
            </p:spPr>
          </p:sp>
        </mc:Fallback>
      </mc:AlternateContent>
      <mc:AlternateContent xmlns:mc="http://schemas.openxmlformats.org/markup-compatibility/2006">
        <mc:Choice xmlns:p14="http://schemas.microsoft.com/office/powerpoint/2010/main" Requires="p14">
          <p:contentPart p14:bwMode="auto" r:id="rId220">
            <p14:nvContentPartPr>
              <p14:cNvPr id="1053369" name=""/>
              <p14:cNvContentPartPr/>
              <p14:nvPr/>
            </p14:nvContentPartPr>
            <p14:xfrm>
              <a:off x="5556623" y="5712345"/>
              <a:ext cx="121331" cy="210074"/>
            </p14:xfrm>
          </p:contentPart>
        </mc:Choice>
        <mc:Fallback>
          <p:sp>
            <p:nvSpPr>
              <p:cNvPr id="1053369" name=""/>
              <p:cNvSpPr/>
              <p:nvPr/>
            </p:nvSpPr>
            <p:spPr>
              <a:xfrm>
                <a:off x="5556623" y="5712345"/>
                <a:ext cx="121331" cy="210074"/>
              </a:xfrm>
            </p:spPr>
          </p:sp>
        </mc:Fallback>
      </mc:AlternateContent>
      <mc:AlternateContent xmlns:mc="http://schemas.openxmlformats.org/markup-compatibility/2006">
        <mc:Choice xmlns:p14="http://schemas.microsoft.com/office/powerpoint/2010/main" Requires="p14">
          <p:contentPart p14:bwMode="auto" r:id="rId221">
            <p14:nvContentPartPr>
              <p14:cNvPr id="1053370" name=""/>
              <p14:cNvContentPartPr/>
              <p14:nvPr/>
            </p14:nvContentPartPr>
            <p14:xfrm>
              <a:off x="5699990" y="5616696"/>
              <a:ext cx="134849" cy="421546"/>
            </p14:xfrm>
          </p:contentPart>
        </mc:Choice>
        <mc:Fallback>
          <p:sp>
            <p:nvSpPr>
              <p:cNvPr id="1053370" name=""/>
              <p:cNvSpPr/>
              <p:nvPr/>
            </p:nvSpPr>
            <p:spPr>
              <a:xfrm>
                <a:off x="5699990" y="5616696"/>
                <a:ext cx="134849" cy="421546"/>
              </a:xfrm>
            </p:spPr>
          </p:sp>
        </mc:Fallback>
      </mc:AlternateContent>
      <mc:AlternateContent xmlns:mc="http://schemas.openxmlformats.org/markup-compatibility/2006">
        <mc:Choice xmlns:p14="http://schemas.microsoft.com/office/powerpoint/2010/main" Requires="p14">
          <p:contentPart p14:bwMode="auto" r:id="rId222">
            <p14:nvContentPartPr>
              <p14:cNvPr id="1053371" name=""/>
              <p14:cNvContentPartPr/>
              <p14:nvPr/>
            </p14:nvContentPartPr>
            <p14:xfrm>
              <a:off x="4995212" y="5424150"/>
              <a:ext cx="304892" cy="26004"/>
            </p14:xfrm>
          </p:contentPart>
        </mc:Choice>
        <mc:Fallback>
          <p:sp>
            <p:nvSpPr>
              <p:cNvPr id="1053371" name=""/>
              <p:cNvSpPr/>
              <p:nvPr/>
            </p:nvSpPr>
            <p:spPr>
              <a:xfrm>
                <a:off x="4995212" y="5424150"/>
                <a:ext cx="304892" cy="26004"/>
              </a:xfrm>
            </p:spPr>
          </p:sp>
        </mc:Fallback>
      </mc:AlternateContent>
      <mc:AlternateContent xmlns:mc="http://schemas.openxmlformats.org/markup-compatibility/2006">
        <mc:Choice xmlns:p14="http://schemas.microsoft.com/office/powerpoint/2010/main" Requires="p14">
          <p:contentPart p14:bwMode="auto" r:id="rId223">
            <p14:nvContentPartPr>
              <p14:cNvPr id="1053372" name=""/>
              <p14:cNvContentPartPr/>
              <p14:nvPr/>
            </p14:nvContentPartPr>
            <p14:xfrm>
              <a:off x="5259959" y="5327047"/>
              <a:ext cx="98435" cy="178610"/>
            </p14:xfrm>
          </p:contentPart>
        </mc:Choice>
        <mc:Fallback>
          <p:sp>
            <p:nvSpPr>
              <p:cNvPr id="1053372" name=""/>
              <p:cNvSpPr/>
              <p:nvPr/>
            </p:nvSpPr>
            <p:spPr>
              <a:xfrm>
                <a:off x="5259959" y="5327047"/>
                <a:ext cx="98435" cy="178610"/>
              </a:xfrm>
            </p:spPr>
          </p:sp>
        </mc:Fallback>
      </mc:AlternateContent>
      <mc:AlternateContent xmlns:mc="http://schemas.openxmlformats.org/markup-compatibility/2006">
        <mc:Choice xmlns:p14="http://schemas.microsoft.com/office/powerpoint/2010/main" Requires="p14">
          <p:contentPart p14:bwMode="auto" r:id="rId224">
            <p14:nvContentPartPr>
              <p14:cNvPr id="1053373" name=""/>
              <p14:cNvContentPartPr/>
              <p14:nvPr/>
            </p14:nvContentPartPr>
            <p14:xfrm>
              <a:off x="911493" y="4022755"/>
              <a:ext cx="93753" cy="1314268"/>
            </p14:xfrm>
          </p:contentPart>
        </mc:Choice>
        <mc:Fallback>
          <p:sp>
            <p:nvSpPr>
              <p:cNvPr id="1053373" name=""/>
              <p:cNvSpPr/>
              <p:nvPr/>
            </p:nvSpPr>
            <p:spPr>
              <a:xfrm>
                <a:off x="911493" y="4022755"/>
                <a:ext cx="93753" cy="1314268"/>
              </a:xfrm>
            </p:spPr>
          </p:sp>
        </mc:Fallback>
      </mc:AlternateContent>
      <mc:AlternateContent xmlns:mc="http://schemas.openxmlformats.org/markup-compatibility/2006">
        <mc:Choice xmlns:p14="http://schemas.microsoft.com/office/powerpoint/2010/main" Requires="p14">
          <p:contentPart p14:bwMode="auto" r:id="rId225">
            <p14:nvContentPartPr>
              <p14:cNvPr id="1053374" name=""/>
              <p14:cNvContentPartPr/>
              <p14:nvPr/>
            </p14:nvContentPartPr>
            <p14:xfrm>
              <a:off x="847072" y="4041761"/>
              <a:ext cx="6099394" cy="2185033"/>
            </p14:xfrm>
          </p:contentPart>
        </mc:Choice>
        <mc:Fallback>
          <p:sp>
            <p:nvSpPr>
              <p:cNvPr id="1053374" name=""/>
              <p:cNvSpPr/>
              <p:nvPr/>
            </p:nvSpPr>
            <p:spPr>
              <a:xfrm>
                <a:off x="847072" y="4041761"/>
                <a:ext cx="6099394" cy="2185033"/>
              </a:xfrm>
            </p:spPr>
          </p:sp>
        </mc:Fallback>
      </mc:AlternateContent>
      <mc:AlternateContent xmlns:mc="http://schemas.openxmlformats.org/markup-compatibility/2006">
        <mc:Choice xmlns:p14="http://schemas.microsoft.com/office/powerpoint/2010/main" Requires="p14">
          <p:contentPart p14:bwMode="auto" r:id="rId226">
            <p14:nvContentPartPr>
              <p14:cNvPr id="1053375" name=""/>
              <p14:cNvContentPartPr/>
              <p14:nvPr/>
            </p14:nvContentPartPr>
            <p14:xfrm>
              <a:off x="1033277" y="5232482"/>
              <a:ext cx="135903" cy="463886"/>
            </p14:xfrm>
          </p:contentPart>
        </mc:Choice>
        <mc:Fallback>
          <p:sp>
            <p:nvSpPr>
              <p:cNvPr id="1053375" name=""/>
              <p:cNvSpPr/>
              <p:nvPr/>
            </p:nvSpPr>
            <p:spPr>
              <a:xfrm>
                <a:off x="1033277" y="5232482"/>
                <a:ext cx="135903" cy="463886"/>
              </a:xfrm>
            </p:spPr>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813" name="ZoneTexte 3"/>
          <p:cNvSpPr txBox="1"/>
          <p:nvPr/>
        </p:nvSpPr>
        <p:spPr>
          <a:xfrm>
            <a:off x="811369" y="734096"/>
            <a:ext cx="11217499" cy="5603240"/>
          </a:xfrm>
          <a:prstGeom prst="rect"/>
          <a:noFill/>
        </p:spPr>
        <p:txBody>
          <a:bodyPr rtlCol="0" wrap="square">
            <a:spAutoFit/>
          </a:bodyPr>
          <a:p>
            <a:r>
              <a:rPr dirty="0" lang="fr-MA"/>
              <a:t> </a:t>
            </a:r>
            <a:r>
              <a:rPr dirty="0" sz="3600" lang="fr-MA" u="sng">
                <a:solidFill>
                  <a:srgbClr val="FF0000"/>
                </a:solidFill>
              </a:rPr>
              <a:t>En mécanique classique: </a:t>
            </a:r>
          </a:p>
          <a:p>
            <a:endParaRPr dirty="0" sz="2400" lang="fr-MA"/>
          </a:p>
          <a:p>
            <a:pPr indent="-285750" marL="285750">
              <a:buFont typeface="Wingdings" panose="05000000000000000000" pitchFamily="2" charset="2"/>
              <a:buChar char="q"/>
            </a:pPr>
            <a:r>
              <a:rPr dirty="0" sz="2400" lang="fr-MA"/>
              <a:t>L’espace physique dans lequel se produisent ces événements  est décrit par un espace euclidien à 3 dimensions où sont définis les angles et les distances. Cet espace est homogène et isotrope.</a:t>
            </a:r>
          </a:p>
          <a:p>
            <a:pPr indent="-285750" marL="285750">
              <a:buFont typeface="Wingdings" panose="05000000000000000000" pitchFamily="2" charset="2"/>
              <a:buChar char="q"/>
            </a:pPr>
            <a:endParaRPr dirty="0" sz="2400" lang="fr-MA"/>
          </a:p>
          <a:p>
            <a:pPr indent="-285750" marL="285750">
              <a:buFont typeface="Wingdings" panose="05000000000000000000" pitchFamily="2" charset="2"/>
              <a:buChar char="q"/>
            </a:pPr>
            <a:r>
              <a:rPr dirty="0" sz="2400" lang="fr-MA"/>
              <a:t> le temps est absolu. Il est indépendant du référentiel choisi.</a:t>
            </a:r>
          </a:p>
          <a:p>
            <a:pPr indent="-285750" marL="285750">
              <a:buFont typeface="Wingdings" panose="05000000000000000000" pitchFamily="2" charset="2"/>
              <a:buChar char="q"/>
            </a:pPr>
            <a:endParaRPr dirty="0" sz="2400" lang="fr-MA"/>
          </a:p>
          <a:p>
            <a:pPr indent="-285750" marL="285750">
              <a:buFont typeface="Wingdings" panose="05000000000000000000" pitchFamily="2" charset="2"/>
              <a:buChar char="q"/>
            </a:pPr>
            <a:r>
              <a:rPr dirty="0" sz="2400" lang="fr-MA"/>
              <a:t> La position d’un point dans cet espace est repérer par rapport à un repère. Pour caractériser cet position il suffit de déterminer trois paramètres réels ou coordonnées du point. </a:t>
            </a:r>
          </a:p>
          <a:p>
            <a:pPr indent="-285750" marL="285750">
              <a:buFont typeface="Wingdings" panose="05000000000000000000" pitchFamily="2" charset="2"/>
              <a:buChar char="q"/>
            </a:pPr>
            <a:endParaRPr dirty="0" sz="2400" lang="fr-MA"/>
          </a:p>
          <a:p>
            <a:pPr indent="-342900" marL="342900">
              <a:buFont typeface="Wingdings" panose="05000000000000000000" pitchFamily="2" charset="2"/>
              <a:buChar char="q"/>
            </a:pPr>
            <a:r>
              <a:rPr dirty="0" sz="2400" lang="fr-MA"/>
              <a:t> A cet effet on définit </a:t>
            </a:r>
            <a:r>
              <a:rPr dirty="0" sz="2400" lang="fr-FR"/>
              <a:t>un système de coordonnées cohérent qui peut engendrer un espace dans lequel on associe à tout point M trois nombres ou coordonnées de m</a:t>
            </a:r>
            <a:r>
              <a:rPr dirty="0" sz="2400" lang="en-US" err="1"/>
              <a:t>anière</a:t>
            </a:r>
            <a:r>
              <a:rPr dirty="0" sz="2400" lang="en-US"/>
              <a:t> unique.</a:t>
            </a:r>
            <a:endParaRPr dirty="0" sz="2400" lang="fr-MA"/>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52251" name="ZoneTexte 3"/>
          <p:cNvSpPr txBox="1"/>
          <p:nvPr/>
        </p:nvSpPr>
        <p:spPr>
          <a:xfrm>
            <a:off x="101600" y="449940"/>
            <a:ext cx="8679180" cy="510540"/>
          </a:xfrm>
          <a:prstGeom prst="rect"/>
          <a:solidFill>
            <a:schemeClr val="accent4">
              <a:lumMod val="60000"/>
              <a:lumOff val="40000"/>
            </a:schemeClr>
          </a:solidFill>
        </p:spPr>
        <p:txBody>
          <a:bodyPr rtlCol="0" wrap="none">
            <a:spAutoFit/>
          </a:bodyPr>
          <a:p>
            <a:r>
              <a:rPr b="1" dirty="0" sz="2800" lang="fr-MA" u="sng">
                <a:latin typeface="+mj-lt"/>
              </a:rPr>
              <a:t>Loi de composition des </a:t>
            </a:r>
            <a:r>
              <a:rPr b="1" dirty="0" sz="2800" lang="fr-MA" err="1" u="sng">
                <a:latin typeface="+mj-lt"/>
              </a:rPr>
              <a:t>acélérations</a:t>
            </a:r>
            <a:r>
              <a:rPr b="1" dirty="0" sz="2800" lang="fr-MA" u="sng">
                <a:latin typeface="+mj-lt"/>
              </a:rPr>
              <a:t> dans R et dans R’</a:t>
            </a:r>
            <a:endParaRPr b="1" dirty="0" sz="2800" lang="en-US" u="sng">
              <a:latin typeface="+mj-lt"/>
            </a:endParaRPr>
          </a:p>
        </p:txBody>
      </p:sp>
      <p:sp>
        <p:nvSpPr>
          <p:cNvPr id="1052252" name="Rectangle 4"/>
          <p:cNvSpPr>
            <a:spLocks noChangeAspect="1" noMove="1" noResize="1" noRot="1" noAdjustHandles="1" noEditPoints="1" noChangeArrowheads="1" noChangeShapeType="1" noTextEdit="1"/>
          </p:cNvSpPr>
          <p:nvPr/>
        </p:nvSpPr>
        <p:spPr>
          <a:xfrm>
            <a:off x="406398" y="1247025"/>
            <a:ext cx="10809947" cy="619208"/>
          </a:xfrm>
          <a:prstGeom prst="rect"/>
          <a:blipFill rotWithShape="0">
            <a:blip xmlns:r="http://schemas.openxmlformats.org/officeDocument/2006/relationships" r:embed="rId1"/>
            <a:stretch>
              <a:fillRect/>
            </a:stretch>
          </a:blipFill>
          <a:ln>
            <a:solidFill>
              <a:schemeClr val="tx1"/>
            </a:solidFill>
          </a:ln>
        </p:spPr>
        <p:txBody>
          <a:bodyPr/>
          <a:p>
            <a:r>
              <a:rPr lang="en-US">
                <a:noFill/>
              </a:rPr>
              <a:t> </a:t>
            </a:r>
          </a:p>
        </p:txBody>
      </p:sp>
      <p:cxnSp>
        <p:nvCxnSpPr>
          <p:cNvPr id="3145898" name="Connecteur droit avec flèche 5"/>
          <p:cNvCxnSpPr>
            <a:cxnSpLocks/>
          </p:cNvCxnSpPr>
          <p:nvPr/>
        </p:nvCxnSpPr>
        <p:spPr>
          <a:xfrm flipH="1" flipV="1">
            <a:off x="1306288" y="1742642"/>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53" name="ZoneTexte 6"/>
          <p:cNvSpPr txBox="1"/>
          <p:nvPr/>
        </p:nvSpPr>
        <p:spPr>
          <a:xfrm>
            <a:off x="377376" y="2468356"/>
            <a:ext cx="2887980" cy="447040"/>
          </a:xfrm>
          <a:prstGeom prst="rect"/>
          <a:solidFill>
            <a:schemeClr val="accent4">
              <a:lumMod val="40000"/>
              <a:lumOff val="60000"/>
            </a:schemeClr>
          </a:solidFill>
          <a:ln>
            <a:solidFill>
              <a:schemeClr val="tx1"/>
            </a:solidFill>
          </a:ln>
        </p:spPr>
        <p:txBody>
          <a:bodyPr rtlCol="0" wrap="none">
            <a:spAutoFit/>
          </a:bodyPr>
          <a:p>
            <a:r>
              <a:rPr b="1" dirty="0" sz="2400" lang="fr-MA" err="1"/>
              <a:t>Acélération</a:t>
            </a:r>
            <a:r>
              <a:rPr b="1" dirty="0" sz="2400" lang="fr-MA"/>
              <a:t> absolue</a:t>
            </a:r>
            <a:endParaRPr b="1" dirty="0" sz="2400" lang="en-US"/>
          </a:p>
        </p:txBody>
      </p:sp>
      <p:cxnSp>
        <p:nvCxnSpPr>
          <p:cNvPr id="3145899" name="Connecteur droit avec flèche 7"/>
          <p:cNvCxnSpPr>
            <a:cxnSpLocks/>
          </p:cNvCxnSpPr>
          <p:nvPr/>
        </p:nvCxnSpPr>
        <p:spPr>
          <a:xfrm flipH="1" flipV="1">
            <a:off x="4332511" y="1735388"/>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54" name="ZoneTexte 8"/>
          <p:cNvSpPr txBox="1"/>
          <p:nvPr/>
        </p:nvSpPr>
        <p:spPr>
          <a:xfrm>
            <a:off x="3258459" y="2461102"/>
            <a:ext cx="2824479" cy="447040"/>
          </a:xfrm>
          <a:prstGeom prst="rect"/>
          <a:solidFill>
            <a:schemeClr val="accent4">
              <a:lumMod val="40000"/>
              <a:lumOff val="60000"/>
            </a:schemeClr>
          </a:solidFill>
          <a:ln>
            <a:solidFill>
              <a:schemeClr val="tx1"/>
            </a:solidFill>
          </a:ln>
        </p:spPr>
        <p:txBody>
          <a:bodyPr rtlCol="0" wrap="none">
            <a:spAutoFit/>
          </a:bodyPr>
          <a:p>
            <a:r>
              <a:rPr b="1" dirty="0" sz="2400" lang="fr-MA" err="1"/>
              <a:t>Acélération</a:t>
            </a:r>
            <a:r>
              <a:rPr b="1" dirty="0" sz="2400" lang="fr-MA"/>
              <a:t> relative</a:t>
            </a:r>
            <a:endParaRPr b="1" dirty="0" sz="2400" lang="en-US"/>
          </a:p>
        </p:txBody>
      </p:sp>
      <p:cxnSp>
        <p:nvCxnSpPr>
          <p:cNvPr id="3145900" name="Connecteur droit avec flèche 9"/>
          <p:cNvCxnSpPr>
            <a:cxnSpLocks/>
          </p:cNvCxnSpPr>
          <p:nvPr/>
        </p:nvCxnSpPr>
        <p:spPr>
          <a:xfrm flipH="1" flipV="1">
            <a:off x="7395031" y="1735384"/>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55" name="ZoneTexte 10"/>
          <p:cNvSpPr txBox="1"/>
          <p:nvPr/>
        </p:nvSpPr>
        <p:spPr>
          <a:xfrm>
            <a:off x="6306465" y="2461098"/>
            <a:ext cx="2456179" cy="802640"/>
          </a:xfrm>
          <a:prstGeom prst="rect"/>
          <a:solidFill>
            <a:schemeClr val="accent4">
              <a:lumMod val="40000"/>
              <a:lumOff val="60000"/>
            </a:schemeClr>
          </a:solidFill>
          <a:ln>
            <a:solidFill>
              <a:schemeClr val="tx1"/>
            </a:solidFill>
          </a:ln>
        </p:spPr>
        <p:txBody>
          <a:bodyPr rtlCol="0" wrap="none">
            <a:spAutoFit/>
          </a:bodyPr>
          <a:p>
            <a:pPr algn="ctr"/>
            <a:r>
              <a:rPr b="1" dirty="0" sz="2400" lang="fr-MA" err="1"/>
              <a:t>Acélération</a:t>
            </a:r>
            <a:endParaRPr b="1" dirty="0" sz="2400" lang="fr-MA"/>
          </a:p>
          <a:p>
            <a:pPr algn="ctr"/>
            <a:r>
              <a:rPr b="1" dirty="0" sz="2400" lang="fr-MA"/>
              <a:t> d’</a:t>
            </a:r>
            <a:r>
              <a:rPr b="1" dirty="0" sz="2400" lang="fr-MA" err="1"/>
              <a:t>entraînnement</a:t>
            </a:r>
            <a:endParaRPr b="1" dirty="0" sz="2400" lang="en-US"/>
          </a:p>
        </p:txBody>
      </p:sp>
      <p:cxnSp>
        <p:nvCxnSpPr>
          <p:cNvPr id="3145901" name="Connecteur droit avec flèche 12"/>
          <p:cNvCxnSpPr>
            <a:cxnSpLocks/>
          </p:cNvCxnSpPr>
          <p:nvPr/>
        </p:nvCxnSpPr>
        <p:spPr>
          <a:xfrm flipH="1" flipV="1">
            <a:off x="10406749" y="1786186"/>
            <a:ext cx="14514" cy="71120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56" name="ZoneTexte 13"/>
          <p:cNvSpPr txBox="1"/>
          <p:nvPr/>
        </p:nvSpPr>
        <p:spPr>
          <a:xfrm>
            <a:off x="9690430" y="2511900"/>
            <a:ext cx="1744980" cy="802640"/>
          </a:xfrm>
          <a:prstGeom prst="rect"/>
          <a:solidFill>
            <a:schemeClr val="accent4">
              <a:lumMod val="40000"/>
              <a:lumOff val="60000"/>
            </a:schemeClr>
          </a:solidFill>
          <a:ln>
            <a:solidFill>
              <a:schemeClr val="tx1"/>
            </a:solidFill>
          </a:ln>
        </p:spPr>
        <p:txBody>
          <a:bodyPr rtlCol="0" wrap="none">
            <a:spAutoFit/>
          </a:bodyPr>
          <a:p>
            <a:pPr algn="ctr"/>
            <a:r>
              <a:rPr b="1" dirty="0" sz="2400" lang="fr-MA" err="1"/>
              <a:t>Acélération</a:t>
            </a:r>
            <a:endParaRPr b="1" dirty="0" sz="2400" lang="fr-MA"/>
          </a:p>
          <a:p>
            <a:pPr algn="ctr"/>
            <a:r>
              <a:rPr b="1" dirty="0" sz="2400" lang="fr-MA"/>
              <a:t> de Coriolis</a:t>
            </a:r>
            <a:endParaRPr b="1" dirty="0" sz="2400" lang="en-US"/>
          </a:p>
        </p:txBody>
      </p:sp>
      <p:sp>
        <p:nvSpPr>
          <p:cNvPr id="1052257" name="Rectangle 14"/>
          <p:cNvSpPr>
            <a:spLocks noChangeAspect="1" noMove="1" noResize="1" noRot="1" noAdjustHandles="1" noEditPoints="1" noChangeArrowheads="1" noChangeShapeType="1" noTextEdit="1"/>
          </p:cNvSpPr>
          <p:nvPr/>
        </p:nvSpPr>
        <p:spPr>
          <a:xfrm>
            <a:off x="618314" y="3708784"/>
            <a:ext cx="10386113" cy="1087927"/>
          </a:xfrm>
          <a:prstGeom prst="rect"/>
          <a:blipFill rotWithShape="0">
            <a:blip xmlns:r="http://schemas.openxmlformats.org/officeDocument/2006/relationships" r:embed="rId2"/>
            <a:stretch>
              <a:fillRect/>
            </a:stretch>
          </a:blipFill>
        </p:spPr>
        <p:txBody>
          <a:bodyPr/>
          <a:p>
            <a:r>
              <a:rPr lang="en-US">
                <a:noFill/>
              </a:rPr>
              <a:t> </a:t>
            </a:r>
          </a:p>
        </p:txBody>
      </p:sp>
      <p:sp>
        <p:nvSpPr>
          <p:cNvPr id="1052258" name="Rectangle 15"/>
          <p:cNvSpPr>
            <a:spLocks noChangeAspect="1" noMove="1" noResize="1" noRot="1" noAdjustHandles="1" noEditPoints="1" noChangeArrowheads="1" noChangeShapeType="1" noTextEdit="1"/>
          </p:cNvSpPr>
          <p:nvPr/>
        </p:nvSpPr>
        <p:spPr>
          <a:xfrm>
            <a:off x="618314" y="5309282"/>
            <a:ext cx="4537844" cy="685059"/>
          </a:xfrm>
          <a:prstGeom prst="rect"/>
          <a:blipFill rotWithShape="0">
            <a:blip xmlns:r="http://schemas.openxmlformats.org/officeDocument/2006/relationships" r:embed="rId3"/>
            <a:stretch>
              <a:fillRect/>
            </a:stretch>
          </a:blipFill>
        </p:spPr>
        <p:txBody>
          <a:bodyPr/>
          <a:p>
            <a:r>
              <a:rPr lang="en-US">
                <a:noFill/>
              </a:rPr>
              <a:t> </a:t>
            </a:r>
          </a:p>
        </p:txBody>
      </p:sp>
      <mc:AlternateContent xmlns:mc="http://schemas.openxmlformats.org/markup-compatibility/2006">
        <mc:Choice xmlns:p14="http://schemas.microsoft.com/office/powerpoint/2010/main" Requires="p14">
          <p:contentPart p14:bwMode="auto" r:id="rId4">
            <p14:nvContentPartPr>
              <p14:cNvPr id="1053662" name=""/>
              <p14:cNvContentPartPr/>
              <p14:nvPr/>
            </p14:nvContentPartPr>
            <p14:xfrm>
              <a:off x="9410256" y="3255320"/>
              <a:ext cx="841504" cy="494711"/>
            </p14:xfrm>
          </p:contentPart>
        </mc:Choice>
        <mc:Fallback>
          <p:sp>
            <p:nvSpPr>
              <p:cNvPr id="1053662" name=""/>
              <p:cNvSpPr/>
              <p:nvPr/>
            </p:nvSpPr>
            <p:spPr>
              <a:xfrm>
                <a:off x="9410256" y="3255320"/>
                <a:ext cx="841504" cy="494711"/>
              </a:xfrm>
            </p:spPr>
          </p:sp>
        </mc:Fallback>
      </mc:AlternateContent>
      <mc:AlternateContent xmlns:mc="http://schemas.openxmlformats.org/markup-compatibility/2006">
        <mc:Choice xmlns:p14="http://schemas.microsoft.com/office/powerpoint/2010/main" Requires="p14">
          <p:contentPart p14:bwMode="auto" r:id="rId5">
            <p14:nvContentPartPr>
              <p14:cNvPr id="1053663" name=""/>
              <p14:cNvContentPartPr/>
              <p14:nvPr/>
            </p14:nvContentPartPr>
            <p14:xfrm>
              <a:off x="10309122" y="3334992"/>
              <a:ext cx="92661" cy="57831"/>
            </p14:xfrm>
          </p:contentPart>
        </mc:Choice>
        <mc:Fallback>
          <p:sp>
            <p:nvSpPr>
              <p:cNvPr id="1053663" name=""/>
              <p:cNvSpPr/>
              <p:nvPr/>
            </p:nvSpPr>
            <p:spPr>
              <a:xfrm>
                <a:off x="10309122" y="3334992"/>
                <a:ext cx="92661" cy="57831"/>
              </a:xfrm>
            </p:spPr>
          </p:sp>
        </mc:Fallback>
      </mc:AlternateContent>
      <mc:AlternateContent xmlns:mc="http://schemas.openxmlformats.org/markup-compatibility/2006">
        <mc:Choice xmlns:p14="http://schemas.microsoft.com/office/powerpoint/2010/main" Requires="p14">
          <p:contentPart p14:bwMode="auto" r:id="rId6">
            <p14:nvContentPartPr>
              <p14:cNvPr id="1053664" name=""/>
              <p14:cNvContentPartPr/>
              <p14:nvPr/>
            </p14:nvContentPartPr>
            <p14:xfrm>
              <a:off x="10144537" y="3269671"/>
              <a:ext cx="101365" cy="301269"/>
            </p14:xfrm>
          </p:contentPart>
        </mc:Choice>
        <mc:Fallback>
          <p:sp>
            <p:nvSpPr>
              <p:cNvPr id="1053664" name=""/>
              <p:cNvSpPr/>
              <p:nvPr/>
            </p:nvSpPr>
            <p:spPr>
              <a:xfrm>
                <a:off x="10144537" y="3269671"/>
                <a:ext cx="101365" cy="301269"/>
              </a:xfrm>
            </p:spPr>
          </p:sp>
        </mc:Fallback>
      </mc:AlternateContent>
      <mc:AlternateContent xmlns:mc="http://schemas.openxmlformats.org/markup-compatibility/2006">
        <mc:Choice xmlns:p14="http://schemas.microsoft.com/office/powerpoint/2010/main" Requires="p14">
          <p:contentPart p14:bwMode="auto" r:id="rId7">
            <p14:nvContentPartPr>
              <p14:cNvPr id="1053665" name=""/>
              <p14:cNvContentPartPr/>
              <p14:nvPr/>
            </p14:nvContentPartPr>
            <p14:xfrm>
              <a:off x="10252421" y="3472079"/>
              <a:ext cx="154816" cy="122372"/>
            </p14:xfrm>
          </p:contentPart>
        </mc:Choice>
        <mc:Fallback>
          <p:sp>
            <p:nvSpPr>
              <p:cNvPr id="1053665" name=""/>
              <p:cNvSpPr/>
              <p:nvPr/>
            </p:nvSpPr>
            <p:spPr>
              <a:xfrm>
                <a:off x="10252421" y="3472079"/>
                <a:ext cx="154816" cy="122372"/>
              </a:xfrm>
            </p:spPr>
          </p:sp>
        </mc:Fallback>
      </mc:AlternateContent>
      <mc:AlternateContent xmlns:mc="http://schemas.openxmlformats.org/markup-compatibility/2006">
        <mc:Choice xmlns:p14="http://schemas.microsoft.com/office/powerpoint/2010/main" Requires="p14">
          <p:contentPart p14:bwMode="auto" r:id="rId8">
            <p14:nvContentPartPr>
              <p14:cNvPr id="1053666" name=""/>
              <p14:cNvContentPartPr/>
              <p14:nvPr/>
            </p14:nvContentPartPr>
            <p14:xfrm>
              <a:off x="10372733" y="3494337"/>
              <a:ext cx="707191" cy="198061"/>
            </p14:xfrm>
          </p:contentPart>
        </mc:Choice>
        <mc:Fallback>
          <p:sp>
            <p:nvSpPr>
              <p:cNvPr id="1053666" name=""/>
              <p:cNvSpPr/>
              <p:nvPr/>
            </p:nvSpPr>
            <p:spPr>
              <a:xfrm>
                <a:off x="10372733" y="3494337"/>
                <a:ext cx="707191" cy="198061"/>
              </a:xfrm>
            </p:spPr>
          </p:sp>
        </mc:Fallback>
      </mc:AlternateContent>
      <mc:AlternateContent xmlns:mc="http://schemas.openxmlformats.org/markup-compatibility/2006">
        <mc:Choice xmlns:p14="http://schemas.microsoft.com/office/powerpoint/2010/main" Requires="p14">
          <p:contentPart p14:bwMode="auto" r:id="rId9">
            <p14:nvContentPartPr>
              <p14:cNvPr id="1053667" name=""/>
              <p14:cNvContentPartPr/>
              <p14:nvPr/>
            </p14:nvContentPartPr>
            <p14:xfrm>
              <a:off x="11085484" y="3327298"/>
              <a:ext cx="19706" cy="393616"/>
            </p14:xfrm>
          </p:contentPart>
        </mc:Choice>
        <mc:Fallback>
          <p:sp>
            <p:nvSpPr>
              <p:cNvPr id="1053667" name=""/>
              <p:cNvSpPr/>
              <p:nvPr/>
            </p:nvSpPr>
            <p:spPr>
              <a:xfrm>
                <a:off x="11085484" y="3327298"/>
                <a:ext cx="19706" cy="393616"/>
              </a:xfrm>
            </p:spPr>
          </p:sp>
        </mc:Fallback>
      </mc:AlternateContent>
      <mc:AlternateContent xmlns:mc="http://schemas.openxmlformats.org/markup-compatibility/2006">
        <mc:Choice xmlns:p14="http://schemas.microsoft.com/office/powerpoint/2010/main" Requires="p14">
          <p:contentPart p14:bwMode="auto" r:id="rId10">
            <p14:nvContentPartPr>
              <p14:cNvPr id="1053668" name=""/>
              <p14:cNvContentPartPr/>
              <p14:nvPr/>
            </p14:nvContentPartPr>
            <p14:xfrm>
              <a:off x="11031439" y="3498088"/>
              <a:ext cx="187523" cy="3789"/>
            </p14:xfrm>
          </p:contentPart>
        </mc:Choice>
        <mc:Fallback>
          <p:sp>
            <p:nvSpPr>
              <p:cNvPr id="1053668" name=""/>
              <p:cNvSpPr/>
              <p:nvPr/>
            </p:nvSpPr>
            <p:spPr>
              <a:xfrm>
                <a:off x="11031439" y="3498088"/>
                <a:ext cx="187523" cy="3789"/>
              </a:xfrm>
            </p:spPr>
          </p:sp>
        </mc:Fallback>
      </mc:AlternateContent>
      <mc:AlternateContent xmlns:mc="http://schemas.openxmlformats.org/markup-compatibility/2006">
        <mc:Choice xmlns:p14="http://schemas.microsoft.com/office/powerpoint/2010/main" Requires="p14">
          <p:contentPart p14:bwMode="auto" r:id="rId11">
            <p14:nvContentPartPr>
              <p14:cNvPr id="1053669" name=""/>
              <p14:cNvContentPartPr/>
              <p14:nvPr/>
            </p14:nvContentPartPr>
            <p14:xfrm>
              <a:off x="11161567" y="3563246"/>
              <a:ext cx="606309" cy="213614"/>
            </p14:xfrm>
          </p:contentPart>
        </mc:Choice>
        <mc:Fallback>
          <p:sp>
            <p:nvSpPr>
              <p:cNvPr id="1053669" name=""/>
              <p:cNvSpPr/>
              <p:nvPr/>
            </p:nvSpPr>
            <p:spPr>
              <a:xfrm>
                <a:off x="11161567" y="3563246"/>
                <a:ext cx="606309" cy="213614"/>
              </a:xfrm>
            </p:spPr>
          </p:sp>
        </mc:Fallback>
      </mc:AlternateContent>
      <mc:AlternateContent xmlns:mc="http://schemas.openxmlformats.org/markup-compatibility/2006">
        <mc:Choice xmlns:p14="http://schemas.microsoft.com/office/powerpoint/2010/main" Requires="p14">
          <p:contentPart p14:bwMode="auto" r:id="rId12">
            <p14:nvContentPartPr>
              <p14:cNvPr id="1053670" name=""/>
              <p14:cNvContentPartPr/>
              <p14:nvPr/>
            </p14:nvContentPartPr>
            <p14:xfrm>
              <a:off x="11324425" y="3450902"/>
              <a:ext cx="87929" cy="39589"/>
            </p14:xfrm>
          </p:contentPart>
        </mc:Choice>
        <mc:Fallback>
          <p:sp>
            <p:nvSpPr>
              <p:cNvPr id="1053670" name=""/>
              <p:cNvSpPr/>
              <p:nvPr/>
            </p:nvSpPr>
            <p:spPr>
              <a:xfrm>
                <a:off x="11324425" y="3450902"/>
                <a:ext cx="87929" cy="39589"/>
              </a:xfrm>
            </p:spPr>
          </p:sp>
        </mc:Fallback>
      </mc:AlternateContent>
      <mc:AlternateContent xmlns:mc="http://schemas.openxmlformats.org/markup-compatibility/2006">
        <mc:Choice xmlns:p14="http://schemas.microsoft.com/office/powerpoint/2010/main" Requires="p14">
          <p:contentPart p14:bwMode="auto" r:id="rId13">
            <p14:nvContentPartPr>
              <p14:cNvPr id="1053671" name=""/>
              <p14:cNvContentPartPr/>
              <p14:nvPr/>
            </p14:nvContentPartPr>
            <p14:xfrm>
              <a:off x="11748020" y="3459589"/>
              <a:ext cx="123842" cy="436596"/>
            </p14:xfrm>
          </p:contentPart>
        </mc:Choice>
        <mc:Fallback>
          <p:sp>
            <p:nvSpPr>
              <p:cNvPr id="1053671" name=""/>
              <p:cNvSpPr/>
              <p:nvPr/>
            </p:nvSpPr>
            <p:spPr>
              <a:xfrm>
                <a:off x="11748020" y="3459589"/>
                <a:ext cx="123842" cy="436596"/>
              </a:xfrm>
            </p:spPr>
          </p:sp>
        </mc:Fallback>
      </mc:AlternateContent>
      <mc:AlternateContent xmlns:mc="http://schemas.openxmlformats.org/markup-compatibility/2006">
        <mc:Choice xmlns:p14="http://schemas.microsoft.com/office/powerpoint/2010/main" Requires="p14">
          <p:contentPart p14:bwMode="auto" r:id="rId14">
            <p14:nvContentPartPr>
              <p14:cNvPr id="1053672" name=""/>
              <p14:cNvContentPartPr/>
              <p14:nvPr/>
            </p14:nvContentPartPr>
            <p14:xfrm>
              <a:off x="9282754" y="3219083"/>
              <a:ext cx="124905" cy="376271"/>
            </p14:xfrm>
          </p:contentPart>
        </mc:Choice>
        <mc:Fallback>
          <p:sp>
            <p:nvSpPr>
              <p:cNvPr id="1053672" name=""/>
              <p:cNvSpPr/>
              <p:nvPr/>
            </p:nvSpPr>
            <p:spPr>
              <a:xfrm>
                <a:off x="9282754" y="3219083"/>
                <a:ext cx="124905" cy="376271"/>
              </a:xfrm>
            </p:spPr>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3376" name=""/>
              <p14:cNvContentPartPr/>
              <p14:nvPr/>
            </p14:nvContentPartPr>
            <p14:xfrm>
              <a:off x="384257" y="567113"/>
              <a:ext cx="172335" cy="244912"/>
            </p14:xfrm>
          </p:contentPart>
        </mc:Choice>
        <mc:Fallback>
          <p:sp>
            <p:nvSpPr>
              <p:cNvPr id="1053376" name=""/>
              <p:cNvSpPr/>
              <p:nvPr/>
            </p:nvSpPr>
            <p:spPr>
              <a:xfrm>
                <a:off x="384257" y="567113"/>
                <a:ext cx="172335" cy="244912"/>
              </a:xfrm>
            </p:spPr>
          </p:sp>
        </mc:Fallback>
      </mc:AlternateContent>
      <mc:AlternateContent xmlns:mc="http://schemas.openxmlformats.org/markup-compatibility/2006">
        <mc:Choice xmlns:p14="http://schemas.microsoft.com/office/powerpoint/2010/main" Requires="p14">
          <p:contentPart p14:bwMode="auto" r:id="rId2">
            <p14:nvContentPartPr>
              <p14:cNvPr id="1053377" name=""/>
              <p14:cNvContentPartPr/>
              <p14:nvPr/>
            </p14:nvContentPartPr>
            <p14:xfrm>
              <a:off x="396561" y="429810"/>
              <a:ext cx="221946" cy="21841"/>
            </p14:xfrm>
          </p:contentPart>
        </mc:Choice>
        <mc:Fallback>
          <p:sp>
            <p:nvSpPr>
              <p:cNvPr id="1053377" name=""/>
              <p:cNvSpPr/>
              <p:nvPr/>
            </p:nvSpPr>
            <p:spPr>
              <a:xfrm>
                <a:off x="396561" y="429810"/>
                <a:ext cx="221946" cy="21841"/>
              </a:xfrm>
            </p:spPr>
          </p:sp>
        </mc:Fallback>
      </mc:AlternateContent>
      <mc:AlternateContent xmlns:mc="http://schemas.openxmlformats.org/markup-compatibility/2006">
        <mc:Choice xmlns:p14="http://schemas.microsoft.com/office/powerpoint/2010/main" Requires="p14">
          <p:contentPart p14:bwMode="auto" r:id="rId3">
            <p14:nvContentPartPr>
              <p14:cNvPr id="1053378" name=""/>
              <p14:cNvContentPartPr/>
              <p14:nvPr/>
            </p14:nvContentPartPr>
            <p14:xfrm>
              <a:off x="575265" y="386273"/>
              <a:ext cx="125345" cy="167061"/>
            </p14:xfrm>
          </p:contentPart>
        </mc:Choice>
        <mc:Fallback>
          <p:sp>
            <p:nvSpPr>
              <p:cNvPr id="1053378" name=""/>
              <p:cNvSpPr/>
              <p:nvPr/>
            </p:nvSpPr>
            <p:spPr>
              <a:xfrm>
                <a:off x="575265" y="386273"/>
                <a:ext cx="125345" cy="167061"/>
              </a:xfrm>
            </p:spPr>
          </p:sp>
        </mc:Fallback>
      </mc:AlternateContent>
      <mc:AlternateContent xmlns:mc="http://schemas.openxmlformats.org/markup-compatibility/2006">
        <mc:Choice xmlns:p14="http://schemas.microsoft.com/office/powerpoint/2010/main" Requires="p14">
          <p:contentPart p14:bwMode="auto" r:id="rId4">
            <p14:nvContentPartPr>
              <p14:cNvPr id="1053379" name=""/>
              <p14:cNvContentPartPr/>
              <p14:nvPr/>
            </p14:nvContentPartPr>
            <p14:xfrm>
              <a:off x="655376" y="690917"/>
              <a:ext cx="55791" cy="255141"/>
            </p14:xfrm>
          </p:contentPart>
        </mc:Choice>
        <mc:Fallback>
          <p:sp>
            <p:nvSpPr>
              <p:cNvPr id="1053379" name=""/>
              <p:cNvSpPr/>
              <p:nvPr/>
            </p:nvSpPr>
            <p:spPr>
              <a:xfrm>
                <a:off x="655376" y="690917"/>
                <a:ext cx="55791" cy="255141"/>
              </a:xfrm>
            </p:spPr>
          </p:sp>
        </mc:Fallback>
      </mc:AlternateContent>
      <mc:AlternateContent xmlns:mc="http://schemas.openxmlformats.org/markup-compatibility/2006">
        <mc:Choice xmlns:p14="http://schemas.microsoft.com/office/powerpoint/2010/main" Requires="p14">
          <p:contentPart p14:bwMode="auto" r:id="rId5">
            <p14:nvContentPartPr>
              <p14:cNvPr id="1053380" name=""/>
              <p14:cNvContentPartPr/>
              <p14:nvPr/>
            </p14:nvContentPartPr>
            <p14:xfrm>
              <a:off x="682929" y="653145"/>
              <a:ext cx="176782" cy="251595"/>
            </p14:xfrm>
          </p:contentPart>
        </mc:Choice>
        <mc:Fallback>
          <p:sp>
            <p:nvSpPr>
              <p:cNvPr id="1053380" name=""/>
              <p:cNvSpPr/>
              <p:nvPr/>
            </p:nvSpPr>
            <p:spPr>
              <a:xfrm>
                <a:off x="682929" y="653145"/>
                <a:ext cx="176782" cy="251595"/>
              </a:xfrm>
            </p:spPr>
          </p:sp>
        </mc:Fallback>
      </mc:AlternateContent>
      <mc:AlternateContent xmlns:mc="http://schemas.openxmlformats.org/markup-compatibility/2006">
        <mc:Choice xmlns:p14="http://schemas.microsoft.com/office/powerpoint/2010/main" Requires="p14">
          <p:contentPart p14:bwMode="auto" r:id="rId6">
            <p14:nvContentPartPr>
              <p14:cNvPr id="1053381" name=""/>
              <p14:cNvContentPartPr/>
              <p14:nvPr/>
            </p14:nvContentPartPr>
            <p14:xfrm>
              <a:off x="828496" y="611244"/>
              <a:ext cx="140359" cy="383652"/>
            </p14:xfrm>
          </p:contentPart>
        </mc:Choice>
        <mc:Fallback>
          <p:sp>
            <p:nvSpPr>
              <p:cNvPr id="1053381" name=""/>
              <p:cNvSpPr/>
              <p:nvPr/>
            </p:nvSpPr>
            <p:spPr>
              <a:xfrm>
                <a:off x="828496" y="611244"/>
                <a:ext cx="140359" cy="383652"/>
              </a:xfrm>
            </p:spPr>
          </p:sp>
        </mc:Fallback>
      </mc:AlternateContent>
      <mc:AlternateContent xmlns:mc="http://schemas.openxmlformats.org/markup-compatibility/2006">
        <mc:Choice xmlns:p14="http://schemas.microsoft.com/office/powerpoint/2010/main" Requires="p14">
          <p:contentPart p14:bwMode="auto" r:id="rId7">
            <p14:nvContentPartPr>
              <p14:cNvPr id="1053382" name=""/>
              <p14:cNvContentPartPr/>
              <p14:nvPr/>
            </p14:nvContentPartPr>
            <p14:xfrm>
              <a:off x="910410" y="813776"/>
              <a:ext cx="60275" cy="278374"/>
            </p14:xfrm>
          </p:contentPart>
        </mc:Choice>
        <mc:Fallback>
          <p:sp>
            <p:nvSpPr>
              <p:cNvPr id="1053382" name=""/>
              <p:cNvSpPr/>
              <p:nvPr/>
            </p:nvSpPr>
            <p:spPr>
              <a:xfrm>
                <a:off x="910410" y="813776"/>
                <a:ext cx="60275" cy="278374"/>
              </a:xfrm>
            </p:spPr>
          </p:sp>
        </mc:Fallback>
      </mc:AlternateContent>
      <mc:AlternateContent xmlns:mc="http://schemas.openxmlformats.org/markup-compatibility/2006">
        <mc:Choice xmlns:p14="http://schemas.microsoft.com/office/powerpoint/2010/main" Requires="p14">
          <p:contentPart p14:bwMode="auto" r:id="rId8">
            <p14:nvContentPartPr>
              <p14:cNvPr id="1053383" name=""/>
              <p14:cNvContentPartPr/>
              <p14:nvPr/>
            </p14:nvContentPartPr>
            <p14:xfrm>
              <a:off x="926054" y="769314"/>
              <a:ext cx="198056" cy="254361"/>
            </p14:xfrm>
          </p:contentPart>
        </mc:Choice>
        <mc:Fallback>
          <p:sp>
            <p:nvSpPr>
              <p:cNvPr id="1053383" name=""/>
              <p:cNvSpPr/>
              <p:nvPr/>
            </p:nvSpPr>
            <p:spPr>
              <a:xfrm>
                <a:off x="926054" y="769314"/>
                <a:ext cx="198056" cy="254361"/>
              </a:xfrm>
            </p:spPr>
          </p:sp>
        </mc:Fallback>
      </mc:AlternateContent>
      <mc:AlternateContent xmlns:mc="http://schemas.openxmlformats.org/markup-compatibility/2006">
        <mc:Choice xmlns:p14="http://schemas.microsoft.com/office/powerpoint/2010/main" Requires="p14">
          <p:contentPart p14:bwMode="auto" r:id="rId9">
            <p14:nvContentPartPr>
              <p14:cNvPr id="1053384" name=""/>
              <p14:cNvContentPartPr/>
              <p14:nvPr/>
            </p14:nvContentPartPr>
            <p14:xfrm>
              <a:off x="1211981" y="654431"/>
              <a:ext cx="157524" cy="21593"/>
            </p14:xfrm>
          </p:contentPart>
        </mc:Choice>
        <mc:Fallback>
          <p:sp>
            <p:nvSpPr>
              <p:cNvPr id="1053384" name=""/>
              <p:cNvSpPr/>
              <p:nvPr/>
            </p:nvSpPr>
            <p:spPr>
              <a:xfrm>
                <a:off x="1211981" y="654431"/>
                <a:ext cx="157524" cy="21593"/>
              </a:xfrm>
            </p:spPr>
          </p:sp>
        </mc:Fallback>
      </mc:AlternateContent>
      <mc:AlternateContent xmlns:mc="http://schemas.openxmlformats.org/markup-compatibility/2006">
        <mc:Choice xmlns:p14="http://schemas.microsoft.com/office/powerpoint/2010/main" Requires="p14">
          <p:contentPart p14:bwMode="auto" r:id="rId10">
            <p14:nvContentPartPr>
              <p14:cNvPr id="1053385" name=""/>
              <p14:cNvContentPartPr/>
              <p14:nvPr/>
            </p14:nvContentPartPr>
            <p14:xfrm>
              <a:off x="1211981" y="754931"/>
              <a:ext cx="200335" cy="37002"/>
            </p14:xfrm>
          </p:contentPart>
        </mc:Choice>
        <mc:Fallback>
          <p:sp>
            <p:nvSpPr>
              <p:cNvPr id="1053385" name=""/>
              <p:cNvSpPr/>
              <p:nvPr/>
            </p:nvSpPr>
            <p:spPr>
              <a:xfrm>
                <a:off x="1211981" y="754931"/>
                <a:ext cx="200335" cy="37002"/>
              </a:xfrm>
            </p:spPr>
          </p:sp>
        </mc:Fallback>
      </mc:AlternateContent>
      <mc:AlternateContent xmlns:mc="http://schemas.openxmlformats.org/markup-compatibility/2006">
        <mc:Choice xmlns:p14="http://schemas.microsoft.com/office/powerpoint/2010/main" Requires="p14">
          <p:contentPart p14:bwMode="auto" r:id="rId11">
            <p14:nvContentPartPr>
              <p14:cNvPr id="1053386" name=""/>
              <p14:cNvContentPartPr/>
              <p14:nvPr/>
            </p14:nvContentPartPr>
            <p14:xfrm>
              <a:off x="1563179" y="536872"/>
              <a:ext cx="177854" cy="198903"/>
            </p14:xfrm>
          </p:contentPart>
        </mc:Choice>
        <mc:Fallback>
          <p:sp>
            <p:nvSpPr>
              <p:cNvPr id="1053386" name=""/>
              <p:cNvSpPr/>
              <p:nvPr/>
            </p:nvSpPr>
            <p:spPr>
              <a:xfrm>
                <a:off x="1563179" y="536872"/>
                <a:ext cx="177854" cy="198903"/>
              </a:xfrm>
            </p:spPr>
          </p:sp>
        </mc:Fallback>
      </mc:AlternateContent>
      <mc:AlternateContent xmlns:mc="http://schemas.openxmlformats.org/markup-compatibility/2006">
        <mc:Choice xmlns:p14="http://schemas.microsoft.com/office/powerpoint/2010/main" Requires="p14">
          <p:contentPart p14:bwMode="auto" r:id="rId12">
            <p14:nvContentPartPr>
              <p14:cNvPr id="1053387" name=""/>
              <p14:cNvContentPartPr/>
              <p14:nvPr/>
            </p14:nvContentPartPr>
            <p14:xfrm>
              <a:off x="1717238" y="270466"/>
              <a:ext cx="52476" cy="401505"/>
            </p14:xfrm>
          </p:contentPart>
        </mc:Choice>
        <mc:Fallback>
          <p:sp>
            <p:nvSpPr>
              <p:cNvPr id="1053387" name=""/>
              <p:cNvSpPr/>
              <p:nvPr/>
            </p:nvSpPr>
            <p:spPr>
              <a:xfrm>
                <a:off x="1717238" y="270466"/>
                <a:ext cx="52476" cy="401505"/>
              </a:xfrm>
            </p:spPr>
          </p:sp>
        </mc:Fallback>
      </mc:AlternateContent>
      <mc:AlternateContent xmlns:mc="http://schemas.openxmlformats.org/markup-compatibility/2006">
        <mc:Choice xmlns:p14="http://schemas.microsoft.com/office/powerpoint/2010/main" Requires="p14">
          <p:contentPart p14:bwMode="auto" r:id="rId13">
            <p14:nvContentPartPr>
              <p14:cNvPr id="1053388" name=""/>
              <p14:cNvContentPartPr/>
              <p14:nvPr/>
            </p14:nvContentPartPr>
            <p14:xfrm>
              <a:off x="1859408" y="409037"/>
              <a:ext cx="251640" cy="237576"/>
            </p14:xfrm>
          </p:contentPart>
        </mc:Choice>
        <mc:Fallback>
          <p:sp>
            <p:nvSpPr>
              <p:cNvPr id="1053388" name=""/>
              <p:cNvSpPr/>
              <p:nvPr/>
            </p:nvSpPr>
            <p:spPr>
              <a:xfrm>
                <a:off x="1859408" y="409037"/>
                <a:ext cx="251640" cy="237576"/>
              </a:xfrm>
            </p:spPr>
          </p:sp>
        </mc:Fallback>
      </mc:AlternateContent>
      <mc:AlternateContent xmlns:mc="http://schemas.openxmlformats.org/markup-compatibility/2006">
        <mc:Choice xmlns:p14="http://schemas.microsoft.com/office/powerpoint/2010/main" Requires="p14">
          <p:contentPart p14:bwMode="auto" r:id="rId14">
            <p14:nvContentPartPr>
              <p14:cNvPr id="1053389" name=""/>
              <p14:cNvContentPartPr/>
              <p14:nvPr/>
            </p14:nvContentPartPr>
            <p14:xfrm>
              <a:off x="1927238" y="261243"/>
              <a:ext cx="246865" cy="13850"/>
            </p14:xfrm>
          </p:contentPart>
        </mc:Choice>
        <mc:Fallback>
          <p:sp>
            <p:nvSpPr>
              <p:cNvPr id="1053389" name=""/>
              <p:cNvSpPr/>
              <p:nvPr/>
            </p:nvSpPr>
            <p:spPr>
              <a:xfrm>
                <a:off x="1927238" y="261243"/>
                <a:ext cx="246865" cy="13850"/>
              </a:xfrm>
            </p:spPr>
          </p:sp>
        </mc:Fallback>
      </mc:AlternateContent>
      <mc:AlternateContent xmlns:mc="http://schemas.openxmlformats.org/markup-compatibility/2006">
        <mc:Choice xmlns:p14="http://schemas.microsoft.com/office/powerpoint/2010/main" Requires="p14">
          <p:contentPart p14:bwMode="auto" r:id="rId15">
            <p14:nvContentPartPr>
              <p14:cNvPr id="1053390" name=""/>
              <p14:cNvContentPartPr/>
              <p14:nvPr/>
            </p14:nvContentPartPr>
            <p14:xfrm>
              <a:off x="2063142" y="220676"/>
              <a:ext cx="162852" cy="209133"/>
            </p14:xfrm>
          </p:contentPart>
        </mc:Choice>
        <mc:Fallback>
          <p:sp>
            <p:nvSpPr>
              <p:cNvPr id="1053390" name=""/>
              <p:cNvSpPr/>
              <p:nvPr/>
            </p:nvSpPr>
            <p:spPr>
              <a:xfrm>
                <a:off x="2063142" y="220676"/>
                <a:ext cx="162852" cy="209133"/>
              </a:xfrm>
            </p:spPr>
          </p:sp>
        </mc:Fallback>
      </mc:AlternateContent>
      <mc:AlternateContent xmlns:mc="http://schemas.openxmlformats.org/markup-compatibility/2006">
        <mc:Choice xmlns:p14="http://schemas.microsoft.com/office/powerpoint/2010/main" Requires="p14">
          <p:contentPart p14:bwMode="auto" r:id="rId16">
            <p14:nvContentPartPr>
              <p14:cNvPr id="1053391" name=""/>
              <p14:cNvContentPartPr/>
              <p14:nvPr/>
            </p14:nvContentPartPr>
            <p14:xfrm>
              <a:off x="2144630" y="428527"/>
              <a:ext cx="193143" cy="284226"/>
            </p14:xfrm>
          </p:contentPart>
        </mc:Choice>
        <mc:Fallback>
          <p:sp>
            <p:nvSpPr>
              <p:cNvPr id="1053391" name=""/>
              <p:cNvSpPr/>
              <p:nvPr/>
            </p:nvSpPr>
            <p:spPr>
              <a:xfrm>
                <a:off x="2144630" y="428527"/>
                <a:ext cx="193143" cy="284226"/>
              </a:xfrm>
            </p:spPr>
          </p:sp>
        </mc:Fallback>
      </mc:AlternateContent>
      <mc:AlternateContent xmlns:mc="http://schemas.openxmlformats.org/markup-compatibility/2006">
        <mc:Choice xmlns:p14="http://schemas.microsoft.com/office/powerpoint/2010/main" Requires="p14">
          <p:contentPart p14:bwMode="auto" r:id="rId17">
            <p14:nvContentPartPr>
              <p14:cNvPr id="1053392" name=""/>
              <p14:cNvContentPartPr/>
              <p14:nvPr/>
            </p14:nvContentPartPr>
            <p14:xfrm>
              <a:off x="2336658" y="408465"/>
              <a:ext cx="119633" cy="343229"/>
            </p14:xfrm>
          </p:contentPart>
        </mc:Choice>
        <mc:Fallback>
          <p:sp>
            <p:nvSpPr>
              <p:cNvPr id="1053392" name=""/>
              <p:cNvSpPr/>
              <p:nvPr/>
            </p:nvSpPr>
            <p:spPr>
              <a:xfrm>
                <a:off x="2336658" y="408465"/>
                <a:ext cx="119633" cy="343229"/>
              </a:xfrm>
            </p:spPr>
          </p:sp>
        </mc:Fallback>
      </mc:AlternateContent>
      <mc:AlternateContent xmlns:mc="http://schemas.openxmlformats.org/markup-compatibility/2006">
        <mc:Choice xmlns:p14="http://schemas.microsoft.com/office/powerpoint/2010/main" Requires="p14">
          <p:contentPart p14:bwMode="auto" r:id="rId18">
            <p14:nvContentPartPr>
              <p14:cNvPr id="1053393" name=""/>
              <p14:cNvContentPartPr/>
              <p14:nvPr/>
            </p14:nvContentPartPr>
            <p14:xfrm>
              <a:off x="2437599" y="592878"/>
              <a:ext cx="46048" cy="232809"/>
            </p14:xfrm>
          </p:contentPart>
        </mc:Choice>
        <mc:Fallback>
          <p:sp>
            <p:nvSpPr>
              <p:cNvPr id="1053393" name=""/>
              <p:cNvSpPr/>
              <p:nvPr/>
            </p:nvSpPr>
            <p:spPr>
              <a:xfrm>
                <a:off x="2437599" y="592878"/>
                <a:ext cx="46048" cy="232809"/>
              </a:xfrm>
            </p:spPr>
          </p:sp>
        </mc:Fallback>
      </mc:AlternateContent>
      <mc:AlternateContent xmlns:mc="http://schemas.openxmlformats.org/markup-compatibility/2006">
        <mc:Choice xmlns:p14="http://schemas.microsoft.com/office/powerpoint/2010/main" Requires="p14">
          <p:contentPart p14:bwMode="auto" r:id="rId19">
            <p14:nvContentPartPr>
              <p14:cNvPr id="1053394" name=""/>
              <p14:cNvContentPartPr/>
              <p14:nvPr/>
            </p14:nvContentPartPr>
            <p14:xfrm>
              <a:off x="2462851" y="478860"/>
              <a:ext cx="181418" cy="277084"/>
            </p14:xfrm>
          </p:contentPart>
        </mc:Choice>
        <mc:Fallback>
          <p:sp>
            <p:nvSpPr>
              <p:cNvPr id="1053394" name=""/>
              <p:cNvSpPr/>
              <p:nvPr/>
            </p:nvSpPr>
            <p:spPr>
              <a:xfrm>
                <a:off x="2462851" y="478860"/>
                <a:ext cx="181418" cy="277084"/>
              </a:xfrm>
            </p:spPr>
          </p:sp>
        </mc:Fallback>
      </mc:AlternateContent>
      <mc:AlternateContent xmlns:mc="http://schemas.openxmlformats.org/markup-compatibility/2006">
        <mc:Choice xmlns:p14="http://schemas.microsoft.com/office/powerpoint/2010/main" Requires="p14">
          <p:contentPart p14:bwMode="auto" r:id="rId20">
            <p14:nvContentPartPr>
              <p14:cNvPr id="1053395" name=""/>
              <p14:cNvContentPartPr/>
              <p14:nvPr/>
            </p14:nvContentPartPr>
            <p14:xfrm>
              <a:off x="1640871" y="822104"/>
              <a:ext cx="680201" cy="49502"/>
            </p14:xfrm>
          </p:contentPart>
        </mc:Choice>
        <mc:Fallback>
          <p:sp>
            <p:nvSpPr>
              <p:cNvPr id="1053395" name=""/>
              <p:cNvSpPr/>
              <p:nvPr/>
            </p:nvSpPr>
            <p:spPr>
              <a:xfrm>
                <a:off x="1640871" y="822104"/>
                <a:ext cx="680201" cy="49502"/>
              </a:xfrm>
            </p:spPr>
          </p:sp>
        </mc:Fallback>
      </mc:AlternateContent>
      <mc:AlternateContent xmlns:mc="http://schemas.openxmlformats.org/markup-compatibility/2006">
        <mc:Choice xmlns:p14="http://schemas.microsoft.com/office/powerpoint/2010/main" Requires="p14">
          <p:contentPart p14:bwMode="auto" r:id="rId21">
            <p14:nvContentPartPr>
              <p14:cNvPr id="1053396" name=""/>
              <p14:cNvContentPartPr/>
              <p14:nvPr/>
            </p14:nvContentPartPr>
            <p14:xfrm>
              <a:off x="1800594" y="978250"/>
              <a:ext cx="291228" cy="391697"/>
            </p14:xfrm>
          </p:contentPart>
        </mc:Choice>
        <mc:Fallback>
          <p:sp>
            <p:nvSpPr>
              <p:cNvPr id="1053396" name=""/>
              <p:cNvSpPr/>
              <p:nvPr/>
            </p:nvSpPr>
            <p:spPr>
              <a:xfrm>
                <a:off x="1800594" y="978250"/>
                <a:ext cx="291228" cy="391697"/>
              </a:xfrm>
            </p:spPr>
          </p:sp>
        </mc:Fallback>
      </mc:AlternateContent>
      <mc:AlternateContent xmlns:mc="http://schemas.openxmlformats.org/markup-compatibility/2006">
        <mc:Choice xmlns:p14="http://schemas.microsoft.com/office/powerpoint/2010/main" Requires="p14">
          <p:contentPart p14:bwMode="auto" r:id="rId22">
            <p14:nvContentPartPr>
              <p14:cNvPr id="1053397" name=""/>
              <p14:cNvContentPartPr/>
              <p14:nvPr/>
            </p14:nvContentPartPr>
            <p14:xfrm>
              <a:off x="2072777" y="980318"/>
              <a:ext cx="37758" cy="340670"/>
            </p14:xfrm>
          </p:contentPart>
        </mc:Choice>
        <mc:Fallback>
          <p:sp>
            <p:nvSpPr>
              <p:cNvPr id="1053397" name=""/>
              <p:cNvSpPr/>
              <p:nvPr/>
            </p:nvSpPr>
            <p:spPr>
              <a:xfrm>
                <a:off x="2072777" y="980318"/>
                <a:ext cx="37758" cy="340670"/>
              </a:xfrm>
            </p:spPr>
          </p:sp>
        </mc:Fallback>
      </mc:AlternateContent>
      <mc:AlternateContent xmlns:mc="http://schemas.openxmlformats.org/markup-compatibility/2006">
        <mc:Choice xmlns:p14="http://schemas.microsoft.com/office/powerpoint/2010/main" Requires="p14">
          <p:contentPart p14:bwMode="auto" r:id="rId23">
            <p14:nvContentPartPr>
              <p14:cNvPr id="1053398" name=""/>
              <p14:cNvContentPartPr/>
              <p14:nvPr/>
            </p14:nvContentPartPr>
            <p14:xfrm>
              <a:off x="2048581" y="1053831"/>
              <a:ext cx="253836" cy="122068"/>
            </p14:xfrm>
          </p:contentPart>
        </mc:Choice>
        <mc:Fallback>
          <p:sp>
            <p:nvSpPr>
              <p:cNvPr id="1053398" name=""/>
              <p:cNvSpPr/>
              <p:nvPr/>
            </p:nvSpPr>
            <p:spPr>
              <a:xfrm>
                <a:off x="2048581" y="1053831"/>
                <a:ext cx="253836" cy="122068"/>
              </a:xfrm>
            </p:spPr>
          </p:sp>
        </mc:Fallback>
      </mc:AlternateContent>
      <mc:AlternateContent xmlns:mc="http://schemas.openxmlformats.org/markup-compatibility/2006">
        <mc:Choice xmlns:p14="http://schemas.microsoft.com/office/powerpoint/2010/main" Requires="p14">
          <p:contentPart p14:bwMode="auto" r:id="rId24">
            <p14:nvContentPartPr>
              <p14:cNvPr id="1053399" name=""/>
              <p14:cNvContentPartPr/>
              <p14:nvPr/>
            </p14:nvContentPartPr>
            <p14:xfrm>
              <a:off x="2428761" y="400771"/>
              <a:ext cx="385379" cy="863274"/>
            </p14:xfrm>
          </p:contentPart>
        </mc:Choice>
        <mc:Fallback>
          <p:sp>
            <p:nvSpPr>
              <p:cNvPr id="1053399" name=""/>
              <p:cNvSpPr/>
              <p:nvPr/>
            </p:nvSpPr>
            <p:spPr>
              <a:xfrm>
                <a:off x="2428761" y="400771"/>
                <a:ext cx="385379" cy="863274"/>
              </a:xfrm>
            </p:spPr>
          </p:sp>
        </mc:Fallback>
      </mc:AlternateContent>
      <mc:AlternateContent xmlns:mc="http://schemas.openxmlformats.org/markup-compatibility/2006">
        <mc:Choice xmlns:p14="http://schemas.microsoft.com/office/powerpoint/2010/main" Requires="p14">
          <p:contentPart p14:bwMode="auto" r:id="rId25">
            <p14:nvContentPartPr>
              <p14:cNvPr id="1053400" name=""/>
              <p14:cNvContentPartPr/>
              <p14:nvPr/>
            </p14:nvContentPartPr>
            <p14:xfrm>
              <a:off x="2636474" y="922487"/>
              <a:ext cx="84563" cy="375992"/>
            </p14:xfrm>
          </p:contentPart>
        </mc:Choice>
        <mc:Fallback>
          <p:sp>
            <p:nvSpPr>
              <p:cNvPr id="1053400" name=""/>
              <p:cNvSpPr/>
              <p:nvPr/>
            </p:nvSpPr>
            <p:spPr>
              <a:xfrm>
                <a:off x="2636474" y="922487"/>
                <a:ext cx="84563" cy="375992"/>
              </a:xfrm>
            </p:spPr>
          </p:sp>
        </mc:Fallback>
      </mc:AlternateContent>
      <mc:AlternateContent xmlns:mc="http://schemas.openxmlformats.org/markup-compatibility/2006">
        <mc:Choice xmlns:p14="http://schemas.microsoft.com/office/powerpoint/2010/main" Requires="p14">
          <p:contentPart p14:bwMode="auto" r:id="rId26">
            <p14:nvContentPartPr>
              <p14:cNvPr id="1053401" name=""/>
              <p14:cNvContentPartPr/>
              <p14:nvPr/>
            </p14:nvContentPartPr>
            <p14:xfrm>
              <a:off x="2627935" y="832728"/>
              <a:ext cx="300405" cy="383697"/>
            </p14:xfrm>
          </p:contentPart>
        </mc:Choice>
        <mc:Fallback>
          <p:sp>
            <p:nvSpPr>
              <p:cNvPr id="1053401" name=""/>
              <p:cNvSpPr/>
              <p:nvPr/>
            </p:nvSpPr>
            <p:spPr>
              <a:xfrm>
                <a:off x="2627935" y="832728"/>
                <a:ext cx="300405" cy="383697"/>
              </a:xfrm>
            </p:spPr>
          </p:sp>
        </mc:Fallback>
      </mc:AlternateContent>
      <mc:AlternateContent xmlns:mc="http://schemas.openxmlformats.org/markup-compatibility/2006">
        <mc:Choice xmlns:p14="http://schemas.microsoft.com/office/powerpoint/2010/main" Requires="p14">
          <p:contentPart p14:bwMode="auto" r:id="rId27">
            <p14:nvContentPartPr>
              <p14:cNvPr id="1053402" name=""/>
              <p14:cNvContentPartPr/>
              <p14:nvPr/>
            </p14:nvContentPartPr>
            <p14:xfrm>
              <a:off x="1240662" y="2047568"/>
              <a:ext cx="248647" cy="12420"/>
            </p14:xfrm>
          </p:contentPart>
        </mc:Choice>
        <mc:Fallback>
          <p:sp>
            <p:nvSpPr>
              <p:cNvPr id="1053402" name=""/>
              <p:cNvSpPr/>
              <p:nvPr/>
            </p:nvSpPr>
            <p:spPr>
              <a:xfrm>
                <a:off x="1240662" y="2047568"/>
                <a:ext cx="248647" cy="12420"/>
              </a:xfrm>
            </p:spPr>
          </p:sp>
        </mc:Fallback>
      </mc:AlternateContent>
      <mc:AlternateContent xmlns:mc="http://schemas.openxmlformats.org/markup-compatibility/2006">
        <mc:Choice xmlns:p14="http://schemas.microsoft.com/office/powerpoint/2010/main" Requires="p14">
          <p:contentPart p14:bwMode="auto" r:id="rId28">
            <p14:nvContentPartPr>
              <p14:cNvPr id="1053403" name=""/>
              <p14:cNvContentPartPr/>
              <p14:nvPr/>
            </p14:nvContentPartPr>
            <p14:xfrm>
              <a:off x="1276403" y="2197223"/>
              <a:ext cx="158947" cy="14664"/>
            </p14:xfrm>
          </p:contentPart>
        </mc:Choice>
        <mc:Fallback>
          <p:sp>
            <p:nvSpPr>
              <p:cNvPr id="1053403" name=""/>
              <p:cNvSpPr/>
              <p:nvPr/>
            </p:nvSpPr>
            <p:spPr>
              <a:xfrm>
                <a:off x="1276403" y="2197223"/>
                <a:ext cx="158947" cy="14664"/>
              </a:xfrm>
            </p:spPr>
          </p:sp>
        </mc:Fallback>
      </mc:AlternateContent>
      <mc:AlternateContent xmlns:mc="http://schemas.openxmlformats.org/markup-compatibility/2006">
        <mc:Choice xmlns:p14="http://schemas.microsoft.com/office/powerpoint/2010/main" Requires="p14">
          <p:contentPart p14:bwMode="auto" r:id="rId29">
            <p14:nvContentPartPr>
              <p14:cNvPr id="1053404" name=""/>
              <p14:cNvContentPartPr/>
              <p14:nvPr/>
            </p14:nvContentPartPr>
            <p14:xfrm>
              <a:off x="1674194" y="1797128"/>
              <a:ext cx="214981" cy="364041"/>
            </p14:xfrm>
          </p:contentPart>
        </mc:Choice>
        <mc:Fallback>
          <p:sp>
            <p:nvSpPr>
              <p:cNvPr id="1053404" name=""/>
              <p:cNvSpPr/>
              <p:nvPr/>
            </p:nvSpPr>
            <p:spPr>
              <a:xfrm>
                <a:off x="1674194" y="1797128"/>
                <a:ext cx="214981" cy="364041"/>
              </a:xfrm>
            </p:spPr>
          </p:sp>
        </mc:Fallback>
      </mc:AlternateContent>
      <mc:AlternateContent xmlns:mc="http://schemas.openxmlformats.org/markup-compatibility/2006">
        <mc:Choice xmlns:p14="http://schemas.microsoft.com/office/powerpoint/2010/main" Requires="p14">
          <p:contentPart p14:bwMode="auto" r:id="rId30">
            <p14:nvContentPartPr>
              <p14:cNvPr id="1053405" name=""/>
              <p14:cNvContentPartPr/>
              <p14:nvPr/>
            </p14:nvContentPartPr>
            <p14:xfrm>
              <a:off x="1655432" y="2244498"/>
              <a:ext cx="356223" cy="15321"/>
            </p14:xfrm>
          </p:contentPart>
        </mc:Choice>
        <mc:Fallback>
          <p:sp>
            <p:nvSpPr>
              <p:cNvPr id="1053405" name=""/>
              <p:cNvSpPr/>
              <p:nvPr/>
            </p:nvSpPr>
            <p:spPr>
              <a:xfrm>
                <a:off x="1655432" y="2244498"/>
                <a:ext cx="356223" cy="15321"/>
              </a:xfrm>
            </p:spPr>
          </p:sp>
        </mc:Fallback>
      </mc:AlternateContent>
      <mc:AlternateContent xmlns:mc="http://schemas.openxmlformats.org/markup-compatibility/2006">
        <mc:Choice xmlns:p14="http://schemas.microsoft.com/office/powerpoint/2010/main" Requires="p14">
          <p:contentPart p14:bwMode="auto" r:id="rId31">
            <p14:nvContentPartPr>
              <p14:cNvPr id="1053406" name=""/>
              <p14:cNvContentPartPr/>
              <p14:nvPr/>
            </p14:nvContentPartPr>
            <p14:xfrm>
              <a:off x="1689596" y="2378722"/>
              <a:ext cx="166161" cy="353357"/>
            </p14:xfrm>
          </p:contentPart>
        </mc:Choice>
        <mc:Fallback>
          <p:sp>
            <p:nvSpPr>
              <p:cNvPr id="1053406" name=""/>
              <p:cNvSpPr/>
              <p:nvPr/>
            </p:nvSpPr>
            <p:spPr>
              <a:xfrm>
                <a:off x="1689596" y="2378722"/>
                <a:ext cx="166161" cy="353357"/>
              </a:xfrm>
            </p:spPr>
          </p:sp>
        </mc:Fallback>
      </mc:AlternateContent>
      <mc:AlternateContent xmlns:mc="http://schemas.openxmlformats.org/markup-compatibility/2006">
        <mc:Choice xmlns:p14="http://schemas.microsoft.com/office/powerpoint/2010/main" Requires="p14">
          <p:contentPart p14:bwMode="auto" r:id="rId32">
            <p14:nvContentPartPr>
              <p14:cNvPr id="1053407" name=""/>
              <p14:cNvContentPartPr/>
              <p14:nvPr/>
            </p14:nvContentPartPr>
            <p14:xfrm>
              <a:off x="1906466" y="2392825"/>
              <a:ext cx="9580" cy="363348"/>
            </p14:xfrm>
          </p:contentPart>
        </mc:Choice>
        <mc:Fallback>
          <p:sp>
            <p:nvSpPr>
              <p:cNvPr id="1053407" name=""/>
              <p:cNvSpPr/>
              <p:nvPr/>
            </p:nvSpPr>
            <p:spPr>
              <a:xfrm>
                <a:off x="1906466" y="2392825"/>
                <a:ext cx="9580" cy="363348"/>
              </a:xfrm>
            </p:spPr>
          </p:sp>
        </mc:Fallback>
      </mc:AlternateContent>
      <mc:AlternateContent xmlns:mc="http://schemas.openxmlformats.org/markup-compatibility/2006">
        <mc:Choice xmlns:p14="http://schemas.microsoft.com/office/powerpoint/2010/main" Requires="p14">
          <p:contentPart p14:bwMode="auto" r:id="rId33">
            <p14:nvContentPartPr>
              <p14:cNvPr id="1053408" name=""/>
              <p14:cNvContentPartPr/>
              <p14:nvPr/>
            </p14:nvContentPartPr>
            <p14:xfrm>
              <a:off x="1848256" y="2598654"/>
              <a:ext cx="195716" cy="11842"/>
            </p14:xfrm>
          </p:contentPart>
        </mc:Choice>
        <mc:Fallback>
          <p:sp>
            <p:nvSpPr>
              <p:cNvPr id="1053408" name=""/>
              <p:cNvSpPr/>
              <p:nvPr/>
            </p:nvSpPr>
            <p:spPr>
              <a:xfrm>
                <a:off x="1848256" y="2598654"/>
                <a:ext cx="195716" cy="11842"/>
              </a:xfrm>
            </p:spPr>
          </p:sp>
        </mc:Fallback>
      </mc:AlternateContent>
      <mc:AlternateContent xmlns:mc="http://schemas.openxmlformats.org/markup-compatibility/2006">
        <mc:Choice xmlns:p14="http://schemas.microsoft.com/office/powerpoint/2010/main" Requires="p14">
          <p:contentPart p14:bwMode="auto" r:id="rId34">
            <p14:nvContentPartPr>
              <p14:cNvPr id="1053409" name=""/>
              <p14:cNvContentPartPr/>
              <p14:nvPr/>
            </p14:nvContentPartPr>
            <p14:xfrm>
              <a:off x="2095352" y="1847761"/>
              <a:ext cx="354753" cy="247048"/>
            </p14:xfrm>
          </p:contentPart>
        </mc:Choice>
        <mc:Fallback>
          <p:sp>
            <p:nvSpPr>
              <p:cNvPr id="1053409" name=""/>
              <p:cNvSpPr/>
              <p:nvPr/>
            </p:nvSpPr>
            <p:spPr>
              <a:xfrm>
                <a:off x="2095352" y="1847761"/>
                <a:ext cx="354753" cy="247048"/>
              </a:xfrm>
            </p:spPr>
          </p:sp>
        </mc:Fallback>
      </mc:AlternateContent>
      <mc:AlternateContent xmlns:mc="http://schemas.openxmlformats.org/markup-compatibility/2006">
        <mc:Choice xmlns:p14="http://schemas.microsoft.com/office/powerpoint/2010/main" Requires="p14">
          <p:contentPart p14:bwMode="auto" r:id="rId35">
            <p14:nvContentPartPr>
              <p14:cNvPr id="1053410" name=""/>
              <p14:cNvContentPartPr/>
              <p14:nvPr/>
            </p14:nvContentPartPr>
            <p14:xfrm>
              <a:off x="2170364" y="1696266"/>
              <a:ext cx="256774" cy="29893"/>
            </p14:xfrm>
          </p:contentPart>
        </mc:Choice>
        <mc:Fallback>
          <p:sp>
            <p:nvSpPr>
              <p:cNvPr id="1053410" name=""/>
              <p:cNvSpPr/>
              <p:nvPr/>
            </p:nvSpPr>
            <p:spPr>
              <a:xfrm>
                <a:off x="2170364" y="1696266"/>
                <a:ext cx="256774" cy="29893"/>
              </a:xfrm>
            </p:spPr>
          </p:sp>
        </mc:Fallback>
      </mc:AlternateContent>
      <mc:AlternateContent xmlns:mc="http://schemas.openxmlformats.org/markup-compatibility/2006">
        <mc:Choice xmlns:p14="http://schemas.microsoft.com/office/powerpoint/2010/main" Requires="p14">
          <p:contentPart p14:bwMode="auto" r:id="rId36">
            <p14:nvContentPartPr>
              <p14:cNvPr id="1053411" name=""/>
              <p14:cNvContentPartPr/>
              <p14:nvPr/>
            </p14:nvContentPartPr>
            <p14:xfrm>
              <a:off x="2349068" y="1646428"/>
              <a:ext cx="118595" cy="128707"/>
            </p14:xfrm>
          </p:contentPart>
        </mc:Choice>
        <mc:Fallback>
          <p:sp>
            <p:nvSpPr>
              <p:cNvPr id="1053411" name=""/>
              <p:cNvSpPr/>
              <p:nvPr/>
            </p:nvSpPr>
            <p:spPr>
              <a:xfrm>
                <a:off x="2349068" y="1646428"/>
                <a:ext cx="118595" cy="128707"/>
              </a:xfrm>
            </p:spPr>
          </p:sp>
        </mc:Fallback>
      </mc:AlternateContent>
      <mc:AlternateContent xmlns:mc="http://schemas.openxmlformats.org/markup-compatibility/2006">
        <mc:Choice xmlns:p14="http://schemas.microsoft.com/office/powerpoint/2010/main" Requires="p14">
          <p:contentPart p14:bwMode="auto" r:id="rId37">
            <p14:nvContentPartPr>
              <p14:cNvPr id="1053412" name=""/>
              <p14:cNvContentPartPr/>
              <p14:nvPr/>
            </p14:nvContentPartPr>
            <p14:xfrm>
              <a:off x="2388045" y="1950798"/>
              <a:ext cx="168557" cy="197190"/>
            </p14:xfrm>
          </p:contentPart>
        </mc:Choice>
        <mc:Fallback>
          <p:sp>
            <p:nvSpPr>
              <p:cNvPr id="1053412" name=""/>
              <p:cNvSpPr/>
              <p:nvPr/>
            </p:nvSpPr>
            <p:spPr>
              <a:xfrm>
                <a:off x="2388045" y="1950798"/>
                <a:ext cx="168557" cy="197190"/>
              </a:xfrm>
            </p:spPr>
          </p:sp>
        </mc:Fallback>
      </mc:AlternateContent>
      <mc:AlternateContent xmlns:mc="http://schemas.openxmlformats.org/markup-compatibility/2006">
        <mc:Choice xmlns:p14="http://schemas.microsoft.com/office/powerpoint/2010/main" Requires="p14">
          <p:contentPart p14:bwMode="auto" r:id="rId38">
            <p14:nvContentPartPr>
              <p14:cNvPr id="1053413" name=""/>
              <p14:cNvContentPartPr/>
              <p14:nvPr/>
            </p14:nvContentPartPr>
            <p14:xfrm>
              <a:off x="2557435" y="1900396"/>
              <a:ext cx="113300" cy="334404"/>
            </p14:xfrm>
          </p:contentPart>
        </mc:Choice>
        <mc:Fallback>
          <p:sp>
            <p:nvSpPr>
              <p:cNvPr id="1053413" name=""/>
              <p:cNvSpPr/>
              <p:nvPr/>
            </p:nvSpPr>
            <p:spPr>
              <a:xfrm>
                <a:off x="2557435" y="1900396"/>
                <a:ext cx="113300" cy="334404"/>
              </a:xfrm>
            </p:spPr>
          </p:sp>
        </mc:Fallback>
      </mc:AlternateContent>
      <mc:AlternateContent xmlns:mc="http://schemas.openxmlformats.org/markup-compatibility/2006">
        <mc:Choice xmlns:p14="http://schemas.microsoft.com/office/powerpoint/2010/main" Requires="p14">
          <p:contentPart p14:bwMode="auto" r:id="rId39">
            <p14:nvContentPartPr>
              <p14:cNvPr id="1053414" name=""/>
              <p14:cNvContentPartPr/>
              <p14:nvPr/>
            </p14:nvContentPartPr>
            <p14:xfrm>
              <a:off x="2637532" y="1964406"/>
              <a:ext cx="158957" cy="251453"/>
            </p14:xfrm>
          </p:contentPart>
        </mc:Choice>
        <mc:Fallback>
          <p:sp>
            <p:nvSpPr>
              <p:cNvPr id="1053414" name=""/>
              <p:cNvSpPr/>
              <p:nvPr/>
            </p:nvSpPr>
            <p:spPr>
              <a:xfrm>
                <a:off x="2637532" y="1964406"/>
                <a:ext cx="158957" cy="251453"/>
              </a:xfrm>
            </p:spPr>
          </p:sp>
        </mc:Fallback>
      </mc:AlternateContent>
      <mc:AlternateContent xmlns:mc="http://schemas.openxmlformats.org/markup-compatibility/2006">
        <mc:Choice xmlns:p14="http://schemas.microsoft.com/office/powerpoint/2010/main" Requires="p14">
          <p:contentPart p14:bwMode="auto" r:id="rId40">
            <p14:nvContentPartPr>
              <p14:cNvPr id="1053415" name=""/>
              <p14:cNvContentPartPr/>
              <p14:nvPr/>
            </p14:nvContentPartPr>
            <p14:xfrm>
              <a:off x="2782014" y="1850011"/>
              <a:ext cx="60365" cy="112585"/>
            </p14:xfrm>
          </p:contentPart>
        </mc:Choice>
        <mc:Fallback>
          <p:sp>
            <p:nvSpPr>
              <p:cNvPr id="1053415" name=""/>
              <p:cNvSpPr/>
              <p:nvPr/>
            </p:nvSpPr>
            <p:spPr>
              <a:xfrm>
                <a:off x="2782014" y="1850011"/>
                <a:ext cx="60365" cy="112585"/>
              </a:xfrm>
            </p:spPr>
          </p:sp>
        </mc:Fallback>
      </mc:AlternateContent>
      <mc:AlternateContent xmlns:mc="http://schemas.openxmlformats.org/markup-compatibility/2006">
        <mc:Choice xmlns:p14="http://schemas.microsoft.com/office/powerpoint/2010/main" Requires="p14">
          <p:contentPart p14:bwMode="auto" r:id="rId41">
            <p14:nvContentPartPr>
              <p14:cNvPr id="1053416" name=""/>
              <p14:cNvContentPartPr/>
              <p14:nvPr/>
            </p14:nvContentPartPr>
            <p14:xfrm>
              <a:off x="2630449" y="1733853"/>
              <a:ext cx="391076" cy="1168214"/>
            </p14:xfrm>
          </p:contentPart>
        </mc:Choice>
        <mc:Fallback>
          <p:sp>
            <p:nvSpPr>
              <p:cNvPr id="1053416" name=""/>
              <p:cNvSpPr/>
              <p:nvPr/>
            </p:nvSpPr>
            <p:spPr>
              <a:xfrm>
                <a:off x="2630449" y="1733853"/>
                <a:ext cx="391076" cy="1168214"/>
              </a:xfrm>
            </p:spPr>
          </p:sp>
        </mc:Fallback>
      </mc:AlternateContent>
      <mc:AlternateContent xmlns:mc="http://schemas.openxmlformats.org/markup-compatibility/2006">
        <mc:Choice xmlns:p14="http://schemas.microsoft.com/office/powerpoint/2010/main" Requires="p14">
          <p:contentPart p14:bwMode="auto" r:id="rId42">
            <p14:nvContentPartPr>
              <p14:cNvPr id="1053417" name=""/>
              <p14:cNvContentPartPr/>
              <p14:nvPr/>
            </p14:nvContentPartPr>
            <p14:xfrm>
              <a:off x="2935173" y="2281703"/>
              <a:ext cx="296370" cy="456021"/>
            </p14:xfrm>
          </p:contentPart>
        </mc:Choice>
        <mc:Fallback>
          <p:sp>
            <p:nvSpPr>
              <p:cNvPr id="1053417" name=""/>
              <p:cNvSpPr/>
              <p:nvPr/>
            </p:nvSpPr>
            <p:spPr>
              <a:xfrm>
                <a:off x="2935173" y="2281703"/>
                <a:ext cx="296370" cy="456021"/>
              </a:xfrm>
            </p:spPr>
          </p:sp>
        </mc:Fallback>
      </mc:AlternateContent>
      <mc:AlternateContent xmlns:mc="http://schemas.openxmlformats.org/markup-compatibility/2006">
        <mc:Choice xmlns:p14="http://schemas.microsoft.com/office/powerpoint/2010/main" Requires="p14">
          <p:contentPart p14:bwMode="auto" r:id="rId43">
            <p14:nvContentPartPr>
              <p14:cNvPr id="1053418" name=""/>
              <p14:cNvContentPartPr/>
              <p14:nvPr/>
            </p14:nvContentPartPr>
            <p14:xfrm>
              <a:off x="2964163" y="2537774"/>
              <a:ext cx="233087" cy="160072"/>
            </p14:xfrm>
          </p:contentPart>
        </mc:Choice>
        <mc:Fallback>
          <p:sp>
            <p:nvSpPr>
              <p:cNvPr id="1053418" name=""/>
              <p:cNvSpPr/>
              <p:nvPr/>
            </p:nvSpPr>
            <p:spPr>
              <a:xfrm>
                <a:off x="2964163" y="2537774"/>
                <a:ext cx="233087" cy="160072"/>
              </a:xfrm>
            </p:spPr>
          </p:sp>
        </mc:Fallback>
      </mc:AlternateContent>
      <mc:AlternateContent xmlns:mc="http://schemas.openxmlformats.org/markup-compatibility/2006">
        <mc:Choice xmlns:p14="http://schemas.microsoft.com/office/powerpoint/2010/main" Requires="p14">
          <p:contentPart p14:bwMode="auto" r:id="rId44">
            <p14:nvContentPartPr>
              <p14:cNvPr id="1053419" name=""/>
              <p14:cNvContentPartPr/>
              <p14:nvPr/>
            </p14:nvContentPartPr>
            <p14:xfrm>
              <a:off x="3400554" y="2132851"/>
              <a:ext cx="264695" cy="6810"/>
            </p14:xfrm>
          </p:contentPart>
        </mc:Choice>
        <mc:Fallback>
          <p:sp>
            <p:nvSpPr>
              <p:cNvPr id="1053419" name=""/>
              <p:cNvSpPr/>
              <p:nvPr/>
            </p:nvSpPr>
            <p:spPr>
              <a:xfrm>
                <a:off x="3400554" y="2132851"/>
                <a:ext cx="264695" cy="6810"/>
              </a:xfrm>
            </p:spPr>
          </p:sp>
        </mc:Fallback>
      </mc:AlternateContent>
      <mc:AlternateContent xmlns:mc="http://schemas.openxmlformats.org/markup-compatibility/2006">
        <mc:Choice xmlns:p14="http://schemas.microsoft.com/office/powerpoint/2010/main" Requires="p14">
          <p:contentPart p14:bwMode="auto" r:id="rId45">
            <p14:nvContentPartPr>
              <p14:cNvPr id="1053420" name=""/>
              <p14:cNvContentPartPr/>
              <p14:nvPr/>
            </p14:nvContentPartPr>
            <p14:xfrm>
              <a:off x="3509853" y="2037899"/>
              <a:ext cx="26604" cy="192671"/>
            </p14:xfrm>
          </p:contentPart>
        </mc:Choice>
        <mc:Fallback>
          <p:sp>
            <p:nvSpPr>
              <p:cNvPr id="1053420" name=""/>
              <p:cNvSpPr/>
              <p:nvPr/>
            </p:nvSpPr>
            <p:spPr>
              <a:xfrm>
                <a:off x="3509853" y="2037899"/>
                <a:ext cx="26604" cy="192671"/>
              </a:xfrm>
            </p:spPr>
          </p:sp>
        </mc:Fallback>
      </mc:AlternateContent>
      <mc:AlternateContent xmlns:mc="http://schemas.openxmlformats.org/markup-compatibility/2006">
        <mc:Choice xmlns:p14="http://schemas.microsoft.com/office/powerpoint/2010/main" Requires="p14">
          <p:contentPart p14:bwMode="auto" r:id="rId46">
            <p14:nvContentPartPr>
              <p14:cNvPr id="1053421" name=""/>
              <p14:cNvContentPartPr/>
              <p14:nvPr/>
            </p14:nvContentPartPr>
            <p14:xfrm>
              <a:off x="4139301" y="1964196"/>
              <a:ext cx="133593" cy="128049"/>
            </p14:xfrm>
          </p:contentPart>
        </mc:Choice>
        <mc:Fallback>
          <p:sp>
            <p:nvSpPr>
              <p:cNvPr id="1053421" name=""/>
              <p:cNvSpPr/>
              <p:nvPr/>
            </p:nvSpPr>
            <p:spPr>
              <a:xfrm>
                <a:off x="4139301" y="1964196"/>
                <a:ext cx="133593" cy="128049"/>
              </a:xfrm>
            </p:spPr>
          </p:sp>
        </mc:Fallback>
      </mc:AlternateContent>
      <mc:AlternateContent xmlns:mc="http://schemas.openxmlformats.org/markup-compatibility/2006">
        <mc:Choice xmlns:p14="http://schemas.microsoft.com/office/powerpoint/2010/main" Requires="p14">
          <p:contentPart p14:bwMode="auto" r:id="rId47">
            <p14:nvContentPartPr>
              <p14:cNvPr id="1053422" name=""/>
              <p14:cNvContentPartPr/>
              <p14:nvPr/>
            </p14:nvContentPartPr>
            <p14:xfrm>
              <a:off x="4260021" y="1675775"/>
              <a:ext cx="62734" cy="372993"/>
            </p14:xfrm>
          </p:contentPart>
        </mc:Choice>
        <mc:Fallback>
          <p:sp>
            <p:nvSpPr>
              <p:cNvPr id="1053422" name=""/>
              <p:cNvSpPr/>
              <p:nvPr/>
            </p:nvSpPr>
            <p:spPr>
              <a:xfrm>
                <a:off x="4260021" y="1675775"/>
                <a:ext cx="62734" cy="372993"/>
              </a:xfrm>
            </p:spPr>
          </p:sp>
        </mc:Fallback>
      </mc:AlternateContent>
      <mc:AlternateContent xmlns:mc="http://schemas.openxmlformats.org/markup-compatibility/2006">
        <mc:Choice xmlns:p14="http://schemas.microsoft.com/office/powerpoint/2010/main" Requires="p14">
          <p:contentPart p14:bwMode="auto" r:id="rId48">
            <p14:nvContentPartPr>
              <p14:cNvPr id="1053423" name=""/>
              <p14:cNvContentPartPr/>
              <p14:nvPr/>
            </p14:nvContentPartPr>
            <p14:xfrm>
              <a:off x="4468759" y="1733701"/>
              <a:ext cx="331153" cy="294555"/>
            </p14:xfrm>
          </p:contentPart>
        </mc:Choice>
        <mc:Fallback>
          <p:sp>
            <p:nvSpPr>
              <p:cNvPr id="1053423" name=""/>
              <p:cNvSpPr/>
              <p:nvPr/>
            </p:nvSpPr>
            <p:spPr>
              <a:xfrm>
                <a:off x="4468759" y="1733701"/>
                <a:ext cx="331153" cy="294555"/>
              </a:xfrm>
            </p:spPr>
          </p:sp>
        </mc:Fallback>
      </mc:AlternateContent>
      <mc:AlternateContent xmlns:mc="http://schemas.openxmlformats.org/markup-compatibility/2006">
        <mc:Choice xmlns:p14="http://schemas.microsoft.com/office/powerpoint/2010/main" Requires="p14">
          <p:contentPart p14:bwMode="auto" r:id="rId49">
            <p14:nvContentPartPr>
              <p14:cNvPr id="1053424" name=""/>
              <p14:cNvContentPartPr/>
              <p14:nvPr/>
            </p14:nvContentPartPr>
            <p14:xfrm>
              <a:off x="4730345" y="1892413"/>
              <a:ext cx="145331" cy="138743"/>
            </p14:xfrm>
          </p:contentPart>
        </mc:Choice>
        <mc:Fallback>
          <p:sp>
            <p:nvSpPr>
              <p:cNvPr id="1053424" name=""/>
              <p:cNvSpPr/>
              <p:nvPr/>
            </p:nvSpPr>
            <p:spPr>
              <a:xfrm>
                <a:off x="4730345" y="1892413"/>
                <a:ext cx="145331" cy="138743"/>
              </a:xfrm>
            </p:spPr>
          </p:sp>
        </mc:Fallback>
      </mc:AlternateContent>
      <mc:AlternateContent xmlns:mc="http://schemas.openxmlformats.org/markup-compatibility/2006">
        <mc:Choice xmlns:p14="http://schemas.microsoft.com/office/powerpoint/2010/main" Requires="p14">
          <p:contentPart p14:bwMode="auto" r:id="rId50">
            <p14:nvContentPartPr>
              <p14:cNvPr id="1053425" name=""/>
              <p14:cNvContentPartPr/>
              <p14:nvPr/>
            </p14:nvContentPartPr>
            <p14:xfrm>
              <a:off x="4865008" y="1704814"/>
              <a:ext cx="72842" cy="108842"/>
            </p14:xfrm>
          </p:contentPart>
        </mc:Choice>
        <mc:Fallback>
          <p:sp>
            <p:nvSpPr>
              <p:cNvPr id="1053425" name=""/>
              <p:cNvSpPr/>
              <p:nvPr/>
            </p:nvSpPr>
            <p:spPr>
              <a:xfrm>
                <a:off x="4865008" y="1704814"/>
                <a:ext cx="72842" cy="108842"/>
              </a:xfrm>
            </p:spPr>
          </p:sp>
        </mc:Fallback>
      </mc:AlternateContent>
      <mc:AlternateContent xmlns:mc="http://schemas.openxmlformats.org/markup-compatibility/2006">
        <mc:Choice xmlns:p14="http://schemas.microsoft.com/office/powerpoint/2010/main" Requires="p14">
          <p:contentPart p14:bwMode="auto" r:id="rId51">
            <p14:nvContentPartPr>
              <p14:cNvPr id="1053426" name=""/>
              <p14:cNvContentPartPr/>
              <p14:nvPr/>
            </p14:nvContentPartPr>
            <p14:xfrm>
              <a:off x="4958308" y="1850011"/>
              <a:ext cx="86765" cy="235099"/>
            </p14:xfrm>
          </p:contentPart>
        </mc:Choice>
        <mc:Fallback>
          <p:sp>
            <p:nvSpPr>
              <p:cNvPr id="1053426" name=""/>
              <p:cNvSpPr/>
              <p:nvPr/>
            </p:nvSpPr>
            <p:spPr>
              <a:xfrm>
                <a:off x="4958308" y="1850011"/>
                <a:ext cx="86765" cy="235099"/>
              </a:xfrm>
            </p:spPr>
          </p:sp>
        </mc:Fallback>
      </mc:AlternateContent>
      <mc:AlternateContent xmlns:mc="http://schemas.openxmlformats.org/markup-compatibility/2006">
        <mc:Choice xmlns:p14="http://schemas.microsoft.com/office/powerpoint/2010/main" Requires="p14">
          <p:contentPart p14:bwMode="auto" r:id="rId52">
            <p14:nvContentPartPr>
              <p14:cNvPr id="1053427" name=""/>
              <p14:cNvContentPartPr/>
              <p14:nvPr/>
            </p14:nvContentPartPr>
            <p14:xfrm>
              <a:off x="5096065" y="1858392"/>
              <a:ext cx="169199" cy="234851"/>
            </p14:xfrm>
          </p:contentPart>
        </mc:Choice>
        <mc:Fallback>
          <p:sp>
            <p:nvSpPr>
              <p:cNvPr id="1053427" name=""/>
              <p:cNvSpPr/>
              <p:nvPr/>
            </p:nvSpPr>
            <p:spPr>
              <a:xfrm>
                <a:off x="5096065" y="1858392"/>
                <a:ext cx="169199" cy="234851"/>
              </a:xfrm>
            </p:spPr>
          </p:sp>
        </mc:Fallback>
      </mc:AlternateContent>
      <mc:AlternateContent xmlns:mc="http://schemas.openxmlformats.org/markup-compatibility/2006">
        <mc:Choice xmlns:p14="http://schemas.microsoft.com/office/powerpoint/2010/main" Requires="p14">
          <p:contentPart p14:bwMode="auto" r:id="rId53">
            <p14:nvContentPartPr>
              <p14:cNvPr id="1053428" name=""/>
              <p14:cNvContentPartPr/>
              <p14:nvPr/>
            </p14:nvContentPartPr>
            <p14:xfrm>
              <a:off x="4551762" y="1603737"/>
              <a:ext cx="225323" cy="21404"/>
            </p14:xfrm>
          </p:contentPart>
        </mc:Choice>
        <mc:Fallback>
          <p:sp>
            <p:nvSpPr>
              <p:cNvPr id="1053428" name=""/>
              <p:cNvSpPr/>
              <p:nvPr/>
            </p:nvSpPr>
            <p:spPr>
              <a:xfrm>
                <a:off x="4551762" y="1603737"/>
                <a:ext cx="225323" cy="21404"/>
              </a:xfrm>
            </p:spPr>
          </p:sp>
        </mc:Fallback>
      </mc:AlternateContent>
      <mc:AlternateContent xmlns:mc="http://schemas.openxmlformats.org/markup-compatibility/2006">
        <mc:Choice xmlns:p14="http://schemas.microsoft.com/office/powerpoint/2010/main" Requires="p14">
          <p:contentPart p14:bwMode="auto" r:id="rId54">
            <p14:nvContentPartPr>
              <p14:cNvPr id="1053429" name=""/>
              <p14:cNvContentPartPr/>
              <p14:nvPr/>
            </p14:nvContentPartPr>
            <p14:xfrm>
              <a:off x="4694725" y="1538272"/>
              <a:ext cx="133519" cy="123355"/>
            </p14:xfrm>
          </p:contentPart>
        </mc:Choice>
        <mc:Fallback>
          <p:sp>
            <p:nvSpPr>
              <p:cNvPr id="1053429" name=""/>
              <p:cNvSpPr/>
              <p:nvPr/>
            </p:nvSpPr>
            <p:spPr>
              <a:xfrm>
                <a:off x="4694725" y="1538272"/>
                <a:ext cx="133519" cy="123355"/>
              </a:xfrm>
            </p:spPr>
          </p:sp>
        </mc:Fallback>
      </mc:AlternateContent>
      <mc:AlternateContent xmlns:mc="http://schemas.openxmlformats.org/markup-compatibility/2006">
        <mc:Choice xmlns:p14="http://schemas.microsoft.com/office/powerpoint/2010/main" Requires="p14">
          <p:contentPart p14:bwMode="auto" r:id="rId55">
            <p14:nvContentPartPr>
              <p14:cNvPr id="1053430" name=""/>
              <p14:cNvContentPartPr/>
              <p14:nvPr/>
            </p14:nvContentPartPr>
            <p14:xfrm>
              <a:off x="4179792" y="2163588"/>
              <a:ext cx="667509" cy="37739"/>
            </p14:xfrm>
          </p:contentPart>
        </mc:Choice>
        <mc:Fallback>
          <p:sp>
            <p:nvSpPr>
              <p:cNvPr id="1053430" name=""/>
              <p:cNvSpPr/>
              <p:nvPr/>
            </p:nvSpPr>
            <p:spPr>
              <a:xfrm>
                <a:off x="4179792" y="2163588"/>
                <a:ext cx="667509" cy="37739"/>
              </a:xfrm>
            </p:spPr>
          </p:sp>
        </mc:Fallback>
      </mc:AlternateContent>
      <mc:AlternateContent xmlns:mc="http://schemas.openxmlformats.org/markup-compatibility/2006">
        <mc:Choice xmlns:p14="http://schemas.microsoft.com/office/powerpoint/2010/main" Requires="p14">
          <p:contentPart p14:bwMode="auto" r:id="rId56">
            <p14:nvContentPartPr>
              <p14:cNvPr id="1053431" name=""/>
              <p14:cNvContentPartPr/>
              <p14:nvPr/>
            </p14:nvContentPartPr>
            <p14:xfrm>
              <a:off x="4275671" y="2381904"/>
              <a:ext cx="155631" cy="212265"/>
            </p14:xfrm>
          </p:contentPart>
        </mc:Choice>
        <mc:Fallback>
          <p:sp>
            <p:nvSpPr>
              <p:cNvPr id="1053431" name=""/>
              <p:cNvSpPr/>
              <p:nvPr/>
            </p:nvSpPr>
            <p:spPr>
              <a:xfrm>
                <a:off x="4275671" y="2381904"/>
                <a:ext cx="155631" cy="212265"/>
              </a:xfrm>
            </p:spPr>
          </p:sp>
        </mc:Fallback>
      </mc:AlternateContent>
      <mc:AlternateContent xmlns:mc="http://schemas.openxmlformats.org/markup-compatibility/2006">
        <mc:Choice xmlns:p14="http://schemas.microsoft.com/office/powerpoint/2010/main" Requires="p14">
          <p:contentPart p14:bwMode="auto" r:id="rId57">
            <p14:nvContentPartPr>
              <p14:cNvPr id="1053432" name=""/>
              <p14:cNvContentPartPr/>
              <p14:nvPr/>
            </p14:nvContentPartPr>
            <p14:xfrm>
              <a:off x="4424516" y="2262520"/>
              <a:ext cx="34143" cy="343559"/>
            </p14:xfrm>
          </p:contentPart>
        </mc:Choice>
        <mc:Fallback>
          <p:sp>
            <p:nvSpPr>
              <p:cNvPr id="1053432" name=""/>
              <p:cNvSpPr/>
              <p:nvPr/>
            </p:nvSpPr>
            <p:spPr>
              <a:xfrm>
                <a:off x="4424516" y="2262520"/>
                <a:ext cx="34143" cy="343559"/>
              </a:xfrm>
            </p:spPr>
          </p:sp>
        </mc:Fallback>
      </mc:AlternateContent>
      <mc:AlternateContent xmlns:mc="http://schemas.openxmlformats.org/markup-compatibility/2006">
        <mc:Choice xmlns:p14="http://schemas.microsoft.com/office/powerpoint/2010/main" Requires="p14">
          <p:contentPart p14:bwMode="auto" r:id="rId58">
            <p14:nvContentPartPr>
              <p14:cNvPr id="1053433" name=""/>
              <p14:cNvContentPartPr/>
              <p14:nvPr/>
            </p14:nvContentPartPr>
            <p14:xfrm>
              <a:off x="4537642" y="2298757"/>
              <a:ext cx="49860" cy="340778"/>
            </p14:xfrm>
          </p:contentPart>
        </mc:Choice>
        <mc:Fallback>
          <p:sp>
            <p:nvSpPr>
              <p:cNvPr id="1053433" name=""/>
              <p:cNvSpPr/>
              <p:nvPr/>
            </p:nvSpPr>
            <p:spPr>
              <a:xfrm>
                <a:off x="4537642" y="2298757"/>
                <a:ext cx="49860" cy="340778"/>
              </a:xfrm>
            </p:spPr>
          </p:sp>
        </mc:Fallback>
      </mc:AlternateContent>
      <mc:AlternateContent xmlns:mc="http://schemas.openxmlformats.org/markup-compatibility/2006">
        <mc:Choice xmlns:p14="http://schemas.microsoft.com/office/powerpoint/2010/main" Requires="p14">
          <p:contentPart p14:bwMode="auto" r:id="rId59">
            <p14:nvContentPartPr>
              <p14:cNvPr id="1053434" name=""/>
              <p14:cNvContentPartPr/>
              <p14:nvPr/>
            </p14:nvContentPartPr>
            <p14:xfrm>
              <a:off x="4480280" y="2427631"/>
              <a:ext cx="264538" cy="52312"/>
            </p14:xfrm>
          </p:contentPart>
        </mc:Choice>
        <mc:Fallback>
          <p:sp>
            <p:nvSpPr>
              <p:cNvPr id="1053434" name=""/>
              <p:cNvSpPr/>
              <p:nvPr/>
            </p:nvSpPr>
            <p:spPr>
              <a:xfrm>
                <a:off x="4480280" y="2427631"/>
                <a:ext cx="264538" cy="52312"/>
              </a:xfrm>
            </p:spPr>
          </p:sp>
        </mc:Fallback>
      </mc:AlternateContent>
      <mc:AlternateContent xmlns:mc="http://schemas.openxmlformats.org/markup-compatibility/2006">
        <mc:Choice xmlns:p14="http://schemas.microsoft.com/office/powerpoint/2010/main" Requires="p14">
          <p:contentPart p14:bwMode="auto" r:id="rId60">
            <p14:nvContentPartPr>
              <p14:cNvPr id="1053435" name=""/>
              <p14:cNvContentPartPr/>
              <p14:nvPr/>
            </p14:nvContentPartPr>
            <p14:xfrm>
              <a:off x="5052957" y="1972622"/>
              <a:ext cx="335845" cy="702916"/>
            </p14:xfrm>
          </p:contentPart>
        </mc:Choice>
        <mc:Fallback>
          <p:sp>
            <p:nvSpPr>
              <p:cNvPr id="1053435" name=""/>
              <p:cNvSpPr/>
              <p:nvPr/>
            </p:nvSpPr>
            <p:spPr>
              <a:xfrm>
                <a:off x="5052957" y="1972622"/>
                <a:ext cx="335845" cy="702916"/>
              </a:xfrm>
            </p:spPr>
          </p:sp>
        </mc:Fallback>
      </mc:AlternateContent>
      <mc:AlternateContent xmlns:mc="http://schemas.openxmlformats.org/markup-compatibility/2006">
        <mc:Choice xmlns:p14="http://schemas.microsoft.com/office/powerpoint/2010/main" Requires="p14">
          <p:contentPart p14:bwMode="auto" r:id="rId61">
            <p14:nvContentPartPr>
              <p14:cNvPr id="1053436" name=""/>
              <p14:cNvContentPartPr/>
              <p14:nvPr/>
            </p14:nvContentPartPr>
            <p14:xfrm>
              <a:off x="5241361" y="2292841"/>
              <a:ext cx="254878" cy="354711"/>
            </p14:xfrm>
          </p:contentPart>
        </mc:Choice>
        <mc:Fallback>
          <p:sp>
            <p:nvSpPr>
              <p:cNvPr id="1053436" name=""/>
              <p:cNvSpPr/>
              <p:nvPr/>
            </p:nvSpPr>
            <p:spPr>
              <a:xfrm>
                <a:off x="5241361" y="2292841"/>
                <a:ext cx="254878" cy="354711"/>
              </a:xfrm>
            </p:spPr>
          </p:sp>
        </mc:Fallback>
      </mc:AlternateContent>
      <mc:AlternateContent xmlns:mc="http://schemas.openxmlformats.org/markup-compatibility/2006">
        <mc:Choice xmlns:p14="http://schemas.microsoft.com/office/powerpoint/2010/main" Requires="p14">
          <p:contentPart p14:bwMode="auto" r:id="rId62">
            <p14:nvContentPartPr>
              <p14:cNvPr id="1053437" name=""/>
              <p14:cNvContentPartPr/>
              <p14:nvPr/>
            </p14:nvContentPartPr>
            <p14:xfrm>
              <a:off x="5603247" y="2103175"/>
              <a:ext cx="236066" cy="21841"/>
            </p14:xfrm>
          </p:contentPart>
        </mc:Choice>
        <mc:Fallback>
          <p:sp>
            <p:nvSpPr>
              <p:cNvPr id="1053437" name=""/>
              <p:cNvSpPr/>
              <p:nvPr/>
            </p:nvSpPr>
            <p:spPr>
              <a:xfrm>
                <a:off x="5603247" y="2103175"/>
                <a:ext cx="236066" cy="21841"/>
              </a:xfrm>
            </p:spPr>
          </p:sp>
        </mc:Fallback>
      </mc:AlternateContent>
      <mc:AlternateContent xmlns:mc="http://schemas.openxmlformats.org/markup-compatibility/2006">
        <mc:Choice xmlns:p14="http://schemas.microsoft.com/office/powerpoint/2010/main" Requires="p14">
          <p:contentPart p14:bwMode="auto" r:id="rId63">
            <p14:nvContentPartPr>
              <p14:cNvPr id="1053438" name=""/>
              <p14:cNvContentPartPr/>
              <p14:nvPr/>
            </p14:nvContentPartPr>
            <p14:xfrm>
              <a:off x="5665297" y="2030949"/>
              <a:ext cx="45173" cy="245223"/>
            </p14:xfrm>
          </p:contentPart>
        </mc:Choice>
        <mc:Fallback>
          <p:sp>
            <p:nvSpPr>
              <p:cNvPr id="1053438" name=""/>
              <p:cNvSpPr/>
              <p:nvPr/>
            </p:nvSpPr>
            <p:spPr>
              <a:xfrm>
                <a:off x="5665297" y="2030949"/>
                <a:ext cx="45173" cy="245223"/>
              </a:xfrm>
            </p:spPr>
          </p:sp>
        </mc:Fallback>
      </mc:AlternateContent>
      <mc:AlternateContent xmlns:mc="http://schemas.openxmlformats.org/markup-compatibility/2006">
        <mc:Choice xmlns:p14="http://schemas.microsoft.com/office/powerpoint/2010/main" Requires="p14">
          <p:contentPart p14:bwMode="auto" r:id="rId64">
            <p14:nvContentPartPr>
              <p14:cNvPr id="1053439" name=""/>
              <p14:cNvContentPartPr/>
              <p14:nvPr/>
            </p14:nvContentPartPr>
            <p14:xfrm>
              <a:off x="6089921" y="1666060"/>
              <a:ext cx="217796" cy="411591"/>
            </p14:xfrm>
          </p:contentPart>
        </mc:Choice>
        <mc:Fallback>
          <p:sp>
            <p:nvSpPr>
              <p:cNvPr id="1053439" name=""/>
              <p:cNvSpPr/>
              <p:nvPr/>
            </p:nvSpPr>
            <p:spPr>
              <a:xfrm>
                <a:off x="6089921" y="1666060"/>
                <a:ext cx="217796" cy="411591"/>
              </a:xfrm>
            </p:spPr>
          </p:sp>
        </mc:Fallback>
      </mc:AlternateContent>
      <mc:AlternateContent xmlns:mc="http://schemas.openxmlformats.org/markup-compatibility/2006">
        <mc:Choice xmlns:p14="http://schemas.microsoft.com/office/powerpoint/2010/main" Requires="p14">
          <p:contentPart p14:bwMode="auto" r:id="rId65">
            <p14:nvContentPartPr>
              <p14:cNvPr id="1053440" name=""/>
              <p14:cNvContentPartPr/>
              <p14:nvPr/>
            </p14:nvContentPartPr>
            <p14:xfrm>
              <a:off x="6080233" y="2112111"/>
              <a:ext cx="415657" cy="6682"/>
            </p14:xfrm>
          </p:contentPart>
        </mc:Choice>
        <mc:Fallback>
          <p:sp>
            <p:nvSpPr>
              <p:cNvPr id="1053440" name=""/>
              <p:cNvSpPr/>
              <p:nvPr/>
            </p:nvSpPr>
            <p:spPr>
              <a:xfrm>
                <a:off x="6080233" y="2112111"/>
                <a:ext cx="415657" cy="6682"/>
              </a:xfrm>
            </p:spPr>
          </p:sp>
        </mc:Fallback>
      </mc:AlternateContent>
      <mc:AlternateContent xmlns:mc="http://schemas.openxmlformats.org/markup-compatibility/2006">
        <mc:Choice xmlns:p14="http://schemas.microsoft.com/office/powerpoint/2010/main" Requires="p14">
          <p:contentPart p14:bwMode="auto" r:id="rId66">
            <p14:nvContentPartPr>
              <p14:cNvPr id="1053441" name=""/>
              <p14:cNvContentPartPr/>
              <p14:nvPr/>
            </p14:nvContentPartPr>
            <p14:xfrm>
              <a:off x="6036552" y="2403746"/>
              <a:ext cx="111881" cy="226927"/>
            </p14:xfrm>
          </p:contentPart>
        </mc:Choice>
        <mc:Fallback>
          <p:sp>
            <p:nvSpPr>
              <p:cNvPr id="1053441" name=""/>
              <p:cNvSpPr/>
              <p:nvPr/>
            </p:nvSpPr>
            <p:spPr>
              <a:xfrm>
                <a:off x="6036552" y="2403746"/>
                <a:ext cx="111881" cy="226927"/>
              </a:xfrm>
            </p:spPr>
          </p:sp>
        </mc:Fallback>
      </mc:AlternateContent>
      <mc:AlternateContent xmlns:mc="http://schemas.openxmlformats.org/markup-compatibility/2006">
        <mc:Choice xmlns:p14="http://schemas.microsoft.com/office/powerpoint/2010/main" Requires="p14">
          <p:contentPart p14:bwMode="auto" r:id="rId67">
            <p14:nvContentPartPr>
              <p14:cNvPr id="1053442" name=""/>
              <p14:cNvContentPartPr/>
              <p14:nvPr/>
            </p14:nvContentPartPr>
            <p14:xfrm>
              <a:off x="6148065" y="2241175"/>
              <a:ext cx="48656" cy="376726"/>
            </p14:xfrm>
          </p:contentPart>
        </mc:Choice>
        <mc:Fallback>
          <p:sp>
            <p:nvSpPr>
              <p:cNvPr id="1053442" name=""/>
              <p:cNvSpPr/>
              <p:nvPr/>
            </p:nvSpPr>
            <p:spPr>
              <a:xfrm>
                <a:off x="6148065" y="2241175"/>
                <a:ext cx="48656" cy="376726"/>
              </a:xfrm>
            </p:spPr>
          </p:sp>
        </mc:Fallback>
      </mc:AlternateContent>
      <mc:AlternateContent xmlns:mc="http://schemas.openxmlformats.org/markup-compatibility/2006">
        <mc:Choice xmlns:p14="http://schemas.microsoft.com/office/powerpoint/2010/main" Requires="p14">
          <p:contentPart p14:bwMode="auto" r:id="rId68">
            <p14:nvContentPartPr>
              <p14:cNvPr id="1053443" name=""/>
              <p14:cNvContentPartPr/>
              <p14:nvPr/>
            </p14:nvContentPartPr>
            <p14:xfrm>
              <a:off x="6246876" y="2296771"/>
              <a:ext cx="87955" cy="338164"/>
            </p14:xfrm>
          </p:contentPart>
        </mc:Choice>
        <mc:Fallback>
          <p:sp>
            <p:nvSpPr>
              <p:cNvPr id="1053443" name=""/>
              <p:cNvSpPr/>
              <p:nvPr/>
            </p:nvSpPr>
            <p:spPr>
              <a:xfrm>
                <a:off x="6246876" y="2296771"/>
                <a:ext cx="87955" cy="338164"/>
              </a:xfrm>
            </p:spPr>
          </p:sp>
        </mc:Fallback>
      </mc:AlternateContent>
      <mc:AlternateContent xmlns:mc="http://schemas.openxmlformats.org/markup-compatibility/2006">
        <mc:Choice xmlns:p14="http://schemas.microsoft.com/office/powerpoint/2010/main" Requires="p14">
          <p:contentPart p14:bwMode="auto" r:id="rId69">
            <p14:nvContentPartPr>
              <p14:cNvPr id="1053444" name=""/>
              <p14:cNvContentPartPr/>
              <p14:nvPr/>
            </p14:nvContentPartPr>
            <p14:xfrm>
              <a:off x="6239522" y="2443954"/>
              <a:ext cx="193265" cy="43186"/>
            </p14:xfrm>
          </p:contentPart>
        </mc:Choice>
        <mc:Fallback>
          <p:sp>
            <p:nvSpPr>
              <p:cNvPr id="1053444" name=""/>
              <p:cNvSpPr/>
              <p:nvPr/>
            </p:nvSpPr>
            <p:spPr>
              <a:xfrm>
                <a:off x="6239522" y="2443954"/>
                <a:ext cx="193265" cy="43186"/>
              </a:xfrm>
            </p:spPr>
          </p:sp>
        </mc:Fallback>
      </mc:AlternateContent>
      <mc:AlternateContent xmlns:mc="http://schemas.openxmlformats.org/markup-compatibility/2006">
        <mc:Choice xmlns:p14="http://schemas.microsoft.com/office/powerpoint/2010/main" Requires="p14">
          <p:contentPart p14:bwMode="auto" r:id="rId70">
            <p14:nvContentPartPr>
              <p14:cNvPr id="1053445" name=""/>
              <p14:cNvContentPartPr/>
              <p14:nvPr/>
            </p14:nvContentPartPr>
            <p14:xfrm>
              <a:off x="6553011" y="1646735"/>
              <a:ext cx="279986" cy="817114"/>
            </p14:xfrm>
          </p:contentPart>
        </mc:Choice>
        <mc:Fallback>
          <p:sp>
            <p:nvSpPr>
              <p:cNvPr id="1053445" name=""/>
              <p:cNvSpPr/>
              <p:nvPr/>
            </p:nvSpPr>
            <p:spPr>
              <a:xfrm>
                <a:off x="6553011" y="1646735"/>
                <a:ext cx="279986" cy="817114"/>
              </a:xfrm>
            </p:spPr>
          </p:sp>
        </mc:Fallback>
      </mc:AlternateContent>
      <mc:AlternateContent xmlns:mc="http://schemas.openxmlformats.org/markup-compatibility/2006">
        <mc:Choice xmlns:p14="http://schemas.microsoft.com/office/powerpoint/2010/main" Requires="p14">
          <p:contentPart p14:bwMode="auto" r:id="rId71">
            <p14:nvContentPartPr>
              <p14:cNvPr id="1053446" name=""/>
              <p14:cNvContentPartPr/>
              <p14:nvPr/>
            </p14:nvContentPartPr>
            <p14:xfrm>
              <a:off x="6725774" y="1806806"/>
              <a:ext cx="529598" cy="393924"/>
            </p14:xfrm>
          </p:contentPart>
        </mc:Choice>
        <mc:Fallback>
          <p:sp>
            <p:nvSpPr>
              <p:cNvPr id="1053446" name=""/>
              <p:cNvSpPr/>
              <p:nvPr/>
            </p:nvSpPr>
            <p:spPr>
              <a:xfrm>
                <a:off x="6725774" y="1806806"/>
                <a:ext cx="529598" cy="393924"/>
              </a:xfrm>
            </p:spPr>
          </p:sp>
        </mc:Fallback>
      </mc:AlternateContent>
      <mc:AlternateContent xmlns:mc="http://schemas.openxmlformats.org/markup-compatibility/2006">
        <mc:Choice xmlns:p14="http://schemas.microsoft.com/office/powerpoint/2010/main" Requires="p14">
          <p:contentPart p14:bwMode="auto" r:id="rId72">
            <p14:nvContentPartPr>
              <p14:cNvPr id="1053447" name=""/>
              <p14:cNvContentPartPr/>
              <p14:nvPr/>
            </p14:nvContentPartPr>
            <p14:xfrm>
              <a:off x="7004640" y="1719210"/>
              <a:ext cx="282597" cy="23180"/>
            </p14:xfrm>
          </p:contentPart>
        </mc:Choice>
        <mc:Fallback>
          <p:sp>
            <p:nvSpPr>
              <p:cNvPr id="1053447" name=""/>
              <p:cNvSpPr/>
              <p:nvPr/>
            </p:nvSpPr>
            <p:spPr>
              <a:xfrm>
                <a:off x="7004640" y="1719210"/>
                <a:ext cx="282597" cy="23180"/>
              </a:xfrm>
            </p:spPr>
          </p:sp>
        </mc:Fallback>
      </mc:AlternateContent>
      <mc:AlternateContent xmlns:mc="http://schemas.openxmlformats.org/markup-compatibility/2006">
        <mc:Choice xmlns:p14="http://schemas.microsoft.com/office/powerpoint/2010/main" Requires="p14">
          <p:contentPart p14:bwMode="auto" r:id="rId73">
            <p14:nvContentPartPr>
              <p14:cNvPr id="1053448" name=""/>
              <p14:cNvContentPartPr/>
              <p14:nvPr/>
            </p14:nvContentPartPr>
            <p14:xfrm>
              <a:off x="7183786" y="1675775"/>
              <a:ext cx="151124" cy="248642"/>
            </p14:xfrm>
          </p:contentPart>
        </mc:Choice>
        <mc:Fallback>
          <p:sp>
            <p:nvSpPr>
              <p:cNvPr id="1053448" name=""/>
              <p:cNvSpPr/>
              <p:nvPr/>
            </p:nvSpPr>
            <p:spPr>
              <a:xfrm>
                <a:off x="7183786" y="1675775"/>
                <a:ext cx="151124" cy="248642"/>
              </a:xfrm>
            </p:spPr>
          </p:sp>
        </mc:Fallback>
      </mc:AlternateContent>
      <mc:AlternateContent xmlns:mc="http://schemas.openxmlformats.org/markup-compatibility/2006">
        <mc:Choice xmlns:p14="http://schemas.microsoft.com/office/powerpoint/2010/main" Requires="p14">
          <p:contentPart p14:bwMode="auto" r:id="rId74">
            <p14:nvContentPartPr>
              <p14:cNvPr id="1053449" name=""/>
              <p14:cNvContentPartPr/>
              <p14:nvPr/>
            </p14:nvContentPartPr>
            <p14:xfrm>
              <a:off x="7328211" y="2121294"/>
              <a:ext cx="41339" cy="214544"/>
            </p14:xfrm>
          </p:contentPart>
        </mc:Choice>
        <mc:Fallback>
          <p:sp>
            <p:nvSpPr>
              <p:cNvPr id="1053449" name=""/>
              <p:cNvSpPr/>
              <p:nvPr/>
            </p:nvSpPr>
            <p:spPr>
              <a:xfrm>
                <a:off x="7328211" y="2121294"/>
                <a:ext cx="41339" cy="214544"/>
              </a:xfrm>
            </p:spPr>
          </p:sp>
        </mc:Fallback>
      </mc:AlternateContent>
      <mc:AlternateContent xmlns:mc="http://schemas.openxmlformats.org/markup-compatibility/2006">
        <mc:Choice xmlns:p14="http://schemas.microsoft.com/office/powerpoint/2010/main" Requires="p14">
          <p:contentPart p14:bwMode="auto" r:id="rId75">
            <p14:nvContentPartPr>
              <p14:cNvPr id="1053450" name=""/>
              <p14:cNvContentPartPr/>
              <p14:nvPr/>
            </p14:nvContentPartPr>
            <p14:xfrm>
              <a:off x="7312188" y="2034646"/>
              <a:ext cx="195019" cy="250474"/>
            </p14:xfrm>
          </p:contentPart>
        </mc:Choice>
        <mc:Fallback>
          <p:sp>
            <p:nvSpPr>
              <p:cNvPr id="1053450" name=""/>
              <p:cNvSpPr/>
              <p:nvPr/>
            </p:nvSpPr>
            <p:spPr>
              <a:xfrm>
                <a:off x="7312188" y="2034646"/>
                <a:ext cx="195019" cy="250474"/>
              </a:xfrm>
            </p:spPr>
          </p:sp>
        </mc:Fallback>
      </mc:AlternateContent>
      <mc:AlternateContent xmlns:mc="http://schemas.openxmlformats.org/markup-compatibility/2006">
        <mc:Choice xmlns:p14="http://schemas.microsoft.com/office/powerpoint/2010/main" Requires="p14">
          <p:contentPart p14:bwMode="auto" r:id="rId76">
            <p14:nvContentPartPr>
              <p14:cNvPr id="1053451" name=""/>
              <p14:cNvContentPartPr/>
              <p14:nvPr/>
            </p14:nvContentPartPr>
            <p14:xfrm>
              <a:off x="7478953" y="1893446"/>
              <a:ext cx="83862" cy="121115"/>
            </p14:xfrm>
          </p:contentPart>
        </mc:Choice>
        <mc:Fallback>
          <p:sp>
            <p:nvSpPr>
              <p:cNvPr id="1053451" name=""/>
              <p:cNvSpPr/>
              <p:nvPr/>
            </p:nvSpPr>
            <p:spPr>
              <a:xfrm>
                <a:off x="7478953" y="1893446"/>
                <a:ext cx="83862" cy="121115"/>
              </a:xfrm>
            </p:spPr>
          </p:sp>
        </mc:Fallback>
      </mc:AlternateContent>
      <mc:AlternateContent xmlns:mc="http://schemas.openxmlformats.org/markup-compatibility/2006">
        <mc:Choice xmlns:p14="http://schemas.microsoft.com/office/powerpoint/2010/main" Requires="p14">
          <p:contentPart p14:bwMode="auto" r:id="rId77">
            <p14:nvContentPartPr>
              <p14:cNvPr id="1053452" name=""/>
              <p14:cNvContentPartPr/>
              <p14:nvPr/>
            </p14:nvContentPartPr>
            <p14:xfrm>
              <a:off x="7474047" y="2081334"/>
              <a:ext cx="147894" cy="351738"/>
            </p14:xfrm>
          </p:contentPart>
        </mc:Choice>
        <mc:Fallback>
          <p:sp>
            <p:nvSpPr>
              <p:cNvPr id="1053452" name=""/>
              <p:cNvSpPr/>
              <p:nvPr/>
            </p:nvSpPr>
            <p:spPr>
              <a:xfrm>
                <a:off x="7474047" y="2081334"/>
                <a:ext cx="147894" cy="351738"/>
              </a:xfrm>
            </p:spPr>
          </p:sp>
        </mc:Fallback>
      </mc:AlternateContent>
      <mc:AlternateContent xmlns:mc="http://schemas.openxmlformats.org/markup-compatibility/2006">
        <mc:Choice xmlns:p14="http://schemas.microsoft.com/office/powerpoint/2010/main" Requires="p14">
          <p:contentPart p14:bwMode="auto" r:id="rId78">
            <p14:nvContentPartPr>
              <p14:cNvPr id="1053453" name=""/>
              <p14:cNvContentPartPr/>
              <p14:nvPr/>
            </p14:nvContentPartPr>
            <p14:xfrm>
              <a:off x="7626006" y="2269718"/>
              <a:ext cx="36971" cy="177726"/>
            </p14:xfrm>
          </p:contentPart>
        </mc:Choice>
        <mc:Fallback>
          <p:sp>
            <p:nvSpPr>
              <p:cNvPr id="1053453" name=""/>
              <p:cNvSpPr/>
              <p:nvPr/>
            </p:nvSpPr>
            <p:spPr>
              <a:xfrm>
                <a:off x="7626006" y="2269718"/>
                <a:ext cx="36971" cy="177726"/>
              </a:xfrm>
            </p:spPr>
          </p:sp>
        </mc:Fallback>
      </mc:AlternateContent>
      <mc:AlternateContent xmlns:mc="http://schemas.openxmlformats.org/markup-compatibility/2006">
        <mc:Choice xmlns:p14="http://schemas.microsoft.com/office/powerpoint/2010/main" Requires="p14">
          <p:contentPart p14:bwMode="auto" r:id="rId79">
            <p14:nvContentPartPr>
              <p14:cNvPr id="1053454" name=""/>
              <p14:cNvContentPartPr/>
              <p14:nvPr/>
            </p14:nvContentPartPr>
            <p14:xfrm>
              <a:off x="7651783" y="2157845"/>
              <a:ext cx="172129" cy="249624"/>
            </p14:xfrm>
          </p:contentPart>
        </mc:Choice>
        <mc:Fallback>
          <p:sp>
            <p:nvSpPr>
              <p:cNvPr id="1053454" name=""/>
              <p:cNvSpPr/>
              <p:nvPr/>
            </p:nvSpPr>
            <p:spPr>
              <a:xfrm>
                <a:off x="7651783" y="2157845"/>
                <a:ext cx="172129" cy="249624"/>
              </a:xfrm>
            </p:spPr>
          </p:sp>
        </mc:Fallback>
      </mc:AlternateContent>
      <mc:AlternateContent xmlns:mc="http://schemas.openxmlformats.org/markup-compatibility/2006">
        <mc:Choice xmlns:p14="http://schemas.microsoft.com/office/powerpoint/2010/main" Requires="p14">
          <p:contentPart p14:bwMode="auto" r:id="rId80">
            <p14:nvContentPartPr>
              <p14:cNvPr id="1053455" name=""/>
              <p14:cNvContentPartPr/>
              <p14:nvPr/>
            </p14:nvContentPartPr>
            <p14:xfrm>
              <a:off x="7870362" y="2030949"/>
              <a:ext cx="100163" cy="180937"/>
            </p14:xfrm>
          </p:contentPart>
        </mc:Choice>
        <mc:Fallback>
          <p:sp>
            <p:nvSpPr>
              <p:cNvPr id="1053455" name=""/>
              <p:cNvSpPr/>
              <p:nvPr/>
            </p:nvSpPr>
            <p:spPr>
              <a:xfrm>
                <a:off x="7870362" y="2030949"/>
                <a:ext cx="100163" cy="180937"/>
              </a:xfrm>
            </p:spPr>
          </p:sp>
        </mc:Fallback>
      </mc:AlternateContent>
      <mc:AlternateContent xmlns:mc="http://schemas.openxmlformats.org/markup-compatibility/2006">
        <mc:Choice xmlns:p14="http://schemas.microsoft.com/office/powerpoint/2010/main" Requires="p14">
          <p:contentPart p14:bwMode="auto" r:id="rId81">
            <p14:nvContentPartPr>
              <p14:cNvPr id="1053456" name=""/>
              <p14:cNvContentPartPr/>
              <p14:nvPr/>
            </p14:nvContentPartPr>
            <p14:xfrm>
              <a:off x="7934343" y="2023503"/>
              <a:ext cx="89974" cy="174516"/>
            </p14:xfrm>
          </p:contentPart>
        </mc:Choice>
        <mc:Fallback>
          <p:sp>
            <p:nvSpPr>
              <p:cNvPr id="1053456" name=""/>
              <p:cNvSpPr/>
              <p:nvPr/>
            </p:nvSpPr>
            <p:spPr>
              <a:xfrm>
                <a:off x="7934343" y="2023503"/>
                <a:ext cx="89974" cy="174516"/>
              </a:xfrm>
            </p:spPr>
          </p:sp>
        </mc:Fallback>
      </mc:AlternateContent>
      <mc:AlternateContent xmlns:mc="http://schemas.openxmlformats.org/markup-compatibility/2006">
        <mc:Choice xmlns:p14="http://schemas.microsoft.com/office/powerpoint/2010/main" Requires="p14">
          <p:contentPart p14:bwMode="auto" r:id="rId82">
            <p14:nvContentPartPr>
              <p14:cNvPr id="1053457" name=""/>
              <p14:cNvContentPartPr/>
              <p14:nvPr/>
            </p14:nvContentPartPr>
            <p14:xfrm>
              <a:off x="8120721" y="1965160"/>
              <a:ext cx="190506" cy="208489"/>
            </p14:xfrm>
          </p:contentPart>
        </mc:Choice>
        <mc:Fallback>
          <p:sp>
            <p:nvSpPr>
              <p:cNvPr id="1053457" name=""/>
              <p:cNvSpPr/>
              <p:nvPr/>
            </p:nvSpPr>
            <p:spPr>
              <a:xfrm>
                <a:off x="8120721" y="1965160"/>
                <a:ext cx="190506" cy="208489"/>
              </a:xfrm>
            </p:spPr>
          </p:sp>
        </mc:Fallback>
      </mc:AlternateContent>
      <mc:AlternateContent xmlns:mc="http://schemas.openxmlformats.org/markup-compatibility/2006">
        <mc:Choice xmlns:p14="http://schemas.microsoft.com/office/powerpoint/2010/main" Requires="p14">
          <p:contentPart p14:bwMode="auto" r:id="rId83">
            <p14:nvContentPartPr>
              <p14:cNvPr id="1053458" name=""/>
              <p14:cNvContentPartPr/>
              <p14:nvPr/>
            </p14:nvContentPartPr>
            <p14:xfrm>
              <a:off x="8263512" y="1784486"/>
              <a:ext cx="78541" cy="79920"/>
            </p14:xfrm>
          </p:contentPart>
        </mc:Choice>
        <mc:Fallback>
          <p:sp>
            <p:nvSpPr>
              <p:cNvPr id="1053458" name=""/>
              <p:cNvSpPr/>
              <p:nvPr/>
            </p:nvSpPr>
            <p:spPr>
              <a:xfrm>
                <a:off x="8263512" y="1784486"/>
                <a:ext cx="78541" cy="79920"/>
              </a:xfrm>
            </p:spPr>
          </p:sp>
        </mc:Fallback>
      </mc:AlternateContent>
      <mc:AlternateContent xmlns:mc="http://schemas.openxmlformats.org/markup-compatibility/2006">
        <mc:Choice xmlns:p14="http://schemas.microsoft.com/office/powerpoint/2010/main" Requires="p14">
          <p:contentPart p14:bwMode="auto" r:id="rId84">
            <p14:nvContentPartPr>
              <p14:cNvPr id="1053459" name=""/>
              <p14:cNvContentPartPr/>
              <p14:nvPr/>
            </p14:nvContentPartPr>
            <p14:xfrm>
              <a:off x="8374453" y="1951029"/>
              <a:ext cx="46583" cy="213310"/>
            </p14:xfrm>
          </p:contentPart>
        </mc:Choice>
        <mc:Fallback>
          <p:sp>
            <p:nvSpPr>
              <p:cNvPr id="1053459" name=""/>
              <p:cNvSpPr/>
              <p:nvPr/>
            </p:nvSpPr>
            <p:spPr>
              <a:xfrm>
                <a:off x="8374453" y="1951029"/>
                <a:ext cx="46583" cy="213310"/>
              </a:xfrm>
            </p:spPr>
          </p:sp>
        </mc:Fallback>
      </mc:AlternateContent>
      <mc:AlternateContent xmlns:mc="http://schemas.openxmlformats.org/markup-compatibility/2006">
        <mc:Choice xmlns:p14="http://schemas.microsoft.com/office/powerpoint/2010/main" Requires="p14">
          <p:contentPart p14:bwMode="auto" r:id="rId85">
            <p14:nvContentPartPr>
              <p14:cNvPr id="1053460" name=""/>
              <p14:cNvContentPartPr/>
              <p14:nvPr/>
            </p14:nvContentPartPr>
            <p14:xfrm>
              <a:off x="8421036" y="1929435"/>
              <a:ext cx="186662" cy="220234"/>
            </p14:xfrm>
          </p:contentPart>
        </mc:Choice>
        <mc:Fallback>
          <p:sp>
            <p:nvSpPr>
              <p:cNvPr id="1053460" name=""/>
              <p:cNvSpPr/>
              <p:nvPr/>
            </p:nvSpPr>
            <p:spPr>
              <a:xfrm>
                <a:off x="8421036" y="1929435"/>
                <a:ext cx="186662" cy="220234"/>
              </a:xfrm>
            </p:spPr>
          </p:sp>
        </mc:Fallback>
      </mc:AlternateContent>
      <mc:AlternateContent xmlns:mc="http://schemas.openxmlformats.org/markup-compatibility/2006">
        <mc:Choice xmlns:p14="http://schemas.microsoft.com/office/powerpoint/2010/main" Requires="p14">
          <p:contentPart p14:bwMode="auto" r:id="rId86">
            <p14:nvContentPartPr>
              <p14:cNvPr id="1053461" name=""/>
              <p14:cNvContentPartPr/>
              <p14:nvPr/>
            </p14:nvContentPartPr>
            <p14:xfrm>
              <a:off x="8363674" y="1704814"/>
              <a:ext cx="253402" cy="19126"/>
            </p14:xfrm>
          </p:contentPart>
        </mc:Choice>
        <mc:Fallback>
          <p:sp>
            <p:nvSpPr>
              <p:cNvPr id="1053461" name=""/>
              <p:cNvSpPr/>
              <p:nvPr/>
            </p:nvSpPr>
            <p:spPr>
              <a:xfrm>
                <a:off x="8363674" y="1704814"/>
                <a:ext cx="253402" cy="19126"/>
              </a:xfrm>
            </p:spPr>
          </p:sp>
        </mc:Fallback>
      </mc:AlternateContent>
      <mc:AlternateContent xmlns:mc="http://schemas.openxmlformats.org/markup-compatibility/2006">
        <mc:Choice xmlns:p14="http://schemas.microsoft.com/office/powerpoint/2010/main" Requires="p14">
          <p:contentPart p14:bwMode="auto" r:id="rId87">
            <p14:nvContentPartPr>
              <p14:cNvPr id="1053462" name=""/>
              <p14:cNvContentPartPr/>
              <p14:nvPr/>
            </p14:nvContentPartPr>
            <p14:xfrm>
              <a:off x="8542378" y="1646735"/>
              <a:ext cx="87778" cy="174509"/>
            </p14:xfrm>
          </p:contentPart>
        </mc:Choice>
        <mc:Fallback>
          <p:sp>
            <p:nvSpPr>
              <p:cNvPr id="1053462" name=""/>
              <p:cNvSpPr/>
              <p:nvPr/>
            </p:nvSpPr>
            <p:spPr>
              <a:xfrm>
                <a:off x="8542378" y="1646735"/>
                <a:ext cx="87778" cy="174509"/>
              </a:xfrm>
            </p:spPr>
          </p:sp>
        </mc:Fallback>
      </mc:AlternateContent>
      <mc:AlternateContent xmlns:mc="http://schemas.openxmlformats.org/markup-compatibility/2006">
        <mc:Choice xmlns:p14="http://schemas.microsoft.com/office/powerpoint/2010/main" Requires="p14">
          <p:contentPart p14:bwMode="auto" r:id="rId88">
            <p14:nvContentPartPr>
              <p14:cNvPr id="1053463" name=""/>
              <p14:cNvContentPartPr/>
              <p14:nvPr/>
            </p14:nvContentPartPr>
            <p14:xfrm>
              <a:off x="8658418" y="1654181"/>
              <a:ext cx="200979" cy="587317"/>
            </p14:xfrm>
          </p:contentPart>
        </mc:Choice>
        <mc:Fallback>
          <p:sp>
            <p:nvSpPr>
              <p:cNvPr id="1053463" name=""/>
              <p:cNvSpPr/>
              <p:nvPr/>
            </p:nvSpPr>
            <p:spPr>
              <a:xfrm>
                <a:off x="8658418" y="1654181"/>
                <a:ext cx="200979" cy="587317"/>
              </a:xfrm>
            </p:spPr>
          </p:sp>
        </mc:Fallback>
      </mc:AlternateContent>
      <mc:AlternateContent xmlns:mc="http://schemas.openxmlformats.org/markup-compatibility/2006">
        <mc:Choice xmlns:p14="http://schemas.microsoft.com/office/powerpoint/2010/main" Requires="p14">
          <p:contentPart p14:bwMode="auto" r:id="rId89">
            <p14:nvContentPartPr>
              <p14:cNvPr id="1053464" name=""/>
              <p14:cNvContentPartPr/>
              <p14:nvPr/>
            </p14:nvContentPartPr>
            <p14:xfrm>
              <a:off x="8503144" y="1665102"/>
              <a:ext cx="622559" cy="1213899"/>
            </p14:xfrm>
          </p:contentPart>
        </mc:Choice>
        <mc:Fallback>
          <p:sp>
            <p:nvSpPr>
              <p:cNvPr id="1053464" name=""/>
              <p:cNvSpPr/>
              <p:nvPr/>
            </p:nvSpPr>
            <p:spPr>
              <a:xfrm>
                <a:off x="8503144" y="1665102"/>
                <a:ext cx="622559" cy="1213899"/>
              </a:xfrm>
            </p:spPr>
          </p:sp>
        </mc:Fallback>
      </mc:AlternateContent>
      <mc:AlternateContent xmlns:mc="http://schemas.openxmlformats.org/markup-compatibility/2006">
        <mc:Choice xmlns:p14="http://schemas.microsoft.com/office/powerpoint/2010/main" Requires="p14">
          <p:contentPart p14:bwMode="auto" r:id="rId90">
            <p14:nvContentPartPr>
              <p14:cNvPr id="1053465" name=""/>
              <p14:cNvContentPartPr/>
              <p14:nvPr/>
            </p14:nvContentPartPr>
            <p14:xfrm>
              <a:off x="8835625" y="2317885"/>
              <a:ext cx="287679" cy="370235"/>
            </p14:xfrm>
          </p:contentPart>
        </mc:Choice>
        <mc:Fallback>
          <p:sp>
            <p:nvSpPr>
              <p:cNvPr id="1053465" name=""/>
              <p:cNvSpPr/>
              <p:nvPr/>
            </p:nvSpPr>
            <p:spPr>
              <a:xfrm>
                <a:off x="8835625" y="2317885"/>
                <a:ext cx="287679" cy="370235"/>
              </a:xfrm>
            </p:spPr>
          </p:sp>
        </mc:Fallback>
      </mc:AlternateContent>
      <mc:AlternateContent xmlns:mc="http://schemas.openxmlformats.org/markup-compatibility/2006">
        <mc:Choice xmlns:p14="http://schemas.microsoft.com/office/powerpoint/2010/main" Requires="p14">
          <p:contentPart p14:bwMode="auto" r:id="rId91">
            <p14:nvContentPartPr>
              <p14:cNvPr id="1053466" name=""/>
              <p14:cNvContentPartPr/>
              <p14:nvPr/>
            </p14:nvContentPartPr>
            <p14:xfrm>
              <a:off x="1211981" y="3538320"/>
              <a:ext cx="228700" cy="13599"/>
            </p14:xfrm>
          </p:contentPart>
        </mc:Choice>
        <mc:Fallback>
          <p:sp>
            <p:nvSpPr>
              <p:cNvPr id="1053466" name=""/>
              <p:cNvSpPr/>
              <p:nvPr/>
            </p:nvSpPr>
            <p:spPr>
              <a:xfrm>
                <a:off x="1211981" y="3538320"/>
                <a:ext cx="228700" cy="13599"/>
              </a:xfrm>
            </p:spPr>
          </p:sp>
        </mc:Fallback>
      </mc:AlternateContent>
      <mc:AlternateContent xmlns:mc="http://schemas.openxmlformats.org/markup-compatibility/2006">
        <mc:Choice xmlns:p14="http://schemas.microsoft.com/office/powerpoint/2010/main" Requires="p14">
          <p:contentPart p14:bwMode="auto" r:id="rId92">
            <p14:nvContentPartPr>
              <p14:cNvPr id="1053467" name=""/>
              <p14:cNvContentPartPr/>
              <p14:nvPr/>
            </p14:nvContentPartPr>
            <p14:xfrm>
              <a:off x="1283462" y="3697116"/>
              <a:ext cx="171644" cy="9159"/>
            </p14:xfrm>
          </p:contentPart>
        </mc:Choice>
        <mc:Fallback>
          <p:sp>
            <p:nvSpPr>
              <p:cNvPr id="1053467" name=""/>
              <p:cNvSpPr/>
              <p:nvPr/>
            </p:nvSpPr>
            <p:spPr>
              <a:xfrm>
                <a:off x="1283462" y="3697116"/>
                <a:ext cx="171644" cy="9159"/>
              </a:xfrm>
            </p:spPr>
          </p:sp>
        </mc:Fallback>
      </mc:AlternateContent>
      <mc:AlternateContent xmlns:mc="http://schemas.openxmlformats.org/markup-compatibility/2006">
        <mc:Choice xmlns:p14="http://schemas.microsoft.com/office/powerpoint/2010/main" Requires="p14">
          <p:contentPart p14:bwMode="auto" r:id="rId93">
            <p14:nvContentPartPr>
              <p14:cNvPr id="1053473" name=""/>
              <p14:cNvContentPartPr/>
              <p14:nvPr/>
            </p14:nvContentPartPr>
            <p14:xfrm>
              <a:off x="1711789" y="3222703"/>
              <a:ext cx="205870" cy="400095"/>
            </p14:xfrm>
          </p:contentPart>
        </mc:Choice>
        <mc:Fallback>
          <p:sp>
            <p:nvSpPr>
              <p:cNvPr id="1053473" name=""/>
              <p:cNvSpPr/>
              <p:nvPr/>
            </p:nvSpPr>
            <p:spPr>
              <a:xfrm>
                <a:off x="1711789" y="3222703"/>
                <a:ext cx="205870" cy="400095"/>
              </a:xfrm>
            </p:spPr>
          </p:sp>
        </mc:Fallback>
      </mc:AlternateContent>
      <mc:AlternateContent xmlns:mc="http://schemas.openxmlformats.org/markup-compatibility/2006">
        <mc:Choice xmlns:p14="http://schemas.microsoft.com/office/powerpoint/2010/main" Requires="p14">
          <p:contentPart p14:bwMode="auto" r:id="rId94">
            <p14:nvContentPartPr>
              <p14:cNvPr id="1053474" name=""/>
              <p14:cNvContentPartPr/>
              <p14:nvPr/>
            </p14:nvContentPartPr>
            <p14:xfrm>
              <a:off x="2056082" y="3305814"/>
              <a:ext cx="214444" cy="307031"/>
            </p14:xfrm>
          </p:contentPart>
        </mc:Choice>
        <mc:Fallback>
          <p:sp>
            <p:nvSpPr>
              <p:cNvPr id="1053474" name=""/>
              <p:cNvSpPr/>
              <p:nvPr/>
            </p:nvSpPr>
            <p:spPr>
              <a:xfrm>
                <a:off x="2056082" y="3305814"/>
                <a:ext cx="214444" cy="307031"/>
              </a:xfrm>
            </p:spPr>
          </p:sp>
        </mc:Fallback>
      </mc:AlternateContent>
      <mc:AlternateContent xmlns:mc="http://schemas.openxmlformats.org/markup-compatibility/2006">
        <mc:Choice xmlns:p14="http://schemas.microsoft.com/office/powerpoint/2010/main" Requires="p14">
          <p:contentPart p14:bwMode="auto" r:id="rId95">
            <p14:nvContentPartPr>
              <p14:cNvPr id="1053475" name=""/>
              <p14:cNvContentPartPr/>
              <p14:nvPr/>
            </p14:nvContentPartPr>
            <p14:xfrm>
              <a:off x="2048581" y="3193641"/>
              <a:ext cx="247838" cy="22219"/>
            </p14:xfrm>
          </p:contentPart>
        </mc:Choice>
        <mc:Fallback>
          <p:sp>
            <p:nvSpPr>
              <p:cNvPr id="1053475" name=""/>
              <p:cNvSpPr/>
              <p:nvPr/>
            </p:nvSpPr>
            <p:spPr>
              <a:xfrm>
                <a:off x="2048581" y="3193641"/>
                <a:ext cx="247838" cy="22219"/>
              </a:xfrm>
            </p:spPr>
          </p:sp>
        </mc:Fallback>
      </mc:AlternateContent>
      <mc:AlternateContent xmlns:mc="http://schemas.openxmlformats.org/markup-compatibility/2006">
        <mc:Choice xmlns:p14="http://schemas.microsoft.com/office/powerpoint/2010/main" Requires="p14">
          <p:contentPart p14:bwMode="auto" r:id="rId96">
            <p14:nvContentPartPr>
              <p14:cNvPr id="1053476" name=""/>
              <p14:cNvContentPartPr/>
              <p14:nvPr/>
            </p14:nvContentPartPr>
            <p14:xfrm>
              <a:off x="2206105" y="3124519"/>
              <a:ext cx="146315" cy="133200"/>
            </p14:xfrm>
          </p:contentPart>
        </mc:Choice>
        <mc:Fallback>
          <p:sp>
            <p:nvSpPr>
              <p:cNvPr id="1053476" name=""/>
              <p:cNvSpPr/>
              <p:nvPr/>
            </p:nvSpPr>
            <p:spPr>
              <a:xfrm>
                <a:off x="2206105" y="3124519"/>
                <a:ext cx="146315" cy="133200"/>
              </a:xfrm>
            </p:spPr>
          </p:sp>
        </mc:Fallback>
      </mc:AlternateContent>
      <mc:AlternateContent xmlns:mc="http://schemas.openxmlformats.org/markup-compatibility/2006">
        <mc:Choice xmlns:p14="http://schemas.microsoft.com/office/powerpoint/2010/main" Requires="p14">
          <p:contentPart p14:bwMode="auto" r:id="rId97">
            <p14:nvContentPartPr>
              <p14:cNvPr id="1053477" name=""/>
              <p14:cNvContentPartPr/>
              <p14:nvPr/>
            </p14:nvContentPartPr>
            <p14:xfrm>
              <a:off x="2326159" y="3412445"/>
              <a:ext cx="166226" cy="220193"/>
            </p14:xfrm>
          </p:contentPart>
        </mc:Choice>
        <mc:Fallback>
          <p:sp>
            <p:nvSpPr>
              <p:cNvPr id="1053477" name=""/>
              <p:cNvSpPr/>
              <p:nvPr/>
            </p:nvSpPr>
            <p:spPr>
              <a:xfrm>
                <a:off x="2326159" y="3412445"/>
                <a:ext cx="166226" cy="220193"/>
              </a:xfrm>
            </p:spPr>
          </p:sp>
        </mc:Fallback>
      </mc:AlternateContent>
      <mc:AlternateContent xmlns:mc="http://schemas.openxmlformats.org/markup-compatibility/2006">
        <mc:Choice xmlns:p14="http://schemas.microsoft.com/office/powerpoint/2010/main" Requires="p14">
          <p:contentPart p14:bwMode="auto" r:id="rId98">
            <p14:nvContentPartPr>
              <p14:cNvPr id="1053478" name=""/>
              <p14:cNvContentPartPr/>
              <p14:nvPr/>
            </p14:nvContentPartPr>
            <p14:xfrm>
              <a:off x="2496910" y="3461574"/>
              <a:ext cx="78076" cy="252966"/>
            </p14:xfrm>
          </p:contentPart>
        </mc:Choice>
        <mc:Fallback>
          <p:sp>
            <p:nvSpPr>
              <p:cNvPr id="1053478" name=""/>
              <p:cNvSpPr/>
              <p:nvPr/>
            </p:nvSpPr>
            <p:spPr>
              <a:xfrm>
                <a:off x="2496910" y="3461574"/>
                <a:ext cx="78076" cy="252966"/>
              </a:xfrm>
            </p:spPr>
          </p:sp>
        </mc:Fallback>
      </mc:AlternateContent>
      <mc:AlternateContent xmlns:mc="http://schemas.openxmlformats.org/markup-compatibility/2006">
        <mc:Choice xmlns:p14="http://schemas.microsoft.com/office/powerpoint/2010/main" Requires="p14">
          <p:contentPart p14:bwMode="auto" r:id="rId99">
            <p14:nvContentPartPr>
              <p14:cNvPr id="1053479" name=""/>
              <p14:cNvContentPartPr/>
              <p14:nvPr/>
            </p14:nvContentPartPr>
            <p14:xfrm>
              <a:off x="2610941" y="3466841"/>
              <a:ext cx="126418" cy="248504"/>
            </p14:xfrm>
          </p:contentPart>
        </mc:Choice>
        <mc:Fallback>
          <p:sp>
            <p:nvSpPr>
              <p:cNvPr id="1053479" name=""/>
              <p:cNvSpPr/>
              <p:nvPr/>
            </p:nvSpPr>
            <p:spPr>
              <a:xfrm>
                <a:off x="2610941" y="3466841"/>
                <a:ext cx="126418" cy="248504"/>
              </a:xfrm>
            </p:spPr>
          </p:sp>
        </mc:Fallback>
      </mc:AlternateContent>
      <mc:AlternateContent xmlns:mc="http://schemas.openxmlformats.org/markup-compatibility/2006">
        <mc:Choice xmlns:p14="http://schemas.microsoft.com/office/powerpoint/2010/main" Requires="p14">
          <p:contentPart p14:bwMode="auto" r:id="rId100">
            <p14:nvContentPartPr>
              <p14:cNvPr id="1053480" name=""/>
              <p14:cNvContentPartPr/>
              <p14:nvPr/>
            </p14:nvContentPartPr>
            <p14:xfrm>
              <a:off x="2795218" y="3276666"/>
              <a:ext cx="33042" cy="121146"/>
            </p14:xfrm>
          </p:contentPart>
        </mc:Choice>
        <mc:Fallback>
          <p:sp>
            <p:nvSpPr>
              <p:cNvPr id="1053480" name=""/>
              <p:cNvSpPr/>
              <p:nvPr/>
            </p:nvSpPr>
            <p:spPr>
              <a:xfrm>
                <a:off x="2795218" y="3276666"/>
                <a:ext cx="33042" cy="121146"/>
              </a:xfrm>
            </p:spPr>
          </p:sp>
        </mc:Fallback>
      </mc:AlternateContent>
      <mc:AlternateContent xmlns:mc="http://schemas.openxmlformats.org/markup-compatibility/2006">
        <mc:Choice xmlns:p14="http://schemas.microsoft.com/office/powerpoint/2010/main" Requires="p14">
          <p:contentPart p14:bwMode="auto" r:id="rId101">
            <p14:nvContentPartPr>
              <p14:cNvPr id="1053481" name=""/>
              <p14:cNvContentPartPr/>
              <p14:nvPr/>
            </p14:nvContentPartPr>
            <p14:xfrm>
              <a:off x="1784275" y="3754699"/>
              <a:ext cx="887959" cy="54624"/>
            </p14:xfrm>
          </p:contentPart>
        </mc:Choice>
        <mc:Fallback>
          <p:sp>
            <p:nvSpPr>
              <p:cNvPr id="1053481" name=""/>
              <p:cNvSpPr/>
              <p:nvPr/>
            </p:nvSpPr>
            <p:spPr>
              <a:xfrm>
                <a:off x="1784275" y="3754699"/>
                <a:ext cx="887959" cy="54624"/>
              </a:xfrm>
            </p:spPr>
          </p:sp>
        </mc:Fallback>
      </mc:AlternateContent>
      <mc:AlternateContent xmlns:mc="http://schemas.openxmlformats.org/markup-compatibility/2006">
        <mc:Choice xmlns:p14="http://schemas.microsoft.com/office/powerpoint/2010/main" Requires="p14">
          <p:contentPart p14:bwMode="auto" r:id="rId102">
            <p14:nvContentPartPr>
              <p14:cNvPr id="1053482" name=""/>
              <p14:cNvContentPartPr/>
              <p14:nvPr/>
            </p14:nvContentPartPr>
            <p14:xfrm>
              <a:off x="1934096" y="3906164"/>
              <a:ext cx="281451" cy="250909"/>
            </p14:xfrm>
          </p:contentPart>
        </mc:Choice>
        <mc:Fallback>
          <p:sp>
            <p:nvSpPr>
              <p:cNvPr id="1053482" name=""/>
              <p:cNvSpPr/>
              <p:nvPr/>
            </p:nvSpPr>
            <p:spPr>
              <a:xfrm>
                <a:off x="1934096" y="3906164"/>
                <a:ext cx="281451" cy="250909"/>
              </a:xfrm>
            </p:spPr>
          </p:sp>
        </mc:Fallback>
      </mc:AlternateContent>
      <mc:AlternateContent xmlns:mc="http://schemas.openxmlformats.org/markup-compatibility/2006">
        <mc:Choice xmlns:p14="http://schemas.microsoft.com/office/powerpoint/2010/main" Requires="p14">
          <p:contentPart p14:bwMode="auto" r:id="rId103">
            <p14:nvContentPartPr>
              <p14:cNvPr id="1053483" name=""/>
              <p14:cNvContentPartPr/>
              <p14:nvPr/>
            </p14:nvContentPartPr>
            <p14:xfrm>
              <a:off x="2294857" y="3878302"/>
              <a:ext cx="4350" cy="338044"/>
            </p14:xfrm>
          </p:contentPart>
        </mc:Choice>
        <mc:Fallback>
          <p:sp>
            <p:nvSpPr>
              <p:cNvPr id="1053483" name=""/>
              <p:cNvSpPr/>
              <p:nvPr/>
            </p:nvSpPr>
            <p:spPr>
              <a:xfrm>
                <a:off x="2294857" y="3878302"/>
                <a:ext cx="4350" cy="338044"/>
              </a:xfrm>
            </p:spPr>
          </p:sp>
        </mc:Fallback>
      </mc:AlternateContent>
      <mc:AlternateContent xmlns:mc="http://schemas.openxmlformats.org/markup-compatibility/2006">
        <mc:Choice xmlns:p14="http://schemas.microsoft.com/office/powerpoint/2010/main" Requires="p14">
          <p:contentPart p14:bwMode="auto" r:id="rId104">
            <p14:nvContentPartPr>
              <p14:cNvPr id="1053484" name=""/>
              <p14:cNvContentPartPr/>
              <p14:nvPr/>
            </p14:nvContentPartPr>
            <p14:xfrm>
              <a:off x="2234786" y="4021885"/>
              <a:ext cx="258849" cy="22711"/>
            </p14:xfrm>
          </p:contentPart>
        </mc:Choice>
        <mc:Fallback>
          <p:sp>
            <p:nvSpPr>
              <p:cNvPr id="1053484" name=""/>
              <p:cNvSpPr/>
              <p:nvPr/>
            </p:nvSpPr>
            <p:spPr>
              <a:xfrm>
                <a:off x="2234786" y="4021885"/>
                <a:ext cx="258849" cy="22711"/>
              </a:xfrm>
            </p:spPr>
          </p:sp>
        </mc:Fallback>
      </mc:AlternateContent>
      <mc:AlternateContent xmlns:mc="http://schemas.openxmlformats.org/markup-compatibility/2006">
        <mc:Choice xmlns:p14="http://schemas.microsoft.com/office/powerpoint/2010/main" Requires="p14">
          <p:contentPart p14:bwMode="auto" r:id="rId105">
            <p14:nvContentPartPr>
              <p14:cNvPr id="1053485" name=""/>
              <p14:cNvContentPartPr/>
              <p14:nvPr/>
            </p14:nvContentPartPr>
            <p14:xfrm>
              <a:off x="2615524" y="3450902"/>
              <a:ext cx="277157" cy="794803"/>
            </p14:xfrm>
          </p:contentPart>
        </mc:Choice>
        <mc:Fallback>
          <p:sp>
            <p:nvSpPr>
              <p:cNvPr id="1053485" name=""/>
              <p:cNvSpPr/>
              <p:nvPr/>
            </p:nvSpPr>
            <p:spPr>
              <a:xfrm>
                <a:off x="2615524" y="3450902"/>
                <a:ext cx="277157" cy="794803"/>
              </a:xfrm>
            </p:spPr>
          </p:sp>
        </mc:Fallback>
      </mc:AlternateContent>
      <mc:AlternateContent xmlns:mc="http://schemas.openxmlformats.org/markup-compatibility/2006">
        <mc:Choice xmlns:p14="http://schemas.microsoft.com/office/powerpoint/2010/main" Requires="p14">
          <p:contentPart p14:bwMode="auto" r:id="rId106">
            <p14:nvContentPartPr>
              <p14:cNvPr id="1053486" name=""/>
              <p14:cNvContentPartPr/>
              <p14:nvPr/>
            </p14:nvContentPartPr>
            <p14:xfrm>
              <a:off x="2822736" y="3821727"/>
              <a:ext cx="134790" cy="264702"/>
            </p14:xfrm>
          </p:contentPart>
        </mc:Choice>
        <mc:Fallback>
          <p:sp>
            <p:nvSpPr>
              <p:cNvPr id="1053486" name=""/>
              <p:cNvSpPr/>
              <p:nvPr/>
            </p:nvSpPr>
            <p:spPr>
              <a:xfrm>
                <a:off x="2822736" y="3821727"/>
                <a:ext cx="134790" cy="264702"/>
              </a:xfrm>
            </p:spPr>
          </p:sp>
        </mc:Fallback>
      </mc:AlternateContent>
      <mc:AlternateContent xmlns:mc="http://schemas.openxmlformats.org/markup-compatibility/2006">
        <mc:Choice xmlns:p14="http://schemas.microsoft.com/office/powerpoint/2010/main" Requires="p14">
          <p:contentPart p14:bwMode="auto" r:id="rId107">
            <p14:nvContentPartPr>
              <p14:cNvPr id="1053487" name=""/>
              <p14:cNvContentPartPr/>
              <p14:nvPr/>
            </p14:nvContentPartPr>
            <p14:xfrm>
              <a:off x="2990739" y="3689919"/>
              <a:ext cx="30786" cy="121117"/>
            </p14:xfrm>
          </p:contentPart>
        </mc:Choice>
        <mc:Fallback>
          <p:sp>
            <p:nvSpPr>
              <p:cNvPr id="1053487" name=""/>
              <p:cNvSpPr/>
              <p:nvPr/>
            </p:nvSpPr>
            <p:spPr>
              <a:xfrm>
                <a:off x="2990739" y="3689919"/>
                <a:ext cx="30786" cy="121117"/>
              </a:xfrm>
            </p:spPr>
          </p:sp>
        </mc:Fallback>
      </mc:AlternateContent>
      <mc:AlternateContent xmlns:mc="http://schemas.openxmlformats.org/markup-compatibility/2006">
        <mc:Choice xmlns:p14="http://schemas.microsoft.com/office/powerpoint/2010/main" Requires="p14">
          <p:contentPart p14:bwMode="auto" r:id="rId108">
            <p14:nvContentPartPr>
              <p14:cNvPr id="1053488" name=""/>
              <p14:cNvContentPartPr/>
              <p14:nvPr/>
            </p14:nvContentPartPr>
            <p14:xfrm>
              <a:off x="3164488" y="3798630"/>
              <a:ext cx="189215" cy="460"/>
            </p14:xfrm>
          </p:contentPart>
        </mc:Choice>
        <mc:Fallback>
          <p:sp>
            <p:nvSpPr>
              <p:cNvPr id="1053488" name=""/>
              <p:cNvSpPr/>
              <p:nvPr/>
            </p:nvSpPr>
            <p:spPr>
              <a:xfrm>
                <a:off x="3164488" y="3798630"/>
                <a:ext cx="189215" cy="460"/>
              </a:xfrm>
            </p:spPr>
          </p:sp>
        </mc:Fallback>
      </mc:AlternateContent>
      <mc:AlternateContent xmlns:mc="http://schemas.openxmlformats.org/markup-compatibility/2006">
        <mc:Choice xmlns:p14="http://schemas.microsoft.com/office/powerpoint/2010/main" Requires="p14">
          <p:contentPart p14:bwMode="auto" r:id="rId109">
            <p14:nvContentPartPr>
              <p14:cNvPr id="1053489" name=""/>
              <p14:cNvContentPartPr/>
              <p14:nvPr/>
            </p14:nvContentPartPr>
            <p14:xfrm>
              <a:off x="3235563" y="3697116"/>
              <a:ext cx="8383" cy="218552"/>
            </p14:xfrm>
          </p:contentPart>
        </mc:Choice>
        <mc:Fallback>
          <p:sp>
            <p:nvSpPr>
              <p:cNvPr id="1053489" name=""/>
              <p:cNvSpPr/>
              <p:nvPr/>
            </p:nvSpPr>
            <p:spPr>
              <a:xfrm>
                <a:off x="3235563" y="3697116"/>
                <a:ext cx="8383" cy="218552"/>
              </a:xfrm>
            </p:spPr>
          </p:sp>
        </mc:Fallback>
      </mc:AlternateContent>
      <mc:AlternateContent xmlns:mc="http://schemas.openxmlformats.org/markup-compatibility/2006">
        <mc:Choice xmlns:p14="http://schemas.microsoft.com/office/powerpoint/2010/main" Requires="p14">
          <p:contentPart p14:bwMode="auto" r:id="rId110">
            <p14:nvContentPartPr>
              <p14:cNvPr id="1053490" name=""/>
              <p14:cNvContentPartPr/>
              <p14:nvPr/>
            </p14:nvContentPartPr>
            <p14:xfrm>
              <a:off x="3421734" y="3510213"/>
              <a:ext cx="380808" cy="345321"/>
            </p14:xfrm>
          </p:contentPart>
        </mc:Choice>
        <mc:Fallback>
          <p:sp>
            <p:nvSpPr>
              <p:cNvPr id="1053490" name=""/>
              <p:cNvSpPr/>
              <p:nvPr/>
            </p:nvSpPr>
            <p:spPr>
              <a:xfrm>
                <a:off x="3421734" y="3510213"/>
                <a:ext cx="380808" cy="345321"/>
              </a:xfrm>
            </p:spPr>
          </p:sp>
        </mc:Fallback>
      </mc:AlternateContent>
      <mc:AlternateContent xmlns:mc="http://schemas.openxmlformats.org/markup-compatibility/2006">
        <mc:Choice xmlns:p14="http://schemas.microsoft.com/office/powerpoint/2010/main" Requires="p14">
          <p:contentPart p14:bwMode="auto" r:id="rId111">
            <p14:nvContentPartPr>
              <p14:cNvPr id="1053491" name=""/>
              <p14:cNvContentPartPr/>
              <p14:nvPr/>
            </p14:nvContentPartPr>
            <p14:xfrm>
              <a:off x="3528956" y="3392823"/>
              <a:ext cx="271806" cy="6949"/>
            </p14:xfrm>
          </p:contentPart>
        </mc:Choice>
        <mc:Fallback>
          <p:sp>
            <p:nvSpPr>
              <p:cNvPr id="1053491" name=""/>
              <p:cNvSpPr/>
              <p:nvPr/>
            </p:nvSpPr>
            <p:spPr>
              <a:xfrm>
                <a:off x="3528956" y="3392823"/>
                <a:ext cx="271806" cy="6949"/>
              </a:xfrm>
            </p:spPr>
          </p:sp>
        </mc:Fallback>
      </mc:AlternateContent>
      <mc:AlternateContent xmlns:mc="http://schemas.openxmlformats.org/markup-compatibility/2006">
        <mc:Choice xmlns:p14="http://schemas.microsoft.com/office/powerpoint/2010/main" Requires="p14">
          <p:contentPart p14:bwMode="auto" r:id="rId112">
            <p14:nvContentPartPr>
              <p14:cNvPr id="1053492" name=""/>
              <p14:cNvContentPartPr/>
              <p14:nvPr/>
            </p14:nvContentPartPr>
            <p14:xfrm>
              <a:off x="3657800" y="3312902"/>
              <a:ext cx="176476" cy="177174"/>
            </p14:xfrm>
          </p:contentPart>
        </mc:Choice>
        <mc:Fallback>
          <p:sp>
            <p:nvSpPr>
              <p:cNvPr id="1053492" name=""/>
              <p:cNvSpPr/>
              <p:nvPr/>
            </p:nvSpPr>
            <p:spPr>
              <a:xfrm>
                <a:off x="3657800" y="3312902"/>
                <a:ext cx="176476" cy="177174"/>
              </a:xfrm>
            </p:spPr>
          </p:sp>
        </mc:Fallback>
      </mc:AlternateContent>
      <mc:AlternateContent xmlns:mc="http://schemas.openxmlformats.org/markup-compatibility/2006">
        <mc:Choice xmlns:p14="http://schemas.microsoft.com/office/powerpoint/2010/main" Requires="p14">
          <p:contentPart p14:bwMode="auto" r:id="rId113">
            <p14:nvContentPartPr>
              <p14:cNvPr id="1053493" name=""/>
              <p14:cNvContentPartPr/>
              <p14:nvPr/>
            </p14:nvContentPartPr>
            <p14:xfrm>
              <a:off x="3787925" y="3696787"/>
              <a:ext cx="196164" cy="294757"/>
            </p14:xfrm>
          </p:contentPart>
        </mc:Choice>
        <mc:Fallback>
          <p:sp>
            <p:nvSpPr>
              <p:cNvPr id="1053493" name=""/>
              <p:cNvSpPr/>
              <p:nvPr/>
            </p:nvSpPr>
            <p:spPr>
              <a:xfrm>
                <a:off x="3787925" y="3696787"/>
                <a:ext cx="196164" cy="294757"/>
              </a:xfrm>
            </p:spPr>
          </p:sp>
        </mc:Fallback>
      </mc:AlternateContent>
      <mc:AlternateContent xmlns:mc="http://schemas.openxmlformats.org/markup-compatibility/2006">
        <mc:Choice xmlns:p14="http://schemas.microsoft.com/office/powerpoint/2010/main" Requires="p14">
          <p:contentPart p14:bwMode="auto" r:id="rId114">
            <p14:nvContentPartPr>
              <p14:cNvPr id="1053494" name=""/>
              <p14:cNvContentPartPr/>
              <p14:nvPr/>
            </p14:nvContentPartPr>
            <p14:xfrm>
              <a:off x="3936666" y="3559117"/>
              <a:ext cx="35740" cy="79672"/>
            </p14:xfrm>
          </p:contentPart>
        </mc:Choice>
        <mc:Fallback>
          <p:sp>
            <p:nvSpPr>
              <p:cNvPr id="1053494" name=""/>
              <p:cNvSpPr/>
              <p:nvPr/>
            </p:nvSpPr>
            <p:spPr>
              <a:xfrm>
                <a:off x="3936666" y="3559117"/>
                <a:ext cx="35740" cy="79672"/>
              </a:xfrm>
            </p:spPr>
          </p:sp>
        </mc:Fallback>
      </mc:AlternateContent>
      <mc:AlternateContent xmlns:mc="http://schemas.openxmlformats.org/markup-compatibility/2006">
        <mc:Choice xmlns:p14="http://schemas.microsoft.com/office/powerpoint/2010/main" Requires="p14">
          <p:contentPart p14:bwMode="auto" r:id="rId115">
            <p14:nvContentPartPr>
              <p14:cNvPr id="1053495" name=""/>
              <p14:cNvContentPartPr/>
              <p14:nvPr/>
            </p14:nvContentPartPr>
            <p14:xfrm>
              <a:off x="4007955" y="3718462"/>
              <a:ext cx="79176" cy="301733"/>
            </p14:xfrm>
          </p:contentPart>
        </mc:Choice>
        <mc:Fallback>
          <p:sp>
            <p:nvSpPr>
              <p:cNvPr id="1053495" name=""/>
              <p:cNvSpPr/>
              <p:nvPr/>
            </p:nvSpPr>
            <p:spPr>
              <a:xfrm>
                <a:off x="4007955" y="3718462"/>
                <a:ext cx="79176" cy="301733"/>
              </a:xfrm>
            </p:spPr>
          </p:sp>
        </mc:Fallback>
      </mc:AlternateContent>
      <mc:AlternateContent xmlns:mc="http://schemas.openxmlformats.org/markup-compatibility/2006">
        <mc:Choice xmlns:p14="http://schemas.microsoft.com/office/powerpoint/2010/main" Requires="p14">
          <p:contentPart p14:bwMode="auto" r:id="rId116">
            <p14:nvContentPartPr>
              <p14:cNvPr id="1053496" name=""/>
              <p14:cNvContentPartPr/>
              <p14:nvPr/>
            </p14:nvContentPartPr>
            <p14:xfrm>
              <a:off x="4129932" y="3863659"/>
              <a:ext cx="20836" cy="226710"/>
            </p14:xfrm>
          </p:contentPart>
        </mc:Choice>
        <mc:Fallback>
          <p:sp>
            <p:nvSpPr>
              <p:cNvPr id="1053496" name=""/>
              <p:cNvSpPr/>
              <p:nvPr/>
            </p:nvSpPr>
            <p:spPr>
              <a:xfrm>
                <a:off x="4129932" y="3863659"/>
                <a:ext cx="20836" cy="226710"/>
              </a:xfrm>
            </p:spPr>
          </p:sp>
        </mc:Fallback>
      </mc:AlternateContent>
      <mc:AlternateContent xmlns:mc="http://schemas.openxmlformats.org/markup-compatibility/2006">
        <mc:Choice xmlns:p14="http://schemas.microsoft.com/office/powerpoint/2010/main" Requires="p14">
          <p:contentPart p14:bwMode="auto" r:id="rId117">
            <p14:nvContentPartPr>
              <p14:cNvPr id="1053497" name=""/>
              <p14:cNvContentPartPr/>
              <p14:nvPr/>
            </p14:nvContentPartPr>
            <p14:xfrm>
              <a:off x="4108310" y="3804065"/>
              <a:ext cx="165687" cy="220029"/>
            </p14:xfrm>
          </p:contentPart>
        </mc:Choice>
        <mc:Fallback>
          <p:sp>
            <p:nvSpPr>
              <p:cNvPr id="1053497" name=""/>
              <p:cNvSpPr/>
              <p:nvPr/>
            </p:nvSpPr>
            <p:spPr>
              <a:xfrm>
                <a:off x="4108310" y="3804065"/>
                <a:ext cx="165687" cy="220029"/>
              </a:xfrm>
            </p:spPr>
          </p:sp>
        </mc:Fallback>
      </mc:AlternateContent>
      <mc:AlternateContent xmlns:mc="http://schemas.openxmlformats.org/markup-compatibility/2006">
        <mc:Choice xmlns:p14="http://schemas.microsoft.com/office/powerpoint/2010/main" Requires="p14">
          <p:contentPart p14:bwMode="auto" r:id="rId118">
            <p14:nvContentPartPr>
              <p14:cNvPr id="1053498" name=""/>
              <p14:cNvContentPartPr/>
              <p14:nvPr/>
            </p14:nvContentPartPr>
            <p14:xfrm>
              <a:off x="4337853" y="3689919"/>
              <a:ext cx="63885" cy="212439"/>
            </p14:xfrm>
          </p:contentPart>
        </mc:Choice>
        <mc:Fallback>
          <p:sp>
            <p:nvSpPr>
              <p:cNvPr id="1053498" name=""/>
              <p:cNvSpPr/>
              <p:nvPr/>
            </p:nvSpPr>
            <p:spPr>
              <a:xfrm>
                <a:off x="4337853" y="3689919"/>
                <a:ext cx="63885" cy="212439"/>
              </a:xfrm>
            </p:spPr>
          </p:sp>
        </mc:Fallback>
      </mc:AlternateContent>
      <mc:AlternateContent xmlns:mc="http://schemas.openxmlformats.org/markup-compatibility/2006">
        <mc:Choice xmlns:p14="http://schemas.microsoft.com/office/powerpoint/2010/main" Requires="p14">
          <p:contentPart p14:bwMode="auto" r:id="rId119">
            <p14:nvContentPartPr>
              <p14:cNvPr id="1053499" name=""/>
              <p14:cNvContentPartPr/>
              <p14:nvPr/>
            </p14:nvContentPartPr>
            <p14:xfrm>
              <a:off x="4394678" y="3689919"/>
              <a:ext cx="124520" cy="194432"/>
            </p14:xfrm>
          </p:contentPart>
        </mc:Choice>
        <mc:Fallback>
          <p:sp>
            <p:nvSpPr>
              <p:cNvPr id="1053499" name=""/>
              <p:cNvSpPr/>
              <p:nvPr/>
            </p:nvSpPr>
            <p:spPr>
              <a:xfrm>
                <a:off x="4394678" y="3689919"/>
                <a:ext cx="124520" cy="194432"/>
              </a:xfrm>
            </p:spPr>
          </p:sp>
        </mc:Fallback>
      </mc:AlternateContent>
      <mc:AlternateContent xmlns:mc="http://schemas.openxmlformats.org/markup-compatibility/2006">
        <mc:Choice xmlns:p14="http://schemas.microsoft.com/office/powerpoint/2010/main" Requires="p14">
          <p:contentPart p14:bwMode="auto" r:id="rId120">
            <p14:nvContentPartPr>
              <p14:cNvPr id="1053500" name=""/>
              <p14:cNvContentPartPr/>
              <p14:nvPr/>
            </p14:nvContentPartPr>
            <p14:xfrm>
              <a:off x="4566323" y="3647406"/>
              <a:ext cx="250185" cy="235515"/>
            </p14:xfrm>
          </p:contentPart>
        </mc:Choice>
        <mc:Fallback>
          <p:sp>
            <p:nvSpPr>
              <p:cNvPr id="1053500" name=""/>
              <p:cNvSpPr/>
              <p:nvPr/>
            </p:nvSpPr>
            <p:spPr>
              <a:xfrm>
                <a:off x="4566323" y="3647406"/>
                <a:ext cx="250185" cy="235515"/>
              </a:xfrm>
            </p:spPr>
          </p:sp>
        </mc:Fallback>
      </mc:AlternateContent>
      <mc:AlternateContent xmlns:mc="http://schemas.openxmlformats.org/markup-compatibility/2006">
        <mc:Choice xmlns:p14="http://schemas.microsoft.com/office/powerpoint/2010/main" Requires="p14">
          <p:contentPart p14:bwMode="auto" r:id="rId121">
            <p14:nvContentPartPr>
              <p14:cNvPr id="1053501" name=""/>
              <p14:cNvContentPartPr/>
              <p14:nvPr/>
            </p14:nvContentPartPr>
            <p14:xfrm>
              <a:off x="4523081" y="3474726"/>
              <a:ext cx="277462" cy="9239"/>
            </p14:xfrm>
          </p:contentPart>
        </mc:Choice>
        <mc:Fallback>
          <p:sp>
            <p:nvSpPr>
              <p:cNvPr id="1053501" name=""/>
              <p:cNvSpPr/>
              <p:nvPr/>
            </p:nvSpPr>
            <p:spPr>
              <a:xfrm>
                <a:off x="4523081" y="3474726"/>
                <a:ext cx="277462" cy="9239"/>
              </a:xfrm>
            </p:spPr>
          </p:sp>
        </mc:Fallback>
      </mc:AlternateContent>
      <mc:AlternateContent xmlns:mc="http://schemas.openxmlformats.org/markup-compatibility/2006">
        <mc:Choice xmlns:p14="http://schemas.microsoft.com/office/powerpoint/2010/main" Requires="p14">
          <p:contentPart p14:bwMode="auto" r:id="rId122">
            <p14:nvContentPartPr>
              <p14:cNvPr id="1053502" name=""/>
              <p14:cNvContentPartPr/>
              <p14:nvPr/>
            </p14:nvContentPartPr>
            <p14:xfrm>
              <a:off x="4716346" y="3399773"/>
              <a:ext cx="134160" cy="166790"/>
            </p14:xfrm>
          </p:contentPart>
        </mc:Choice>
        <mc:Fallback>
          <p:sp>
            <p:nvSpPr>
              <p:cNvPr id="1053502" name=""/>
              <p:cNvSpPr/>
              <p:nvPr/>
            </p:nvSpPr>
            <p:spPr>
              <a:xfrm>
                <a:off x="4716346" y="3399773"/>
                <a:ext cx="134160" cy="166790"/>
              </a:xfrm>
            </p:spPr>
          </p:sp>
        </mc:Fallback>
      </mc:AlternateContent>
      <mc:AlternateContent xmlns:mc="http://schemas.openxmlformats.org/markup-compatibility/2006">
        <mc:Choice xmlns:p14="http://schemas.microsoft.com/office/powerpoint/2010/main" Requires="p14">
          <p:contentPart p14:bwMode="auto" r:id="rId123">
            <p14:nvContentPartPr>
              <p14:cNvPr id="1053503" name=""/>
              <p14:cNvContentPartPr/>
              <p14:nvPr/>
            </p14:nvContentPartPr>
            <p14:xfrm>
              <a:off x="4816664" y="3785589"/>
              <a:ext cx="146938" cy="190973"/>
            </p14:xfrm>
          </p:contentPart>
        </mc:Choice>
        <mc:Fallback>
          <p:sp>
            <p:nvSpPr>
              <p:cNvPr id="1053503" name=""/>
              <p:cNvSpPr/>
              <p:nvPr/>
            </p:nvSpPr>
            <p:spPr>
              <a:xfrm>
                <a:off x="4816664" y="3785589"/>
                <a:ext cx="146938" cy="190973"/>
              </a:xfrm>
            </p:spPr>
          </p:sp>
        </mc:Fallback>
      </mc:AlternateContent>
      <mc:AlternateContent xmlns:mc="http://schemas.openxmlformats.org/markup-compatibility/2006">
        <mc:Choice xmlns:p14="http://schemas.microsoft.com/office/powerpoint/2010/main" Requires="p14">
          <p:contentPart p14:bwMode="auto" r:id="rId124">
            <p14:nvContentPartPr>
              <p14:cNvPr id="1053504" name=""/>
              <p14:cNvContentPartPr/>
              <p14:nvPr/>
            </p14:nvContentPartPr>
            <p14:xfrm>
              <a:off x="4973959" y="3740303"/>
              <a:ext cx="92734" cy="374755"/>
            </p14:xfrm>
          </p:contentPart>
        </mc:Choice>
        <mc:Fallback>
          <p:sp>
            <p:nvSpPr>
              <p:cNvPr id="1053504" name=""/>
              <p:cNvSpPr/>
              <p:nvPr/>
            </p:nvSpPr>
            <p:spPr>
              <a:xfrm>
                <a:off x="4973959" y="3740303"/>
                <a:ext cx="92734" cy="374755"/>
              </a:xfrm>
            </p:spPr>
          </p:sp>
        </mc:Fallback>
      </mc:AlternateContent>
      <mc:AlternateContent xmlns:mc="http://schemas.openxmlformats.org/markup-compatibility/2006">
        <mc:Choice xmlns:p14="http://schemas.microsoft.com/office/powerpoint/2010/main" Requires="p14">
          <p:contentPart p14:bwMode="auto" r:id="rId125">
            <p14:nvContentPartPr>
              <p14:cNvPr id="1053505" name=""/>
              <p14:cNvContentPartPr/>
              <p14:nvPr/>
            </p14:nvContentPartPr>
            <p14:xfrm>
              <a:off x="5078659" y="3808970"/>
              <a:ext cx="128472" cy="294776"/>
            </p14:xfrm>
          </p:contentPart>
        </mc:Choice>
        <mc:Fallback>
          <p:sp>
            <p:nvSpPr>
              <p:cNvPr id="1053505" name=""/>
              <p:cNvSpPr/>
              <p:nvPr/>
            </p:nvSpPr>
            <p:spPr>
              <a:xfrm>
                <a:off x="5078659" y="3808970"/>
                <a:ext cx="128472" cy="294776"/>
              </a:xfrm>
            </p:spPr>
          </p:sp>
        </mc:Fallback>
      </mc:AlternateContent>
      <mc:AlternateContent xmlns:mc="http://schemas.openxmlformats.org/markup-compatibility/2006">
        <mc:Choice xmlns:p14="http://schemas.microsoft.com/office/powerpoint/2010/main" Requires="p14">
          <p:contentPart p14:bwMode="auto" r:id="rId126">
            <p14:nvContentPartPr>
              <p14:cNvPr id="1053506" name=""/>
              <p14:cNvContentPartPr/>
              <p14:nvPr/>
            </p14:nvContentPartPr>
            <p14:xfrm>
              <a:off x="5250912" y="3718462"/>
              <a:ext cx="30226" cy="126738"/>
            </p14:xfrm>
          </p:contentPart>
        </mc:Choice>
        <mc:Fallback>
          <p:sp>
            <p:nvSpPr>
              <p:cNvPr id="1053506" name=""/>
              <p:cNvSpPr/>
              <p:nvPr/>
            </p:nvSpPr>
            <p:spPr>
              <a:xfrm>
                <a:off x="5250912" y="3718462"/>
                <a:ext cx="30226" cy="126738"/>
              </a:xfrm>
            </p:spPr>
          </p:sp>
        </mc:Fallback>
      </mc:AlternateContent>
      <mc:AlternateContent xmlns:mc="http://schemas.openxmlformats.org/markup-compatibility/2006">
        <mc:Choice xmlns:p14="http://schemas.microsoft.com/office/powerpoint/2010/main" Requires="p14">
          <p:contentPart p14:bwMode="auto" r:id="rId127">
            <p14:nvContentPartPr>
              <p14:cNvPr id="1053507" name=""/>
              <p14:cNvContentPartPr/>
              <p14:nvPr/>
            </p14:nvContentPartPr>
            <p14:xfrm>
              <a:off x="5496025" y="3831373"/>
              <a:ext cx="281302" cy="21268"/>
            </p14:xfrm>
          </p:contentPart>
        </mc:Choice>
        <mc:Fallback>
          <p:sp>
            <p:nvSpPr>
              <p:cNvPr id="1053507" name=""/>
              <p:cNvSpPr/>
              <p:nvPr/>
            </p:nvSpPr>
            <p:spPr>
              <a:xfrm>
                <a:off x="5496025" y="3831373"/>
                <a:ext cx="281302" cy="21268"/>
              </a:xfrm>
            </p:spPr>
          </p:sp>
        </mc:Fallback>
      </mc:AlternateContent>
      <mc:AlternateContent xmlns:mc="http://schemas.openxmlformats.org/markup-compatibility/2006">
        <mc:Choice xmlns:p14="http://schemas.microsoft.com/office/powerpoint/2010/main" Requires="p14">
          <p:contentPart p14:bwMode="auto" r:id="rId128">
            <p14:nvContentPartPr>
              <p14:cNvPr id="1053508" name=""/>
              <p14:cNvContentPartPr/>
              <p14:nvPr/>
            </p14:nvContentPartPr>
            <p14:xfrm>
              <a:off x="5617367" y="3762145"/>
              <a:ext cx="16392" cy="217422"/>
            </p14:xfrm>
          </p:contentPart>
        </mc:Choice>
        <mc:Fallback>
          <p:sp>
            <p:nvSpPr>
              <p:cNvPr id="1053508" name=""/>
              <p:cNvSpPr/>
              <p:nvPr/>
            </p:nvSpPr>
            <p:spPr>
              <a:xfrm>
                <a:off x="5617367" y="3762145"/>
                <a:ext cx="16392" cy="217422"/>
              </a:xfrm>
            </p:spPr>
          </p:sp>
        </mc:Fallback>
      </mc:AlternateContent>
      <mc:AlternateContent xmlns:mc="http://schemas.openxmlformats.org/markup-compatibility/2006">
        <mc:Choice xmlns:p14="http://schemas.microsoft.com/office/powerpoint/2010/main" Requires="p14">
          <p:contentPart p14:bwMode="auto" r:id="rId129">
            <p14:nvContentPartPr>
              <p14:cNvPr id="1053509" name=""/>
              <p14:cNvContentPartPr/>
              <p14:nvPr/>
            </p14:nvContentPartPr>
            <p14:xfrm>
              <a:off x="5893685" y="3617160"/>
              <a:ext cx="257261" cy="256990"/>
            </p14:xfrm>
          </p:contentPart>
        </mc:Choice>
        <mc:Fallback>
          <p:sp>
            <p:nvSpPr>
              <p:cNvPr id="1053509" name=""/>
              <p:cNvSpPr/>
              <p:nvPr/>
            </p:nvSpPr>
            <p:spPr>
              <a:xfrm>
                <a:off x="5893685" y="3617160"/>
                <a:ext cx="257261" cy="256990"/>
              </a:xfrm>
            </p:spPr>
          </p:sp>
        </mc:Fallback>
      </mc:AlternateContent>
      <mc:AlternateContent xmlns:mc="http://schemas.openxmlformats.org/markup-compatibility/2006">
        <mc:Choice xmlns:p14="http://schemas.microsoft.com/office/powerpoint/2010/main" Requires="p14">
          <p:contentPart p14:bwMode="auto" r:id="rId130">
            <p14:nvContentPartPr>
              <p14:cNvPr id="1053510" name=""/>
              <p14:cNvContentPartPr/>
              <p14:nvPr/>
            </p14:nvContentPartPr>
            <p14:xfrm>
              <a:off x="5882114" y="3457851"/>
              <a:ext cx="301023" cy="9579"/>
            </p14:xfrm>
          </p:contentPart>
        </mc:Choice>
        <mc:Fallback>
          <p:sp>
            <p:nvSpPr>
              <p:cNvPr id="1053510" name=""/>
              <p:cNvSpPr/>
              <p:nvPr/>
            </p:nvSpPr>
            <p:spPr>
              <a:xfrm>
                <a:off x="5882114" y="3457851"/>
                <a:ext cx="301023" cy="9579"/>
              </a:xfrm>
            </p:spPr>
          </p:sp>
        </mc:Fallback>
      </mc:AlternateContent>
      <mc:AlternateContent xmlns:mc="http://schemas.openxmlformats.org/markup-compatibility/2006">
        <mc:Choice xmlns:p14="http://schemas.microsoft.com/office/powerpoint/2010/main" Requires="p14">
          <p:contentPart p14:bwMode="auto" r:id="rId131">
            <p14:nvContentPartPr>
              <p14:cNvPr id="1053511" name=""/>
              <p14:cNvContentPartPr/>
              <p14:nvPr/>
            </p14:nvContentPartPr>
            <p14:xfrm>
              <a:off x="6046698" y="3356338"/>
              <a:ext cx="174682" cy="206869"/>
            </p14:xfrm>
          </p:contentPart>
        </mc:Choice>
        <mc:Fallback>
          <p:sp>
            <p:nvSpPr>
              <p:cNvPr id="1053511" name=""/>
              <p:cNvSpPr/>
              <p:nvPr/>
            </p:nvSpPr>
            <p:spPr>
              <a:xfrm>
                <a:off x="6046698" y="3356338"/>
                <a:ext cx="174682" cy="206869"/>
              </a:xfrm>
            </p:spPr>
          </p:sp>
        </mc:Fallback>
      </mc:AlternateContent>
      <mc:AlternateContent xmlns:mc="http://schemas.openxmlformats.org/markup-compatibility/2006">
        <mc:Choice xmlns:p14="http://schemas.microsoft.com/office/powerpoint/2010/main" Requires="p14">
          <p:contentPart p14:bwMode="auto" r:id="rId132">
            <p14:nvContentPartPr>
              <p14:cNvPr id="1053512" name=""/>
              <p14:cNvContentPartPr/>
              <p14:nvPr/>
            </p14:nvContentPartPr>
            <p14:xfrm>
              <a:off x="6240029" y="3834174"/>
              <a:ext cx="138029" cy="208451"/>
            </p14:xfrm>
          </p:contentPart>
        </mc:Choice>
        <mc:Fallback>
          <p:sp>
            <p:nvSpPr>
              <p:cNvPr id="1053512" name=""/>
              <p:cNvSpPr/>
              <p:nvPr/>
            </p:nvSpPr>
            <p:spPr>
              <a:xfrm>
                <a:off x="6240029" y="3834174"/>
                <a:ext cx="138029" cy="208451"/>
              </a:xfrm>
            </p:spPr>
          </p:sp>
        </mc:Fallback>
      </mc:AlternateContent>
      <mc:AlternateContent xmlns:mc="http://schemas.openxmlformats.org/markup-compatibility/2006">
        <mc:Choice xmlns:p14="http://schemas.microsoft.com/office/powerpoint/2010/main" Requires="p14">
          <p:contentPart p14:bwMode="auto" r:id="rId133">
            <p14:nvContentPartPr>
              <p14:cNvPr id="1053513" name=""/>
              <p14:cNvContentPartPr/>
              <p14:nvPr/>
            </p14:nvContentPartPr>
            <p14:xfrm>
              <a:off x="6305063" y="3646483"/>
              <a:ext cx="70362" cy="101226"/>
            </p14:xfrm>
          </p:contentPart>
        </mc:Choice>
        <mc:Fallback>
          <p:sp>
            <p:nvSpPr>
              <p:cNvPr id="1053513" name=""/>
              <p:cNvSpPr/>
              <p:nvPr/>
            </p:nvSpPr>
            <p:spPr>
              <a:xfrm>
                <a:off x="6305063" y="3646483"/>
                <a:ext cx="70362" cy="101226"/>
              </a:xfrm>
            </p:spPr>
          </p:sp>
        </mc:Fallback>
      </mc:AlternateContent>
      <mc:AlternateContent xmlns:mc="http://schemas.openxmlformats.org/markup-compatibility/2006">
        <mc:Choice xmlns:p14="http://schemas.microsoft.com/office/powerpoint/2010/main" Requires="p14">
          <p:contentPart p14:bwMode="auto" r:id="rId134">
            <p14:nvContentPartPr>
              <p14:cNvPr id="1053514" name=""/>
              <p14:cNvContentPartPr/>
              <p14:nvPr/>
            </p14:nvContentPartPr>
            <p14:xfrm>
              <a:off x="6361565" y="3798630"/>
              <a:ext cx="128143" cy="417563"/>
            </p14:xfrm>
          </p:contentPart>
        </mc:Choice>
        <mc:Fallback>
          <p:sp>
            <p:nvSpPr>
              <p:cNvPr id="1053514" name=""/>
              <p:cNvSpPr/>
              <p:nvPr/>
            </p:nvSpPr>
            <p:spPr>
              <a:xfrm>
                <a:off x="6361565" y="3798630"/>
                <a:ext cx="128143" cy="417563"/>
              </a:xfrm>
            </p:spPr>
          </p:sp>
        </mc:Fallback>
      </mc:AlternateContent>
      <mc:AlternateContent xmlns:mc="http://schemas.openxmlformats.org/markup-compatibility/2006">
        <mc:Choice xmlns:p14="http://schemas.microsoft.com/office/powerpoint/2010/main" Requires="p14">
          <p:contentPart p14:bwMode="auto" r:id="rId135">
            <p14:nvContentPartPr>
              <p14:cNvPr id="1053515" name=""/>
              <p14:cNvContentPartPr/>
              <p14:nvPr/>
            </p14:nvContentPartPr>
            <p14:xfrm>
              <a:off x="6476064" y="3943485"/>
              <a:ext cx="116347" cy="289245"/>
            </p14:xfrm>
          </p:contentPart>
        </mc:Choice>
        <mc:Fallback>
          <p:sp>
            <p:nvSpPr>
              <p:cNvPr id="1053515" name=""/>
              <p:cNvSpPr/>
              <p:nvPr/>
            </p:nvSpPr>
            <p:spPr>
              <a:xfrm>
                <a:off x="6476064" y="3943485"/>
                <a:ext cx="116347" cy="289245"/>
              </a:xfrm>
            </p:spPr>
          </p:sp>
        </mc:Fallback>
      </mc:AlternateContent>
      <mc:AlternateContent xmlns:mc="http://schemas.openxmlformats.org/markup-compatibility/2006">
        <mc:Choice xmlns:p14="http://schemas.microsoft.com/office/powerpoint/2010/main" Requires="p14">
          <p:contentPart p14:bwMode="auto" r:id="rId136">
            <p14:nvContentPartPr>
              <p14:cNvPr id="1053516" name=""/>
              <p14:cNvContentPartPr/>
              <p14:nvPr/>
            </p14:nvContentPartPr>
            <p14:xfrm>
              <a:off x="6718714" y="3841310"/>
              <a:ext cx="193265" cy="7705"/>
            </p14:xfrm>
          </p:contentPart>
        </mc:Choice>
        <mc:Fallback>
          <p:sp>
            <p:nvSpPr>
              <p:cNvPr id="1053516" name=""/>
              <p:cNvSpPr/>
              <p:nvPr/>
            </p:nvSpPr>
            <p:spPr>
              <a:xfrm>
                <a:off x="6718714" y="3841310"/>
                <a:ext cx="193265" cy="7705"/>
              </a:xfrm>
            </p:spPr>
          </p:sp>
        </mc:Fallback>
      </mc:AlternateContent>
      <mc:AlternateContent xmlns:mc="http://schemas.openxmlformats.org/markup-compatibility/2006">
        <mc:Choice xmlns:p14="http://schemas.microsoft.com/office/powerpoint/2010/main" Requires="p14">
          <p:contentPart p14:bwMode="auto" r:id="rId137">
            <p14:nvContentPartPr>
              <p14:cNvPr id="1053517" name=""/>
              <p14:cNvContentPartPr/>
              <p14:nvPr/>
            </p14:nvContentPartPr>
            <p14:xfrm>
              <a:off x="6797255" y="3769343"/>
              <a:ext cx="14561" cy="166541"/>
            </p14:xfrm>
          </p:contentPart>
        </mc:Choice>
        <mc:Fallback>
          <p:sp>
            <p:nvSpPr>
              <p:cNvPr id="1053517" name=""/>
              <p:cNvSpPr/>
              <p:nvPr/>
            </p:nvSpPr>
            <p:spPr>
              <a:xfrm>
                <a:off x="6797255" y="3769343"/>
                <a:ext cx="14561" cy="166541"/>
              </a:xfrm>
            </p:spPr>
          </p:sp>
        </mc:Fallback>
      </mc:AlternateContent>
      <mc:AlternateContent xmlns:mc="http://schemas.openxmlformats.org/markup-compatibility/2006">
        <mc:Choice xmlns:p14="http://schemas.microsoft.com/office/powerpoint/2010/main" Requires="p14">
          <p:contentPart p14:bwMode="auto" r:id="rId138">
            <p14:nvContentPartPr>
              <p14:cNvPr id="1053518" name=""/>
              <p14:cNvContentPartPr/>
              <p14:nvPr/>
            </p14:nvContentPartPr>
            <p14:xfrm>
              <a:off x="7097742" y="3534895"/>
              <a:ext cx="475662" cy="328738"/>
            </p14:xfrm>
          </p:contentPart>
        </mc:Choice>
        <mc:Fallback>
          <p:sp>
            <p:nvSpPr>
              <p:cNvPr id="1053518" name=""/>
              <p:cNvSpPr/>
              <p:nvPr/>
            </p:nvSpPr>
            <p:spPr>
              <a:xfrm>
                <a:off x="7097742" y="3534895"/>
                <a:ext cx="475662" cy="328738"/>
              </a:xfrm>
            </p:spPr>
          </p:sp>
        </mc:Fallback>
      </mc:AlternateContent>
      <mc:AlternateContent xmlns:mc="http://schemas.openxmlformats.org/markup-compatibility/2006">
        <mc:Choice xmlns:p14="http://schemas.microsoft.com/office/powerpoint/2010/main" Requires="p14">
          <p:contentPart p14:bwMode="auto" r:id="rId139">
            <p14:nvContentPartPr>
              <p14:cNvPr id="1053519" name=""/>
              <p14:cNvContentPartPr/>
              <p14:nvPr/>
            </p14:nvContentPartPr>
            <p14:xfrm>
              <a:off x="7240707" y="3385625"/>
              <a:ext cx="266343" cy="7568"/>
            </p14:xfrm>
          </p:contentPart>
        </mc:Choice>
        <mc:Fallback>
          <p:sp>
            <p:nvSpPr>
              <p:cNvPr id="1053519" name=""/>
              <p:cNvSpPr/>
              <p:nvPr/>
            </p:nvSpPr>
            <p:spPr>
              <a:xfrm>
                <a:off x="7240707" y="3385625"/>
                <a:ext cx="266343" cy="7568"/>
              </a:xfrm>
            </p:spPr>
          </p:sp>
        </mc:Fallback>
      </mc:AlternateContent>
      <mc:AlternateContent xmlns:mc="http://schemas.openxmlformats.org/markup-compatibility/2006">
        <mc:Choice xmlns:p14="http://schemas.microsoft.com/office/powerpoint/2010/main" Requires="p14">
          <p:contentPart p14:bwMode="auto" r:id="rId140">
            <p14:nvContentPartPr>
              <p14:cNvPr id="1053520" name=""/>
              <p14:cNvContentPartPr/>
              <p14:nvPr/>
            </p14:nvContentPartPr>
            <p14:xfrm>
              <a:off x="7441032" y="3312902"/>
              <a:ext cx="129495" cy="181722"/>
            </p14:xfrm>
          </p:contentPart>
        </mc:Choice>
        <mc:Fallback>
          <p:sp>
            <p:nvSpPr>
              <p:cNvPr id="1053520" name=""/>
              <p:cNvSpPr/>
              <p:nvPr/>
            </p:nvSpPr>
            <p:spPr>
              <a:xfrm>
                <a:off x="7441032" y="3312902"/>
                <a:ext cx="129495" cy="181722"/>
              </a:xfrm>
            </p:spPr>
          </p:sp>
        </mc:Fallback>
      </mc:AlternateContent>
      <mc:AlternateContent xmlns:mc="http://schemas.openxmlformats.org/markup-compatibility/2006">
        <mc:Choice xmlns:p14="http://schemas.microsoft.com/office/powerpoint/2010/main" Requires="p14">
          <p:contentPart p14:bwMode="auto" r:id="rId141">
            <p14:nvContentPartPr>
              <p14:cNvPr id="1053521" name=""/>
              <p14:cNvContentPartPr/>
              <p14:nvPr/>
            </p14:nvContentPartPr>
            <p14:xfrm>
              <a:off x="7677308" y="3711233"/>
              <a:ext cx="130626" cy="270746"/>
            </p14:xfrm>
          </p:contentPart>
        </mc:Choice>
        <mc:Fallback>
          <p:sp>
            <p:nvSpPr>
              <p:cNvPr id="1053521" name=""/>
              <p:cNvSpPr/>
              <p:nvPr/>
            </p:nvSpPr>
            <p:spPr>
              <a:xfrm>
                <a:off x="7677308" y="3711233"/>
                <a:ext cx="130626" cy="270746"/>
              </a:xfrm>
            </p:spPr>
          </p:sp>
        </mc:Fallback>
      </mc:AlternateContent>
      <mc:AlternateContent xmlns:mc="http://schemas.openxmlformats.org/markup-compatibility/2006">
        <mc:Choice xmlns:p14="http://schemas.microsoft.com/office/powerpoint/2010/main" Requires="p14">
          <p:contentPart p14:bwMode="auto" r:id="rId142">
            <p14:nvContentPartPr>
              <p14:cNvPr id="1053522" name=""/>
              <p14:cNvContentPartPr/>
              <p14:nvPr/>
            </p14:nvContentPartPr>
            <p14:xfrm>
              <a:off x="7784411" y="3566563"/>
              <a:ext cx="50210" cy="111798"/>
            </p14:xfrm>
          </p:contentPart>
        </mc:Choice>
        <mc:Fallback>
          <p:sp>
            <p:nvSpPr>
              <p:cNvPr id="1053522" name=""/>
              <p:cNvSpPr/>
              <p:nvPr/>
            </p:nvSpPr>
            <p:spPr>
              <a:xfrm>
                <a:off x="7784411" y="3566563"/>
                <a:ext cx="50210" cy="111798"/>
              </a:xfrm>
            </p:spPr>
          </p:sp>
        </mc:Fallback>
      </mc:AlternateContent>
      <mc:AlternateContent xmlns:mc="http://schemas.openxmlformats.org/markup-compatibility/2006">
        <mc:Choice xmlns:p14="http://schemas.microsoft.com/office/powerpoint/2010/main" Requires="p14">
          <p:contentPart p14:bwMode="auto" r:id="rId143">
            <p14:nvContentPartPr>
              <p14:cNvPr id="1053523" name=""/>
              <p14:cNvContentPartPr/>
              <p14:nvPr/>
            </p14:nvContentPartPr>
            <p14:xfrm>
              <a:off x="7855802" y="3697116"/>
              <a:ext cx="100162" cy="391163"/>
            </p14:xfrm>
          </p:contentPart>
        </mc:Choice>
        <mc:Fallback>
          <p:sp>
            <p:nvSpPr>
              <p:cNvPr id="1053523" name=""/>
              <p:cNvSpPr/>
              <p:nvPr/>
            </p:nvSpPr>
            <p:spPr>
              <a:xfrm>
                <a:off x="7855802" y="3697116"/>
                <a:ext cx="100162" cy="391163"/>
              </a:xfrm>
            </p:spPr>
          </p:sp>
        </mc:Fallback>
      </mc:AlternateContent>
      <mc:AlternateContent xmlns:mc="http://schemas.openxmlformats.org/markup-compatibility/2006">
        <mc:Choice xmlns:p14="http://schemas.microsoft.com/office/powerpoint/2010/main" Requires="p14">
          <p:contentPart p14:bwMode="auto" r:id="rId144">
            <p14:nvContentPartPr>
              <p14:cNvPr id="1053524" name=""/>
              <p14:cNvContentPartPr/>
              <p14:nvPr/>
            </p14:nvContentPartPr>
            <p14:xfrm>
              <a:off x="7956884" y="3884298"/>
              <a:ext cx="162395" cy="225037"/>
            </p14:xfrm>
          </p:contentPart>
        </mc:Choice>
        <mc:Fallback>
          <p:sp>
            <p:nvSpPr>
              <p:cNvPr id="1053524" name=""/>
              <p:cNvSpPr/>
              <p:nvPr/>
            </p:nvSpPr>
            <p:spPr>
              <a:xfrm>
                <a:off x="7956884" y="3884298"/>
                <a:ext cx="162395" cy="225037"/>
              </a:xfrm>
            </p:spPr>
          </p:sp>
        </mc:Fallback>
      </mc:AlternateContent>
      <mc:AlternateContent xmlns:mc="http://schemas.openxmlformats.org/markup-compatibility/2006">
        <mc:Choice xmlns:p14="http://schemas.microsoft.com/office/powerpoint/2010/main" Requires="p14">
          <p:contentPart p14:bwMode="auto" r:id="rId145">
            <p14:nvContentPartPr>
              <p14:cNvPr id="1053525" name=""/>
              <p14:cNvContentPartPr/>
              <p14:nvPr/>
            </p14:nvContentPartPr>
            <p14:xfrm>
              <a:off x="8166061" y="3783986"/>
              <a:ext cx="97451" cy="186403"/>
            </p14:xfrm>
          </p:contentPart>
        </mc:Choice>
        <mc:Fallback>
          <p:sp>
            <p:nvSpPr>
              <p:cNvPr id="1053525" name=""/>
              <p:cNvSpPr/>
              <p:nvPr/>
            </p:nvSpPr>
            <p:spPr>
              <a:xfrm>
                <a:off x="8166061" y="3783986"/>
                <a:ext cx="97451" cy="186403"/>
              </a:xfrm>
            </p:spPr>
          </p:sp>
        </mc:Fallback>
      </mc:AlternateContent>
      <mc:AlternateContent xmlns:mc="http://schemas.openxmlformats.org/markup-compatibility/2006">
        <mc:Choice xmlns:p14="http://schemas.microsoft.com/office/powerpoint/2010/main" Requires="p14">
          <p:contentPart p14:bwMode="auto" r:id="rId146">
            <p14:nvContentPartPr>
              <p14:cNvPr id="1053526" name=""/>
              <p14:cNvContentPartPr/>
              <p14:nvPr/>
            </p14:nvContentPartPr>
            <p14:xfrm>
              <a:off x="8241890" y="3776788"/>
              <a:ext cx="57053" cy="162775"/>
            </p14:xfrm>
          </p:contentPart>
        </mc:Choice>
        <mc:Fallback>
          <p:sp>
            <p:nvSpPr>
              <p:cNvPr id="1053526" name=""/>
              <p:cNvSpPr/>
              <p:nvPr/>
            </p:nvSpPr>
            <p:spPr>
              <a:xfrm>
                <a:off x="8241890" y="3776788"/>
                <a:ext cx="57053" cy="162775"/>
              </a:xfrm>
            </p:spPr>
          </p:sp>
        </mc:Fallback>
      </mc:AlternateContent>
      <mc:AlternateContent xmlns:mc="http://schemas.openxmlformats.org/markup-compatibility/2006">
        <mc:Choice xmlns:p14="http://schemas.microsoft.com/office/powerpoint/2010/main" Requires="p14">
          <p:contentPart p14:bwMode="auto" r:id="rId147">
            <p14:nvContentPartPr>
              <p14:cNvPr id="1053527" name=""/>
              <p14:cNvContentPartPr/>
              <p14:nvPr/>
            </p14:nvContentPartPr>
            <p14:xfrm>
              <a:off x="8457876" y="3575175"/>
              <a:ext cx="145394" cy="335145"/>
            </p14:xfrm>
          </p:contentPart>
        </mc:Choice>
        <mc:Fallback>
          <p:sp>
            <p:nvSpPr>
              <p:cNvPr id="1053527" name=""/>
              <p:cNvSpPr/>
              <p:nvPr/>
            </p:nvSpPr>
            <p:spPr>
              <a:xfrm>
                <a:off x="8457876" y="3575175"/>
                <a:ext cx="145394" cy="335145"/>
              </a:xfrm>
            </p:spPr>
          </p:sp>
        </mc:Fallback>
      </mc:AlternateContent>
      <mc:AlternateContent xmlns:mc="http://schemas.openxmlformats.org/markup-compatibility/2006">
        <mc:Choice xmlns:p14="http://schemas.microsoft.com/office/powerpoint/2010/main" Requires="p14">
          <p:contentPart p14:bwMode="auto" r:id="rId148">
            <p14:nvContentPartPr>
              <p14:cNvPr id="1053528" name=""/>
              <p14:cNvContentPartPr/>
              <p14:nvPr/>
            </p14:nvContentPartPr>
            <p14:xfrm>
              <a:off x="8672008" y="3635841"/>
              <a:ext cx="186977" cy="244706"/>
            </p14:xfrm>
          </p:contentPart>
        </mc:Choice>
        <mc:Fallback>
          <p:sp>
            <p:nvSpPr>
              <p:cNvPr id="1053528" name=""/>
              <p:cNvSpPr/>
              <p:nvPr/>
            </p:nvSpPr>
            <p:spPr>
              <a:xfrm>
                <a:off x="8672008" y="3635841"/>
                <a:ext cx="186977" cy="244706"/>
              </a:xfrm>
            </p:spPr>
          </p:sp>
        </mc:Fallback>
      </mc:AlternateContent>
      <mc:AlternateContent xmlns:mc="http://schemas.openxmlformats.org/markup-compatibility/2006">
        <mc:Choice xmlns:p14="http://schemas.microsoft.com/office/powerpoint/2010/main" Requires="p14">
          <p:contentPart p14:bwMode="auto" r:id="rId149">
            <p14:nvContentPartPr>
              <p14:cNvPr id="1053529" name=""/>
              <p14:cNvContentPartPr/>
              <p14:nvPr/>
            </p14:nvContentPartPr>
            <p14:xfrm>
              <a:off x="8853793" y="3494337"/>
              <a:ext cx="46434" cy="119086"/>
            </p14:xfrm>
          </p:contentPart>
        </mc:Choice>
        <mc:Fallback>
          <p:sp>
            <p:nvSpPr>
              <p:cNvPr id="1053529" name=""/>
              <p:cNvSpPr/>
              <p:nvPr/>
            </p:nvSpPr>
            <p:spPr>
              <a:xfrm>
                <a:off x="8853793" y="3494337"/>
                <a:ext cx="46434" cy="119086"/>
              </a:xfrm>
            </p:spPr>
          </p:sp>
        </mc:Fallback>
      </mc:AlternateContent>
      <mc:AlternateContent xmlns:mc="http://schemas.openxmlformats.org/markup-compatibility/2006">
        <mc:Choice xmlns:p14="http://schemas.microsoft.com/office/powerpoint/2010/main" Requires="p14">
          <p:contentPart p14:bwMode="auto" r:id="rId150">
            <p14:nvContentPartPr>
              <p14:cNvPr id="1053530" name=""/>
              <p14:cNvContentPartPr/>
              <p14:nvPr/>
            </p14:nvContentPartPr>
            <p14:xfrm>
              <a:off x="8947965" y="3668077"/>
              <a:ext cx="10421" cy="179335"/>
            </p14:xfrm>
          </p:contentPart>
        </mc:Choice>
        <mc:Fallback>
          <p:sp>
            <p:nvSpPr>
              <p:cNvPr id="1053530" name=""/>
              <p:cNvSpPr/>
              <p:nvPr/>
            </p:nvSpPr>
            <p:spPr>
              <a:xfrm>
                <a:off x="8947965" y="3668077"/>
                <a:ext cx="10421" cy="179335"/>
              </a:xfrm>
            </p:spPr>
          </p:sp>
        </mc:Fallback>
      </mc:AlternateContent>
      <mc:AlternateContent xmlns:mc="http://schemas.openxmlformats.org/markup-compatibility/2006">
        <mc:Choice xmlns:p14="http://schemas.microsoft.com/office/powerpoint/2010/main" Requires="p14">
          <p:contentPart p14:bwMode="auto" r:id="rId151">
            <p14:nvContentPartPr>
              <p14:cNvPr id="1053531" name=""/>
              <p14:cNvContentPartPr/>
              <p14:nvPr/>
            </p14:nvContentPartPr>
            <p14:xfrm>
              <a:off x="8978769" y="3668077"/>
              <a:ext cx="165737" cy="236839"/>
            </p14:xfrm>
          </p:contentPart>
        </mc:Choice>
        <mc:Fallback>
          <p:sp>
            <p:nvSpPr>
              <p:cNvPr id="1053531" name=""/>
              <p:cNvSpPr/>
              <p:nvPr/>
            </p:nvSpPr>
            <p:spPr>
              <a:xfrm>
                <a:off x="8978769" y="3668077"/>
                <a:ext cx="165737" cy="236839"/>
              </a:xfrm>
            </p:spPr>
          </p:sp>
        </mc:Fallback>
      </mc:AlternateContent>
      <mc:AlternateContent xmlns:mc="http://schemas.openxmlformats.org/markup-compatibility/2006">
        <mc:Choice xmlns:p14="http://schemas.microsoft.com/office/powerpoint/2010/main" Requires="p14">
          <p:contentPart p14:bwMode="auto" r:id="rId152">
            <p14:nvContentPartPr>
              <p14:cNvPr id="1053532" name=""/>
              <p14:cNvContentPartPr/>
              <p14:nvPr/>
            </p14:nvContentPartPr>
            <p14:xfrm>
              <a:off x="8827448" y="3399773"/>
              <a:ext cx="236922" cy="14699"/>
            </p14:xfrm>
          </p:contentPart>
        </mc:Choice>
        <mc:Fallback>
          <p:sp>
            <p:nvSpPr>
              <p:cNvPr id="1053532" name=""/>
              <p:cNvSpPr/>
              <p:nvPr/>
            </p:nvSpPr>
            <p:spPr>
              <a:xfrm>
                <a:off x="8827448" y="3399773"/>
                <a:ext cx="236922" cy="14699"/>
              </a:xfrm>
            </p:spPr>
          </p:sp>
        </mc:Fallback>
      </mc:AlternateContent>
      <mc:AlternateContent xmlns:mc="http://schemas.openxmlformats.org/markup-compatibility/2006">
        <mc:Choice xmlns:p14="http://schemas.microsoft.com/office/powerpoint/2010/main" Requires="p14">
          <p:contentPart p14:bwMode="auto" r:id="rId153">
            <p14:nvContentPartPr>
              <p14:cNvPr id="1053533" name=""/>
              <p14:cNvContentPartPr/>
              <p14:nvPr/>
            </p14:nvContentPartPr>
            <p14:xfrm>
              <a:off x="8914347" y="3341942"/>
              <a:ext cx="197199" cy="239265"/>
            </p14:xfrm>
          </p:contentPart>
        </mc:Choice>
        <mc:Fallback>
          <p:sp>
            <p:nvSpPr>
              <p:cNvPr id="1053533" name=""/>
              <p:cNvSpPr/>
              <p:nvPr/>
            </p:nvSpPr>
            <p:spPr>
              <a:xfrm>
                <a:off x="8914347" y="3341942"/>
                <a:ext cx="197199" cy="239265"/>
              </a:xfrm>
            </p:spPr>
          </p:sp>
        </mc:Fallback>
      </mc:AlternateContent>
      <mc:AlternateContent xmlns:mc="http://schemas.openxmlformats.org/markup-compatibility/2006">
        <mc:Choice xmlns:p14="http://schemas.microsoft.com/office/powerpoint/2010/main" Requires="p14">
          <p:contentPart p14:bwMode="auto" r:id="rId154">
            <p14:nvContentPartPr>
              <p14:cNvPr id="1053534" name=""/>
              <p14:cNvContentPartPr/>
              <p14:nvPr/>
            </p14:nvContentPartPr>
            <p14:xfrm>
              <a:off x="8499577" y="3986517"/>
              <a:ext cx="516782" cy="23305"/>
            </p14:xfrm>
          </p:contentPart>
        </mc:Choice>
        <mc:Fallback>
          <p:sp>
            <p:nvSpPr>
              <p:cNvPr id="1053534" name=""/>
              <p:cNvSpPr/>
              <p:nvPr/>
            </p:nvSpPr>
            <p:spPr>
              <a:xfrm>
                <a:off x="8499577" y="3986517"/>
                <a:ext cx="516782" cy="23305"/>
              </a:xfrm>
            </p:spPr>
          </p:sp>
        </mc:Fallback>
      </mc:AlternateContent>
      <mc:AlternateContent xmlns:mc="http://schemas.openxmlformats.org/markup-compatibility/2006">
        <mc:Choice xmlns:p14="http://schemas.microsoft.com/office/powerpoint/2010/main" Requires="p14">
          <p:contentPart p14:bwMode="auto" r:id="rId155">
            <p14:nvContentPartPr>
              <p14:cNvPr id="1053535" name=""/>
              <p14:cNvContentPartPr/>
              <p14:nvPr/>
            </p14:nvContentPartPr>
            <p14:xfrm>
              <a:off x="8498825" y="4167952"/>
              <a:ext cx="186516" cy="186040"/>
            </p14:xfrm>
          </p:contentPart>
        </mc:Choice>
        <mc:Fallback>
          <p:sp>
            <p:nvSpPr>
              <p:cNvPr id="1053535" name=""/>
              <p:cNvSpPr/>
              <p:nvPr/>
            </p:nvSpPr>
            <p:spPr>
              <a:xfrm>
                <a:off x="8498825" y="4167952"/>
                <a:ext cx="186516" cy="186040"/>
              </a:xfrm>
            </p:spPr>
          </p:sp>
        </mc:Fallback>
      </mc:AlternateContent>
      <mc:AlternateContent xmlns:mc="http://schemas.openxmlformats.org/markup-compatibility/2006">
        <mc:Choice xmlns:p14="http://schemas.microsoft.com/office/powerpoint/2010/main" Requires="p14">
          <p:contentPart p14:bwMode="auto" r:id="rId156">
            <p14:nvContentPartPr>
              <p14:cNvPr id="1053536" name=""/>
              <p14:cNvContentPartPr/>
              <p14:nvPr/>
            </p14:nvContentPartPr>
            <p14:xfrm>
              <a:off x="8652136" y="4059240"/>
              <a:ext cx="73411" cy="295206"/>
            </p14:xfrm>
          </p:contentPart>
        </mc:Choice>
        <mc:Fallback>
          <p:sp>
            <p:nvSpPr>
              <p:cNvPr id="1053536" name=""/>
              <p:cNvSpPr/>
              <p:nvPr/>
            </p:nvSpPr>
            <p:spPr>
              <a:xfrm>
                <a:off x="8652136" y="4059240"/>
                <a:ext cx="73411" cy="295206"/>
              </a:xfrm>
            </p:spPr>
          </p:sp>
        </mc:Fallback>
      </mc:AlternateContent>
      <mc:AlternateContent xmlns:mc="http://schemas.openxmlformats.org/markup-compatibility/2006">
        <mc:Choice xmlns:p14="http://schemas.microsoft.com/office/powerpoint/2010/main" Requires="p14">
          <p:contentPart p14:bwMode="auto" r:id="rId157">
            <p14:nvContentPartPr>
              <p14:cNvPr id="1053537" name=""/>
              <p14:cNvContentPartPr/>
              <p14:nvPr/>
            </p14:nvContentPartPr>
            <p14:xfrm>
              <a:off x="8775500" y="4117319"/>
              <a:ext cx="31625" cy="278172"/>
            </p14:xfrm>
          </p:contentPart>
        </mc:Choice>
        <mc:Fallback>
          <p:sp>
            <p:nvSpPr>
              <p:cNvPr id="1053537" name=""/>
              <p:cNvSpPr/>
              <p:nvPr/>
            </p:nvSpPr>
            <p:spPr>
              <a:xfrm>
                <a:off x="8775500" y="4117319"/>
                <a:ext cx="31625" cy="278172"/>
              </a:xfrm>
            </p:spPr>
          </p:sp>
        </mc:Fallback>
      </mc:AlternateContent>
      <mc:AlternateContent xmlns:mc="http://schemas.openxmlformats.org/markup-compatibility/2006">
        <mc:Choice xmlns:p14="http://schemas.microsoft.com/office/powerpoint/2010/main" Requires="p14">
          <p:contentPart p14:bwMode="auto" r:id="rId158">
            <p14:nvContentPartPr>
              <p14:cNvPr id="1053538" name=""/>
              <p14:cNvContentPartPr/>
              <p14:nvPr/>
            </p14:nvContentPartPr>
            <p14:xfrm>
              <a:off x="8735643" y="4189195"/>
              <a:ext cx="173383" cy="36339"/>
            </p14:xfrm>
          </p:contentPart>
        </mc:Choice>
        <mc:Fallback>
          <p:sp>
            <p:nvSpPr>
              <p:cNvPr id="1053538" name=""/>
              <p:cNvSpPr/>
              <p:nvPr/>
            </p:nvSpPr>
            <p:spPr>
              <a:xfrm>
                <a:off x="8735643" y="4189195"/>
                <a:ext cx="173383" cy="36339"/>
              </a:xfrm>
            </p:spPr>
          </p:sp>
        </mc:Fallback>
      </mc:AlternateContent>
      <mc:AlternateContent xmlns:mc="http://schemas.openxmlformats.org/markup-compatibility/2006">
        <mc:Choice xmlns:p14="http://schemas.microsoft.com/office/powerpoint/2010/main" Requires="p14">
          <p:contentPart p14:bwMode="auto" r:id="rId159">
            <p14:nvContentPartPr>
              <p14:cNvPr id="1053539" name=""/>
              <p14:cNvContentPartPr/>
              <p14:nvPr/>
            </p14:nvContentPartPr>
            <p14:xfrm>
              <a:off x="9031957" y="3774555"/>
              <a:ext cx="199204" cy="521926"/>
            </p14:xfrm>
          </p:contentPart>
        </mc:Choice>
        <mc:Fallback>
          <p:sp>
            <p:nvSpPr>
              <p:cNvPr id="1053539" name=""/>
              <p:cNvSpPr/>
              <p:nvPr/>
            </p:nvSpPr>
            <p:spPr>
              <a:xfrm>
                <a:off x="9031957" y="3774555"/>
                <a:ext cx="199204" cy="521926"/>
              </a:xfrm>
            </p:spPr>
          </p:sp>
        </mc:Fallback>
      </mc:AlternateContent>
      <mc:AlternateContent xmlns:mc="http://schemas.openxmlformats.org/markup-compatibility/2006">
        <mc:Choice xmlns:p14="http://schemas.microsoft.com/office/powerpoint/2010/main" Requires="p14">
          <p:contentPart p14:bwMode="auto" r:id="rId160">
            <p14:nvContentPartPr>
              <p14:cNvPr id="1053540" name=""/>
              <p14:cNvContentPartPr/>
              <p14:nvPr/>
            </p14:nvContentPartPr>
            <p14:xfrm>
              <a:off x="9179740" y="3981909"/>
              <a:ext cx="180666" cy="360925"/>
            </p14:xfrm>
          </p:contentPart>
        </mc:Choice>
        <mc:Fallback>
          <p:sp>
            <p:nvSpPr>
              <p:cNvPr id="1053540" name=""/>
              <p:cNvSpPr/>
              <p:nvPr/>
            </p:nvSpPr>
            <p:spPr>
              <a:xfrm>
                <a:off x="9179740" y="3981909"/>
                <a:ext cx="180666" cy="360925"/>
              </a:xfrm>
            </p:spPr>
          </p:sp>
        </mc:Fallback>
      </mc:AlternateContent>
      <mc:AlternateContent xmlns:mc="http://schemas.openxmlformats.org/markup-compatibility/2006">
        <mc:Choice xmlns:p14="http://schemas.microsoft.com/office/powerpoint/2010/main" Requires="p14">
          <p:contentPart p14:bwMode="auto" r:id="rId161">
            <p14:nvContentPartPr>
              <p14:cNvPr id="1053541" name=""/>
              <p14:cNvContentPartPr/>
              <p14:nvPr/>
            </p14:nvContentPartPr>
            <p14:xfrm>
              <a:off x="9386479" y="3890793"/>
              <a:ext cx="191734" cy="23250"/>
            </p14:xfrm>
          </p:contentPart>
        </mc:Choice>
        <mc:Fallback>
          <p:sp>
            <p:nvSpPr>
              <p:cNvPr id="1053541" name=""/>
              <p:cNvSpPr/>
              <p:nvPr/>
            </p:nvSpPr>
            <p:spPr>
              <a:xfrm>
                <a:off x="9386479" y="3890793"/>
                <a:ext cx="191734" cy="23250"/>
              </a:xfrm>
            </p:spPr>
          </p:sp>
        </mc:Fallback>
      </mc:AlternateContent>
      <mc:AlternateContent xmlns:mc="http://schemas.openxmlformats.org/markup-compatibility/2006">
        <mc:Choice xmlns:p14="http://schemas.microsoft.com/office/powerpoint/2010/main" Requires="p14">
          <p:contentPart p14:bwMode="auto" r:id="rId162">
            <p14:nvContentPartPr>
              <p14:cNvPr id="1053542" name=""/>
              <p14:cNvContentPartPr/>
              <p14:nvPr/>
            </p14:nvContentPartPr>
            <p14:xfrm>
              <a:off x="9470998" y="3805828"/>
              <a:ext cx="8142" cy="203146"/>
            </p14:xfrm>
          </p:contentPart>
        </mc:Choice>
        <mc:Fallback>
          <p:sp>
            <p:nvSpPr>
              <p:cNvPr id="1053542" name=""/>
              <p:cNvSpPr/>
              <p:nvPr/>
            </p:nvSpPr>
            <p:spPr>
              <a:xfrm>
                <a:off x="9470998" y="3805828"/>
                <a:ext cx="8142" cy="203146"/>
              </a:xfrm>
            </p:spPr>
          </p:sp>
        </mc:Fallback>
      </mc:AlternateContent>
      <mc:AlternateContent xmlns:mc="http://schemas.openxmlformats.org/markup-compatibility/2006">
        <mc:Choice xmlns:p14="http://schemas.microsoft.com/office/powerpoint/2010/main" Requires="p14">
          <p:contentPart p14:bwMode="auto" r:id="rId163">
            <p14:nvContentPartPr>
              <p14:cNvPr id="1053543" name=""/>
              <p14:cNvContentPartPr/>
              <p14:nvPr/>
            </p14:nvContentPartPr>
            <p14:xfrm>
              <a:off x="9721241" y="3499772"/>
              <a:ext cx="194290" cy="441513"/>
            </p14:xfrm>
          </p:contentPart>
        </mc:Choice>
        <mc:Fallback>
          <p:sp>
            <p:nvSpPr>
              <p:cNvPr id="1053543" name=""/>
              <p:cNvSpPr/>
              <p:nvPr/>
            </p:nvSpPr>
            <p:spPr>
              <a:xfrm>
                <a:off x="9721241" y="3499772"/>
                <a:ext cx="194290" cy="441513"/>
              </a:xfrm>
            </p:spPr>
          </p:sp>
        </mc:Fallback>
      </mc:AlternateContent>
      <mc:AlternateContent xmlns:mc="http://schemas.openxmlformats.org/markup-compatibility/2006">
        <mc:Choice xmlns:p14="http://schemas.microsoft.com/office/powerpoint/2010/main" Requires="p14">
          <p:contentPart p14:bwMode="auto" r:id="rId164">
            <p14:nvContentPartPr>
              <p14:cNvPr id="1053544" name=""/>
              <p14:cNvContentPartPr/>
              <p14:nvPr/>
            </p14:nvContentPartPr>
            <p14:xfrm>
              <a:off x="9951272" y="3565237"/>
              <a:ext cx="414234" cy="346861"/>
            </p14:xfrm>
          </p:contentPart>
        </mc:Choice>
        <mc:Fallback>
          <p:sp>
            <p:nvSpPr>
              <p:cNvPr id="1053544" name=""/>
              <p:cNvSpPr/>
              <p:nvPr/>
            </p:nvSpPr>
            <p:spPr>
              <a:xfrm>
                <a:off x="9951272" y="3565237"/>
                <a:ext cx="414234" cy="346861"/>
              </a:xfrm>
            </p:spPr>
          </p:sp>
        </mc:Fallback>
      </mc:AlternateContent>
      <mc:AlternateContent xmlns:mc="http://schemas.openxmlformats.org/markup-compatibility/2006">
        <mc:Choice xmlns:p14="http://schemas.microsoft.com/office/powerpoint/2010/main" Requires="p14">
          <p:contentPart p14:bwMode="auto" r:id="rId165">
            <p14:nvContentPartPr>
              <p14:cNvPr id="1053545" name=""/>
              <p14:cNvContentPartPr/>
              <p14:nvPr/>
            </p14:nvContentPartPr>
            <p14:xfrm>
              <a:off x="10022754" y="3472905"/>
              <a:ext cx="300980" cy="28630"/>
            </p14:xfrm>
          </p:contentPart>
        </mc:Choice>
        <mc:Fallback>
          <p:sp>
            <p:nvSpPr>
              <p:cNvPr id="1053545" name=""/>
              <p:cNvSpPr/>
              <p:nvPr/>
            </p:nvSpPr>
            <p:spPr>
              <a:xfrm>
                <a:off x="10022754" y="3472905"/>
                <a:ext cx="300980" cy="28630"/>
              </a:xfrm>
            </p:spPr>
          </p:sp>
        </mc:Fallback>
      </mc:AlternateContent>
      <mc:AlternateContent xmlns:mc="http://schemas.openxmlformats.org/markup-compatibility/2006">
        <mc:Choice xmlns:p14="http://schemas.microsoft.com/office/powerpoint/2010/main" Requires="p14">
          <p:contentPart p14:bwMode="auto" r:id="rId166">
            <p14:nvContentPartPr>
              <p14:cNvPr id="1053546" name=""/>
              <p14:cNvContentPartPr/>
              <p14:nvPr/>
            </p14:nvContentPartPr>
            <p14:xfrm>
              <a:off x="10187338" y="3378179"/>
              <a:ext cx="159780" cy="205722"/>
            </p14:xfrm>
          </p:contentPart>
        </mc:Choice>
        <mc:Fallback>
          <p:sp>
            <p:nvSpPr>
              <p:cNvPr id="1053546" name=""/>
              <p:cNvSpPr/>
              <p:nvPr/>
            </p:nvSpPr>
            <p:spPr>
              <a:xfrm>
                <a:off x="10187338" y="3378179"/>
                <a:ext cx="159780" cy="205722"/>
              </a:xfrm>
            </p:spPr>
          </p:sp>
        </mc:Fallback>
      </mc:AlternateContent>
      <mc:AlternateContent xmlns:mc="http://schemas.openxmlformats.org/markup-compatibility/2006">
        <mc:Choice xmlns:p14="http://schemas.microsoft.com/office/powerpoint/2010/main" Requires="p14">
          <p:contentPart p14:bwMode="auto" r:id="rId167">
            <p14:nvContentPartPr>
              <p14:cNvPr id="1053547" name=""/>
              <p14:cNvContentPartPr/>
              <p14:nvPr/>
            </p14:nvContentPartPr>
            <p14:xfrm>
              <a:off x="10377478" y="3787461"/>
              <a:ext cx="34066" cy="197682"/>
            </p14:xfrm>
          </p:contentPart>
        </mc:Choice>
        <mc:Fallback>
          <p:sp>
            <p:nvSpPr>
              <p:cNvPr id="1053547" name=""/>
              <p:cNvSpPr/>
              <p:nvPr/>
            </p:nvSpPr>
            <p:spPr>
              <a:xfrm>
                <a:off x="10377478" y="3787461"/>
                <a:ext cx="34066" cy="197682"/>
              </a:xfrm>
            </p:spPr>
          </p:sp>
        </mc:Fallback>
      </mc:AlternateContent>
      <mc:AlternateContent xmlns:mc="http://schemas.openxmlformats.org/markup-compatibility/2006">
        <mc:Choice xmlns:p14="http://schemas.microsoft.com/office/powerpoint/2010/main" Requires="p14">
          <p:contentPart p14:bwMode="auto" r:id="rId168">
            <p14:nvContentPartPr>
              <p14:cNvPr id="1053548" name=""/>
              <p14:cNvContentPartPr/>
              <p14:nvPr/>
            </p14:nvContentPartPr>
            <p14:xfrm>
              <a:off x="10380603" y="3718462"/>
              <a:ext cx="108889" cy="275906"/>
            </p14:xfrm>
          </p:contentPart>
        </mc:Choice>
        <mc:Fallback>
          <p:sp>
            <p:nvSpPr>
              <p:cNvPr id="1053548" name=""/>
              <p:cNvSpPr/>
              <p:nvPr/>
            </p:nvSpPr>
            <p:spPr>
              <a:xfrm>
                <a:off x="10380603" y="3718462"/>
                <a:ext cx="108889" cy="275906"/>
              </a:xfrm>
            </p:spPr>
          </p:sp>
        </mc:Fallback>
      </mc:AlternateContent>
      <mc:AlternateContent xmlns:mc="http://schemas.openxmlformats.org/markup-compatibility/2006">
        <mc:Choice xmlns:p14="http://schemas.microsoft.com/office/powerpoint/2010/main" Requires="p14">
          <p:contentPart p14:bwMode="auto" r:id="rId169">
            <p14:nvContentPartPr>
              <p14:cNvPr id="1053549" name=""/>
              <p14:cNvContentPartPr/>
              <p14:nvPr/>
            </p14:nvContentPartPr>
            <p14:xfrm>
              <a:off x="10437524" y="3573761"/>
              <a:ext cx="35741" cy="86870"/>
            </p14:xfrm>
          </p:contentPart>
        </mc:Choice>
        <mc:Fallback>
          <p:sp>
            <p:nvSpPr>
              <p:cNvPr id="1053549" name=""/>
              <p:cNvSpPr/>
              <p:nvPr/>
            </p:nvSpPr>
            <p:spPr>
              <a:xfrm>
                <a:off x="10437524" y="3573761"/>
                <a:ext cx="35741" cy="86870"/>
              </a:xfrm>
            </p:spPr>
          </p:sp>
        </mc:Fallback>
      </mc:AlternateContent>
      <mc:AlternateContent xmlns:mc="http://schemas.openxmlformats.org/markup-compatibility/2006">
        <mc:Choice xmlns:p14="http://schemas.microsoft.com/office/powerpoint/2010/main" Requires="p14">
          <p:contentPart p14:bwMode="auto" r:id="rId170">
            <p14:nvContentPartPr>
              <p14:cNvPr id="1053550" name=""/>
              <p14:cNvContentPartPr/>
              <p14:nvPr/>
            </p14:nvContentPartPr>
            <p14:xfrm>
              <a:off x="10526262" y="3776788"/>
              <a:ext cx="43711" cy="319713"/>
            </p14:xfrm>
          </p:contentPart>
        </mc:Choice>
        <mc:Fallback>
          <p:sp>
            <p:nvSpPr>
              <p:cNvPr id="1053550" name=""/>
              <p:cNvSpPr/>
              <p:nvPr/>
            </p:nvSpPr>
            <p:spPr>
              <a:xfrm>
                <a:off x="10526262" y="3776788"/>
                <a:ext cx="43711" cy="319713"/>
              </a:xfrm>
            </p:spPr>
          </p:sp>
        </mc:Fallback>
      </mc:AlternateContent>
      <mc:AlternateContent xmlns:mc="http://schemas.openxmlformats.org/markup-compatibility/2006">
        <mc:Choice xmlns:p14="http://schemas.microsoft.com/office/powerpoint/2010/main" Requires="p14">
          <p:contentPart p14:bwMode="auto" r:id="rId171">
            <p14:nvContentPartPr>
              <p14:cNvPr id="1053551" name=""/>
              <p14:cNvContentPartPr/>
              <p14:nvPr/>
            </p14:nvContentPartPr>
            <p14:xfrm>
              <a:off x="10609168" y="3820441"/>
              <a:ext cx="136342" cy="243292"/>
            </p14:xfrm>
          </p:contentPart>
        </mc:Choice>
        <mc:Fallback>
          <p:sp>
            <p:nvSpPr>
              <p:cNvPr id="1053551" name=""/>
              <p:cNvSpPr/>
              <p:nvPr/>
            </p:nvSpPr>
            <p:spPr>
              <a:xfrm>
                <a:off x="10609168" y="3820441"/>
                <a:ext cx="136342" cy="243292"/>
              </a:xfrm>
            </p:spPr>
          </p:sp>
        </mc:Fallback>
      </mc:AlternateContent>
      <mc:AlternateContent xmlns:mc="http://schemas.openxmlformats.org/markup-compatibility/2006">
        <mc:Choice xmlns:p14="http://schemas.microsoft.com/office/powerpoint/2010/main" Requires="p14">
          <p:contentPart p14:bwMode="auto" r:id="rId172">
            <p14:nvContentPartPr>
              <p14:cNvPr id="1053552" name=""/>
              <p14:cNvContentPartPr/>
              <p14:nvPr/>
            </p14:nvContentPartPr>
            <p14:xfrm>
              <a:off x="9908471" y="4073884"/>
              <a:ext cx="624236" cy="52870"/>
            </p14:xfrm>
          </p:contentPart>
        </mc:Choice>
        <mc:Fallback>
          <p:sp>
            <p:nvSpPr>
              <p:cNvPr id="1053552" name=""/>
              <p:cNvSpPr/>
              <p:nvPr/>
            </p:nvSpPr>
            <p:spPr>
              <a:xfrm>
                <a:off x="9908471" y="4073884"/>
                <a:ext cx="624236" cy="52870"/>
              </a:xfrm>
            </p:spPr>
          </p:sp>
        </mc:Fallback>
      </mc:AlternateContent>
      <mc:AlternateContent xmlns:mc="http://schemas.openxmlformats.org/markup-compatibility/2006">
        <mc:Choice xmlns:p14="http://schemas.microsoft.com/office/powerpoint/2010/main" Requires="p14">
          <p:contentPart p14:bwMode="auto" r:id="rId173">
            <p14:nvContentPartPr>
              <p14:cNvPr id="1053553" name=""/>
              <p14:cNvContentPartPr/>
              <p14:nvPr/>
            </p14:nvContentPartPr>
            <p14:xfrm>
              <a:off x="10009360" y="4245391"/>
              <a:ext cx="428164" cy="345504"/>
            </p14:xfrm>
          </p:contentPart>
        </mc:Choice>
        <mc:Fallback>
          <p:sp>
            <p:nvSpPr>
              <p:cNvPr id="1053553" name=""/>
              <p:cNvSpPr/>
              <p:nvPr/>
            </p:nvSpPr>
            <p:spPr>
              <a:xfrm>
                <a:off x="10009360" y="4245391"/>
                <a:ext cx="428164" cy="345504"/>
              </a:xfrm>
            </p:spPr>
          </p:sp>
        </mc:Fallback>
      </mc:AlternateContent>
      <mc:AlternateContent xmlns:mc="http://schemas.openxmlformats.org/markup-compatibility/2006">
        <mc:Choice xmlns:p14="http://schemas.microsoft.com/office/powerpoint/2010/main" Requires="p14">
          <p:contentPart p14:bwMode="auto" r:id="rId174">
            <p14:nvContentPartPr>
              <p14:cNvPr id="1053554" name=""/>
              <p14:cNvContentPartPr/>
              <p14:nvPr/>
            </p14:nvContentPartPr>
            <p14:xfrm>
              <a:off x="10796310" y="4022755"/>
              <a:ext cx="84665" cy="150767"/>
            </p14:xfrm>
          </p:contentPart>
        </mc:Choice>
        <mc:Fallback>
          <p:sp>
            <p:nvSpPr>
              <p:cNvPr id="1053554" name=""/>
              <p:cNvSpPr/>
              <p:nvPr/>
            </p:nvSpPr>
            <p:spPr>
              <a:xfrm>
                <a:off x="10796310" y="4022755"/>
                <a:ext cx="84665" cy="150767"/>
              </a:xfrm>
            </p:spPr>
          </p:sp>
        </mc:Fallback>
      </mc:AlternateContent>
      <mc:AlternateContent xmlns:mc="http://schemas.openxmlformats.org/markup-compatibility/2006">
        <mc:Choice xmlns:p14="http://schemas.microsoft.com/office/powerpoint/2010/main" Requires="p14">
          <p:contentPart p14:bwMode="auto" r:id="rId175">
            <p14:nvContentPartPr>
              <p14:cNvPr id="1053555" name=""/>
              <p14:cNvContentPartPr/>
              <p14:nvPr/>
            </p14:nvContentPartPr>
            <p14:xfrm>
              <a:off x="10831114" y="4008359"/>
              <a:ext cx="107222" cy="166542"/>
            </p14:xfrm>
          </p:contentPart>
        </mc:Choice>
        <mc:Fallback>
          <p:sp>
            <p:nvSpPr>
              <p:cNvPr id="1053555" name=""/>
              <p:cNvSpPr/>
              <p:nvPr/>
            </p:nvSpPr>
            <p:spPr>
              <a:xfrm>
                <a:off x="10831114" y="4008359"/>
                <a:ext cx="107222" cy="166542"/>
              </a:xfrm>
            </p:spPr>
          </p:sp>
        </mc:Fallback>
      </mc:AlternateContent>
      <mc:AlternateContent xmlns:mc="http://schemas.openxmlformats.org/markup-compatibility/2006">
        <mc:Choice xmlns:p14="http://schemas.microsoft.com/office/powerpoint/2010/main" Requires="p14">
          <p:contentPart p14:bwMode="auto" r:id="rId176">
            <p14:nvContentPartPr>
              <p14:cNvPr id="1053556" name=""/>
              <p14:cNvContentPartPr/>
              <p14:nvPr/>
            </p14:nvContentPartPr>
            <p14:xfrm>
              <a:off x="11040408" y="3970035"/>
              <a:ext cx="159752" cy="197413"/>
            </p14:xfrm>
          </p:contentPart>
        </mc:Choice>
        <mc:Fallback>
          <p:sp>
            <p:nvSpPr>
              <p:cNvPr id="1053556" name=""/>
              <p:cNvSpPr/>
              <p:nvPr/>
            </p:nvSpPr>
            <p:spPr>
              <a:xfrm>
                <a:off x="11040408" y="3970035"/>
                <a:ext cx="159752" cy="197413"/>
              </a:xfrm>
            </p:spPr>
          </p:sp>
        </mc:Fallback>
      </mc:AlternateContent>
      <mc:AlternateContent xmlns:mc="http://schemas.openxmlformats.org/markup-compatibility/2006">
        <mc:Choice xmlns:p14="http://schemas.microsoft.com/office/powerpoint/2010/main" Requires="p14">
          <p:contentPart p14:bwMode="auto" r:id="rId177">
            <p14:nvContentPartPr>
              <p14:cNvPr id="1053557" name=""/>
              <p14:cNvContentPartPr/>
              <p14:nvPr/>
            </p14:nvContentPartPr>
            <p14:xfrm>
              <a:off x="11119105" y="3754699"/>
              <a:ext cx="55297" cy="109497"/>
            </p14:xfrm>
          </p:contentPart>
        </mc:Choice>
        <mc:Fallback>
          <p:sp>
            <p:nvSpPr>
              <p:cNvPr id="1053557" name=""/>
              <p:cNvSpPr/>
              <p:nvPr/>
            </p:nvSpPr>
            <p:spPr>
              <a:xfrm>
                <a:off x="11119105" y="3754699"/>
                <a:ext cx="55297" cy="109497"/>
              </a:xfrm>
            </p:spPr>
          </p:sp>
        </mc:Fallback>
      </mc:AlternateContent>
      <mc:AlternateContent xmlns:mc="http://schemas.openxmlformats.org/markup-compatibility/2006">
        <mc:Choice xmlns:p14="http://schemas.microsoft.com/office/powerpoint/2010/main" Requires="p14">
          <p:contentPart p14:bwMode="auto" r:id="rId178">
            <p14:nvContentPartPr>
              <p14:cNvPr id="1053558" name=""/>
              <p14:cNvContentPartPr/>
              <p14:nvPr/>
            </p14:nvContentPartPr>
            <p14:xfrm>
              <a:off x="11289213" y="3979568"/>
              <a:ext cx="13591" cy="218639"/>
            </p14:xfrm>
          </p:contentPart>
        </mc:Choice>
        <mc:Fallback>
          <p:sp>
            <p:nvSpPr>
              <p:cNvPr id="1053558" name=""/>
              <p:cNvSpPr/>
              <p:nvPr/>
            </p:nvSpPr>
            <p:spPr>
              <a:xfrm>
                <a:off x="11289213" y="3979568"/>
                <a:ext cx="13591" cy="218639"/>
              </a:xfrm>
            </p:spPr>
          </p:sp>
        </mc:Fallback>
      </mc:AlternateContent>
      <mc:AlternateContent xmlns:mc="http://schemas.openxmlformats.org/markup-compatibility/2006">
        <mc:Choice xmlns:p14="http://schemas.microsoft.com/office/powerpoint/2010/main" Requires="p14">
          <p:contentPart p14:bwMode="auto" r:id="rId179">
            <p14:nvContentPartPr>
              <p14:cNvPr id="1053559" name=""/>
              <p14:cNvContentPartPr/>
              <p14:nvPr/>
            </p14:nvContentPartPr>
            <p14:xfrm>
              <a:off x="11274565" y="3947850"/>
              <a:ext cx="222092" cy="261775"/>
            </p14:xfrm>
          </p:contentPart>
        </mc:Choice>
        <mc:Fallback>
          <p:sp>
            <p:nvSpPr>
              <p:cNvPr id="1053559" name=""/>
              <p:cNvSpPr/>
              <p:nvPr/>
            </p:nvSpPr>
            <p:spPr>
              <a:xfrm>
                <a:off x="11274565" y="3947850"/>
                <a:ext cx="222092" cy="261775"/>
              </a:xfrm>
            </p:spPr>
          </p:sp>
        </mc:Fallback>
      </mc:AlternateContent>
      <mc:AlternateContent xmlns:mc="http://schemas.openxmlformats.org/markup-compatibility/2006">
        <mc:Choice xmlns:p14="http://schemas.microsoft.com/office/powerpoint/2010/main" Requires="p14">
          <p:contentPart p14:bwMode="auto" r:id="rId180">
            <p14:nvContentPartPr>
              <p14:cNvPr id="1053560" name=""/>
              <p14:cNvContentPartPr/>
              <p14:nvPr/>
            </p14:nvContentPartPr>
            <p14:xfrm>
              <a:off x="11102921" y="3697116"/>
              <a:ext cx="321516" cy="14811"/>
            </p14:xfrm>
          </p:contentPart>
        </mc:Choice>
        <mc:Fallback>
          <p:sp>
            <p:nvSpPr>
              <p:cNvPr id="1053560" name=""/>
              <p:cNvSpPr/>
              <p:nvPr/>
            </p:nvSpPr>
            <p:spPr>
              <a:xfrm>
                <a:off x="11102921" y="3697116"/>
                <a:ext cx="321516" cy="14811"/>
              </a:xfrm>
            </p:spPr>
          </p:sp>
        </mc:Fallback>
      </mc:AlternateContent>
      <mc:AlternateContent xmlns:mc="http://schemas.openxmlformats.org/markup-compatibility/2006">
        <mc:Choice xmlns:p14="http://schemas.microsoft.com/office/powerpoint/2010/main" Requires="p14">
          <p:contentPart p14:bwMode="auto" r:id="rId181">
            <p14:nvContentPartPr>
              <p14:cNvPr id="1053561" name=""/>
              <p14:cNvContentPartPr/>
              <p14:nvPr/>
            </p14:nvContentPartPr>
            <p14:xfrm>
              <a:off x="11338986" y="3624394"/>
              <a:ext cx="159537" cy="194624"/>
            </p14:xfrm>
          </p:contentPart>
        </mc:Choice>
        <mc:Fallback>
          <p:sp>
            <p:nvSpPr>
              <p:cNvPr id="1053561" name=""/>
              <p:cNvSpPr/>
              <p:nvPr/>
            </p:nvSpPr>
            <p:spPr>
              <a:xfrm>
                <a:off x="11338986" y="3624394"/>
                <a:ext cx="159537" cy="194624"/>
              </a:xfrm>
            </p:spPr>
          </p:sp>
        </mc:Fallback>
      </mc:AlternateContent>
      <mc:AlternateContent xmlns:mc="http://schemas.openxmlformats.org/markup-compatibility/2006">
        <mc:Choice xmlns:p14="http://schemas.microsoft.com/office/powerpoint/2010/main" Requires="p14">
          <p:contentPart p14:bwMode="auto" r:id="rId182">
            <p14:nvContentPartPr>
              <p14:cNvPr id="1053562" name=""/>
              <p14:cNvContentPartPr/>
              <p14:nvPr/>
            </p14:nvContentPartPr>
            <p14:xfrm>
              <a:off x="1648372" y="2991974"/>
              <a:ext cx="2990308" cy="419322"/>
            </p14:xfrm>
          </p:contentPart>
        </mc:Choice>
        <mc:Fallback>
          <p:sp>
            <p:nvSpPr>
              <p:cNvPr id="1053562" name=""/>
              <p:cNvSpPr/>
              <p:nvPr/>
            </p:nvSpPr>
            <p:spPr>
              <a:xfrm>
                <a:off x="1648372" y="2991974"/>
                <a:ext cx="2990308" cy="419322"/>
              </a:xfrm>
            </p:spPr>
          </p:sp>
        </mc:Fallback>
      </mc:AlternateContent>
      <mc:AlternateContent xmlns:mc="http://schemas.openxmlformats.org/markup-compatibility/2006">
        <mc:Choice xmlns:p14="http://schemas.microsoft.com/office/powerpoint/2010/main" Requires="p14">
          <p:contentPart p14:bwMode="auto" r:id="rId183">
            <p14:nvContentPartPr>
              <p14:cNvPr id="1053563" name=""/>
              <p14:cNvContentPartPr/>
              <p14:nvPr/>
            </p14:nvContentPartPr>
            <p14:xfrm>
              <a:off x="2849881" y="2849265"/>
              <a:ext cx="72526" cy="150900"/>
            </p14:xfrm>
          </p:contentPart>
        </mc:Choice>
        <mc:Fallback>
          <p:sp>
            <p:nvSpPr>
              <p:cNvPr id="1053563" name=""/>
              <p:cNvSpPr/>
              <p:nvPr/>
            </p:nvSpPr>
            <p:spPr>
              <a:xfrm>
                <a:off x="2849881" y="2849265"/>
                <a:ext cx="72526" cy="150900"/>
              </a:xfrm>
            </p:spPr>
          </p:sp>
        </mc:Fallback>
      </mc:AlternateContent>
      <mc:AlternateContent xmlns:mc="http://schemas.openxmlformats.org/markup-compatibility/2006">
        <mc:Choice xmlns:p14="http://schemas.microsoft.com/office/powerpoint/2010/main" Requires="p14">
          <p:contentPart p14:bwMode="auto" r:id="rId184">
            <p14:nvContentPartPr>
              <p14:cNvPr id="1053564" name=""/>
              <p14:cNvContentPartPr/>
              <p14:nvPr/>
            </p14:nvContentPartPr>
            <p14:xfrm>
              <a:off x="2835320" y="2899505"/>
              <a:ext cx="134057" cy="114512"/>
            </p14:xfrm>
          </p:contentPart>
        </mc:Choice>
        <mc:Fallback>
          <p:sp>
            <p:nvSpPr>
              <p:cNvPr id="1053564" name=""/>
              <p:cNvSpPr/>
              <p:nvPr/>
            </p:nvSpPr>
            <p:spPr>
              <a:xfrm>
                <a:off x="2835320" y="2899505"/>
                <a:ext cx="134057" cy="114512"/>
              </a:xfrm>
            </p:spPr>
          </p:sp>
        </mc:Fallback>
      </mc:AlternateContent>
      <mc:AlternateContent xmlns:mc="http://schemas.openxmlformats.org/markup-compatibility/2006">
        <mc:Choice xmlns:p14="http://schemas.microsoft.com/office/powerpoint/2010/main" Requires="p14">
          <p:contentPart p14:bwMode="auto" r:id="rId185">
            <p14:nvContentPartPr>
              <p14:cNvPr id="1053565" name=""/>
              <p14:cNvContentPartPr/>
              <p14:nvPr/>
            </p14:nvContentPartPr>
            <p14:xfrm>
              <a:off x="2965515" y="3675026"/>
              <a:ext cx="56372" cy="157936"/>
            </p14:xfrm>
          </p:contentPart>
        </mc:Choice>
        <mc:Fallback>
          <p:sp>
            <p:nvSpPr>
              <p:cNvPr id="1053565" name=""/>
              <p:cNvSpPr/>
              <p:nvPr/>
            </p:nvSpPr>
            <p:spPr>
              <a:xfrm>
                <a:off x="2965515" y="3675026"/>
                <a:ext cx="56372" cy="157936"/>
              </a:xfrm>
            </p:spPr>
          </p:sp>
        </mc:Fallback>
      </mc:AlternateContent>
      <mc:AlternateContent xmlns:mc="http://schemas.openxmlformats.org/markup-compatibility/2006">
        <mc:Choice xmlns:p14="http://schemas.microsoft.com/office/powerpoint/2010/main" Requires="p14">
          <p:contentPart p14:bwMode="auto" r:id="rId186">
            <p14:nvContentPartPr>
              <p14:cNvPr id="1053566" name=""/>
              <p14:cNvContentPartPr/>
              <p14:nvPr/>
            </p14:nvContentPartPr>
            <p14:xfrm>
              <a:off x="1319203" y="4703816"/>
              <a:ext cx="199219" cy="10697"/>
            </p14:xfrm>
          </p:contentPart>
        </mc:Choice>
        <mc:Fallback>
          <p:sp>
            <p:nvSpPr>
              <p:cNvPr id="1053566" name=""/>
              <p:cNvSpPr/>
              <p:nvPr/>
            </p:nvSpPr>
            <p:spPr>
              <a:xfrm>
                <a:off x="1319203" y="4703816"/>
                <a:ext cx="199219" cy="10697"/>
              </a:xfrm>
            </p:spPr>
          </p:sp>
        </mc:Fallback>
      </mc:AlternateContent>
      <mc:AlternateContent xmlns:mc="http://schemas.openxmlformats.org/markup-compatibility/2006">
        <mc:Choice xmlns:p14="http://schemas.microsoft.com/office/powerpoint/2010/main" Requires="p14">
          <p:contentPart p14:bwMode="auto" r:id="rId187">
            <p14:nvContentPartPr>
              <p14:cNvPr id="1053567" name=""/>
              <p14:cNvContentPartPr/>
              <p14:nvPr/>
            </p14:nvContentPartPr>
            <p14:xfrm>
              <a:off x="1354944" y="4826924"/>
              <a:ext cx="200325" cy="21936"/>
            </p14:xfrm>
          </p:contentPart>
        </mc:Choice>
        <mc:Fallback>
          <p:sp>
            <p:nvSpPr>
              <p:cNvPr id="1053567" name=""/>
              <p:cNvSpPr/>
              <p:nvPr/>
            </p:nvSpPr>
            <p:spPr>
              <a:xfrm>
                <a:off x="1354944" y="4826924"/>
                <a:ext cx="200325" cy="21936"/>
              </a:xfrm>
            </p:spPr>
          </p:sp>
        </mc:Fallback>
      </mc:AlternateContent>
      <mc:AlternateContent xmlns:mc="http://schemas.openxmlformats.org/markup-compatibility/2006">
        <mc:Choice xmlns:p14="http://schemas.microsoft.com/office/powerpoint/2010/main" Requires="p14">
          <p:contentPart p14:bwMode="auto" r:id="rId188">
            <p14:nvContentPartPr>
              <p14:cNvPr id="1053568" name=""/>
              <p14:cNvContentPartPr/>
              <p14:nvPr/>
            </p14:nvContentPartPr>
            <p14:xfrm>
              <a:off x="1846606" y="4693897"/>
              <a:ext cx="244244" cy="261615"/>
            </p14:xfrm>
          </p:contentPart>
        </mc:Choice>
        <mc:Fallback>
          <p:sp>
            <p:nvSpPr>
              <p:cNvPr id="1053568" name=""/>
              <p:cNvSpPr/>
              <p:nvPr/>
            </p:nvSpPr>
            <p:spPr>
              <a:xfrm>
                <a:off x="1846606" y="4693897"/>
                <a:ext cx="244244" cy="261615"/>
              </a:xfrm>
            </p:spPr>
          </p:sp>
        </mc:Fallback>
      </mc:AlternateContent>
      <mc:AlternateContent xmlns:mc="http://schemas.openxmlformats.org/markup-compatibility/2006">
        <mc:Choice xmlns:p14="http://schemas.microsoft.com/office/powerpoint/2010/main" Requires="p14">
          <p:contentPart p14:bwMode="auto" r:id="rId189">
            <p14:nvContentPartPr>
              <p14:cNvPr id="1053569" name=""/>
              <p14:cNvContentPartPr/>
              <p14:nvPr/>
            </p14:nvContentPartPr>
            <p14:xfrm>
              <a:off x="2203814" y="4860630"/>
              <a:ext cx="147739" cy="229901"/>
            </p14:xfrm>
          </p:contentPart>
        </mc:Choice>
        <mc:Fallback>
          <p:sp>
            <p:nvSpPr>
              <p:cNvPr id="1053569" name=""/>
              <p:cNvSpPr/>
              <p:nvPr/>
            </p:nvSpPr>
            <p:spPr>
              <a:xfrm>
                <a:off x="2203814" y="4860630"/>
                <a:ext cx="147739" cy="229901"/>
              </a:xfrm>
            </p:spPr>
          </p:sp>
        </mc:Fallback>
      </mc:AlternateContent>
      <mc:AlternateContent xmlns:mc="http://schemas.openxmlformats.org/markup-compatibility/2006">
        <mc:Choice xmlns:p14="http://schemas.microsoft.com/office/powerpoint/2010/main" Requires="p14">
          <p:contentPart p14:bwMode="auto" r:id="rId190">
            <p14:nvContentPartPr>
              <p14:cNvPr id="1053570" name=""/>
              <p14:cNvContentPartPr/>
              <p14:nvPr/>
            </p14:nvContentPartPr>
            <p14:xfrm>
              <a:off x="2376664" y="4848517"/>
              <a:ext cx="129928" cy="426887"/>
            </p14:xfrm>
          </p:contentPart>
        </mc:Choice>
        <mc:Fallback>
          <p:sp>
            <p:nvSpPr>
              <p:cNvPr id="1053570" name=""/>
              <p:cNvSpPr/>
              <p:nvPr/>
            </p:nvSpPr>
            <p:spPr>
              <a:xfrm>
                <a:off x="2376664" y="4848517"/>
                <a:ext cx="129928" cy="426887"/>
              </a:xfrm>
            </p:spPr>
          </p:sp>
        </mc:Fallback>
      </mc:AlternateContent>
      <mc:AlternateContent xmlns:mc="http://schemas.openxmlformats.org/markup-compatibility/2006">
        <mc:Choice xmlns:p14="http://schemas.microsoft.com/office/powerpoint/2010/main" Requires="p14">
          <p:contentPart p14:bwMode="auto" r:id="rId191">
            <p14:nvContentPartPr>
              <p14:cNvPr id="1053571" name=""/>
              <p14:cNvContentPartPr/>
              <p14:nvPr/>
            </p14:nvContentPartPr>
            <p14:xfrm>
              <a:off x="2522527" y="5008590"/>
              <a:ext cx="144418" cy="309261"/>
            </p14:xfrm>
          </p:contentPart>
        </mc:Choice>
        <mc:Fallback>
          <p:sp>
            <p:nvSpPr>
              <p:cNvPr id="1053571" name=""/>
              <p:cNvSpPr/>
              <p:nvPr/>
            </p:nvSpPr>
            <p:spPr>
              <a:xfrm>
                <a:off x="2522527" y="5008590"/>
                <a:ext cx="144418" cy="309261"/>
              </a:xfrm>
            </p:spPr>
          </p:sp>
        </mc:Fallback>
      </mc:AlternateContent>
      <mc:AlternateContent xmlns:mc="http://schemas.openxmlformats.org/markup-compatibility/2006">
        <mc:Choice xmlns:p14="http://schemas.microsoft.com/office/powerpoint/2010/main" Requires="p14">
          <p:contentPart p14:bwMode="auto" r:id="rId192">
            <p14:nvContentPartPr>
              <p14:cNvPr id="1053572" name=""/>
              <p14:cNvContentPartPr/>
              <p14:nvPr/>
            </p14:nvContentPartPr>
            <p14:xfrm>
              <a:off x="2753676" y="5008358"/>
              <a:ext cx="45902" cy="120540"/>
            </p14:xfrm>
          </p:contentPart>
        </mc:Choice>
        <mc:Fallback>
          <p:sp>
            <p:nvSpPr>
              <p:cNvPr id="1053572" name=""/>
              <p:cNvSpPr/>
              <p:nvPr/>
            </p:nvSpPr>
            <p:spPr>
              <a:xfrm>
                <a:off x="2753676" y="5008358"/>
                <a:ext cx="45902" cy="120540"/>
              </a:xfrm>
            </p:spPr>
          </p:sp>
        </mc:Fallback>
      </mc:AlternateContent>
      <mc:AlternateContent xmlns:mc="http://schemas.openxmlformats.org/markup-compatibility/2006">
        <mc:Choice xmlns:p14="http://schemas.microsoft.com/office/powerpoint/2010/main" Requires="p14">
          <p:contentPart p14:bwMode="auto" r:id="rId193">
            <p14:nvContentPartPr>
              <p14:cNvPr id="1053573" name=""/>
              <p14:cNvContentPartPr/>
              <p14:nvPr/>
            </p14:nvContentPartPr>
            <p14:xfrm>
              <a:off x="1884438" y="4559116"/>
              <a:ext cx="343288" cy="16605"/>
            </p14:xfrm>
          </p:contentPart>
        </mc:Choice>
        <mc:Fallback>
          <p:sp>
            <p:nvSpPr>
              <p:cNvPr id="1053573" name=""/>
              <p:cNvSpPr/>
              <p:nvPr/>
            </p:nvSpPr>
            <p:spPr>
              <a:xfrm>
                <a:off x="1884438" y="4559116"/>
                <a:ext cx="343288" cy="16605"/>
              </a:xfrm>
            </p:spPr>
          </p:sp>
        </mc:Fallback>
      </mc:AlternateContent>
      <mc:AlternateContent xmlns:mc="http://schemas.openxmlformats.org/markup-compatibility/2006">
        <mc:Choice xmlns:p14="http://schemas.microsoft.com/office/powerpoint/2010/main" Requires="p14">
          <p:contentPart p14:bwMode="auto" r:id="rId194">
            <p14:nvContentPartPr>
              <p14:cNvPr id="1053574" name=""/>
              <p14:cNvContentPartPr/>
              <p14:nvPr/>
            </p14:nvContentPartPr>
            <p14:xfrm>
              <a:off x="2134623" y="4465048"/>
              <a:ext cx="143675" cy="240628"/>
            </p14:xfrm>
          </p:contentPart>
        </mc:Choice>
        <mc:Fallback>
          <p:sp>
            <p:nvSpPr>
              <p:cNvPr id="1053574" name=""/>
              <p:cNvSpPr/>
              <p:nvPr/>
            </p:nvSpPr>
            <p:spPr>
              <a:xfrm>
                <a:off x="2134623" y="4465048"/>
                <a:ext cx="143675" cy="240628"/>
              </a:xfrm>
            </p:spPr>
          </p:sp>
        </mc:Fallback>
      </mc:AlternateContent>
      <mc:AlternateContent xmlns:mc="http://schemas.openxmlformats.org/markup-compatibility/2006">
        <mc:Choice xmlns:p14="http://schemas.microsoft.com/office/powerpoint/2010/main" Requires="p14">
          <p:contentPart p14:bwMode="auto" r:id="rId195">
            <p14:nvContentPartPr>
              <p14:cNvPr id="1053575" name=""/>
              <p14:cNvContentPartPr/>
              <p14:nvPr/>
            </p14:nvContentPartPr>
            <p14:xfrm>
              <a:off x="1967250" y="4029953"/>
              <a:ext cx="1039714" cy="231710"/>
            </p14:xfrm>
          </p:contentPart>
        </mc:Choice>
        <mc:Fallback>
          <p:sp>
            <p:nvSpPr>
              <p:cNvPr id="1053575" name=""/>
              <p:cNvSpPr/>
              <p:nvPr/>
            </p:nvSpPr>
            <p:spPr>
              <a:xfrm>
                <a:off x="1967250" y="4029953"/>
                <a:ext cx="1039714" cy="231710"/>
              </a:xfrm>
            </p:spPr>
          </p:sp>
        </mc:Fallback>
      </mc:AlternateContent>
      <mc:AlternateContent xmlns:mc="http://schemas.openxmlformats.org/markup-compatibility/2006">
        <mc:Choice xmlns:p14="http://schemas.microsoft.com/office/powerpoint/2010/main" Requires="p14">
          <p:contentPart p14:bwMode="auto" r:id="rId196">
            <p14:nvContentPartPr>
              <p14:cNvPr id="1053576" name=""/>
              <p14:cNvContentPartPr/>
              <p14:nvPr/>
            </p14:nvContentPartPr>
            <p14:xfrm>
              <a:off x="2419226" y="4240178"/>
              <a:ext cx="79865" cy="220215"/>
            </p14:xfrm>
          </p:contentPart>
        </mc:Choice>
        <mc:Fallback>
          <p:sp>
            <p:nvSpPr>
              <p:cNvPr id="1053576" name=""/>
              <p:cNvSpPr/>
              <p:nvPr/>
            </p:nvSpPr>
            <p:spPr>
              <a:xfrm>
                <a:off x="2419226" y="4240178"/>
                <a:ext cx="79865" cy="220215"/>
              </a:xfrm>
            </p:spPr>
          </p:sp>
        </mc:Fallback>
      </mc:AlternateContent>
      <mc:AlternateContent xmlns:mc="http://schemas.openxmlformats.org/markup-compatibility/2006">
        <mc:Choice xmlns:p14="http://schemas.microsoft.com/office/powerpoint/2010/main" Requires="p14">
          <p:contentPart p14:bwMode="auto" r:id="rId197">
            <p14:nvContentPartPr>
              <p14:cNvPr id="1053577" name=""/>
              <p14:cNvContentPartPr/>
              <p14:nvPr/>
            </p14:nvContentPartPr>
            <p14:xfrm>
              <a:off x="2370689" y="4413919"/>
              <a:ext cx="210086" cy="157058"/>
            </p14:xfrm>
          </p:contentPart>
        </mc:Choice>
        <mc:Fallback>
          <p:sp>
            <p:nvSpPr>
              <p:cNvPr id="1053577" name=""/>
              <p:cNvSpPr/>
              <p:nvPr/>
            </p:nvSpPr>
            <p:spPr>
              <a:xfrm>
                <a:off x="2370689" y="4413919"/>
                <a:ext cx="210086" cy="157058"/>
              </a:xfrm>
            </p:spPr>
          </p:sp>
        </mc:Fallback>
      </mc:AlternateContent>
      <mc:AlternateContent xmlns:mc="http://schemas.openxmlformats.org/markup-compatibility/2006">
        <mc:Choice xmlns:p14="http://schemas.microsoft.com/office/powerpoint/2010/main" Requires="p14">
          <p:contentPart p14:bwMode="auto" r:id="rId198">
            <p14:nvContentPartPr>
              <p14:cNvPr id="1053578" name=""/>
              <p14:cNvContentPartPr/>
              <p14:nvPr/>
            </p14:nvContentPartPr>
            <p14:xfrm>
              <a:off x="2992844" y="5036900"/>
              <a:ext cx="207384" cy="1960"/>
            </p14:xfrm>
          </p:contentPart>
        </mc:Choice>
        <mc:Fallback>
          <p:sp>
            <p:nvSpPr>
              <p:cNvPr id="1053578" name=""/>
              <p:cNvSpPr/>
              <p:nvPr/>
            </p:nvSpPr>
            <p:spPr>
              <a:xfrm>
                <a:off x="2992844" y="5036900"/>
                <a:ext cx="207384" cy="1960"/>
              </a:xfrm>
            </p:spPr>
          </p:sp>
        </mc:Fallback>
      </mc:AlternateContent>
      <mc:AlternateContent xmlns:mc="http://schemas.openxmlformats.org/markup-compatibility/2006">
        <mc:Choice xmlns:p14="http://schemas.microsoft.com/office/powerpoint/2010/main" Requires="p14">
          <p:contentPart p14:bwMode="auto" r:id="rId199">
            <p14:nvContentPartPr>
              <p14:cNvPr id="1053579" name=""/>
              <p14:cNvContentPartPr/>
              <p14:nvPr/>
            </p14:nvContentPartPr>
            <p14:xfrm>
              <a:off x="3100067" y="4964426"/>
              <a:ext cx="29856" cy="195707"/>
            </p14:xfrm>
          </p:contentPart>
        </mc:Choice>
        <mc:Fallback>
          <p:sp>
            <p:nvSpPr>
              <p:cNvPr id="1053579" name=""/>
              <p:cNvSpPr/>
              <p:nvPr/>
            </p:nvSpPr>
            <p:spPr>
              <a:xfrm>
                <a:off x="3100067" y="4964426"/>
                <a:ext cx="29856" cy="195707"/>
              </a:xfrm>
            </p:spPr>
          </p:sp>
        </mc:Fallback>
      </mc:AlternateContent>
      <mc:AlternateContent xmlns:mc="http://schemas.openxmlformats.org/markup-compatibility/2006">
        <mc:Choice xmlns:p14="http://schemas.microsoft.com/office/powerpoint/2010/main" Requires="p14">
          <p:contentPart p14:bwMode="auto" r:id="rId200">
            <p14:nvContentPartPr>
              <p14:cNvPr id="1053580" name=""/>
              <p14:cNvContentPartPr/>
              <p14:nvPr/>
            </p14:nvContentPartPr>
            <p14:xfrm>
              <a:off x="3392657" y="4890944"/>
              <a:ext cx="193661" cy="269316"/>
            </p14:xfrm>
          </p:contentPart>
        </mc:Choice>
        <mc:Fallback>
          <p:sp>
            <p:nvSpPr>
              <p:cNvPr id="1053580" name=""/>
              <p:cNvSpPr/>
              <p:nvPr/>
            </p:nvSpPr>
            <p:spPr>
              <a:xfrm>
                <a:off x="3392657" y="4890944"/>
                <a:ext cx="193661" cy="269316"/>
              </a:xfrm>
            </p:spPr>
          </p:sp>
        </mc:Fallback>
      </mc:AlternateContent>
      <mc:AlternateContent xmlns:mc="http://schemas.openxmlformats.org/markup-compatibility/2006">
        <mc:Choice xmlns:p14="http://schemas.microsoft.com/office/powerpoint/2010/main" Requires="p14">
          <p:contentPart p14:bwMode="auto" r:id="rId201">
            <p14:nvContentPartPr>
              <p14:cNvPr id="1053581" name=""/>
              <p14:cNvContentPartPr/>
              <p14:nvPr/>
            </p14:nvContentPartPr>
            <p14:xfrm>
              <a:off x="3699234" y="5088030"/>
              <a:ext cx="133873" cy="246573"/>
            </p14:xfrm>
          </p:contentPart>
        </mc:Choice>
        <mc:Fallback>
          <p:sp>
            <p:nvSpPr>
              <p:cNvPr id="1053581" name=""/>
              <p:cNvSpPr/>
              <p:nvPr/>
            </p:nvSpPr>
            <p:spPr>
              <a:xfrm>
                <a:off x="3699234" y="5088030"/>
                <a:ext cx="133873" cy="246573"/>
              </a:xfrm>
            </p:spPr>
          </p:sp>
        </mc:Fallback>
      </mc:AlternateContent>
      <mc:AlternateContent xmlns:mc="http://schemas.openxmlformats.org/markup-compatibility/2006">
        <mc:Choice xmlns:p14="http://schemas.microsoft.com/office/powerpoint/2010/main" Requires="p14">
          <p:contentPart p14:bwMode="auto" r:id="rId202">
            <p14:nvContentPartPr>
              <p14:cNvPr id="1053582" name=""/>
              <p14:cNvContentPartPr/>
              <p14:nvPr/>
            </p14:nvContentPartPr>
            <p14:xfrm>
              <a:off x="3791738" y="4899398"/>
              <a:ext cx="59327" cy="126206"/>
            </p14:xfrm>
          </p:contentPart>
        </mc:Choice>
        <mc:Fallback>
          <p:sp>
            <p:nvSpPr>
              <p:cNvPr id="1053582" name=""/>
              <p:cNvSpPr/>
              <p:nvPr/>
            </p:nvSpPr>
            <p:spPr>
              <a:xfrm>
                <a:off x="3791738" y="4899398"/>
                <a:ext cx="59327" cy="126206"/>
              </a:xfrm>
            </p:spPr>
          </p:sp>
        </mc:Fallback>
      </mc:AlternateContent>
      <mc:AlternateContent xmlns:mc="http://schemas.openxmlformats.org/markup-compatibility/2006">
        <mc:Choice xmlns:p14="http://schemas.microsoft.com/office/powerpoint/2010/main" Requires="p14">
          <p:contentPart p14:bwMode="auto" r:id="rId203">
            <p14:nvContentPartPr>
              <p14:cNvPr id="1053583" name=""/>
              <p14:cNvContentPartPr/>
              <p14:nvPr/>
            </p14:nvContentPartPr>
            <p14:xfrm>
              <a:off x="3935721" y="5116821"/>
              <a:ext cx="29626" cy="440519"/>
            </p14:xfrm>
          </p:contentPart>
        </mc:Choice>
        <mc:Fallback>
          <p:sp>
            <p:nvSpPr>
              <p:cNvPr id="1053583" name=""/>
              <p:cNvSpPr/>
              <p:nvPr/>
            </p:nvSpPr>
            <p:spPr>
              <a:xfrm>
                <a:off x="3935721" y="5116821"/>
                <a:ext cx="29626" cy="440519"/>
              </a:xfrm>
            </p:spPr>
          </p:sp>
        </mc:Fallback>
      </mc:AlternateContent>
      <mc:AlternateContent xmlns:mc="http://schemas.openxmlformats.org/markup-compatibility/2006">
        <mc:Choice xmlns:p14="http://schemas.microsoft.com/office/powerpoint/2010/main" Requires="p14">
          <p:contentPart p14:bwMode="auto" r:id="rId204">
            <p14:nvContentPartPr>
              <p14:cNvPr id="1053584" name=""/>
              <p14:cNvContentPartPr/>
              <p14:nvPr/>
            </p14:nvContentPartPr>
            <p14:xfrm>
              <a:off x="4029670" y="5156064"/>
              <a:ext cx="139624" cy="343460"/>
            </p14:xfrm>
          </p:contentPart>
        </mc:Choice>
        <mc:Fallback>
          <p:sp>
            <p:nvSpPr>
              <p:cNvPr id="1053584" name=""/>
              <p:cNvSpPr/>
              <p:nvPr/>
            </p:nvSpPr>
            <p:spPr>
              <a:xfrm>
                <a:off x="4029670" y="5156064"/>
                <a:ext cx="139624" cy="343460"/>
              </a:xfrm>
            </p:spPr>
          </p:sp>
        </mc:Fallback>
      </mc:AlternateContent>
      <mc:AlternateContent xmlns:mc="http://schemas.openxmlformats.org/markup-compatibility/2006">
        <mc:Choice xmlns:p14="http://schemas.microsoft.com/office/powerpoint/2010/main" Requires="p14">
          <p:contentPart p14:bwMode="auto" r:id="rId205">
            <p14:nvContentPartPr>
              <p14:cNvPr id="1053585" name=""/>
              <p14:cNvContentPartPr/>
              <p14:nvPr/>
            </p14:nvContentPartPr>
            <p14:xfrm>
              <a:off x="3400554" y="4761647"/>
              <a:ext cx="235624" cy="7643"/>
            </p14:xfrm>
          </p:contentPart>
        </mc:Choice>
        <mc:Fallback>
          <p:sp>
            <p:nvSpPr>
              <p:cNvPr id="1053585" name=""/>
              <p:cNvSpPr/>
              <p:nvPr/>
            </p:nvSpPr>
            <p:spPr>
              <a:xfrm>
                <a:off x="3400554" y="4761647"/>
                <a:ext cx="235624" cy="7643"/>
              </a:xfrm>
            </p:spPr>
          </p:sp>
        </mc:Fallback>
      </mc:AlternateContent>
      <mc:AlternateContent xmlns:mc="http://schemas.openxmlformats.org/markup-compatibility/2006">
        <mc:Choice xmlns:p14="http://schemas.microsoft.com/office/powerpoint/2010/main" Requires="p14">
          <p:contentPart p14:bwMode="auto" r:id="rId206">
            <p14:nvContentPartPr>
              <p14:cNvPr id="1053586" name=""/>
              <p14:cNvContentPartPr/>
              <p14:nvPr/>
            </p14:nvContentPartPr>
            <p14:xfrm>
              <a:off x="3557638" y="4652935"/>
              <a:ext cx="75699" cy="200173"/>
            </p14:xfrm>
          </p:contentPart>
        </mc:Choice>
        <mc:Fallback>
          <p:sp>
            <p:nvSpPr>
              <p:cNvPr id="1053586" name=""/>
              <p:cNvSpPr/>
              <p:nvPr/>
            </p:nvSpPr>
            <p:spPr>
              <a:xfrm>
                <a:off x="3557638" y="4652935"/>
                <a:ext cx="75699" cy="200173"/>
              </a:xfrm>
            </p:spPr>
          </p:sp>
        </mc:Fallback>
      </mc:AlternateContent>
      <mc:AlternateContent xmlns:mc="http://schemas.openxmlformats.org/markup-compatibility/2006">
        <mc:Choice xmlns:p14="http://schemas.microsoft.com/office/powerpoint/2010/main" Requires="p14">
          <p:contentPart p14:bwMode="auto" r:id="rId207">
            <p14:nvContentPartPr>
              <p14:cNvPr id="1053587" name=""/>
              <p14:cNvContentPartPr/>
              <p14:nvPr/>
            </p14:nvContentPartPr>
            <p14:xfrm>
              <a:off x="4294516" y="5167702"/>
              <a:ext cx="196354" cy="21345"/>
            </p14:xfrm>
          </p:contentPart>
        </mc:Choice>
        <mc:Fallback>
          <p:sp>
            <p:nvSpPr>
              <p:cNvPr id="1053587" name=""/>
              <p:cNvSpPr/>
              <p:nvPr/>
            </p:nvSpPr>
            <p:spPr>
              <a:xfrm>
                <a:off x="4294516" y="5167702"/>
                <a:ext cx="196354" cy="21345"/>
              </a:xfrm>
            </p:spPr>
          </p:sp>
        </mc:Fallback>
      </mc:AlternateContent>
      <mc:AlternateContent xmlns:mc="http://schemas.openxmlformats.org/markup-compatibility/2006">
        <mc:Choice xmlns:p14="http://schemas.microsoft.com/office/powerpoint/2010/main" Requires="p14">
          <p:contentPart p14:bwMode="auto" r:id="rId208">
            <p14:nvContentPartPr>
              <p14:cNvPr id="1053588" name=""/>
              <p14:cNvContentPartPr/>
              <p14:nvPr/>
            </p14:nvContentPartPr>
            <p14:xfrm>
              <a:off x="4370486" y="5080336"/>
              <a:ext cx="16691" cy="203276"/>
            </p14:xfrm>
          </p:contentPart>
        </mc:Choice>
        <mc:Fallback>
          <p:sp>
            <p:nvSpPr>
              <p:cNvPr id="1053588" name=""/>
              <p:cNvSpPr/>
              <p:nvPr/>
            </p:nvSpPr>
            <p:spPr>
              <a:xfrm>
                <a:off x="4370486" y="5080336"/>
                <a:ext cx="16691" cy="203276"/>
              </a:xfrm>
            </p:spPr>
          </p:sp>
        </mc:Fallback>
      </mc:AlternateContent>
      <mc:AlternateContent xmlns:mc="http://schemas.openxmlformats.org/markup-compatibility/2006">
        <mc:Choice xmlns:p14="http://schemas.microsoft.com/office/powerpoint/2010/main" Requires="p14">
          <p:contentPart p14:bwMode="auto" r:id="rId209">
            <p14:nvContentPartPr>
              <p14:cNvPr id="1053589" name=""/>
              <p14:cNvContentPartPr/>
              <p14:nvPr/>
            </p14:nvContentPartPr>
            <p14:xfrm>
              <a:off x="4637804" y="4940995"/>
              <a:ext cx="379029" cy="372080"/>
            </p14:xfrm>
          </p:contentPart>
        </mc:Choice>
        <mc:Fallback>
          <p:sp>
            <p:nvSpPr>
              <p:cNvPr id="1053589" name=""/>
              <p:cNvSpPr/>
              <p:nvPr/>
            </p:nvSpPr>
            <p:spPr>
              <a:xfrm>
                <a:off x="4637804" y="4940995"/>
                <a:ext cx="379029" cy="372080"/>
              </a:xfrm>
            </p:spPr>
          </p:sp>
        </mc:Fallback>
      </mc:AlternateContent>
      <mc:AlternateContent xmlns:mc="http://schemas.openxmlformats.org/markup-compatibility/2006">
        <mc:Choice xmlns:p14="http://schemas.microsoft.com/office/powerpoint/2010/main" Requires="p14">
          <p:contentPart p14:bwMode="auto" r:id="rId210">
            <p14:nvContentPartPr>
              <p14:cNvPr id="1053590" name=""/>
              <p14:cNvContentPartPr/>
              <p14:nvPr/>
            </p14:nvContentPartPr>
            <p14:xfrm>
              <a:off x="4658984" y="4826924"/>
              <a:ext cx="243126" cy="21593"/>
            </p14:xfrm>
          </p:contentPart>
        </mc:Choice>
        <mc:Fallback>
          <p:sp>
            <p:nvSpPr>
              <p:cNvPr id="1053590" name=""/>
              <p:cNvSpPr/>
              <p:nvPr/>
            </p:nvSpPr>
            <p:spPr>
              <a:xfrm>
                <a:off x="4658984" y="4826924"/>
                <a:ext cx="243126" cy="21593"/>
              </a:xfrm>
            </p:spPr>
          </p:sp>
        </mc:Fallback>
      </mc:AlternateContent>
      <mc:AlternateContent xmlns:mc="http://schemas.openxmlformats.org/markup-compatibility/2006">
        <mc:Choice xmlns:p14="http://schemas.microsoft.com/office/powerpoint/2010/main" Requires="p14">
          <p:contentPart p14:bwMode="auto" r:id="rId211">
            <p14:nvContentPartPr>
              <p14:cNvPr id="1053591" name=""/>
              <p14:cNvContentPartPr/>
              <p14:nvPr/>
            </p14:nvContentPartPr>
            <p14:xfrm>
              <a:off x="4816508" y="4718212"/>
              <a:ext cx="128345" cy="182822"/>
            </p14:xfrm>
          </p:contentPart>
        </mc:Choice>
        <mc:Fallback>
          <p:sp>
            <p:nvSpPr>
              <p:cNvPr id="1053591" name=""/>
              <p:cNvSpPr/>
              <p:nvPr/>
            </p:nvSpPr>
            <p:spPr>
              <a:xfrm>
                <a:off x="4816508" y="4718212"/>
                <a:ext cx="128345" cy="182822"/>
              </a:xfrm>
            </p:spPr>
          </p:sp>
        </mc:Fallback>
      </mc:AlternateContent>
      <mc:AlternateContent xmlns:mc="http://schemas.openxmlformats.org/markup-compatibility/2006">
        <mc:Choice xmlns:p14="http://schemas.microsoft.com/office/powerpoint/2010/main" Requires="p14">
          <p:contentPart p14:bwMode="auto" r:id="rId212">
            <p14:nvContentPartPr>
              <p14:cNvPr id="1053592" name=""/>
              <p14:cNvContentPartPr/>
              <p14:nvPr/>
            </p14:nvContentPartPr>
            <p14:xfrm>
              <a:off x="5043659" y="5061972"/>
              <a:ext cx="119632" cy="280757"/>
            </p14:xfrm>
          </p:contentPart>
        </mc:Choice>
        <mc:Fallback>
          <p:sp>
            <p:nvSpPr>
              <p:cNvPr id="1053592" name=""/>
              <p:cNvSpPr/>
              <p:nvPr/>
            </p:nvSpPr>
            <p:spPr>
              <a:xfrm>
                <a:off x="5043659" y="5061972"/>
                <a:ext cx="119632" cy="280757"/>
              </a:xfrm>
            </p:spPr>
          </p:sp>
        </mc:Fallback>
      </mc:AlternateContent>
      <mc:AlternateContent xmlns:mc="http://schemas.openxmlformats.org/markup-compatibility/2006">
        <mc:Choice xmlns:p14="http://schemas.microsoft.com/office/powerpoint/2010/main" Requires="p14">
          <p:contentPart p14:bwMode="auto" r:id="rId213">
            <p14:nvContentPartPr>
              <p14:cNvPr id="1053593" name=""/>
              <p14:cNvContentPartPr/>
              <p14:nvPr/>
            </p14:nvContentPartPr>
            <p14:xfrm>
              <a:off x="5163236" y="4950279"/>
              <a:ext cx="46421" cy="114071"/>
            </p14:xfrm>
          </p:contentPart>
        </mc:Choice>
        <mc:Fallback>
          <p:sp>
            <p:nvSpPr>
              <p:cNvPr id="1053593" name=""/>
              <p:cNvSpPr/>
              <p:nvPr/>
            </p:nvSpPr>
            <p:spPr>
              <a:xfrm>
                <a:off x="5163236" y="4950279"/>
                <a:ext cx="46421" cy="114071"/>
              </a:xfrm>
            </p:spPr>
          </p:sp>
        </mc:Fallback>
      </mc:AlternateContent>
      <mc:AlternateContent xmlns:mc="http://schemas.openxmlformats.org/markup-compatibility/2006">
        <mc:Choice xmlns:p14="http://schemas.microsoft.com/office/powerpoint/2010/main" Requires="p14">
          <p:contentPart p14:bwMode="auto" r:id="rId214">
            <p14:nvContentPartPr>
              <p14:cNvPr id="1053594" name=""/>
              <p14:cNvContentPartPr/>
              <p14:nvPr/>
            </p14:nvContentPartPr>
            <p14:xfrm>
              <a:off x="5201127" y="5102177"/>
              <a:ext cx="108693" cy="374578"/>
            </p14:xfrm>
          </p:contentPart>
        </mc:Choice>
        <mc:Fallback>
          <p:sp>
            <p:nvSpPr>
              <p:cNvPr id="1053594" name=""/>
              <p:cNvSpPr/>
              <p:nvPr/>
            </p:nvSpPr>
            <p:spPr>
              <a:xfrm>
                <a:off x="5201127" y="5102177"/>
                <a:ext cx="108693" cy="374578"/>
              </a:xfrm>
            </p:spPr>
          </p:sp>
        </mc:Fallback>
      </mc:AlternateContent>
      <mc:AlternateContent xmlns:mc="http://schemas.openxmlformats.org/markup-compatibility/2006">
        <mc:Choice xmlns:p14="http://schemas.microsoft.com/office/powerpoint/2010/main" Requires="p14">
          <p:contentPart p14:bwMode="auto" r:id="rId215">
            <p14:nvContentPartPr>
              <p14:cNvPr id="1053595" name=""/>
              <p14:cNvContentPartPr/>
              <p14:nvPr/>
            </p14:nvContentPartPr>
            <p14:xfrm>
              <a:off x="5336032" y="5207799"/>
              <a:ext cx="153849" cy="263415"/>
            </p14:xfrm>
          </p:contentPart>
        </mc:Choice>
        <mc:Fallback>
          <p:sp>
            <p:nvSpPr>
              <p:cNvPr id="1053595" name=""/>
              <p:cNvSpPr/>
              <p:nvPr/>
            </p:nvSpPr>
            <p:spPr>
              <a:xfrm>
                <a:off x="5336032" y="5207799"/>
                <a:ext cx="153849" cy="263415"/>
              </a:xfrm>
            </p:spPr>
          </p:sp>
        </mc:Fallback>
      </mc:AlternateContent>
      <mc:AlternateContent xmlns:mc="http://schemas.openxmlformats.org/markup-compatibility/2006">
        <mc:Choice xmlns:p14="http://schemas.microsoft.com/office/powerpoint/2010/main" Requires="p14">
          <p:contentPart p14:bwMode="auto" r:id="rId216">
            <p14:nvContentPartPr>
              <p14:cNvPr id="1053596" name=""/>
              <p14:cNvContentPartPr/>
              <p14:nvPr/>
            </p14:nvContentPartPr>
            <p14:xfrm>
              <a:off x="5531202" y="5174900"/>
              <a:ext cx="93225" cy="153211"/>
            </p14:xfrm>
          </p:contentPart>
        </mc:Choice>
        <mc:Fallback>
          <p:sp>
            <p:nvSpPr>
              <p:cNvPr id="1053596" name=""/>
              <p:cNvSpPr/>
              <p:nvPr/>
            </p:nvSpPr>
            <p:spPr>
              <a:xfrm>
                <a:off x="5531202" y="5174900"/>
                <a:ext cx="93225" cy="153211"/>
              </a:xfrm>
            </p:spPr>
          </p:sp>
        </mc:Fallback>
      </mc:AlternateContent>
      <mc:AlternateContent xmlns:mc="http://schemas.openxmlformats.org/markup-compatibility/2006">
        <mc:Choice xmlns:p14="http://schemas.microsoft.com/office/powerpoint/2010/main" Requires="p14">
          <p:contentPart p14:bwMode="auto" r:id="rId217">
            <p14:nvContentPartPr>
              <p14:cNvPr id="1053597" name=""/>
              <p14:cNvContentPartPr/>
              <p14:nvPr/>
            </p14:nvContentPartPr>
            <p14:xfrm>
              <a:off x="5588686" y="5160008"/>
              <a:ext cx="57362" cy="167038"/>
            </p14:xfrm>
          </p:contentPart>
        </mc:Choice>
        <mc:Fallback>
          <p:sp>
            <p:nvSpPr>
              <p:cNvPr id="1053597" name=""/>
              <p:cNvSpPr/>
              <p:nvPr/>
            </p:nvSpPr>
            <p:spPr>
              <a:xfrm>
                <a:off x="5588686" y="5160008"/>
                <a:ext cx="57362" cy="167038"/>
              </a:xfrm>
            </p:spPr>
          </p:sp>
        </mc:Fallback>
      </mc:AlternateContent>
      <mc:AlternateContent xmlns:mc="http://schemas.openxmlformats.org/markup-compatibility/2006">
        <mc:Choice xmlns:p14="http://schemas.microsoft.com/office/powerpoint/2010/main" Requires="p14">
          <p:contentPart p14:bwMode="auto" r:id="rId218">
            <p14:nvContentPartPr>
              <p14:cNvPr id="1053598" name=""/>
              <p14:cNvContentPartPr/>
              <p14:nvPr/>
            </p14:nvContentPartPr>
            <p14:xfrm>
              <a:off x="5671252" y="4979318"/>
              <a:ext cx="96138" cy="545387"/>
            </p14:xfrm>
          </p:contentPart>
        </mc:Choice>
        <mc:Fallback>
          <p:sp>
            <p:nvSpPr>
              <p:cNvPr id="1053598" name=""/>
              <p:cNvSpPr/>
              <p:nvPr/>
            </p:nvSpPr>
            <p:spPr>
              <a:xfrm>
                <a:off x="5671252" y="4979318"/>
                <a:ext cx="96138" cy="545387"/>
              </a:xfrm>
            </p:spPr>
          </p:sp>
        </mc:Fallback>
      </mc:AlternateContent>
      <mc:AlternateContent xmlns:mc="http://schemas.openxmlformats.org/markup-compatibility/2006">
        <mc:Choice xmlns:p14="http://schemas.microsoft.com/office/powerpoint/2010/main" Requires="p14">
          <p:contentPart p14:bwMode="auto" r:id="rId219">
            <p14:nvContentPartPr>
              <p14:cNvPr id="1053599" name=""/>
              <p14:cNvContentPartPr/>
              <p14:nvPr/>
            </p14:nvContentPartPr>
            <p14:xfrm>
              <a:off x="5789011" y="5096749"/>
              <a:ext cx="298788" cy="348349"/>
            </p14:xfrm>
          </p:contentPart>
        </mc:Choice>
        <mc:Fallback>
          <p:sp>
            <p:nvSpPr>
              <p:cNvPr id="1053599" name=""/>
              <p:cNvSpPr/>
              <p:nvPr/>
            </p:nvSpPr>
            <p:spPr>
              <a:xfrm>
                <a:off x="5789011" y="5096749"/>
                <a:ext cx="298788" cy="348349"/>
              </a:xfrm>
            </p:spPr>
          </p:sp>
        </mc:Fallback>
      </mc:AlternateContent>
      <mc:AlternateContent xmlns:mc="http://schemas.openxmlformats.org/markup-compatibility/2006">
        <mc:Choice xmlns:p14="http://schemas.microsoft.com/office/powerpoint/2010/main" Requires="p14">
          <p:contentPart p14:bwMode="auto" r:id="rId220">
            <p14:nvContentPartPr>
              <p14:cNvPr id="1053600" name=""/>
              <p14:cNvContentPartPr/>
              <p14:nvPr/>
            </p14:nvContentPartPr>
            <p14:xfrm>
              <a:off x="6135269" y="5232982"/>
              <a:ext cx="104681" cy="271579"/>
            </p14:xfrm>
          </p:contentPart>
        </mc:Choice>
        <mc:Fallback>
          <p:sp>
            <p:nvSpPr>
              <p:cNvPr id="1053600" name=""/>
              <p:cNvSpPr/>
              <p:nvPr/>
            </p:nvSpPr>
            <p:spPr>
              <a:xfrm>
                <a:off x="6135269" y="5232982"/>
                <a:ext cx="104681" cy="271579"/>
              </a:xfrm>
            </p:spPr>
          </p:sp>
        </mc:Fallback>
      </mc:AlternateContent>
      <mc:AlternateContent xmlns:mc="http://schemas.openxmlformats.org/markup-compatibility/2006">
        <mc:Choice xmlns:p14="http://schemas.microsoft.com/office/powerpoint/2010/main" Requires="p14">
          <p:contentPart p14:bwMode="auto" r:id="rId221">
            <p14:nvContentPartPr>
              <p14:cNvPr id="1053601" name=""/>
              <p14:cNvContentPartPr/>
              <p14:nvPr/>
            </p14:nvContentPartPr>
            <p14:xfrm>
              <a:off x="6228258" y="5109375"/>
              <a:ext cx="39945" cy="110003"/>
            </p14:xfrm>
          </p:contentPart>
        </mc:Choice>
        <mc:Fallback>
          <p:sp>
            <p:nvSpPr>
              <p:cNvPr id="1053601" name=""/>
              <p:cNvSpPr/>
              <p:nvPr/>
            </p:nvSpPr>
            <p:spPr>
              <a:xfrm>
                <a:off x="6228258" y="5109375"/>
                <a:ext cx="39945" cy="110003"/>
              </a:xfrm>
            </p:spPr>
          </p:sp>
        </mc:Fallback>
      </mc:AlternateContent>
      <mc:AlternateContent xmlns:mc="http://schemas.openxmlformats.org/markup-compatibility/2006">
        <mc:Choice xmlns:p14="http://schemas.microsoft.com/office/powerpoint/2010/main" Requires="p14">
          <p:contentPart p14:bwMode="auto" r:id="rId222">
            <p14:nvContentPartPr>
              <p14:cNvPr id="1053602" name=""/>
              <p14:cNvContentPartPr/>
              <p14:nvPr/>
            </p14:nvContentPartPr>
            <p14:xfrm>
              <a:off x="6292606" y="5304957"/>
              <a:ext cx="47078" cy="281795"/>
            </p14:xfrm>
          </p:contentPart>
        </mc:Choice>
        <mc:Fallback>
          <p:sp>
            <p:nvSpPr>
              <p:cNvPr id="1053602" name=""/>
              <p:cNvSpPr/>
              <p:nvPr/>
            </p:nvSpPr>
            <p:spPr>
              <a:xfrm>
                <a:off x="6292606" y="5304957"/>
                <a:ext cx="47078" cy="281795"/>
              </a:xfrm>
            </p:spPr>
          </p:sp>
        </mc:Fallback>
      </mc:AlternateContent>
      <mc:AlternateContent xmlns:mc="http://schemas.openxmlformats.org/markup-compatibility/2006">
        <mc:Choice xmlns:p14="http://schemas.microsoft.com/office/powerpoint/2010/main" Requires="p14">
          <p:contentPart p14:bwMode="auto" r:id="rId223">
            <p14:nvContentPartPr>
              <p14:cNvPr id="1053603" name=""/>
              <p14:cNvContentPartPr/>
              <p14:nvPr/>
            </p14:nvContentPartPr>
            <p14:xfrm>
              <a:off x="6380966" y="5333039"/>
              <a:ext cx="131948" cy="266102"/>
            </p14:xfrm>
          </p:contentPart>
        </mc:Choice>
        <mc:Fallback>
          <p:sp>
            <p:nvSpPr>
              <p:cNvPr id="1053603" name=""/>
              <p:cNvSpPr/>
              <p:nvPr/>
            </p:nvSpPr>
            <p:spPr>
              <a:xfrm>
                <a:off x="6380966" y="5333039"/>
                <a:ext cx="131948" cy="266102"/>
              </a:xfrm>
            </p:spPr>
          </p:sp>
        </mc:Fallback>
      </mc:AlternateContent>
      <mc:AlternateContent xmlns:mc="http://schemas.openxmlformats.org/markup-compatibility/2006">
        <mc:Choice xmlns:p14="http://schemas.microsoft.com/office/powerpoint/2010/main" Requires="p14">
          <p:contentPart p14:bwMode="auto" r:id="rId224">
            <p14:nvContentPartPr>
              <p14:cNvPr id="1053604" name=""/>
              <p14:cNvContentPartPr/>
              <p14:nvPr/>
            </p14:nvContentPartPr>
            <p14:xfrm>
              <a:off x="5910795" y="4985499"/>
              <a:ext cx="190909" cy="25199"/>
            </p14:xfrm>
          </p:contentPart>
        </mc:Choice>
        <mc:Fallback>
          <p:sp>
            <p:nvSpPr>
              <p:cNvPr id="1053604" name=""/>
              <p:cNvSpPr/>
              <p:nvPr/>
            </p:nvSpPr>
            <p:spPr>
              <a:xfrm>
                <a:off x="5910795" y="4985499"/>
                <a:ext cx="190909" cy="25199"/>
              </a:xfrm>
            </p:spPr>
          </p:sp>
        </mc:Fallback>
      </mc:AlternateContent>
      <mc:AlternateContent xmlns:mc="http://schemas.openxmlformats.org/markup-compatibility/2006">
        <mc:Choice xmlns:p14="http://schemas.microsoft.com/office/powerpoint/2010/main" Requires="p14">
          <p:contentPart p14:bwMode="auto" r:id="rId225">
            <p14:nvContentPartPr>
              <p14:cNvPr id="1053605" name=""/>
              <p14:cNvContentPartPr/>
              <p14:nvPr/>
            </p14:nvContentPartPr>
            <p14:xfrm>
              <a:off x="5996396" y="4906596"/>
              <a:ext cx="99555" cy="220214"/>
            </p14:xfrm>
          </p:contentPart>
        </mc:Choice>
        <mc:Fallback>
          <p:sp>
            <p:nvSpPr>
              <p:cNvPr id="1053605" name=""/>
              <p:cNvSpPr/>
              <p:nvPr/>
            </p:nvSpPr>
            <p:spPr>
              <a:xfrm>
                <a:off x="5996396" y="4906596"/>
                <a:ext cx="99555" cy="220214"/>
              </a:xfrm>
            </p:spPr>
          </p:sp>
        </mc:Fallback>
      </mc:AlternateContent>
      <mc:AlternateContent xmlns:mc="http://schemas.openxmlformats.org/markup-compatibility/2006">
        <mc:Choice xmlns:p14="http://schemas.microsoft.com/office/powerpoint/2010/main" Requires="p14">
          <p:contentPart p14:bwMode="auto" r:id="rId226">
            <p14:nvContentPartPr>
              <p14:cNvPr id="1053606" name=""/>
              <p14:cNvContentPartPr/>
              <p14:nvPr/>
            </p14:nvContentPartPr>
            <p14:xfrm>
              <a:off x="6518685" y="5254572"/>
              <a:ext cx="78686" cy="213434"/>
            </p14:xfrm>
          </p:contentPart>
        </mc:Choice>
        <mc:Fallback>
          <p:sp>
            <p:nvSpPr>
              <p:cNvPr id="1053606" name=""/>
              <p:cNvSpPr/>
              <p:nvPr/>
            </p:nvSpPr>
            <p:spPr>
              <a:xfrm>
                <a:off x="6518685" y="5254572"/>
                <a:ext cx="78686" cy="213434"/>
              </a:xfrm>
            </p:spPr>
          </p:sp>
        </mc:Fallback>
      </mc:AlternateContent>
      <mc:AlternateContent xmlns:mc="http://schemas.openxmlformats.org/markup-compatibility/2006">
        <mc:Choice xmlns:p14="http://schemas.microsoft.com/office/powerpoint/2010/main" Requires="p14">
          <p:contentPart p14:bwMode="auto" r:id="rId227">
            <p14:nvContentPartPr>
              <p14:cNvPr id="1053607" name=""/>
              <p14:cNvContentPartPr/>
              <p14:nvPr/>
            </p14:nvContentPartPr>
            <p14:xfrm>
              <a:off x="6561631" y="5261522"/>
              <a:ext cx="88970" cy="199086"/>
            </p14:xfrm>
          </p:contentPart>
        </mc:Choice>
        <mc:Fallback>
          <p:sp>
            <p:nvSpPr>
              <p:cNvPr id="1053607" name=""/>
              <p:cNvSpPr/>
              <p:nvPr/>
            </p:nvSpPr>
            <p:spPr>
              <a:xfrm>
                <a:off x="6561631" y="5261522"/>
                <a:ext cx="88970" cy="199086"/>
              </a:xfrm>
            </p:spPr>
          </p:sp>
        </mc:Fallback>
      </mc:AlternateContent>
      <mc:AlternateContent xmlns:mc="http://schemas.openxmlformats.org/markup-compatibility/2006">
        <mc:Choice xmlns:p14="http://schemas.microsoft.com/office/powerpoint/2010/main" Requires="p14">
          <p:contentPart p14:bwMode="auto" r:id="rId228">
            <p14:nvContentPartPr>
              <p14:cNvPr id="1053608" name=""/>
              <p14:cNvContentPartPr/>
              <p14:nvPr/>
            </p14:nvContentPartPr>
            <p14:xfrm>
              <a:off x="6726474" y="5247073"/>
              <a:ext cx="114505" cy="218986"/>
            </p14:xfrm>
          </p:contentPart>
        </mc:Choice>
        <mc:Fallback>
          <p:sp>
            <p:nvSpPr>
              <p:cNvPr id="1053608" name=""/>
              <p:cNvSpPr/>
              <p:nvPr/>
            </p:nvSpPr>
            <p:spPr>
              <a:xfrm>
                <a:off x="6726474" y="5247073"/>
                <a:ext cx="114505" cy="218986"/>
              </a:xfrm>
            </p:spPr>
          </p:sp>
        </mc:Fallback>
      </mc:AlternateContent>
      <mc:AlternateContent xmlns:mc="http://schemas.openxmlformats.org/markup-compatibility/2006">
        <mc:Choice xmlns:p14="http://schemas.microsoft.com/office/powerpoint/2010/main" Requires="p14">
          <p:contentPart p14:bwMode="auto" r:id="rId229">
            <p14:nvContentPartPr>
              <p14:cNvPr id="1053609" name=""/>
              <p14:cNvContentPartPr/>
              <p14:nvPr/>
            </p14:nvContentPartPr>
            <p14:xfrm>
              <a:off x="6816314" y="5131465"/>
              <a:ext cx="45363" cy="98996"/>
            </p14:xfrm>
          </p:contentPart>
        </mc:Choice>
        <mc:Fallback>
          <p:sp>
            <p:nvSpPr>
              <p:cNvPr id="1053609" name=""/>
              <p:cNvSpPr/>
              <p:nvPr/>
            </p:nvSpPr>
            <p:spPr>
              <a:xfrm>
                <a:off x="6816314" y="5131465"/>
                <a:ext cx="45363" cy="98996"/>
              </a:xfrm>
            </p:spPr>
          </p:sp>
        </mc:Fallback>
      </mc:AlternateContent>
      <mc:AlternateContent xmlns:mc="http://schemas.openxmlformats.org/markup-compatibility/2006">
        <mc:Choice xmlns:p14="http://schemas.microsoft.com/office/powerpoint/2010/main" Requires="p14">
          <p:contentPart p14:bwMode="auto" r:id="rId230">
            <p14:nvContentPartPr>
              <p14:cNvPr id="1053610" name=""/>
              <p14:cNvContentPartPr/>
              <p14:nvPr/>
            </p14:nvContentPartPr>
            <p14:xfrm>
              <a:off x="6918806" y="5238202"/>
              <a:ext cx="240696" cy="251766"/>
            </p14:xfrm>
          </p:contentPart>
        </mc:Choice>
        <mc:Fallback>
          <p:sp>
            <p:nvSpPr>
              <p:cNvPr id="1053610" name=""/>
              <p:cNvSpPr/>
              <p:nvPr/>
            </p:nvSpPr>
            <p:spPr>
              <a:xfrm>
                <a:off x="6918806" y="5238202"/>
                <a:ext cx="240696" cy="251766"/>
              </a:xfrm>
            </p:spPr>
          </p:sp>
        </mc:Fallback>
      </mc:AlternateContent>
      <mc:AlternateContent xmlns:mc="http://schemas.openxmlformats.org/markup-compatibility/2006">
        <mc:Choice xmlns:p14="http://schemas.microsoft.com/office/powerpoint/2010/main" Requires="p14">
          <p:contentPart p14:bwMode="auto" r:id="rId231">
            <p14:nvContentPartPr>
              <p14:cNvPr id="1053611" name=""/>
              <p14:cNvContentPartPr/>
              <p14:nvPr/>
            </p14:nvContentPartPr>
            <p14:xfrm>
              <a:off x="6840497" y="5029951"/>
              <a:ext cx="229798" cy="54966"/>
            </p14:xfrm>
          </p:contentPart>
        </mc:Choice>
        <mc:Fallback>
          <p:sp>
            <p:nvSpPr>
              <p:cNvPr id="1053611" name=""/>
              <p:cNvSpPr/>
              <p:nvPr/>
            </p:nvSpPr>
            <p:spPr>
              <a:xfrm>
                <a:off x="6840497" y="5029951"/>
                <a:ext cx="229798" cy="54966"/>
              </a:xfrm>
            </p:spPr>
          </p:sp>
        </mc:Fallback>
      </mc:AlternateContent>
      <mc:AlternateContent xmlns:mc="http://schemas.openxmlformats.org/markup-compatibility/2006">
        <mc:Choice xmlns:p14="http://schemas.microsoft.com/office/powerpoint/2010/main" Requires="p14">
          <p:contentPart p14:bwMode="auto" r:id="rId232">
            <p14:nvContentPartPr>
              <p14:cNvPr id="1053612" name=""/>
              <p14:cNvContentPartPr/>
              <p14:nvPr/>
            </p14:nvContentPartPr>
            <p14:xfrm>
              <a:off x="6997580" y="4986268"/>
              <a:ext cx="74762" cy="171212"/>
            </p14:xfrm>
          </p:contentPart>
        </mc:Choice>
        <mc:Fallback>
          <p:sp>
            <p:nvSpPr>
              <p:cNvPr id="1053612" name=""/>
              <p:cNvSpPr/>
              <p:nvPr/>
            </p:nvSpPr>
            <p:spPr>
              <a:xfrm>
                <a:off x="6997580" y="4986268"/>
                <a:ext cx="74762" cy="171212"/>
              </a:xfrm>
            </p:spPr>
          </p:sp>
        </mc:Fallback>
      </mc:AlternateContent>
      <mc:AlternateContent xmlns:mc="http://schemas.openxmlformats.org/markup-compatibility/2006">
        <mc:Choice xmlns:p14="http://schemas.microsoft.com/office/powerpoint/2010/main" Requires="p14">
          <p:contentPart p14:bwMode="auto" r:id="rId233">
            <p14:nvContentPartPr>
              <p14:cNvPr id="1053613" name=""/>
              <p14:cNvContentPartPr/>
              <p14:nvPr/>
            </p14:nvContentPartPr>
            <p14:xfrm>
              <a:off x="7110744" y="4950279"/>
              <a:ext cx="154260" cy="724161"/>
            </p14:xfrm>
          </p:contentPart>
        </mc:Choice>
        <mc:Fallback>
          <p:sp>
            <p:nvSpPr>
              <p:cNvPr id="1053613" name=""/>
              <p:cNvSpPr/>
              <p:nvPr/>
            </p:nvSpPr>
            <p:spPr>
              <a:xfrm>
                <a:off x="7110744" y="4950279"/>
                <a:ext cx="154260" cy="724161"/>
              </a:xfrm>
            </p:spPr>
          </p:sp>
        </mc:Fallback>
      </mc:AlternateContent>
      <mc:AlternateContent xmlns:mc="http://schemas.openxmlformats.org/markup-compatibility/2006">
        <mc:Choice xmlns:p14="http://schemas.microsoft.com/office/powerpoint/2010/main" Requires="p14">
          <p:contentPart p14:bwMode="auto" r:id="rId234">
            <p14:nvContentPartPr>
              <p14:cNvPr id="1053614" name=""/>
              <p14:cNvContentPartPr/>
              <p14:nvPr/>
            </p14:nvContentPartPr>
            <p14:xfrm>
              <a:off x="7369550" y="5370482"/>
              <a:ext cx="227088" cy="7580"/>
            </p14:xfrm>
          </p:contentPart>
        </mc:Choice>
        <mc:Fallback>
          <p:sp>
            <p:nvSpPr>
              <p:cNvPr id="1053614" name=""/>
              <p:cNvSpPr/>
              <p:nvPr/>
            </p:nvSpPr>
            <p:spPr>
              <a:xfrm>
                <a:off x="7369550" y="5370482"/>
                <a:ext cx="227088" cy="7580"/>
              </a:xfrm>
            </p:spPr>
          </p:sp>
        </mc:Fallback>
      </mc:AlternateContent>
      <mc:AlternateContent xmlns:mc="http://schemas.openxmlformats.org/markup-compatibility/2006">
        <mc:Choice xmlns:p14="http://schemas.microsoft.com/office/powerpoint/2010/main" Requires="p14">
          <p:contentPart p14:bwMode="auto" r:id="rId235">
            <p14:nvContentPartPr>
              <p14:cNvPr id="1053615" name=""/>
              <p14:cNvContentPartPr/>
              <p14:nvPr/>
            </p14:nvContentPartPr>
            <p14:xfrm>
              <a:off x="7433065" y="5268720"/>
              <a:ext cx="11573" cy="231024"/>
            </p14:xfrm>
          </p:contentPart>
        </mc:Choice>
        <mc:Fallback>
          <p:sp>
            <p:nvSpPr>
              <p:cNvPr id="1053615" name=""/>
              <p:cNvSpPr/>
              <p:nvPr/>
            </p:nvSpPr>
            <p:spPr>
              <a:xfrm>
                <a:off x="7433065" y="5268720"/>
                <a:ext cx="11573" cy="231024"/>
              </a:xfrm>
            </p:spPr>
          </p:sp>
        </mc:Fallback>
      </mc:AlternateContent>
      <mc:AlternateContent xmlns:mc="http://schemas.openxmlformats.org/markup-compatibility/2006">
        <mc:Choice xmlns:p14="http://schemas.microsoft.com/office/powerpoint/2010/main" Requires="p14">
          <p:contentPart p14:bwMode="auto" r:id="rId236">
            <p14:nvContentPartPr>
              <p14:cNvPr id="1053616" name=""/>
              <p14:cNvContentPartPr/>
              <p14:nvPr/>
            </p14:nvContentPartPr>
            <p14:xfrm>
              <a:off x="7690290" y="4982204"/>
              <a:ext cx="136830" cy="410149"/>
            </p14:xfrm>
          </p:contentPart>
        </mc:Choice>
        <mc:Fallback>
          <p:sp>
            <p:nvSpPr>
              <p:cNvPr id="1053616" name=""/>
              <p:cNvSpPr/>
              <p:nvPr/>
            </p:nvSpPr>
            <p:spPr>
              <a:xfrm>
                <a:off x="7690290" y="4982204"/>
                <a:ext cx="136830" cy="410149"/>
              </a:xfrm>
            </p:spPr>
          </p:sp>
        </mc:Fallback>
      </mc:AlternateContent>
      <mc:AlternateContent xmlns:mc="http://schemas.openxmlformats.org/markup-compatibility/2006">
        <mc:Choice xmlns:p14="http://schemas.microsoft.com/office/powerpoint/2010/main" Requires="p14">
          <p:contentPart p14:bwMode="auto" r:id="rId237">
            <p14:nvContentPartPr>
              <p14:cNvPr id="1053617" name=""/>
              <p14:cNvContentPartPr/>
              <p14:nvPr/>
            </p14:nvContentPartPr>
            <p14:xfrm>
              <a:off x="7841682" y="5130779"/>
              <a:ext cx="296197" cy="341705"/>
            </p14:xfrm>
          </p:contentPart>
        </mc:Choice>
        <mc:Fallback>
          <p:sp>
            <p:nvSpPr>
              <p:cNvPr id="1053617" name=""/>
              <p:cNvSpPr/>
              <p:nvPr/>
            </p:nvSpPr>
            <p:spPr>
              <a:xfrm>
                <a:off x="7841682" y="5130779"/>
                <a:ext cx="296197" cy="341705"/>
              </a:xfrm>
            </p:spPr>
          </p:sp>
        </mc:Fallback>
      </mc:AlternateContent>
      <mc:AlternateContent xmlns:mc="http://schemas.openxmlformats.org/markup-compatibility/2006">
        <mc:Choice xmlns:p14="http://schemas.microsoft.com/office/powerpoint/2010/main" Requires="p14">
          <p:contentPart p14:bwMode="auto" r:id="rId238">
            <p14:nvContentPartPr>
              <p14:cNvPr id="1053618" name=""/>
              <p14:cNvContentPartPr/>
              <p14:nvPr/>
            </p14:nvContentPartPr>
            <p14:xfrm>
              <a:off x="7858920" y="5008783"/>
              <a:ext cx="225887" cy="35315"/>
            </p14:xfrm>
          </p:contentPart>
        </mc:Choice>
        <mc:Fallback>
          <p:sp>
            <p:nvSpPr>
              <p:cNvPr id="1053618" name=""/>
              <p:cNvSpPr/>
              <p:nvPr/>
            </p:nvSpPr>
            <p:spPr>
              <a:xfrm>
                <a:off x="7858920" y="5008783"/>
                <a:ext cx="225887" cy="35315"/>
              </a:xfrm>
            </p:spPr>
          </p:sp>
        </mc:Fallback>
      </mc:AlternateContent>
      <mc:AlternateContent xmlns:mc="http://schemas.openxmlformats.org/markup-compatibility/2006">
        <mc:Choice xmlns:p14="http://schemas.microsoft.com/office/powerpoint/2010/main" Requires="p14">
          <p:contentPart p14:bwMode="auto" r:id="rId239">
            <p14:nvContentPartPr>
              <p14:cNvPr id="1053619" name=""/>
              <p14:cNvContentPartPr/>
              <p14:nvPr/>
            </p14:nvContentPartPr>
            <p14:xfrm>
              <a:off x="7963024" y="4935883"/>
              <a:ext cx="137772" cy="171404"/>
            </p14:xfrm>
          </p:contentPart>
        </mc:Choice>
        <mc:Fallback>
          <p:sp>
            <p:nvSpPr>
              <p:cNvPr id="1053619" name=""/>
              <p:cNvSpPr/>
              <p:nvPr/>
            </p:nvSpPr>
            <p:spPr>
              <a:xfrm>
                <a:off x="7963024" y="4935883"/>
                <a:ext cx="137772" cy="171404"/>
              </a:xfrm>
            </p:spPr>
          </p:sp>
        </mc:Fallback>
      </mc:AlternateContent>
      <mc:AlternateContent xmlns:mc="http://schemas.openxmlformats.org/markup-compatibility/2006">
        <mc:Choice xmlns:p14="http://schemas.microsoft.com/office/powerpoint/2010/main" Requires="p14">
          <p:contentPart p14:bwMode="auto" r:id="rId240">
            <p14:nvContentPartPr>
              <p14:cNvPr id="1053620" name=""/>
              <p14:cNvContentPartPr/>
              <p14:nvPr/>
            </p14:nvContentPartPr>
            <p14:xfrm>
              <a:off x="8163388" y="5246429"/>
              <a:ext cx="108228" cy="268237"/>
            </p14:xfrm>
          </p:contentPart>
        </mc:Choice>
        <mc:Fallback>
          <p:sp>
            <p:nvSpPr>
              <p:cNvPr id="1053620" name=""/>
              <p:cNvSpPr/>
              <p:nvPr/>
            </p:nvSpPr>
            <p:spPr>
              <a:xfrm>
                <a:off x="8163388" y="5246429"/>
                <a:ext cx="108228" cy="268237"/>
              </a:xfrm>
            </p:spPr>
          </p:sp>
        </mc:Fallback>
      </mc:AlternateContent>
      <mc:AlternateContent xmlns:mc="http://schemas.openxmlformats.org/markup-compatibility/2006">
        <mc:Choice xmlns:p14="http://schemas.microsoft.com/office/powerpoint/2010/main" Requires="p14">
          <p:contentPart p14:bwMode="auto" r:id="rId241">
            <p14:nvContentPartPr>
              <p14:cNvPr id="1053621" name=""/>
              <p14:cNvContentPartPr/>
              <p14:nvPr/>
            </p14:nvContentPartPr>
            <p14:xfrm>
              <a:off x="8240835" y="5102177"/>
              <a:ext cx="36796" cy="74249"/>
            </p14:xfrm>
          </p:contentPart>
        </mc:Choice>
        <mc:Fallback>
          <p:sp>
            <p:nvSpPr>
              <p:cNvPr id="1053621" name=""/>
              <p:cNvSpPr/>
              <p:nvPr/>
            </p:nvSpPr>
            <p:spPr>
              <a:xfrm>
                <a:off x="8240835" y="5102177"/>
                <a:ext cx="36796" cy="74249"/>
              </a:xfrm>
            </p:spPr>
          </p:sp>
        </mc:Fallback>
      </mc:AlternateContent>
      <mc:AlternateContent xmlns:mc="http://schemas.openxmlformats.org/markup-compatibility/2006">
        <mc:Choice xmlns:p14="http://schemas.microsoft.com/office/powerpoint/2010/main" Requires="p14">
          <p:contentPart p14:bwMode="auto" r:id="rId242">
            <p14:nvContentPartPr>
              <p14:cNvPr id="1053622" name=""/>
              <p14:cNvContentPartPr/>
              <p14:nvPr/>
            </p14:nvContentPartPr>
            <p14:xfrm>
              <a:off x="8268507" y="5210889"/>
              <a:ext cx="102226" cy="359724"/>
            </p14:xfrm>
          </p:contentPart>
        </mc:Choice>
        <mc:Fallback>
          <p:sp>
            <p:nvSpPr>
              <p:cNvPr id="1053622" name=""/>
              <p:cNvSpPr/>
              <p:nvPr/>
            </p:nvSpPr>
            <p:spPr>
              <a:xfrm>
                <a:off x="8268507" y="5210889"/>
                <a:ext cx="102226" cy="359724"/>
              </a:xfrm>
            </p:spPr>
          </p:sp>
        </mc:Fallback>
      </mc:AlternateContent>
      <mc:AlternateContent xmlns:mc="http://schemas.openxmlformats.org/markup-compatibility/2006">
        <mc:Choice xmlns:p14="http://schemas.microsoft.com/office/powerpoint/2010/main" Requires="p14">
          <p:contentPart p14:bwMode="auto" r:id="rId243">
            <p14:nvContentPartPr>
              <p14:cNvPr id="1053623" name=""/>
              <p14:cNvContentPartPr/>
              <p14:nvPr/>
            </p14:nvContentPartPr>
            <p14:xfrm>
              <a:off x="8376884" y="5331533"/>
              <a:ext cx="126223" cy="267045"/>
            </p14:xfrm>
          </p:contentPart>
        </mc:Choice>
        <mc:Fallback>
          <p:sp>
            <p:nvSpPr>
              <p:cNvPr id="1053623" name=""/>
              <p:cNvSpPr/>
              <p:nvPr/>
            </p:nvSpPr>
            <p:spPr>
              <a:xfrm>
                <a:off x="8376884" y="5331533"/>
                <a:ext cx="126223" cy="267045"/>
              </a:xfrm>
            </p:spPr>
          </p:sp>
        </mc:Fallback>
      </mc:AlternateContent>
      <mc:AlternateContent xmlns:mc="http://schemas.openxmlformats.org/markup-compatibility/2006">
        <mc:Choice xmlns:p14="http://schemas.microsoft.com/office/powerpoint/2010/main" Requires="p14">
          <p:contentPart p14:bwMode="auto" r:id="rId244">
            <p14:nvContentPartPr>
              <p14:cNvPr id="1053624" name=""/>
              <p14:cNvContentPartPr/>
              <p14:nvPr/>
            </p14:nvContentPartPr>
            <p14:xfrm>
              <a:off x="7819854" y="5562427"/>
              <a:ext cx="443657" cy="47071"/>
            </p14:xfrm>
          </p:contentPart>
        </mc:Choice>
        <mc:Fallback>
          <p:sp>
            <p:nvSpPr>
              <p:cNvPr id="1053624" name=""/>
              <p:cNvSpPr/>
              <p:nvPr/>
            </p:nvSpPr>
            <p:spPr>
              <a:xfrm>
                <a:off x="7819854" y="5562427"/>
                <a:ext cx="443657" cy="47071"/>
              </a:xfrm>
            </p:spPr>
          </p:sp>
        </mc:Fallback>
      </mc:AlternateContent>
      <mc:AlternateContent xmlns:mc="http://schemas.openxmlformats.org/markup-compatibility/2006">
        <mc:Choice xmlns:p14="http://schemas.microsoft.com/office/powerpoint/2010/main" Requires="p14">
          <p:contentPart p14:bwMode="auto" r:id="rId245">
            <p14:nvContentPartPr>
              <p14:cNvPr id="1053625" name=""/>
              <p14:cNvContentPartPr/>
              <p14:nvPr/>
            </p14:nvContentPartPr>
            <p14:xfrm>
              <a:off x="7883601" y="5645736"/>
              <a:ext cx="397617" cy="320345"/>
            </p14:xfrm>
          </p:contentPart>
        </mc:Choice>
        <mc:Fallback>
          <p:sp>
            <p:nvSpPr>
              <p:cNvPr id="1053625" name=""/>
              <p:cNvSpPr/>
              <p:nvPr/>
            </p:nvSpPr>
            <p:spPr>
              <a:xfrm>
                <a:off x="7883601" y="5645736"/>
                <a:ext cx="397617" cy="320345"/>
              </a:xfrm>
            </p:spPr>
          </p:sp>
        </mc:Fallback>
      </mc:AlternateContent>
      <mc:AlternateContent xmlns:mc="http://schemas.openxmlformats.org/markup-compatibility/2006">
        <mc:Choice xmlns:p14="http://schemas.microsoft.com/office/powerpoint/2010/main" Requires="p14">
          <p:contentPart p14:bwMode="auto" r:id="rId246">
            <p14:nvContentPartPr>
              <p14:cNvPr id="1053626" name=""/>
              <p14:cNvContentPartPr/>
              <p14:nvPr/>
            </p14:nvContentPartPr>
            <p14:xfrm>
              <a:off x="8452888" y="5580211"/>
              <a:ext cx="96550" cy="173033"/>
            </p14:xfrm>
          </p:contentPart>
        </mc:Choice>
        <mc:Fallback>
          <p:sp>
            <p:nvSpPr>
              <p:cNvPr id="1053626" name=""/>
              <p:cNvSpPr/>
              <p:nvPr/>
            </p:nvSpPr>
            <p:spPr>
              <a:xfrm>
                <a:off x="8452888" y="5580211"/>
                <a:ext cx="96550" cy="173033"/>
              </a:xfrm>
            </p:spPr>
          </p:sp>
        </mc:Fallback>
      </mc:AlternateContent>
      <mc:AlternateContent xmlns:mc="http://schemas.openxmlformats.org/markup-compatibility/2006">
        <mc:Choice xmlns:p14="http://schemas.microsoft.com/office/powerpoint/2010/main" Requires="p14">
          <p:contentPart p14:bwMode="auto" r:id="rId247">
            <p14:nvContentPartPr>
              <p14:cNvPr id="1053627" name=""/>
              <p14:cNvContentPartPr/>
              <p14:nvPr/>
            </p14:nvContentPartPr>
            <p14:xfrm>
              <a:off x="8535318" y="5587409"/>
              <a:ext cx="54863" cy="186500"/>
            </p14:xfrm>
          </p:contentPart>
        </mc:Choice>
        <mc:Fallback>
          <p:sp>
            <p:nvSpPr>
              <p:cNvPr id="1053627" name=""/>
              <p:cNvSpPr/>
              <p:nvPr/>
            </p:nvSpPr>
            <p:spPr>
              <a:xfrm>
                <a:off x="8535318" y="5587409"/>
                <a:ext cx="54863" cy="186500"/>
              </a:xfrm>
            </p:spPr>
          </p:sp>
        </mc:Fallback>
      </mc:AlternateContent>
      <mc:AlternateContent xmlns:mc="http://schemas.openxmlformats.org/markup-compatibility/2006">
        <mc:Choice xmlns:p14="http://schemas.microsoft.com/office/powerpoint/2010/main" Requires="p14">
          <p:contentPart p14:bwMode="auto" r:id="rId248">
            <p14:nvContentPartPr>
              <p14:cNvPr id="1053628" name=""/>
              <p14:cNvContentPartPr/>
              <p14:nvPr/>
            </p14:nvContentPartPr>
            <p14:xfrm>
              <a:off x="8613400" y="5516102"/>
              <a:ext cx="106503" cy="231681"/>
            </p14:xfrm>
          </p:contentPart>
        </mc:Choice>
        <mc:Fallback>
          <p:sp>
            <p:nvSpPr>
              <p:cNvPr id="1053628" name=""/>
              <p:cNvSpPr/>
              <p:nvPr/>
            </p:nvSpPr>
            <p:spPr>
              <a:xfrm>
                <a:off x="8613400" y="5516102"/>
                <a:ext cx="106503" cy="231681"/>
              </a:xfrm>
            </p:spPr>
          </p:sp>
        </mc:Fallback>
      </mc:AlternateContent>
      <mc:AlternateContent xmlns:mc="http://schemas.openxmlformats.org/markup-compatibility/2006">
        <mc:Choice xmlns:p14="http://schemas.microsoft.com/office/powerpoint/2010/main" Requires="p14">
          <p:contentPart p14:bwMode="auto" r:id="rId249">
            <p14:nvContentPartPr>
              <p14:cNvPr id="1053629" name=""/>
              <p14:cNvContentPartPr/>
              <p14:nvPr/>
            </p14:nvContentPartPr>
            <p14:xfrm>
              <a:off x="8679900" y="5341442"/>
              <a:ext cx="41182" cy="122416"/>
            </p14:xfrm>
          </p:contentPart>
        </mc:Choice>
        <mc:Fallback>
          <p:sp>
            <p:nvSpPr>
              <p:cNvPr id="1053629" name=""/>
              <p:cNvSpPr/>
              <p:nvPr/>
            </p:nvSpPr>
            <p:spPr>
              <a:xfrm>
                <a:off x="8679900" y="5341442"/>
                <a:ext cx="41182" cy="122416"/>
              </a:xfrm>
            </p:spPr>
          </p:sp>
        </mc:Fallback>
      </mc:AlternateContent>
      <mc:AlternateContent xmlns:mc="http://schemas.openxmlformats.org/markup-compatibility/2006">
        <mc:Choice xmlns:p14="http://schemas.microsoft.com/office/powerpoint/2010/main" Requires="p14">
          <p:contentPart p14:bwMode="auto" r:id="rId250">
            <p14:nvContentPartPr>
              <p14:cNvPr id="1053630" name=""/>
              <p14:cNvContentPartPr/>
              <p14:nvPr/>
            </p14:nvContentPartPr>
            <p14:xfrm>
              <a:off x="8771383" y="5564272"/>
              <a:ext cx="165505" cy="174513"/>
            </p14:xfrm>
          </p:contentPart>
        </mc:Choice>
        <mc:Fallback>
          <p:sp>
            <p:nvSpPr>
              <p:cNvPr id="1053630" name=""/>
              <p:cNvSpPr/>
              <p:nvPr/>
            </p:nvSpPr>
            <p:spPr>
              <a:xfrm>
                <a:off x="8771383" y="5564272"/>
                <a:ext cx="165505" cy="174513"/>
              </a:xfrm>
            </p:spPr>
          </p:sp>
        </mc:Fallback>
      </mc:AlternateContent>
      <mc:AlternateContent xmlns:mc="http://schemas.openxmlformats.org/markup-compatibility/2006">
        <mc:Choice xmlns:p14="http://schemas.microsoft.com/office/powerpoint/2010/main" Requires="p14">
          <p:contentPart p14:bwMode="auto" r:id="rId251">
            <p14:nvContentPartPr>
              <p14:cNvPr id="1053631" name=""/>
              <p14:cNvContentPartPr/>
              <p14:nvPr/>
            </p14:nvContentPartPr>
            <p14:xfrm>
              <a:off x="8635481" y="5211216"/>
              <a:ext cx="274960" cy="181106"/>
            </p14:xfrm>
          </p:contentPart>
        </mc:Choice>
        <mc:Fallback>
          <p:sp>
            <p:nvSpPr>
              <p:cNvPr id="1053631" name=""/>
              <p:cNvSpPr/>
              <p:nvPr/>
            </p:nvSpPr>
            <p:spPr>
              <a:xfrm>
                <a:off x="8635481" y="5211216"/>
                <a:ext cx="274960" cy="181106"/>
              </a:xfrm>
            </p:spPr>
          </p:sp>
        </mc:Fallback>
      </mc:AlternateContent>
      <mc:AlternateContent xmlns:mc="http://schemas.openxmlformats.org/markup-compatibility/2006">
        <mc:Choice xmlns:p14="http://schemas.microsoft.com/office/powerpoint/2010/main" Requires="p14">
          <p:contentPart p14:bwMode="auto" r:id="rId252">
            <p14:nvContentPartPr>
              <p14:cNvPr id="1053632" name=""/>
              <p14:cNvContentPartPr/>
              <p14:nvPr/>
            </p14:nvContentPartPr>
            <p14:xfrm>
              <a:off x="9078932" y="5599446"/>
              <a:ext cx="164746" cy="2606"/>
            </p14:xfrm>
          </p:contentPart>
        </mc:Choice>
        <mc:Fallback>
          <p:sp>
            <p:nvSpPr>
              <p:cNvPr id="1053632" name=""/>
              <p:cNvSpPr/>
              <p:nvPr/>
            </p:nvSpPr>
            <p:spPr>
              <a:xfrm>
                <a:off x="9078932" y="5599446"/>
                <a:ext cx="164746" cy="2606"/>
              </a:xfrm>
            </p:spPr>
          </p:sp>
        </mc:Fallback>
      </mc:AlternateContent>
      <mc:AlternateContent xmlns:mc="http://schemas.openxmlformats.org/markup-compatibility/2006">
        <mc:Choice xmlns:p14="http://schemas.microsoft.com/office/powerpoint/2010/main" Requires="p14">
          <p:contentPart p14:bwMode="auto" r:id="rId253">
            <p14:nvContentPartPr>
              <p14:cNvPr id="1053633" name=""/>
              <p14:cNvContentPartPr/>
              <p14:nvPr/>
            </p14:nvContentPartPr>
            <p14:xfrm>
              <a:off x="9135852" y="5479193"/>
              <a:ext cx="14561" cy="224373"/>
            </p14:xfrm>
          </p:contentPart>
        </mc:Choice>
        <mc:Fallback>
          <p:sp>
            <p:nvSpPr>
              <p:cNvPr id="1053633" name=""/>
              <p:cNvSpPr/>
              <p:nvPr/>
            </p:nvSpPr>
            <p:spPr>
              <a:xfrm>
                <a:off x="9135852" y="5479193"/>
                <a:ext cx="14561" cy="224373"/>
              </a:xfrm>
            </p:spPr>
          </p:sp>
        </mc:Fallback>
      </mc:AlternateContent>
      <mc:AlternateContent xmlns:mc="http://schemas.openxmlformats.org/markup-compatibility/2006">
        <mc:Choice xmlns:p14="http://schemas.microsoft.com/office/powerpoint/2010/main" Requires="p14">
          <p:contentPart p14:bwMode="auto" r:id="rId254">
            <p14:nvContentPartPr>
              <p14:cNvPr id="1053634" name=""/>
              <p14:cNvContentPartPr/>
              <p14:nvPr/>
            </p14:nvContentPartPr>
            <p14:xfrm>
              <a:off x="9329262" y="5281075"/>
              <a:ext cx="179142" cy="445951"/>
            </p14:xfrm>
          </p:contentPart>
        </mc:Choice>
        <mc:Fallback>
          <p:sp>
            <p:nvSpPr>
              <p:cNvPr id="1053634" name=""/>
              <p:cNvSpPr/>
              <p:nvPr/>
            </p:nvSpPr>
            <p:spPr>
              <a:xfrm>
                <a:off x="9329262" y="5281075"/>
                <a:ext cx="179142" cy="445951"/>
              </a:xfrm>
            </p:spPr>
          </p:sp>
        </mc:Fallback>
      </mc:AlternateContent>
      <mc:AlternateContent xmlns:mc="http://schemas.openxmlformats.org/markup-compatibility/2006">
        <mc:Choice xmlns:p14="http://schemas.microsoft.com/office/powerpoint/2010/main" Requires="p14">
          <p:contentPart p14:bwMode="auto" r:id="rId255">
            <p14:nvContentPartPr>
              <p14:cNvPr id="1053635" name=""/>
              <p14:cNvContentPartPr/>
              <p14:nvPr/>
            </p14:nvContentPartPr>
            <p14:xfrm>
              <a:off x="9579303" y="5322466"/>
              <a:ext cx="390060" cy="397938"/>
            </p14:xfrm>
          </p:contentPart>
        </mc:Choice>
        <mc:Fallback>
          <p:sp>
            <p:nvSpPr>
              <p:cNvPr id="1053635" name=""/>
              <p:cNvSpPr/>
              <p:nvPr/>
            </p:nvSpPr>
            <p:spPr>
              <a:xfrm>
                <a:off x="9579303" y="5322466"/>
                <a:ext cx="390060" cy="397938"/>
              </a:xfrm>
            </p:spPr>
          </p:sp>
        </mc:Fallback>
      </mc:AlternateContent>
      <mc:AlternateContent xmlns:mc="http://schemas.openxmlformats.org/markup-compatibility/2006">
        <mc:Choice xmlns:p14="http://schemas.microsoft.com/office/powerpoint/2010/main" Requires="p14">
          <p:contentPart p14:bwMode="auto" r:id="rId256">
            <p14:nvContentPartPr>
              <p14:cNvPr id="1053636" name=""/>
              <p14:cNvContentPartPr/>
              <p14:nvPr/>
            </p14:nvContentPartPr>
            <p14:xfrm>
              <a:off x="9958332" y="5556473"/>
              <a:ext cx="133866" cy="250275"/>
            </p14:xfrm>
          </p:contentPart>
        </mc:Choice>
        <mc:Fallback>
          <p:sp>
            <p:nvSpPr>
              <p:cNvPr id="1053636" name=""/>
              <p:cNvSpPr/>
              <p:nvPr/>
            </p:nvSpPr>
            <p:spPr>
              <a:xfrm>
                <a:off x="9958332" y="5556473"/>
                <a:ext cx="133866" cy="250275"/>
              </a:xfrm>
            </p:spPr>
          </p:sp>
        </mc:Fallback>
      </mc:AlternateContent>
      <mc:AlternateContent xmlns:mc="http://schemas.openxmlformats.org/markup-compatibility/2006">
        <mc:Choice xmlns:p14="http://schemas.microsoft.com/office/powerpoint/2010/main" Requires="p14">
          <p:contentPart p14:bwMode="auto" r:id="rId257">
            <p14:nvContentPartPr>
              <p14:cNvPr id="1053637" name=""/>
              <p14:cNvContentPartPr/>
              <p14:nvPr/>
            </p14:nvContentPartPr>
            <p14:xfrm>
              <a:off x="10050132" y="5377431"/>
              <a:ext cx="22924" cy="119439"/>
            </p14:xfrm>
          </p:contentPart>
        </mc:Choice>
        <mc:Fallback>
          <p:sp>
            <p:nvSpPr>
              <p:cNvPr id="1053637" name=""/>
              <p:cNvSpPr/>
              <p:nvPr/>
            </p:nvSpPr>
            <p:spPr>
              <a:xfrm>
                <a:off x="10050132" y="5377431"/>
                <a:ext cx="22924" cy="119439"/>
              </a:xfrm>
            </p:spPr>
          </p:sp>
        </mc:Fallback>
      </mc:AlternateContent>
      <mc:AlternateContent xmlns:mc="http://schemas.openxmlformats.org/markup-compatibility/2006">
        <mc:Choice xmlns:p14="http://schemas.microsoft.com/office/powerpoint/2010/main" Requires="p14">
          <p:contentPart p14:bwMode="auto" r:id="rId258">
            <p14:nvContentPartPr>
              <p14:cNvPr id="1053638" name=""/>
              <p14:cNvContentPartPr/>
              <p14:nvPr/>
            </p14:nvContentPartPr>
            <p14:xfrm>
              <a:off x="10107278" y="5543974"/>
              <a:ext cx="58439" cy="372299"/>
            </p14:xfrm>
          </p:contentPart>
        </mc:Choice>
        <mc:Fallback>
          <p:sp>
            <p:nvSpPr>
              <p:cNvPr id="1053638" name=""/>
              <p:cNvSpPr/>
              <p:nvPr/>
            </p:nvSpPr>
            <p:spPr>
              <a:xfrm>
                <a:off x="10107278" y="5543974"/>
                <a:ext cx="58439" cy="372299"/>
              </a:xfrm>
            </p:spPr>
          </p:sp>
        </mc:Fallback>
      </mc:AlternateContent>
      <mc:AlternateContent xmlns:mc="http://schemas.openxmlformats.org/markup-compatibility/2006">
        <mc:Choice xmlns:p14="http://schemas.microsoft.com/office/powerpoint/2010/main" Requires="p14">
          <p:contentPart p14:bwMode="auto" r:id="rId259">
            <p14:nvContentPartPr>
              <p14:cNvPr id="1053639" name=""/>
              <p14:cNvContentPartPr/>
              <p14:nvPr/>
            </p14:nvContentPartPr>
            <p14:xfrm>
              <a:off x="10173218" y="5679990"/>
              <a:ext cx="123129" cy="260708"/>
            </p14:xfrm>
          </p:contentPart>
        </mc:Choice>
        <mc:Fallback>
          <p:sp>
            <p:nvSpPr>
              <p:cNvPr id="1053639" name=""/>
              <p:cNvSpPr/>
              <p:nvPr/>
            </p:nvSpPr>
            <p:spPr>
              <a:xfrm>
                <a:off x="10173218" y="5679990"/>
                <a:ext cx="123129" cy="260708"/>
              </a:xfrm>
            </p:spPr>
          </p:sp>
        </mc:Fallback>
      </mc:AlternateContent>
      <mc:AlternateContent xmlns:mc="http://schemas.openxmlformats.org/markup-compatibility/2006">
        <mc:Choice xmlns:p14="http://schemas.microsoft.com/office/powerpoint/2010/main" Requires="p14">
          <p:contentPart p14:bwMode="auto" r:id="rId260">
            <p14:nvContentPartPr>
              <p14:cNvPr id="1053640" name=""/>
              <p14:cNvContentPartPr/>
              <p14:nvPr/>
            </p14:nvContentPartPr>
            <p14:xfrm>
              <a:off x="9665346" y="5192491"/>
              <a:ext cx="186565" cy="164922"/>
            </p14:xfrm>
          </p:contentPart>
        </mc:Choice>
        <mc:Fallback>
          <p:sp>
            <p:nvSpPr>
              <p:cNvPr id="1053640" name=""/>
              <p:cNvSpPr/>
              <p:nvPr/>
            </p:nvSpPr>
            <p:spPr>
              <a:xfrm>
                <a:off x="9665346" y="5192491"/>
                <a:ext cx="186565" cy="164922"/>
              </a:xfrm>
            </p:spPr>
          </p:sp>
        </mc:Fallback>
      </mc:AlternateContent>
      <mc:AlternateContent xmlns:mc="http://schemas.openxmlformats.org/markup-compatibility/2006">
        <mc:Choice xmlns:p14="http://schemas.microsoft.com/office/powerpoint/2010/main" Requires="p14">
          <p:contentPart p14:bwMode="auto" r:id="rId261">
            <p14:nvContentPartPr>
              <p14:cNvPr id="1053641" name=""/>
              <p14:cNvContentPartPr/>
              <p14:nvPr/>
            </p14:nvContentPartPr>
            <p14:xfrm>
              <a:off x="10314786" y="5529826"/>
              <a:ext cx="58316" cy="220979"/>
            </p14:xfrm>
          </p:contentPart>
        </mc:Choice>
        <mc:Fallback>
          <p:sp>
            <p:nvSpPr>
              <p:cNvPr id="1053641" name=""/>
              <p:cNvSpPr/>
              <p:nvPr/>
            </p:nvSpPr>
            <p:spPr>
              <a:xfrm>
                <a:off x="10314786" y="5529826"/>
                <a:ext cx="58316" cy="220979"/>
              </a:xfrm>
            </p:spPr>
          </p:sp>
        </mc:Fallback>
      </mc:AlternateContent>
      <mc:AlternateContent xmlns:mc="http://schemas.openxmlformats.org/markup-compatibility/2006">
        <mc:Choice xmlns:p14="http://schemas.microsoft.com/office/powerpoint/2010/main" Requires="p14">
          <p:contentPart p14:bwMode="auto" r:id="rId262">
            <p14:nvContentPartPr>
              <p14:cNvPr id="1053642" name=""/>
              <p14:cNvContentPartPr/>
              <p14:nvPr/>
            </p14:nvContentPartPr>
            <p14:xfrm>
              <a:off x="10330301" y="5507985"/>
              <a:ext cx="88080" cy="216841"/>
            </p14:xfrm>
          </p:contentPart>
        </mc:Choice>
        <mc:Fallback>
          <p:sp>
            <p:nvSpPr>
              <p:cNvPr id="1053642" name=""/>
              <p:cNvSpPr/>
              <p:nvPr/>
            </p:nvSpPr>
            <p:spPr>
              <a:xfrm>
                <a:off x="10330301" y="5507985"/>
                <a:ext cx="88080" cy="216841"/>
              </a:xfrm>
            </p:spPr>
          </p:sp>
        </mc:Fallback>
      </mc:AlternateContent>
      <mc:AlternateContent xmlns:mc="http://schemas.openxmlformats.org/markup-compatibility/2006">
        <mc:Choice xmlns:p14="http://schemas.microsoft.com/office/powerpoint/2010/main" Requires="p14">
          <p:contentPart p14:bwMode="auto" r:id="rId263">
            <p14:nvContentPartPr>
              <p14:cNvPr id="1053647" name=""/>
              <p14:cNvContentPartPr/>
              <p14:nvPr/>
            </p14:nvContentPartPr>
            <p14:xfrm>
              <a:off x="10473265" y="5415470"/>
              <a:ext cx="259472" cy="283365"/>
            </p14:xfrm>
          </p:contentPart>
        </mc:Choice>
        <mc:Fallback>
          <p:sp>
            <p:nvSpPr>
              <p:cNvPr id="1053647" name=""/>
              <p:cNvSpPr/>
              <p:nvPr/>
            </p:nvSpPr>
            <p:spPr>
              <a:xfrm>
                <a:off x="10473265" y="5415470"/>
                <a:ext cx="259472" cy="283365"/>
              </a:xfrm>
            </p:spPr>
          </p:sp>
        </mc:Fallback>
      </mc:AlternateContent>
      <mc:AlternateContent xmlns:mc="http://schemas.openxmlformats.org/markup-compatibility/2006">
        <mc:Choice xmlns:p14="http://schemas.microsoft.com/office/powerpoint/2010/main" Requires="p14">
          <p:contentPart p14:bwMode="auto" r:id="rId264">
            <p14:nvContentPartPr>
              <p14:cNvPr id="1053648" name=""/>
              <p14:cNvContentPartPr/>
              <p14:nvPr/>
            </p14:nvContentPartPr>
            <p14:xfrm>
              <a:off x="10445025" y="5247374"/>
              <a:ext cx="207385" cy="65028"/>
            </p14:xfrm>
          </p:contentPart>
        </mc:Choice>
        <mc:Fallback>
          <p:sp>
            <p:nvSpPr>
              <p:cNvPr id="1053648" name=""/>
              <p:cNvSpPr/>
              <p:nvPr/>
            </p:nvSpPr>
            <p:spPr>
              <a:xfrm>
                <a:off x="10445025" y="5247374"/>
                <a:ext cx="207385" cy="65028"/>
              </a:xfrm>
            </p:spPr>
          </p:sp>
        </mc:Fallback>
      </mc:AlternateContent>
      <mc:AlternateContent xmlns:mc="http://schemas.openxmlformats.org/markup-compatibility/2006">
        <mc:Choice xmlns:p14="http://schemas.microsoft.com/office/powerpoint/2010/main" Requires="p14">
          <p:contentPart p14:bwMode="auto" r:id="rId265">
            <p14:nvContentPartPr>
              <p14:cNvPr id="1053649" name=""/>
              <p14:cNvContentPartPr/>
              <p14:nvPr/>
            </p14:nvContentPartPr>
            <p14:xfrm>
              <a:off x="10580487" y="5196245"/>
              <a:ext cx="129984" cy="239087"/>
            </p14:xfrm>
          </p:contentPart>
        </mc:Choice>
        <mc:Fallback>
          <p:sp>
            <p:nvSpPr>
              <p:cNvPr id="1053649" name=""/>
              <p:cNvSpPr/>
              <p:nvPr/>
            </p:nvSpPr>
            <p:spPr>
              <a:xfrm>
                <a:off x="10580487" y="5196245"/>
                <a:ext cx="129984" cy="239087"/>
              </a:xfrm>
            </p:spPr>
          </p:sp>
        </mc:Fallback>
      </mc:AlternateContent>
      <mc:AlternateContent xmlns:mc="http://schemas.openxmlformats.org/markup-compatibility/2006">
        <mc:Choice xmlns:p14="http://schemas.microsoft.com/office/powerpoint/2010/main" Requires="p14">
          <p:contentPart p14:bwMode="auto" r:id="rId266">
            <p14:nvContentPartPr>
              <p14:cNvPr id="1053650" name=""/>
              <p14:cNvContentPartPr/>
              <p14:nvPr/>
            </p14:nvContentPartPr>
            <p14:xfrm>
              <a:off x="10754357" y="5548663"/>
              <a:ext cx="143870" cy="218229"/>
            </p14:xfrm>
          </p:contentPart>
        </mc:Choice>
        <mc:Fallback>
          <p:sp>
            <p:nvSpPr>
              <p:cNvPr id="1053650" name=""/>
              <p:cNvSpPr/>
              <p:nvPr/>
            </p:nvSpPr>
            <p:spPr>
              <a:xfrm>
                <a:off x="10754357" y="5548663"/>
                <a:ext cx="143870" cy="218229"/>
              </a:xfrm>
            </p:spPr>
          </p:sp>
        </mc:Fallback>
      </mc:AlternateContent>
      <mc:AlternateContent xmlns:mc="http://schemas.openxmlformats.org/markup-compatibility/2006">
        <mc:Choice xmlns:p14="http://schemas.microsoft.com/office/powerpoint/2010/main" Requires="p14">
          <p:contentPart p14:bwMode="auto" r:id="rId267">
            <p14:nvContentPartPr>
              <p14:cNvPr id="1053651" name=""/>
              <p14:cNvContentPartPr/>
              <p14:nvPr/>
            </p14:nvContentPartPr>
            <p14:xfrm>
              <a:off x="10945700" y="5602052"/>
              <a:ext cx="64118" cy="238818"/>
            </p14:xfrm>
          </p:contentPart>
        </mc:Choice>
        <mc:Fallback>
          <p:sp>
            <p:nvSpPr>
              <p:cNvPr id="1053651" name=""/>
              <p:cNvSpPr/>
              <p:nvPr/>
            </p:nvSpPr>
            <p:spPr>
              <a:xfrm>
                <a:off x="10945700" y="5602052"/>
                <a:ext cx="64118" cy="238818"/>
              </a:xfrm>
            </p:spPr>
          </p:sp>
        </mc:Fallback>
      </mc:AlternateContent>
      <mc:AlternateContent xmlns:mc="http://schemas.openxmlformats.org/markup-compatibility/2006">
        <mc:Choice xmlns:p14="http://schemas.microsoft.com/office/powerpoint/2010/main" Requires="p14">
          <p:contentPart p14:bwMode="auto" r:id="rId268">
            <p14:nvContentPartPr>
              <p14:cNvPr id="1053652" name=""/>
              <p14:cNvContentPartPr/>
              <p14:nvPr/>
            </p14:nvContentPartPr>
            <p14:xfrm>
              <a:off x="11018810" y="5587918"/>
              <a:ext cx="171560" cy="318659"/>
            </p14:xfrm>
          </p:contentPart>
        </mc:Choice>
        <mc:Fallback>
          <p:sp>
            <p:nvSpPr>
              <p:cNvPr id="1053652" name=""/>
              <p:cNvSpPr/>
              <p:nvPr/>
            </p:nvSpPr>
            <p:spPr>
              <a:xfrm>
                <a:off x="11018810" y="5587918"/>
                <a:ext cx="171560" cy="318659"/>
              </a:xfrm>
            </p:spPr>
          </p:sp>
        </mc:Fallback>
      </mc:AlternateContent>
      <mc:AlternateContent xmlns:mc="http://schemas.openxmlformats.org/markup-compatibility/2006">
        <mc:Choice xmlns:p14="http://schemas.microsoft.com/office/powerpoint/2010/main" Requires="p14">
          <p:contentPart p14:bwMode="auto" r:id="rId269">
            <p14:nvContentPartPr>
              <p14:cNvPr id="1053653" name=""/>
              <p14:cNvContentPartPr/>
              <p14:nvPr/>
            </p14:nvContentPartPr>
            <p14:xfrm>
              <a:off x="11252115" y="5493341"/>
              <a:ext cx="79370" cy="146893"/>
            </p14:xfrm>
          </p:contentPart>
        </mc:Choice>
        <mc:Fallback>
          <p:sp>
            <p:nvSpPr>
              <p:cNvPr id="1053653" name=""/>
              <p:cNvSpPr/>
              <p:nvPr/>
            </p:nvSpPr>
            <p:spPr>
              <a:xfrm>
                <a:off x="11252115" y="5493341"/>
                <a:ext cx="79370" cy="146893"/>
              </a:xfrm>
            </p:spPr>
          </p:sp>
        </mc:Fallback>
      </mc:AlternateContent>
      <mc:AlternateContent xmlns:mc="http://schemas.openxmlformats.org/markup-compatibility/2006">
        <mc:Choice xmlns:p14="http://schemas.microsoft.com/office/powerpoint/2010/main" Requires="p14">
          <p:contentPart p14:bwMode="auto" r:id="rId270">
            <p14:nvContentPartPr>
              <p14:cNvPr id="1053654" name=""/>
              <p14:cNvContentPartPr/>
              <p14:nvPr/>
            </p14:nvContentPartPr>
            <p14:xfrm>
              <a:off x="3551143" y="5415502"/>
              <a:ext cx="5448806" cy="735205"/>
            </p14:xfrm>
          </p:contentPart>
        </mc:Choice>
        <mc:Fallback>
          <p:sp>
            <p:nvSpPr>
              <p:cNvPr id="1053654" name=""/>
              <p:cNvSpPr/>
              <p:nvPr/>
            </p:nvSpPr>
            <p:spPr>
              <a:xfrm>
                <a:off x="3551143" y="5415502"/>
                <a:ext cx="5448806" cy="735205"/>
              </a:xfrm>
            </p:spPr>
          </p:sp>
        </mc:Fallback>
      </mc:AlternateContent>
      <mc:AlternateContent xmlns:mc="http://schemas.openxmlformats.org/markup-compatibility/2006">
        <mc:Choice xmlns:p14="http://schemas.microsoft.com/office/powerpoint/2010/main" Requires="p14">
          <p:contentPart p14:bwMode="auto" r:id="rId271">
            <p14:nvContentPartPr>
              <p14:cNvPr id="1053655" name=""/>
              <p14:cNvContentPartPr/>
              <p14:nvPr/>
            </p14:nvContentPartPr>
            <p14:xfrm>
              <a:off x="5331879" y="6180837"/>
              <a:ext cx="266285" cy="291383"/>
            </p14:xfrm>
          </p:contentPart>
        </mc:Choice>
        <mc:Fallback>
          <p:sp>
            <p:nvSpPr>
              <p:cNvPr id="1053655" name=""/>
              <p:cNvSpPr/>
              <p:nvPr/>
            </p:nvSpPr>
            <p:spPr>
              <a:xfrm>
                <a:off x="5331879" y="6180837"/>
                <a:ext cx="266285" cy="291383"/>
              </a:xfrm>
            </p:spPr>
          </p:sp>
        </mc:Fallback>
      </mc:AlternateContent>
      <mc:AlternateContent xmlns:mc="http://schemas.openxmlformats.org/markup-compatibility/2006">
        <mc:Choice xmlns:p14="http://schemas.microsoft.com/office/powerpoint/2010/main" Requires="p14">
          <p:contentPart p14:bwMode="auto" r:id="rId272">
            <p14:nvContentPartPr>
              <p14:cNvPr id="1053656" name=""/>
              <p14:cNvContentPartPr/>
              <p14:nvPr/>
            </p14:nvContentPartPr>
            <p14:xfrm>
              <a:off x="5411747" y="6054521"/>
              <a:ext cx="259310" cy="51014"/>
            </p14:xfrm>
          </p:contentPart>
        </mc:Choice>
        <mc:Fallback>
          <p:sp>
            <p:nvSpPr>
              <p:cNvPr id="1053656" name=""/>
              <p:cNvSpPr/>
              <p:nvPr/>
            </p:nvSpPr>
            <p:spPr>
              <a:xfrm>
                <a:off x="5411747" y="6054521"/>
                <a:ext cx="259310" cy="51014"/>
              </a:xfrm>
            </p:spPr>
          </p:sp>
        </mc:Fallback>
      </mc:AlternateContent>
      <mc:AlternateContent xmlns:mc="http://schemas.openxmlformats.org/markup-compatibility/2006">
        <mc:Choice xmlns:p14="http://schemas.microsoft.com/office/powerpoint/2010/main" Requires="p14">
          <p:contentPart p14:bwMode="auto" r:id="rId273">
            <p14:nvContentPartPr>
              <p14:cNvPr id="1053657" name=""/>
              <p14:cNvContentPartPr/>
              <p14:nvPr/>
            </p14:nvContentPartPr>
            <p14:xfrm>
              <a:off x="5610307" y="6014809"/>
              <a:ext cx="107107" cy="177420"/>
            </p14:xfrm>
          </p:contentPart>
        </mc:Choice>
        <mc:Fallback>
          <p:sp>
            <p:nvSpPr>
              <p:cNvPr id="1053657" name=""/>
              <p:cNvSpPr/>
              <p:nvPr/>
            </p:nvSpPr>
            <p:spPr>
              <a:xfrm>
                <a:off x="5610307" y="6014809"/>
                <a:ext cx="107107" cy="177420"/>
              </a:xfrm>
            </p:spPr>
          </p:sp>
        </mc:Fallback>
      </mc:AlternateContent>
      <mc:AlternateContent xmlns:mc="http://schemas.openxmlformats.org/markup-compatibility/2006">
        <mc:Choice xmlns:p14="http://schemas.microsoft.com/office/powerpoint/2010/main" Requires="p14">
          <p:contentPart p14:bwMode="auto" r:id="rId274">
            <p14:nvContentPartPr>
              <p14:cNvPr id="1053658" name=""/>
              <p14:cNvContentPartPr/>
              <p14:nvPr/>
            </p14:nvContentPartPr>
            <p14:xfrm>
              <a:off x="5626706" y="6338685"/>
              <a:ext cx="135624" cy="276309"/>
            </p14:xfrm>
          </p:contentPart>
        </mc:Choice>
        <mc:Fallback>
          <p:sp>
            <p:nvSpPr>
              <p:cNvPr id="1053658" name=""/>
              <p:cNvSpPr/>
              <p:nvPr/>
            </p:nvSpPr>
            <p:spPr>
              <a:xfrm>
                <a:off x="5626706" y="6338685"/>
                <a:ext cx="135624" cy="276309"/>
              </a:xfrm>
            </p:spPr>
          </p:sp>
        </mc:Fallback>
      </mc:AlternateContent>
      <mc:AlternateContent xmlns:mc="http://schemas.openxmlformats.org/markup-compatibility/2006">
        <mc:Choice xmlns:p14="http://schemas.microsoft.com/office/powerpoint/2010/main" Requires="p14">
          <p:contentPart p14:bwMode="auto" r:id="rId275">
            <p14:nvContentPartPr>
              <p14:cNvPr id="1053659" name=""/>
              <p14:cNvContentPartPr/>
              <p14:nvPr/>
            </p14:nvContentPartPr>
            <p14:xfrm>
              <a:off x="5845024" y="6225283"/>
              <a:ext cx="74515" cy="326142"/>
            </p14:xfrm>
          </p:contentPart>
        </mc:Choice>
        <mc:Fallback>
          <p:sp>
            <p:nvSpPr>
              <p:cNvPr id="1053659" name=""/>
              <p:cNvSpPr/>
              <p:nvPr/>
            </p:nvSpPr>
            <p:spPr>
              <a:xfrm>
                <a:off x="5845024" y="6225283"/>
                <a:ext cx="74515" cy="326142"/>
              </a:xfrm>
            </p:spPr>
          </p:sp>
        </mc:Fallback>
      </mc:AlternateContent>
      <mc:AlternateContent xmlns:mc="http://schemas.openxmlformats.org/markup-compatibility/2006">
        <mc:Choice xmlns:p14="http://schemas.microsoft.com/office/powerpoint/2010/main" Requires="p14">
          <p:contentPart p14:bwMode="auto" r:id="rId276">
            <p14:nvContentPartPr>
              <p14:cNvPr id="1053660" name=""/>
              <p14:cNvContentPartPr/>
              <p14:nvPr/>
            </p14:nvContentPartPr>
            <p14:xfrm>
              <a:off x="5966832" y="6290063"/>
              <a:ext cx="209699" cy="224531"/>
            </p14:xfrm>
          </p:contentPart>
        </mc:Choice>
        <mc:Fallback>
          <p:sp>
            <p:nvSpPr>
              <p:cNvPr id="1053660" name=""/>
              <p:cNvSpPr/>
              <p:nvPr/>
            </p:nvSpPr>
            <p:spPr>
              <a:xfrm>
                <a:off x="5966832" y="6290063"/>
                <a:ext cx="209699" cy="224531"/>
              </a:xfrm>
            </p:spPr>
          </p:sp>
        </mc:Fallback>
      </mc:AlternateContent>
      <mc:AlternateContent xmlns:mc="http://schemas.openxmlformats.org/markup-compatibility/2006">
        <mc:Choice xmlns:p14="http://schemas.microsoft.com/office/powerpoint/2010/main" Requires="p14">
          <p:contentPart p14:bwMode="auto" r:id="rId277">
            <p14:nvContentPartPr>
              <p14:cNvPr id="1053661" name=""/>
              <p14:cNvContentPartPr/>
              <p14:nvPr/>
            </p14:nvContentPartPr>
            <p14:xfrm>
              <a:off x="6242135" y="6269462"/>
              <a:ext cx="73644" cy="354910"/>
            </p14:xfrm>
          </p:contentPart>
        </mc:Choice>
        <mc:Fallback>
          <p:sp>
            <p:nvSpPr>
              <p:cNvPr id="1053661" name=""/>
              <p:cNvSpPr/>
              <p:nvPr/>
            </p:nvSpPr>
            <p:spPr>
              <a:xfrm>
                <a:off x="6242135" y="6269462"/>
                <a:ext cx="73644" cy="354910"/>
              </a:xfrm>
            </p:spPr>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52259" name="Titre 1"/>
          <p:cNvSpPr>
            <a:spLocks noGrp="1"/>
          </p:cNvSpPr>
          <p:nvPr>
            <p:ph type="title"/>
          </p:nvPr>
        </p:nvSpPr>
        <p:spPr>
          <a:xfrm>
            <a:off x="333829" y="118383"/>
            <a:ext cx="11019971" cy="825046"/>
          </a:xfrm>
          <a:solidFill>
            <a:schemeClr val="accent2">
              <a:lumMod val="40000"/>
              <a:lumOff val="60000"/>
            </a:schemeClr>
          </a:solidFill>
        </p:spPr>
        <p:txBody>
          <a:bodyPr>
            <a:normAutofit fontScale="90000"/>
          </a:bodyPr>
          <a:p>
            <a:r>
              <a:rPr b="1" dirty="0" sz="4000" lang="fr-MA" u="sng"/>
              <a:t>Cas particuliers de mouvement de R’ par rapport à R</a:t>
            </a:r>
            <a:endParaRPr b="1" dirty="0" sz="4000" lang="en-US" u="sng"/>
          </a:p>
        </p:txBody>
      </p:sp>
      <p:sp>
        <p:nvSpPr>
          <p:cNvPr id="1052260" name="ZoneTexte 3"/>
          <p:cNvSpPr txBox="1"/>
          <p:nvPr/>
        </p:nvSpPr>
        <p:spPr>
          <a:xfrm>
            <a:off x="319314" y="1161147"/>
            <a:ext cx="6609080" cy="624840"/>
          </a:xfrm>
          <a:prstGeom prst="rect"/>
          <a:solidFill>
            <a:srgbClr val="FFFF00"/>
          </a:solidFill>
        </p:spPr>
        <p:txBody>
          <a:bodyPr rtlCol="0" wrap="none">
            <a:spAutoFit/>
          </a:bodyPr>
          <a:p>
            <a:r>
              <a:rPr b="1" dirty="0" sz="3600" lang="fr-MA" u="sng">
                <a:latin typeface="+mj-lt"/>
              </a:rPr>
              <a:t>R’ en translation par rapport à R</a:t>
            </a:r>
            <a:endParaRPr b="1" dirty="0" sz="3600" lang="en-US" u="sng">
              <a:latin typeface="+mj-lt"/>
            </a:endParaRPr>
          </a:p>
        </p:txBody>
      </p:sp>
      <p:sp>
        <p:nvSpPr>
          <p:cNvPr id="1052261" name="Rectangle 5"/>
          <p:cNvSpPr>
            <a:spLocks noChangeAspect="1" noMove="1" noResize="1" noRot="1" noAdjustHandles="1" noEditPoints="1" noChangeArrowheads="1" noChangeShapeType="1" noTextEdit="1"/>
          </p:cNvSpPr>
          <p:nvPr/>
        </p:nvSpPr>
        <p:spPr>
          <a:xfrm>
            <a:off x="333829" y="2381055"/>
            <a:ext cx="5126275" cy="685059"/>
          </a:xfrm>
          <a:prstGeom prst="rect"/>
          <a:blipFill rotWithShape="0">
            <a:blip xmlns:r="http://schemas.openxmlformats.org/officeDocument/2006/relationships" r:embed="rId1"/>
            <a:stretch>
              <a:fillRect/>
            </a:stretch>
          </a:blipFill>
        </p:spPr>
        <p:txBody>
          <a:bodyPr/>
          <a:p>
            <a:r>
              <a:rPr lang="en-US">
                <a:noFill/>
              </a:rPr>
              <a:t> </a:t>
            </a:r>
          </a:p>
        </p:txBody>
      </p:sp>
      <p:sp>
        <p:nvSpPr>
          <p:cNvPr id="1052262" name="Rectangle 6"/>
          <p:cNvSpPr>
            <a:spLocks noChangeAspect="1" noMove="1" noResize="1" noRot="1" noAdjustHandles="1" noEditPoints="1" noChangeArrowheads="1" noChangeShapeType="1" noTextEdit="1"/>
          </p:cNvSpPr>
          <p:nvPr/>
        </p:nvSpPr>
        <p:spPr>
          <a:xfrm>
            <a:off x="6383253" y="2338222"/>
            <a:ext cx="5248773" cy="632161"/>
          </a:xfrm>
          <a:prstGeom prst="rect"/>
          <a:blipFill rotWithShape="0">
            <a:blip xmlns:r="http://schemas.openxmlformats.org/officeDocument/2006/relationships" r:embed="rId2"/>
            <a:stretch>
              <a:fillRect/>
            </a:stretch>
          </a:blipFill>
          <a:ln>
            <a:solidFill>
              <a:schemeClr val="tx1"/>
            </a:solidFill>
          </a:ln>
        </p:spPr>
        <p:txBody>
          <a:bodyPr/>
          <a:p>
            <a:r>
              <a:rPr lang="en-US">
                <a:noFill/>
              </a:rPr>
              <a:t> </a:t>
            </a:r>
          </a:p>
        </p:txBody>
      </p:sp>
      <p:sp>
        <p:nvSpPr>
          <p:cNvPr id="1052263" name="ZoneTexte 7"/>
          <p:cNvSpPr txBox="1"/>
          <p:nvPr/>
        </p:nvSpPr>
        <p:spPr>
          <a:xfrm>
            <a:off x="5537342" y="2492751"/>
            <a:ext cx="768672" cy="461665"/>
          </a:xfrm>
          <a:prstGeom prst="rect"/>
          <a:noFill/>
        </p:spPr>
        <p:txBody>
          <a:bodyPr rtlCol="0" wrap="none">
            <a:spAutoFit/>
          </a:bodyPr>
          <a:p>
            <a:r>
              <a:rPr b="1" dirty="0" sz="2400" lang="fr-MA" u="sng"/>
              <a:t>D’où</a:t>
            </a:r>
            <a:endParaRPr b="1" dirty="0" sz="2400" lang="en-US" u="sng"/>
          </a:p>
        </p:txBody>
      </p:sp>
      <p:sp>
        <p:nvSpPr>
          <p:cNvPr id="1052264" name="Rectangle 8"/>
          <p:cNvSpPr>
            <a:spLocks noChangeAspect="1" noMove="1" noResize="1" noRot="1" noAdjustHandles="1" noEditPoints="1" noChangeArrowheads="1" noChangeShapeType="1" noTextEdit="1"/>
          </p:cNvSpPr>
          <p:nvPr/>
        </p:nvSpPr>
        <p:spPr>
          <a:xfrm>
            <a:off x="568698" y="4050075"/>
            <a:ext cx="7478650" cy="685059"/>
          </a:xfrm>
          <a:prstGeom prst="rect"/>
          <a:blipFill rotWithShape="0">
            <a:blip xmlns:r="http://schemas.openxmlformats.org/officeDocument/2006/relationships" r:embed="rId3"/>
            <a:stretch>
              <a:fillRect b="-11504"/>
            </a:stretch>
          </a:blipFill>
        </p:spPr>
        <p:txBody>
          <a:bodyPr/>
          <a:p>
            <a:r>
              <a:rPr lang="fr-MA">
                <a:noFill/>
              </a:rPr>
              <a:t> </a:t>
            </a:r>
          </a:p>
        </p:txBody>
      </p:sp>
      <p:sp>
        <p:nvSpPr>
          <p:cNvPr id="1052265" name="ZoneTexte 9"/>
          <p:cNvSpPr txBox="1"/>
          <p:nvPr/>
        </p:nvSpPr>
        <p:spPr>
          <a:xfrm>
            <a:off x="987113" y="5034755"/>
            <a:ext cx="768672" cy="461665"/>
          </a:xfrm>
          <a:prstGeom prst="rect"/>
          <a:noFill/>
        </p:spPr>
        <p:txBody>
          <a:bodyPr rtlCol="0" wrap="none">
            <a:spAutoFit/>
          </a:bodyPr>
          <a:p>
            <a:r>
              <a:rPr b="1" dirty="0" sz="2400" lang="fr-MA" u="sng"/>
              <a:t>D’où</a:t>
            </a:r>
            <a:endParaRPr b="1" dirty="0" sz="2400" lang="en-US" u="sng"/>
          </a:p>
        </p:txBody>
      </p:sp>
      <p:sp>
        <p:nvSpPr>
          <p:cNvPr id="1052266" name="Rectangle 10"/>
          <p:cNvSpPr>
            <a:spLocks noChangeAspect="1" noMove="1" noResize="1" noRot="1" noAdjustHandles="1" noEditPoints="1" noChangeArrowheads="1" noChangeShapeType="1" noTextEdit="1"/>
          </p:cNvSpPr>
          <p:nvPr/>
        </p:nvSpPr>
        <p:spPr>
          <a:xfrm>
            <a:off x="3152939" y="4947631"/>
            <a:ext cx="5248773" cy="632161"/>
          </a:xfrm>
          <a:prstGeom prst="rect"/>
          <a:blipFill rotWithShape="0">
            <a:blip xmlns:r="http://schemas.openxmlformats.org/officeDocument/2006/relationships" r:embed="rId4"/>
            <a:stretch>
              <a:fillRect/>
            </a:stretch>
          </a:blipFill>
          <a:ln>
            <a:solidFill>
              <a:schemeClr val="tx1"/>
            </a:solidFill>
          </a:ln>
        </p:spPr>
        <p:txBody>
          <a:bodyPr/>
          <a:p>
            <a:r>
              <a:rPr lang="en-US">
                <a:noFill/>
              </a:rPr>
              <a:t> </a:t>
            </a:r>
          </a:p>
        </p:txBody>
      </p:sp>
      <mc:AlternateContent xmlns:mc="http://schemas.openxmlformats.org/markup-compatibility/2006">
        <mc:Choice xmlns:p14="http://schemas.microsoft.com/office/powerpoint/2010/main" Requires="p14">
          <p:contentPart p14:bwMode="auto" r:id="rId5">
            <p14:nvContentPartPr>
              <p14:cNvPr id="1053673" name=""/>
              <p14:cNvContentPartPr/>
              <p14:nvPr/>
            </p14:nvContentPartPr>
            <p14:xfrm>
              <a:off x="414924" y="3050250"/>
              <a:ext cx="1812802" cy="49232"/>
            </p14:xfrm>
          </p:contentPart>
        </mc:Choice>
        <mc:Fallback>
          <p:sp>
            <p:nvSpPr>
              <p:cNvPr id="1053673" name=""/>
              <p:cNvSpPr/>
              <p:nvPr/>
            </p:nvSpPr>
            <p:spPr>
              <a:xfrm>
                <a:off x="414924" y="3050250"/>
                <a:ext cx="1812802" cy="49232"/>
              </a:xfrm>
            </p:spPr>
          </p:sp>
        </mc:Fallback>
      </mc:AlternateContent>
      <mc:AlternateContent xmlns:mc="http://schemas.openxmlformats.org/markup-compatibility/2006">
        <mc:Choice xmlns:p14="http://schemas.microsoft.com/office/powerpoint/2010/main" Requires="p14">
          <p:contentPart p14:bwMode="auto" r:id="rId6">
            <p14:nvContentPartPr>
              <p14:cNvPr id="1053674" name=""/>
              <p14:cNvContentPartPr/>
              <p14:nvPr/>
            </p14:nvContentPartPr>
            <p14:xfrm>
              <a:off x="7167053" y="1132465"/>
              <a:ext cx="180876" cy="898484"/>
            </p14:xfrm>
          </p:contentPart>
        </mc:Choice>
        <mc:Fallback>
          <p:sp>
            <p:nvSpPr>
              <p:cNvPr id="1053674" name=""/>
              <p:cNvSpPr/>
              <p:nvPr/>
            </p:nvSpPr>
            <p:spPr>
              <a:xfrm>
                <a:off x="7167053" y="1132465"/>
                <a:ext cx="180876" cy="898484"/>
              </a:xfrm>
            </p:spPr>
          </p:sp>
        </mc:Fallback>
      </mc:AlternateContent>
      <mc:AlternateContent xmlns:mc="http://schemas.openxmlformats.org/markup-compatibility/2006">
        <mc:Choice xmlns:p14="http://schemas.microsoft.com/office/powerpoint/2010/main" Requires="p14">
          <p:contentPart p14:bwMode="auto" r:id="rId7">
            <p14:nvContentPartPr>
              <p14:cNvPr id="1053675" name=""/>
              <p14:cNvContentPartPr/>
              <p14:nvPr/>
            </p14:nvContentPartPr>
            <p14:xfrm>
              <a:off x="7400858" y="1248374"/>
              <a:ext cx="295789" cy="613058"/>
            </p14:xfrm>
          </p:contentPart>
        </mc:Choice>
        <mc:Fallback>
          <p:sp>
            <p:nvSpPr>
              <p:cNvPr id="1053675" name=""/>
              <p:cNvSpPr/>
              <p:nvPr/>
            </p:nvSpPr>
            <p:spPr>
              <a:xfrm>
                <a:off x="7400858" y="1248374"/>
                <a:ext cx="295789" cy="613058"/>
              </a:xfrm>
            </p:spPr>
          </p:sp>
        </mc:Fallback>
      </mc:AlternateContent>
      <mc:AlternateContent xmlns:mc="http://schemas.openxmlformats.org/markup-compatibility/2006">
        <mc:Choice xmlns:p14="http://schemas.microsoft.com/office/powerpoint/2010/main" Requires="p14">
          <p:contentPart p14:bwMode="auto" r:id="rId8">
            <p14:nvContentPartPr>
              <p14:cNvPr id="1053676" name=""/>
              <p14:cNvContentPartPr/>
              <p14:nvPr/>
            </p14:nvContentPartPr>
            <p14:xfrm>
              <a:off x="7819436" y="1622908"/>
              <a:ext cx="153582" cy="149171"/>
            </p14:xfrm>
          </p:contentPart>
        </mc:Choice>
        <mc:Fallback>
          <p:sp>
            <p:nvSpPr>
              <p:cNvPr id="1053676" name=""/>
              <p:cNvSpPr/>
              <p:nvPr/>
            </p:nvSpPr>
            <p:spPr>
              <a:xfrm>
                <a:off x="7819436" y="1622908"/>
                <a:ext cx="153582" cy="149171"/>
              </a:xfrm>
            </p:spPr>
          </p:sp>
        </mc:Fallback>
      </mc:AlternateContent>
      <mc:AlternateContent xmlns:mc="http://schemas.openxmlformats.org/markup-compatibility/2006">
        <mc:Choice xmlns:p14="http://schemas.microsoft.com/office/powerpoint/2010/main" Requires="p14">
          <p:contentPart p14:bwMode="auto" r:id="rId9">
            <p14:nvContentPartPr>
              <p14:cNvPr id="1053677" name=""/>
              <p14:cNvContentPartPr/>
              <p14:nvPr/>
            </p14:nvContentPartPr>
            <p14:xfrm>
              <a:off x="8037449" y="1581955"/>
              <a:ext cx="132960" cy="237597"/>
            </p14:xfrm>
          </p:contentPart>
        </mc:Choice>
        <mc:Fallback>
          <p:sp>
            <p:nvSpPr>
              <p:cNvPr id="1053677" name=""/>
              <p:cNvSpPr/>
              <p:nvPr/>
            </p:nvSpPr>
            <p:spPr>
              <a:xfrm>
                <a:off x="8037449" y="1581955"/>
                <a:ext cx="132960" cy="237597"/>
              </a:xfrm>
            </p:spPr>
          </p:sp>
        </mc:Fallback>
      </mc:AlternateContent>
      <mc:AlternateContent xmlns:mc="http://schemas.openxmlformats.org/markup-compatibility/2006">
        <mc:Choice xmlns:p14="http://schemas.microsoft.com/office/powerpoint/2010/main" Requires="p14">
          <p:contentPart p14:bwMode="auto" r:id="rId10">
            <p14:nvContentPartPr>
              <p14:cNvPr id="1053678" name=""/>
              <p14:cNvContentPartPr/>
              <p14:nvPr/>
            </p14:nvContentPartPr>
            <p14:xfrm>
              <a:off x="8068766" y="1610498"/>
              <a:ext cx="294619" cy="305278"/>
            </p14:xfrm>
          </p:contentPart>
        </mc:Choice>
        <mc:Fallback>
          <p:sp>
            <p:nvSpPr>
              <p:cNvPr id="1053678" name=""/>
              <p:cNvSpPr/>
              <p:nvPr/>
            </p:nvSpPr>
            <p:spPr>
              <a:xfrm>
                <a:off x="8068766" y="1610498"/>
                <a:ext cx="294619" cy="305278"/>
              </a:xfrm>
            </p:spPr>
          </p:sp>
        </mc:Fallback>
      </mc:AlternateContent>
      <mc:AlternateContent xmlns:mc="http://schemas.openxmlformats.org/markup-compatibility/2006">
        <mc:Choice xmlns:p14="http://schemas.microsoft.com/office/powerpoint/2010/main" Requires="p14">
          <p:contentPart p14:bwMode="auto" r:id="rId11">
            <p14:nvContentPartPr>
              <p14:cNvPr id="1053679" name=""/>
              <p14:cNvContentPartPr/>
              <p14:nvPr/>
            </p14:nvContentPartPr>
            <p14:xfrm>
              <a:off x="8513522" y="1501735"/>
              <a:ext cx="363167" cy="298563"/>
            </p14:xfrm>
          </p:contentPart>
        </mc:Choice>
        <mc:Fallback>
          <p:sp>
            <p:nvSpPr>
              <p:cNvPr id="1053679" name=""/>
              <p:cNvSpPr/>
              <p:nvPr/>
            </p:nvSpPr>
            <p:spPr>
              <a:xfrm>
                <a:off x="8513522" y="1501735"/>
                <a:ext cx="363167" cy="298563"/>
              </a:xfrm>
            </p:spPr>
          </p:sp>
        </mc:Fallback>
      </mc:AlternateContent>
      <mc:AlternateContent xmlns:mc="http://schemas.openxmlformats.org/markup-compatibility/2006">
        <mc:Choice xmlns:p14="http://schemas.microsoft.com/office/powerpoint/2010/main" Requires="p14">
          <p:contentPart p14:bwMode="auto" r:id="rId12">
            <p14:nvContentPartPr>
              <p14:cNvPr id="1053680" name=""/>
              <p14:cNvContentPartPr/>
              <p14:nvPr/>
            </p14:nvContentPartPr>
            <p14:xfrm>
              <a:off x="9007450" y="1559865"/>
              <a:ext cx="56920" cy="260858"/>
            </p14:xfrm>
          </p:contentPart>
        </mc:Choice>
        <mc:Fallback>
          <p:sp>
            <p:nvSpPr>
              <p:cNvPr id="1053680" name=""/>
              <p:cNvSpPr/>
              <p:nvPr/>
            </p:nvSpPr>
            <p:spPr>
              <a:xfrm>
                <a:off x="9007450" y="1559865"/>
                <a:ext cx="56920" cy="260858"/>
              </a:xfrm>
            </p:spPr>
          </p:sp>
        </mc:Fallback>
      </mc:AlternateContent>
      <mc:AlternateContent xmlns:mc="http://schemas.openxmlformats.org/markup-compatibility/2006">
        <mc:Choice xmlns:p14="http://schemas.microsoft.com/office/powerpoint/2010/main" Requires="p14">
          <p:contentPart p14:bwMode="auto" r:id="rId13">
            <p14:nvContentPartPr>
              <p14:cNvPr id="1053681" name=""/>
              <p14:cNvContentPartPr/>
              <p14:nvPr/>
            </p14:nvContentPartPr>
            <p14:xfrm>
              <a:off x="9036131" y="1465546"/>
              <a:ext cx="205241" cy="315465"/>
            </p14:xfrm>
          </p:contentPart>
        </mc:Choice>
        <mc:Fallback>
          <p:sp>
            <p:nvSpPr>
              <p:cNvPr id="1053681" name=""/>
              <p:cNvSpPr/>
              <p:nvPr/>
            </p:nvSpPr>
            <p:spPr>
              <a:xfrm>
                <a:off x="9036131" y="1465546"/>
                <a:ext cx="205241" cy="315465"/>
              </a:xfrm>
            </p:spPr>
          </p:sp>
        </mc:Fallback>
      </mc:AlternateContent>
      <mc:AlternateContent xmlns:mc="http://schemas.openxmlformats.org/markup-compatibility/2006">
        <mc:Choice xmlns:p14="http://schemas.microsoft.com/office/powerpoint/2010/main" Requires="p14">
          <p:contentPart p14:bwMode="auto" r:id="rId14">
            <p14:nvContentPartPr>
              <p14:cNvPr id="1053682" name=""/>
              <p14:cNvContentPartPr/>
              <p14:nvPr/>
            </p14:nvContentPartPr>
            <p14:xfrm>
              <a:off x="9319515" y="1263018"/>
              <a:ext cx="52403" cy="150772"/>
            </p14:xfrm>
          </p:contentPart>
        </mc:Choice>
        <mc:Fallback>
          <p:sp>
            <p:nvSpPr>
              <p:cNvPr id="1053682" name=""/>
              <p:cNvSpPr/>
              <p:nvPr/>
            </p:nvSpPr>
            <p:spPr>
              <a:xfrm>
                <a:off x="9319515" y="1263018"/>
                <a:ext cx="52403" cy="150772"/>
              </a:xfrm>
            </p:spPr>
          </p:sp>
        </mc:Fallback>
      </mc:AlternateContent>
      <mc:AlternateContent xmlns:mc="http://schemas.openxmlformats.org/markup-compatibility/2006">
        <mc:Choice xmlns:p14="http://schemas.microsoft.com/office/powerpoint/2010/main" Requires="p14">
          <p:contentPart p14:bwMode="auto" r:id="rId15">
            <p14:nvContentPartPr>
              <p14:cNvPr id="1053683" name=""/>
              <p14:cNvContentPartPr/>
              <p14:nvPr/>
            </p14:nvContentPartPr>
            <p14:xfrm>
              <a:off x="9409733" y="1581955"/>
              <a:ext cx="466528" cy="160324"/>
            </p14:xfrm>
          </p:contentPart>
        </mc:Choice>
        <mc:Fallback>
          <p:sp>
            <p:nvSpPr>
              <p:cNvPr id="1053683" name=""/>
              <p:cNvSpPr/>
              <p:nvPr/>
            </p:nvSpPr>
            <p:spPr>
              <a:xfrm>
                <a:off x="9409733" y="1581955"/>
                <a:ext cx="466528" cy="160324"/>
              </a:xfrm>
            </p:spPr>
          </p:sp>
        </mc:Fallback>
      </mc:AlternateContent>
      <mc:AlternateContent xmlns:mc="http://schemas.openxmlformats.org/markup-compatibility/2006">
        <mc:Choice xmlns:p14="http://schemas.microsoft.com/office/powerpoint/2010/main" Requires="p14">
          <p:contentPart p14:bwMode="auto" r:id="rId16">
            <p14:nvContentPartPr>
              <p14:cNvPr id="1053684" name=""/>
              <p14:cNvContentPartPr/>
              <p14:nvPr/>
            </p14:nvContentPartPr>
            <p14:xfrm>
              <a:off x="9978026" y="1306701"/>
              <a:ext cx="80469" cy="424659"/>
            </p14:xfrm>
          </p:contentPart>
        </mc:Choice>
        <mc:Fallback>
          <p:sp>
            <p:nvSpPr>
              <p:cNvPr id="1053684" name=""/>
              <p:cNvSpPr/>
              <p:nvPr/>
            </p:nvSpPr>
            <p:spPr>
              <a:xfrm>
                <a:off x="9978026" y="1306701"/>
                <a:ext cx="80469" cy="424659"/>
              </a:xfrm>
            </p:spPr>
          </p:sp>
        </mc:Fallback>
      </mc:AlternateContent>
      <mc:AlternateContent xmlns:mc="http://schemas.openxmlformats.org/markup-compatibility/2006">
        <mc:Choice xmlns:p14="http://schemas.microsoft.com/office/powerpoint/2010/main" Requires="p14">
          <p:contentPart p14:bwMode="auto" r:id="rId17">
            <p14:nvContentPartPr>
              <p14:cNvPr id="1053685" name=""/>
              <p14:cNvContentPartPr/>
              <p14:nvPr/>
            </p14:nvContentPartPr>
            <p14:xfrm>
              <a:off x="9951272" y="1509232"/>
              <a:ext cx="171644" cy="94067"/>
            </p14:xfrm>
          </p:contentPart>
        </mc:Choice>
        <mc:Fallback>
          <p:sp>
            <p:nvSpPr>
              <p:cNvPr id="1053685" name=""/>
              <p:cNvSpPr/>
              <p:nvPr/>
            </p:nvSpPr>
            <p:spPr>
              <a:xfrm>
                <a:off x="9951272" y="1509232"/>
                <a:ext cx="171644" cy="94067"/>
              </a:xfrm>
            </p:spPr>
          </p:sp>
        </mc:Fallback>
      </mc:AlternateContent>
      <mc:AlternateContent xmlns:mc="http://schemas.openxmlformats.org/markup-compatibility/2006">
        <mc:Choice xmlns:p14="http://schemas.microsoft.com/office/powerpoint/2010/main" Requires="p14">
          <p:contentPart p14:bwMode="auto" r:id="rId18">
            <p14:nvContentPartPr>
              <p14:cNvPr id="1053686" name=""/>
              <p14:cNvContentPartPr/>
              <p14:nvPr/>
            </p14:nvContentPartPr>
            <p14:xfrm>
              <a:off x="10309206" y="1282378"/>
              <a:ext cx="70073" cy="384378"/>
            </p14:xfrm>
          </p:contentPart>
        </mc:Choice>
        <mc:Fallback>
          <p:sp>
            <p:nvSpPr>
              <p:cNvPr id="1053686" name=""/>
              <p:cNvSpPr/>
              <p:nvPr/>
            </p:nvSpPr>
            <p:spPr>
              <a:xfrm>
                <a:off x="10309206" y="1282378"/>
                <a:ext cx="70073" cy="384378"/>
              </a:xfrm>
            </p:spPr>
          </p:sp>
        </mc:Fallback>
      </mc:AlternateContent>
      <mc:AlternateContent xmlns:mc="http://schemas.openxmlformats.org/markup-compatibility/2006">
        <mc:Choice xmlns:p14="http://schemas.microsoft.com/office/powerpoint/2010/main" Requires="p14">
          <p:contentPart p14:bwMode="auto" r:id="rId19">
            <p14:nvContentPartPr>
              <p14:cNvPr id="1053687" name=""/>
              <p14:cNvContentPartPr/>
              <p14:nvPr/>
            </p14:nvContentPartPr>
            <p14:xfrm>
              <a:off x="10160291" y="1521437"/>
              <a:ext cx="399967" cy="286320"/>
            </p14:xfrm>
          </p:contentPart>
        </mc:Choice>
        <mc:Fallback>
          <p:sp>
            <p:nvSpPr>
              <p:cNvPr id="1053687" name=""/>
              <p:cNvSpPr/>
              <p:nvPr/>
            </p:nvSpPr>
            <p:spPr>
              <a:xfrm>
                <a:off x="10160291" y="1521437"/>
                <a:ext cx="399967" cy="286320"/>
              </a:xfrm>
            </p:spPr>
          </p:sp>
        </mc:Fallback>
      </mc:AlternateContent>
      <mc:AlternateContent xmlns:mc="http://schemas.openxmlformats.org/markup-compatibility/2006">
        <mc:Choice xmlns:p14="http://schemas.microsoft.com/office/powerpoint/2010/main" Requires="p14">
          <p:contentPart p14:bwMode="auto" r:id="rId20">
            <p14:nvContentPartPr>
              <p14:cNvPr id="1053688" name=""/>
              <p14:cNvContentPartPr/>
              <p14:nvPr/>
            </p14:nvContentPartPr>
            <p14:xfrm>
              <a:off x="10760018" y="1284611"/>
              <a:ext cx="71096" cy="444430"/>
            </p14:xfrm>
          </p:contentPart>
        </mc:Choice>
        <mc:Fallback>
          <p:sp>
            <p:nvSpPr>
              <p:cNvPr id="1053688" name=""/>
              <p:cNvSpPr/>
              <p:nvPr/>
            </p:nvSpPr>
            <p:spPr>
              <a:xfrm>
                <a:off x="10760018" y="1284611"/>
                <a:ext cx="71096" cy="444430"/>
              </a:xfrm>
            </p:spPr>
          </p:sp>
        </mc:Fallback>
      </mc:AlternateContent>
      <mc:AlternateContent xmlns:mc="http://schemas.openxmlformats.org/markup-compatibility/2006">
        <mc:Choice xmlns:p14="http://schemas.microsoft.com/office/powerpoint/2010/main" Requires="p14">
          <p:contentPart p14:bwMode="auto" r:id="rId21">
            <p14:nvContentPartPr>
              <p14:cNvPr id="1053689" name=""/>
              <p14:cNvContentPartPr/>
              <p14:nvPr/>
            </p14:nvContentPartPr>
            <p14:xfrm>
              <a:off x="10643681" y="1574261"/>
              <a:ext cx="203626" cy="203091"/>
            </p14:xfrm>
          </p:contentPart>
        </mc:Choice>
        <mc:Fallback>
          <p:sp>
            <p:nvSpPr>
              <p:cNvPr id="1053689" name=""/>
              <p:cNvSpPr/>
              <p:nvPr/>
            </p:nvSpPr>
            <p:spPr>
              <a:xfrm>
                <a:off x="10643681" y="1574261"/>
                <a:ext cx="203626" cy="203091"/>
              </a:xfrm>
            </p:spPr>
          </p:sp>
        </mc:Fallback>
      </mc:AlternateContent>
      <mc:AlternateContent xmlns:mc="http://schemas.openxmlformats.org/markup-compatibility/2006">
        <mc:Choice xmlns:p14="http://schemas.microsoft.com/office/powerpoint/2010/main" Requires="p14">
          <p:contentPart p14:bwMode="auto" r:id="rId22">
            <p14:nvContentPartPr>
              <p14:cNvPr id="1053690" name=""/>
              <p14:cNvContentPartPr/>
              <p14:nvPr/>
            </p14:nvContentPartPr>
            <p14:xfrm>
              <a:off x="10870694" y="1458600"/>
              <a:ext cx="31902" cy="62536"/>
            </p14:xfrm>
          </p:contentPart>
        </mc:Choice>
        <mc:Fallback>
          <p:sp>
            <p:nvSpPr>
              <p:cNvPr id="1053690" name=""/>
              <p:cNvSpPr/>
              <p:nvPr/>
            </p:nvSpPr>
            <p:spPr>
              <a:xfrm>
                <a:off x="10870694" y="1458600"/>
                <a:ext cx="31902" cy="62536"/>
              </a:xfrm>
            </p:spPr>
          </p:sp>
        </mc:Fallback>
      </mc:AlternateContent>
      <mc:AlternateContent xmlns:mc="http://schemas.openxmlformats.org/markup-compatibility/2006">
        <mc:Choice xmlns:p14="http://schemas.microsoft.com/office/powerpoint/2010/main" Requires="p14">
          <p:contentPart p14:bwMode="auto" r:id="rId23">
            <p14:nvContentPartPr>
              <p14:cNvPr id="1053691" name=""/>
              <p14:cNvContentPartPr/>
              <p14:nvPr/>
            </p14:nvContentPartPr>
            <p14:xfrm>
              <a:off x="10907617" y="1547021"/>
              <a:ext cx="238413" cy="212365"/>
            </p14:xfrm>
          </p:contentPart>
        </mc:Choice>
        <mc:Fallback>
          <p:sp>
            <p:nvSpPr>
              <p:cNvPr id="1053691" name=""/>
              <p:cNvSpPr/>
              <p:nvPr/>
            </p:nvSpPr>
            <p:spPr>
              <a:xfrm>
                <a:off x="10907617" y="1547021"/>
                <a:ext cx="238413" cy="212365"/>
              </a:xfrm>
            </p:spPr>
          </p:sp>
        </mc:Fallback>
      </mc:AlternateContent>
      <mc:AlternateContent xmlns:mc="http://schemas.openxmlformats.org/markup-compatibility/2006">
        <mc:Choice xmlns:p14="http://schemas.microsoft.com/office/powerpoint/2010/main" Requires="p14">
          <p:contentPart p14:bwMode="auto" r:id="rId24">
            <p14:nvContentPartPr>
              <p14:cNvPr id="1053692" name=""/>
              <p14:cNvContentPartPr/>
              <p14:nvPr/>
            </p14:nvContentPartPr>
            <p14:xfrm>
              <a:off x="11141575" y="1581955"/>
              <a:ext cx="132990" cy="142126"/>
            </p14:xfrm>
          </p:contentPart>
        </mc:Choice>
        <mc:Fallback>
          <p:sp>
            <p:nvSpPr>
              <p:cNvPr id="1053692" name=""/>
              <p:cNvSpPr/>
              <p:nvPr/>
            </p:nvSpPr>
            <p:spPr>
              <a:xfrm>
                <a:off x="11141575" y="1581955"/>
                <a:ext cx="132990" cy="142126"/>
              </a:xfrm>
            </p:spPr>
          </p:sp>
        </mc:Fallback>
      </mc:AlternateContent>
      <mc:AlternateContent xmlns:mc="http://schemas.openxmlformats.org/markup-compatibility/2006">
        <mc:Choice xmlns:p14="http://schemas.microsoft.com/office/powerpoint/2010/main" Requires="p14">
          <p:contentPart p14:bwMode="auto" r:id="rId25">
            <p14:nvContentPartPr>
              <p14:cNvPr id="1053693" name=""/>
              <p14:cNvContentPartPr/>
              <p14:nvPr/>
            </p14:nvContentPartPr>
            <p14:xfrm>
              <a:off x="11257586" y="1357086"/>
              <a:ext cx="102580" cy="422018"/>
            </p14:xfrm>
          </p:contentPart>
        </mc:Choice>
        <mc:Fallback>
          <p:sp>
            <p:nvSpPr>
              <p:cNvPr id="1053693" name=""/>
              <p:cNvSpPr/>
              <p:nvPr/>
            </p:nvSpPr>
            <p:spPr>
              <a:xfrm>
                <a:off x="11257586" y="1357086"/>
                <a:ext cx="102580" cy="422018"/>
              </a:xfrm>
            </p:spPr>
          </p:sp>
        </mc:Fallback>
      </mc:AlternateContent>
      <mc:AlternateContent xmlns:mc="http://schemas.openxmlformats.org/markup-compatibility/2006">
        <mc:Choice xmlns:p14="http://schemas.microsoft.com/office/powerpoint/2010/main" Requires="p14">
          <p:contentPart p14:bwMode="auto" r:id="rId26">
            <p14:nvContentPartPr>
              <p14:cNvPr id="1053694" name=""/>
              <p14:cNvContentPartPr/>
              <p14:nvPr/>
            </p14:nvContentPartPr>
            <p14:xfrm>
              <a:off x="11281625" y="1611660"/>
              <a:ext cx="131829" cy="134226"/>
            </p14:xfrm>
          </p:contentPart>
        </mc:Choice>
        <mc:Fallback>
          <p:sp>
            <p:nvSpPr>
              <p:cNvPr id="1053694" name=""/>
              <p:cNvSpPr/>
              <p:nvPr/>
            </p:nvSpPr>
            <p:spPr>
              <a:xfrm>
                <a:off x="11281625" y="1611660"/>
                <a:ext cx="131829" cy="134226"/>
              </a:xfrm>
            </p:spPr>
          </p:sp>
        </mc:Fallback>
      </mc:AlternateContent>
      <mc:AlternateContent xmlns:mc="http://schemas.openxmlformats.org/markup-compatibility/2006">
        <mc:Choice xmlns:p14="http://schemas.microsoft.com/office/powerpoint/2010/main" Requires="p14">
          <p:contentPart p14:bwMode="auto" r:id="rId27">
            <p14:nvContentPartPr>
              <p14:cNvPr id="1053695" name=""/>
              <p14:cNvContentPartPr/>
              <p14:nvPr/>
            </p14:nvContentPartPr>
            <p14:xfrm>
              <a:off x="11379119" y="1480193"/>
              <a:ext cx="23848" cy="63123"/>
            </p14:xfrm>
          </p:contentPart>
        </mc:Choice>
        <mc:Fallback>
          <p:sp>
            <p:nvSpPr>
              <p:cNvPr id="1053695" name=""/>
              <p:cNvSpPr/>
              <p:nvPr/>
            </p:nvSpPr>
            <p:spPr>
              <a:xfrm>
                <a:off x="11379119" y="1480193"/>
                <a:ext cx="23848" cy="63123"/>
              </a:xfrm>
            </p:spPr>
          </p:sp>
        </mc:Fallback>
      </mc:AlternateContent>
      <mc:AlternateContent xmlns:mc="http://schemas.openxmlformats.org/markup-compatibility/2006">
        <mc:Choice xmlns:p14="http://schemas.microsoft.com/office/powerpoint/2010/main" Requires="p14">
          <p:contentPart p14:bwMode="auto" r:id="rId28">
            <p14:nvContentPartPr>
              <p14:cNvPr id="1053696" name=""/>
              <p14:cNvContentPartPr/>
              <p14:nvPr/>
            </p14:nvContentPartPr>
            <p14:xfrm>
              <a:off x="11472072" y="1639537"/>
              <a:ext cx="2377" cy="30686"/>
            </p14:xfrm>
          </p:contentPart>
        </mc:Choice>
        <mc:Fallback>
          <p:sp>
            <p:nvSpPr>
              <p:cNvPr id="1053696" name=""/>
              <p:cNvSpPr/>
              <p:nvPr/>
            </p:nvSpPr>
            <p:spPr>
              <a:xfrm>
                <a:off x="11472072" y="1639537"/>
                <a:ext cx="2377" cy="30686"/>
              </a:xfrm>
            </p:spPr>
          </p:sp>
        </mc:Fallback>
      </mc:AlternateContent>
      <mc:AlternateContent xmlns:mc="http://schemas.openxmlformats.org/markup-compatibility/2006">
        <mc:Choice xmlns:p14="http://schemas.microsoft.com/office/powerpoint/2010/main" Requires="p14">
          <p:contentPart p14:bwMode="auto" r:id="rId29">
            <p14:nvContentPartPr>
              <p14:cNvPr id="1053697" name=""/>
              <p14:cNvContentPartPr/>
              <p14:nvPr/>
            </p14:nvContentPartPr>
            <p14:xfrm>
              <a:off x="11458973" y="1581955"/>
              <a:ext cx="380385" cy="169480"/>
            </p14:xfrm>
          </p:contentPart>
        </mc:Choice>
        <mc:Fallback>
          <p:sp>
            <p:nvSpPr>
              <p:cNvPr id="1053697" name=""/>
              <p:cNvSpPr/>
              <p:nvPr/>
            </p:nvSpPr>
            <p:spPr>
              <a:xfrm>
                <a:off x="11458973" y="1581955"/>
                <a:ext cx="380385" cy="169480"/>
              </a:xfrm>
            </p:spPr>
          </p:sp>
        </mc:Fallback>
      </mc:AlternateContent>
      <mc:AlternateContent xmlns:mc="http://schemas.openxmlformats.org/markup-compatibility/2006">
        <mc:Choice xmlns:p14="http://schemas.microsoft.com/office/powerpoint/2010/main" Requires="p14">
          <p:contentPart p14:bwMode="auto" r:id="rId30">
            <p14:nvContentPartPr>
              <p14:cNvPr id="1053698" name=""/>
              <p14:cNvContentPartPr/>
              <p14:nvPr/>
            </p14:nvContentPartPr>
            <p14:xfrm>
              <a:off x="11810677" y="1559865"/>
              <a:ext cx="142963" cy="206317"/>
            </p14:xfrm>
          </p:contentPart>
        </mc:Choice>
        <mc:Fallback>
          <p:sp>
            <p:nvSpPr>
              <p:cNvPr id="1053698" name=""/>
              <p:cNvSpPr/>
              <p:nvPr/>
            </p:nvSpPr>
            <p:spPr>
              <a:xfrm>
                <a:off x="11810677" y="1559865"/>
                <a:ext cx="142963" cy="206317"/>
              </a:xfrm>
            </p:spPr>
          </p:sp>
        </mc:Fallback>
      </mc:AlternateContent>
      <mc:AlternateContent xmlns:mc="http://schemas.openxmlformats.org/markup-compatibility/2006">
        <mc:Choice xmlns:p14="http://schemas.microsoft.com/office/powerpoint/2010/main" Requires="p14">
          <p:contentPart p14:bwMode="auto" r:id="rId31">
            <p14:nvContentPartPr>
              <p14:cNvPr id="1053699" name=""/>
              <p14:cNvContentPartPr/>
              <p14:nvPr/>
            </p14:nvContentPartPr>
            <p14:xfrm>
              <a:off x="7923463" y="1871356"/>
              <a:ext cx="154284" cy="439741"/>
            </p14:xfrm>
          </p:contentPart>
        </mc:Choice>
        <mc:Fallback>
          <p:sp>
            <p:nvSpPr>
              <p:cNvPr id="1053699" name=""/>
              <p:cNvSpPr/>
              <p:nvPr/>
            </p:nvSpPr>
            <p:spPr>
              <a:xfrm>
                <a:off x="7923463" y="1871356"/>
                <a:ext cx="154284" cy="439741"/>
              </a:xfrm>
            </p:spPr>
          </p:sp>
        </mc:Fallback>
      </mc:AlternateContent>
      <mc:AlternateContent xmlns:mc="http://schemas.openxmlformats.org/markup-compatibility/2006">
        <mc:Choice xmlns:p14="http://schemas.microsoft.com/office/powerpoint/2010/main" Requires="p14">
          <p:contentPart p14:bwMode="auto" r:id="rId32">
            <p14:nvContentPartPr>
              <p14:cNvPr id="1053700" name=""/>
              <p14:cNvContentPartPr/>
              <p14:nvPr/>
            </p14:nvContentPartPr>
            <p14:xfrm>
              <a:off x="7884482" y="2123546"/>
              <a:ext cx="257686" cy="106708"/>
            </p14:xfrm>
          </p:contentPart>
        </mc:Choice>
        <mc:Fallback>
          <p:sp>
            <p:nvSpPr>
              <p:cNvPr id="1053700" name=""/>
              <p:cNvSpPr/>
              <p:nvPr/>
            </p:nvSpPr>
            <p:spPr>
              <a:xfrm>
                <a:off x="7884482" y="2123546"/>
                <a:ext cx="257686" cy="106708"/>
              </a:xfrm>
            </p:spPr>
          </p:sp>
        </mc:Fallback>
      </mc:AlternateContent>
      <mc:AlternateContent xmlns:mc="http://schemas.openxmlformats.org/markup-compatibility/2006">
        <mc:Choice xmlns:p14="http://schemas.microsoft.com/office/powerpoint/2010/main" Requires="p14">
          <p:contentPart p14:bwMode="auto" r:id="rId33">
            <p14:nvContentPartPr>
              <p14:cNvPr id="1053701" name=""/>
              <p14:cNvContentPartPr/>
              <p14:nvPr/>
            </p14:nvContentPartPr>
            <p14:xfrm>
              <a:off x="8111718" y="2009107"/>
              <a:ext cx="8829" cy="68218"/>
            </p14:xfrm>
          </p:contentPart>
        </mc:Choice>
        <mc:Fallback>
          <p:sp>
            <p:nvSpPr>
              <p:cNvPr id="1053701" name=""/>
              <p:cNvSpPr/>
              <p:nvPr/>
            </p:nvSpPr>
            <p:spPr>
              <a:xfrm>
                <a:off x="8111718" y="2009107"/>
                <a:ext cx="8829" cy="68218"/>
              </a:xfrm>
            </p:spPr>
          </p:sp>
        </mc:Fallback>
      </mc:AlternateContent>
      <mc:AlternateContent xmlns:mc="http://schemas.openxmlformats.org/markup-compatibility/2006">
        <mc:Choice xmlns:p14="http://schemas.microsoft.com/office/powerpoint/2010/main" Requires="p14">
          <p:contentPart p14:bwMode="auto" r:id="rId34">
            <p14:nvContentPartPr>
              <p14:cNvPr id="1053702" name=""/>
              <p14:cNvContentPartPr/>
              <p14:nvPr/>
            </p14:nvContentPartPr>
            <p14:xfrm>
              <a:off x="8176584" y="2052791"/>
              <a:ext cx="158409" cy="181100"/>
            </p14:xfrm>
          </p:contentPart>
        </mc:Choice>
        <mc:Fallback>
          <p:sp>
            <p:nvSpPr>
              <p:cNvPr id="1053702" name=""/>
              <p:cNvSpPr/>
              <p:nvPr/>
            </p:nvSpPr>
            <p:spPr>
              <a:xfrm>
                <a:off x="8176584" y="2052791"/>
                <a:ext cx="158409" cy="181100"/>
              </a:xfrm>
            </p:spPr>
          </p:sp>
        </mc:Fallback>
      </mc:AlternateContent>
      <mc:AlternateContent xmlns:mc="http://schemas.openxmlformats.org/markup-compatibility/2006">
        <mc:Choice xmlns:p14="http://schemas.microsoft.com/office/powerpoint/2010/main" Requires="p14">
          <p:contentPart p14:bwMode="auto" r:id="rId35">
            <p14:nvContentPartPr>
              <p14:cNvPr id="1053703" name=""/>
              <p14:cNvContentPartPr/>
              <p14:nvPr/>
            </p14:nvContentPartPr>
            <p14:xfrm>
              <a:off x="8177910" y="2044982"/>
              <a:ext cx="436426" cy="209105"/>
            </p14:xfrm>
          </p:contentPart>
        </mc:Choice>
        <mc:Fallback>
          <p:sp>
            <p:nvSpPr>
              <p:cNvPr id="1053703" name=""/>
              <p:cNvSpPr/>
              <p:nvPr/>
            </p:nvSpPr>
            <p:spPr>
              <a:xfrm>
                <a:off x="8177910" y="2044982"/>
                <a:ext cx="436426" cy="209105"/>
              </a:xfrm>
            </p:spPr>
          </p:sp>
        </mc:Fallback>
      </mc:AlternateContent>
      <mc:AlternateContent xmlns:mc="http://schemas.openxmlformats.org/markup-compatibility/2006">
        <mc:Choice xmlns:p14="http://schemas.microsoft.com/office/powerpoint/2010/main" Requires="p14">
          <p:contentPart p14:bwMode="auto" r:id="rId36">
            <p14:nvContentPartPr>
              <p14:cNvPr id="1053704" name=""/>
              <p14:cNvContentPartPr/>
              <p14:nvPr/>
            </p14:nvContentPartPr>
            <p14:xfrm>
              <a:off x="8714022" y="1959964"/>
              <a:ext cx="168556" cy="266567"/>
            </p14:xfrm>
          </p:contentPart>
        </mc:Choice>
        <mc:Fallback>
          <p:sp>
            <p:nvSpPr>
              <p:cNvPr id="1053704" name=""/>
              <p:cNvSpPr/>
              <p:nvPr/>
            </p:nvSpPr>
            <p:spPr>
              <a:xfrm>
                <a:off x="8714022" y="1959964"/>
                <a:ext cx="168556" cy="266567"/>
              </a:xfrm>
            </p:spPr>
          </p:sp>
        </mc:Fallback>
      </mc:AlternateContent>
      <mc:AlternateContent xmlns:mc="http://schemas.openxmlformats.org/markup-compatibility/2006">
        <mc:Choice xmlns:p14="http://schemas.microsoft.com/office/powerpoint/2010/main" Requires="p14">
          <p:contentPart p14:bwMode="auto" r:id="rId37">
            <p14:nvContentPartPr>
              <p14:cNvPr id="1053705" name=""/>
              <p14:cNvContentPartPr/>
              <p14:nvPr/>
            </p14:nvContentPartPr>
            <p14:xfrm>
              <a:off x="8931818" y="2104831"/>
              <a:ext cx="178823" cy="127901"/>
            </p14:xfrm>
          </p:contentPart>
        </mc:Choice>
        <mc:Fallback>
          <p:sp>
            <p:nvSpPr>
              <p:cNvPr id="1053705" name=""/>
              <p:cNvSpPr/>
              <p:nvPr/>
            </p:nvSpPr>
            <p:spPr>
              <a:xfrm>
                <a:off x="8931818" y="2104831"/>
                <a:ext cx="178823" cy="127901"/>
              </a:xfrm>
            </p:spPr>
          </p:sp>
        </mc:Fallback>
      </mc:AlternateContent>
      <mc:AlternateContent xmlns:mc="http://schemas.openxmlformats.org/markup-compatibility/2006">
        <mc:Choice xmlns:p14="http://schemas.microsoft.com/office/powerpoint/2010/main" Requires="p14">
          <p:contentPart p14:bwMode="auto" r:id="rId38">
            <p14:nvContentPartPr>
              <p14:cNvPr id="1053706" name=""/>
              <p14:cNvContentPartPr/>
              <p14:nvPr/>
            </p14:nvContentPartPr>
            <p14:xfrm>
              <a:off x="8921407" y="2030949"/>
              <a:ext cx="236066" cy="14643"/>
            </p14:xfrm>
          </p:contentPart>
        </mc:Choice>
        <mc:Fallback>
          <p:sp>
            <p:nvSpPr>
              <p:cNvPr id="1053706" name=""/>
              <p:cNvSpPr/>
              <p:nvPr/>
            </p:nvSpPr>
            <p:spPr>
              <a:xfrm>
                <a:off x="8921407" y="2030949"/>
                <a:ext cx="236066" cy="14643"/>
              </a:xfrm>
            </p:spPr>
          </p:sp>
        </mc:Fallback>
      </mc:AlternateContent>
      <mc:AlternateContent xmlns:mc="http://schemas.openxmlformats.org/markup-compatibility/2006">
        <mc:Choice xmlns:p14="http://schemas.microsoft.com/office/powerpoint/2010/main" Requires="p14">
          <p:contentPart p14:bwMode="auto" r:id="rId39">
            <p14:nvContentPartPr>
              <p14:cNvPr id="1053707" name=""/>
              <p14:cNvContentPartPr/>
              <p14:nvPr/>
            </p14:nvContentPartPr>
            <p14:xfrm>
              <a:off x="9313870" y="2037899"/>
              <a:ext cx="58048" cy="234722"/>
            </p14:xfrm>
          </p:contentPart>
        </mc:Choice>
        <mc:Fallback>
          <p:sp>
            <p:nvSpPr>
              <p:cNvPr id="1053707" name=""/>
              <p:cNvSpPr/>
              <p:nvPr/>
            </p:nvSpPr>
            <p:spPr>
              <a:xfrm>
                <a:off x="9313870" y="2037899"/>
                <a:ext cx="58048" cy="234722"/>
              </a:xfrm>
            </p:spPr>
          </p:sp>
        </mc:Fallback>
      </mc:AlternateContent>
      <mc:AlternateContent xmlns:mc="http://schemas.openxmlformats.org/markup-compatibility/2006">
        <mc:Choice xmlns:p14="http://schemas.microsoft.com/office/powerpoint/2010/main" Requires="p14">
          <p:contentPart p14:bwMode="auto" r:id="rId40">
            <p14:nvContentPartPr>
              <p14:cNvPr id="1053708" name=""/>
              <p14:cNvContentPartPr/>
              <p14:nvPr/>
            </p14:nvContentPartPr>
            <p14:xfrm>
              <a:off x="9264696" y="1968746"/>
              <a:ext cx="400650" cy="237186"/>
            </p14:xfrm>
          </p:contentPart>
        </mc:Choice>
        <mc:Fallback>
          <p:sp>
            <p:nvSpPr>
              <p:cNvPr id="1053708" name=""/>
              <p:cNvSpPr/>
              <p:nvPr/>
            </p:nvSpPr>
            <p:spPr>
              <a:xfrm>
                <a:off x="9264696" y="1968746"/>
                <a:ext cx="400650" cy="237186"/>
              </a:xfrm>
            </p:spPr>
          </p:sp>
        </mc:Fallback>
      </mc:AlternateContent>
      <mc:AlternateContent xmlns:mc="http://schemas.openxmlformats.org/markup-compatibility/2006">
        <mc:Choice xmlns:p14="http://schemas.microsoft.com/office/powerpoint/2010/main" Requires="p14">
          <p:contentPart p14:bwMode="auto" r:id="rId41">
            <p14:nvContentPartPr>
              <p14:cNvPr id="1053709" name=""/>
              <p14:cNvContentPartPr/>
              <p14:nvPr/>
            </p14:nvContentPartPr>
            <p14:xfrm>
              <a:off x="9794189" y="1900396"/>
              <a:ext cx="98269" cy="463886"/>
            </p14:xfrm>
          </p:contentPart>
        </mc:Choice>
        <mc:Fallback>
          <p:sp>
            <p:nvSpPr>
              <p:cNvPr id="1053709" name=""/>
              <p:cNvSpPr/>
              <p:nvPr/>
            </p:nvSpPr>
            <p:spPr>
              <a:xfrm>
                <a:off x="9794189" y="1900396"/>
                <a:ext cx="98269" cy="463886"/>
              </a:xfrm>
            </p:spPr>
          </p:sp>
        </mc:Fallback>
      </mc:AlternateContent>
      <mc:AlternateContent xmlns:mc="http://schemas.openxmlformats.org/markup-compatibility/2006">
        <mc:Choice xmlns:p14="http://schemas.microsoft.com/office/powerpoint/2010/main" Requires="p14">
          <p:contentPart p14:bwMode="auto" r:id="rId42">
            <p14:nvContentPartPr>
              <p14:cNvPr id="1053710" name=""/>
              <p14:cNvContentPartPr/>
              <p14:nvPr/>
            </p14:nvContentPartPr>
            <p14:xfrm>
              <a:off x="2692063" y="3057849"/>
              <a:ext cx="2524654" cy="42768"/>
            </p14:xfrm>
          </p:contentPart>
        </mc:Choice>
        <mc:Fallback>
          <p:sp>
            <p:nvSpPr>
              <p:cNvPr id="1053710" name=""/>
              <p:cNvSpPr/>
              <p:nvPr/>
            </p:nvSpPr>
            <p:spPr>
              <a:xfrm>
                <a:off x="2692063" y="3057849"/>
                <a:ext cx="2524654" cy="42768"/>
              </a:xfrm>
            </p:spPr>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52267" name="ZoneTexte 4"/>
          <p:cNvSpPr txBox="1"/>
          <p:nvPr/>
        </p:nvSpPr>
        <p:spPr>
          <a:xfrm>
            <a:off x="290286" y="159661"/>
            <a:ext cx="10431781" cy="624840"/>
          </a:xfrm>
          <a:prstGeom prst="rect"/>
          <a:solidFill>
            <a:srgbClr val="FFFF00"/>
          </a:solidFill>
        </p:spPr>
        <p:txBody>
          <a:bodyPr rtlCol="0" wrap="none">
            <a:spAutoFit/>
          </a:bodyPr>
          <a:p>
            <a:r>
              <a:rPr b="1" dirty="0" sz="3600" lang="fr-MA" u="sng">
                <a:latin typeface="+mj-lt"/>
              </a:rPr>
              <a:t>R’ en rotation uniforme autour d’un axe fixe dans R</a:t>
            </a:r>
            <a:endParaRPr b="1" dirty="0" sz="3600" lang="en-US" u="sng">
              <a:latin typeface="+mj-lt"/>
            </a:endParaRPr>
          </a:p>
        </p:txBody>
      </p:sp>
      <p:grpSp>
        <p:nvGrpSpPr>
          <p:cNvPr id="132" name="Groupe 39"/>
          <p:cNvGrpSpPr/>
          <p:nvPr/>
        </p:nvGrpSpPr>
        <p:grpSpPr>
          <a:xfrm>
            <a:off x="6259915" y="928090"/>
            <a:ext cx="4957855" cy="5038363"/>
            <a:chOff x="6259915" y="928090"/>
            <a:chExt cx="4957855" cy="5038363"/>
          </a:xfrm>
        </p:grpSpPr>
        <p:cxnSp>
          <p:nvCxnSpPr>
            <p:cNvPr id="3145902" name="Connecteur droit 27"/>
            <p:cNvCxnSpPr>
              <a:cxnSpLocks/>
            </p:cNvCxnSpPr>
            <p:nvPr/>
          </p:nvCxnSpPr>
          <p:spPr>
            <a:xfrm flipV="1">
              <a:off x="9311955" y="2776424"/>
              <a:ext cx="21577" cy="2299994"/>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2268" name="ZoneTexte 21"/>
            <p:cNvSpPr txBox="1">
              <a:spLocks noChangeAspect="1" noMove="1" noResize="1" noRot="1" noAdjustHandles="1" noEditPoints="1" noChangeArrowheads="1" noChangeShapeType="1" noTextEdit="1"/>
            </p:cNvSpPr>
            <p:nvPr/>
          </p:nvSpPr>
          <p:spPr>
            <a:xfrm>
              <a:off x="6615999" y="928090"/>
              <a:ext cx="1408060" cy="523219"/>
            </a:xfrm>
            <a:prstGeom prst="rect"/>
            <a:blipFill rotWithShape="0">
              <a:blip xmlns:r="http://schemas.openxmlformats.org/officeDocument/2006/relationships" r:embed="rId1"/>
              <a:stretch>
                <a:fillRect/>
              </a:stretch>
            </a:blipFill>
          </p:spPr>
          <p:txBody>
            <a:bodyPr/>
            <a:p>
              <a:r>
                <a:rPr lang="en-US">
                  <a:noFill/>
                </a:rPr>
                <a:t> </a:t>
              </a:r>
            </a:p>
          </p:txBody>
        </p:sp>
        <p:cxnSp>
          <p:nvCxnSpPr>
            <p:cNvPr id="3145903" name="Connecteur droit avec flèche 7"/>
            <p:cNvCxnSpPr>
              <a:cxnSpLocks/>
            </p:cNvCxnSpPr>
            <p:nvPr/>
          </p:nvCxnSpPr>
          <p:spPr>
            <a:xfrm flipV="1">
              <a:off x="8229713" y="928090"/>
              <a:ext cx="40604" cy="3412069"/>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04" name="Connecteur droit avec flèche 8"/>
            <p:cNvCxnSpPr>
              <a:cxnSpLocks/>
            </p:cNvCxnSpPr>
            <p:nvPr/>
          </p:nvCxnSpPr>
          <p:spPr>
            <a:xfrm flipH="1">
              <a:off x="6727074" y="4340161"/>
              <a:ext cx="1502639" cy="1282884"/>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05" name="Connecteur droit avec flèche 9"/>
            <p:cNvCxnSpPr>
              <a:cxnSpLocks/>
            </p:cNvCxnSpPr>
            <p:nvPr/>
          </p:nvCxnSpPr>
          <p:spPr>
            <a:xfrm>
              <a:off x="8229713" y="4340159"/>
              <a:ext cx="1978473"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269" name="ZoneTexte 10"/>
            <p:cNvSpPr txBox="1">
              <a:spLocks noChangeAspect="1" noMove="1" noResize="1" noRot="1" noAdjustHandles="1" noEditPoints="1" noChangeArrowheads="1" noChangeShapeType="1" noTextEdit="1"/>
            </p:cNvSpPr>
            <p:nvPr/>
          </p:nvSpPr>
          <p:spPr>
            <a:xfrm>
              <a:off x="6862257" y="3973776"/>
              <a:ext cx="1408060" cy="523219"/>
            </a:xfrm>
            <a:prstGeom prst="rect"/>
            <a:blipFill rotWithShape="0">
              <a:blip xmlns:r="http://schemas.openxmlformats.org/officeDocument/2006/relationships" r:embed="rId2"/>
              <a:stretch>
                <a:fillRect/>
              </a:stretch>
            </a:blipFill>
          </p:spPr>
          <p:txBody>
            <a:bodyPr/>
            <a:p>
              <a:r>
                <a:rPr lang="en-US">
                  <a:noFill/>
                </a:rPr>
                <a:t> </a:t>
              </a:r>
            </a:p>
          </p:txBody>
        </p:sp>
        <p:sp>
          <p:nvSpPr>
            <p:cNvPr id="1052270" name="ZoneTexte 11"/>
            <p:cNvSpPr txBox="1"/>
            <p:nvPr/>
          </p:nvSpPr>
          <p:spPr>
            <a:xfrm>
              <a:off x="10821578" y="2057801"/>
              <a:ext cx="396192" cy="584775"/>
            </a:xfrm>
            <a:prstGeom prst="rect"/>
            <a:solidFill>
              <a:schemeClr val="accent3">
                <a:lumMod val="40000"/>
                <a:lumOff val="60000"/>
              </a:schemeClr>
            </a:solidFill>
          </p:spPr>
          <p:txBody>
            <a:bodyPr rtlCol="0" wrap="square">
              <a:spAutoFit/>
            </a:bodyPr>
            <a:p>
              <a:r>
                <a:rPr dirty="0" sz="3200" i="1" lang="fr-MA"/>
                <a:t>R</a:t>
              </a:r>
              <a:endParaRPr dirty="0" sz="3200" i="1" lang="en-US"/>
            </a:p>
          </p:txBody>
        </p:sp>
        <p:cxnSp>
          <p:nvCxnSpPr>
            <p:cNvPr id="3145906" name="Connecteur droit avec flèche 15"/>
            <p:cNvCxnSpPr>
              <a:cxnSpLocks/>
            </p:cNvCxnSpPr>
            <p:nvPr/>
          </p:nvCxnSpPr>
          <p:spPr>
            <a:xfrm flipV="1">
              <a:off x="8229713" y="3293926"/>
              <a:ext cx="0" cy="1055123"/>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907" name="Connecteur droit avec flèche 16"/>
            <p:cNvCxnSpPr>
              <a:cxnSpLocks/>
            </p:cNvCxnSpPr>
            <p:nvPr/>
          </p:nvCxnSpPr>
          <p:spPr>
            <a:xfrm flipV="1">
              <a:off x="8229713" y="4340159"/>
              <a:ext cx="989235" cy="2"/>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908" name="Connecteur droit avec flèche 17"/>
            <p:cNvCxnSpPr>
              <a:cxnSpLocks/>
            </p:cNvCxnSpPr>
            <p:nvPr/>
          </p:nvCxnSpPr>
          <p:spPr>
            <a:xfrm flipH="1">
              <a:off x="7559899" y="4314403"/>
              <a:ext cx="682693" cy="594391"/>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2271" name="Rectangle 18"/>
            <p:cNvSpPr>
              <a:spLocks noChangeAspect="1" noMove="1" noResize="1" noRot="1" noAdjustHandles="1" noEditPoints="1" noChangeArrowheads="1" noChangeShapeType="1" noTextEdit="1"/>
            </p:cNvSpPr>
            <p:nvPr/>
          </p:nvSpPr>
          <p:spPr>
            <a:xfrm>
              <a:off x="6756922" y="3004595"/>
              <a:ext cx="1426288" cy="461665"/>
            </a:xfrm>
            <a:prstGeom prst="rect"/>
            <a:blipFill rotWithShape="0">
              <a:blip xmlns:r="http://schemas.openxmlformats.org/officeDocument/2006/relationships" r:embed="rId3"/>
              <a:stretch>
                <a:fillRect/>
              </a:stretch>
            </a:blipFill>
          </p:spPr>
          <p:txBody>
            <a:bodyPr/>
            <a:p>
              <a:r>
                <a:rPr lang="en-US">
                  <a:noFill/>
                </a:rPr>
                <a:t> </a:t>
              </a:r>
            </a:p>
          </p:txBody>
        </p:sp>
        <p:sp>
          <p:nvSpPr>
            <p:cNvPr id="1052272" name="Rectangle 19"/>
            <p:cNvSpPr>
              <a:spLocks noChangeAspect="1" noMove="1" noResize="1" noRot="1" noAdjustHandles="1" noEditPoints="1" noChangeArrowheads="1" noChangeShapeType="1" noTextEdit="1"/>
            </p:cNvSpPr>
            <p:nvPr/>
          </p:nvSpPr>
          <p:spPr>
            <a:xfrm>
              <a:off x="8715448" y="4323283"/>
              <a:ext cx="801366" cy="495520"/>
            </a:xfrm>
            <a:prstGeom prst="rect"/>
            <a:blipFill rotWithShape="0">
              <a:blip xmlns:r="http://schemas.openxmlformats.org/officeDocument/2006/relationships" r:embed="rId4"/>
              <a:stretch>
                <a:fillRect b="-7407"/>
              </a:stretch>
            </a:blipFill>
          </p:spPr>
          <p:txBody>
            <a:bodyPr/>
            <a:p>
              <a:r>
                <a:rPr lang="en-US">
                  <a:noFill/>
                </a:rPr>
                <a:t> </a:t>
              </a:r>
            </a:p>
          </p:txBody>
        </p:sp>
        <p:sp>
          <p:nvSpPr>
            <p:cNvPr id="1052273" name="Rectangle 20"/>
            <p:cNvSpPr>
              <a:spLocks noChangeAspect="1" noMove="1" noResize="1" noRot="1" noAdjustHandles="1" noEditPoints="1" noChangeArrowheads="1" noChangeShapeType="1" noTextEdit="1"/>
            </p:cNvSpPr>
            <p:nvPr/>
          </p:nvSpPr>
          <p:spPr>
            <a:xfrm>
              <a:off x="7198315" y="4825203"/>
              <a:ext cx="1194373" cy="938514"/>
            </a:xfrm>
            <a:prstGeom prst="rect"/>
            <a:blipFill rotWithShape="0">
              <a:blip xmlns:r="http://schemas.openxmlformats.org/officeDocument/2006/relationships" r:embed="rId5"/>
              <a:stretch>
                <a:fillRect/>
              </a:stretch>
            </a:blipFill>
          </p:spPr>
          <p:txBody>
            <a:bodyPr/>
            <a:p>
              <a:r>
                <a:rPr lang="en-US">
                  <a:noFill/>
                </a:rPr>
                <a:t> </a:t>
              </a:r>
            </a:p>
          </p:txBody>
        </p:sp>
        <p:sp>
          <p:nvSpPr>
            <p:cNvPr id="1052274" name="ZoneTexte 22"/>
            <p:cNvSpPr txBox="1">
              <a:spLocks noChangeAspect="1" noMove="1" noResize="1" noRot="1" noAdjustHandles="1" noEditPoints="1" noChangeArrowheads="1" noChangeShapeType="1" noTextEdit="1"/>
            </p:cNvSpPr>
            <p:nvPr/>
          </p:nvSpPr>
          <p:spPr>
            <a:xfrm>
              <a:off x="6259915" y="5290833"/>
              <a:ext cx="602342" cy="523220"/>
            </a:xfrm>
            <a:prstGeom prst="rect"/>
            <a:blipFill rotWithShape="0">
              <a:blip xmlns:r="http://schemas.openxmlformats.org/officeDocument/2006/relationships" r:embed="rId6"/>
              <a:stretch>
                <a:fillRect/>
              </a:stretch>
            </a:blipFill>
          </p:spPr>
          <p:txBody>
            <a:bodyPr/>
            <a:p>
              <a:r>
                <a:rPr lang="en-US">
                  <a:noFill/>
                </a:rPr>
                <a:t> </a:t>
              </a:r>
            </a:p>
          </p:txBody>
        </p:sp>
        <p:sp>
          <p:nvSpPr>
            <p:cNvPr id="1052275" name="ZoneTexte 23"/>
            <p:cNvSpPr txBox="1">
              <a:spLocks noChangeAspect="1" noMove="1" noResize="1" noRot="1" noAdjustHandles="1" noEditPoints="1" noChangeArrowheads="1" noChangeShapeType="1" noTextEdit="1"/>
            </p:cNvSpPr>
            <p:nvPr/>
          </p:nvSpPr>
          <p:spPr>
            <a:xfrm>
              <a:off x="10069918" y="4064376"/>
              <a:ext cx="602342" cy="523220"/>
            </a:xfrm>
            <a:prstGeom prst="rect"/>
            <a:blipFill rotWithShape="0">
              <a:blip xmlns:r="http://schemas.openxmlformats.org/officeDocument/2006/relationships" r:embed="rId7"/>
              <a:stretch>
                <a:fillRect/>
              </a:stretch>
            </a:blipFill>
          </p:spPr>
          <p:txBody>
            <a:bodyPr/>
            <a:p>
              <a:r>
                <a:rPr lang="en-US">
                  <a:noFill/>
                </a:rPr>
                <a:t> </a:t>
              </a:r>
            </a:p>
          </p:txBody>
        </p:sp>
        <p:cxnSp>
          <p:nvCxnSpPr>
            <p:cNvPr id="3145909" name="Connecteur droit avec flèche 24"/>
            <p:cNvCxnSpPr>
              <a:cxnSpLocks/>
            </p:cNvCxnSpPr>
            <p:nvPr/>
          </p:nvCxnSpPr>
          <p:spPr>
            <a:xfrm>
              <a:off x="8244227" y="4310404"/>
              <a:ext cx="974721" cy="1242039"/>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10" name="Connecteur droit avec flèche 25"/>
            <p:cNvCxnSpPr>
              <a:cxnSpLocks/>
            </p:cNvCxnSpPr>
            <p:nvPr/>
          </p:nvCxnSpPr>
          <p:spPr>
            <a:xfrm>
              <a:off x="8244226" y="4334269"/>
              <a:ext cx="497332" cy="600283"/>
            </a:xfrm>
            <a:prstGeom prst="straightConnector1"/>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52276" name="Rectangle 35"/>
            <p:cNvSpPr>
              <a:spLocks noChangeAspect="1" noMove="1" noResize="1" noRot="1" noAdjustHandles="1" noEditPoints="1" noChangeArrowheads="1" noChangeShapeType="1" noTextEdit="1"/>
            </p:cNvSpPr>
            <p:nvPr/>
          </p:nvSpPr>
          <p:spPr>
            <a:xfrm>
              <a:off x="8342863" y="4845585"/>
              <a:ext cx="694357" cy="461665"/>
            </a:xfrm>
            <a:prstGeom prst="rect"/>
            <a:blipFill rotWithShape="0">
              <a:blip xmlns:r="http://schemas.openxmlformats.org/officeDocument/2006/relationships" r:embed="rId8"/>
              <a:stretch>
                <a:fillRect/>
              </a:stretch>
            </a:blipFill>
          </p:spPr>
          <p:txBody>
            <a:bodyPr/>
            <a:p>
              <a:r>
                <a:rPr lang="en-US">
                  <a:noFill/>
                </a:rPr>
                <a:t> </a:t>
              </a:r>
            </a:p>
          </p:txBody>
        </p:sp>
        <p:cxnSp>
          <p:nvCxnSpPr>
            <p:cNvPr id="3145911" name="Connecteur droit avec flèche 36"/>
            <p:cNvCxnSpPr>
              <a:cxnSpLocks/>
            </p:cNvCxnSpPr>
            <p:nvPr/>
          </p:nvCxnSpPr>
          <p:spPr>
            <a:xfrm flipV="1">
              <a:off x="8236973" y="3302661"/>
              <a:ext cx="1672287" cy="100049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12" name="Connecteur droit avec flèche 37"/>
            <p:cNvCxnSpPr>
              <a:cxnSpLocks/>
              <a:endCxn id="1052277" idx="2"/>
            </p:cNvCxnSpPr>
            <p:nvPr/>
          </p:nvCxnSpPr>
          <p:spPr>
            <a:xfrm flipV="1">
              <a:off x="8236972" y="3854785"/>
              <a:ext cx="689782" cy="472231"/>
            </a:xfrm>
            <a:prstGeom prst="straightConnector1"/>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52277" name="Rectangle 42"/>
            <p:cNvSpPr>
              <a:spLocks noChangeAspect="1" noMove="1" noResize="1" noRot="1" noAdjustHandles="1" noEditPoints="1" noChangeArrowheads="1" noChangeShapeType="1" noTextEdit="1"/>
            </p:cNvSpPr>
            <p:nvPr/>
          </p:nvSpPr>
          <p:spPr>
            <a:xfrm>
              <a:off x="8577171" y="3359265"/>
              <a:ext cx="699166" cy="495520"/>
            </a:xfrm>
            <a:prstGeom prst="rect"/>
            <a:blipFill rotWithShape="0">
              <a:blip xmlns:r="http://schemas.openxmlformats.org/officeDocument/2006/relationships" r:embed="rId9"/>
              <a:stretch>
                <a:fillRect b="-8642"/>
              </a:stretch>
            </a:blipFill>
          </p:spPr>
          <p:txBody>
            <a:bodyPr/>
            <a:p>
              <a:r>
                <a:rPr lang="en-US">
                  <a:noFill/>
                </a:rPr>
                <a:t> </a:t>
              </a:r>
            </a:p>
          </p:txBody>
        </p:sp>
        <p:sp>
          <p:nvSpPr>
            <p:cNvPr id="1052278" name="ZoneTexte 43"/>
            <p:cNvSpPr txBox="1">
              <a:spLocks noChangeAspect="1" noMove="1" noResize="1" noRot="1" noAdjustHandles="1" noEditPoints="1" noChangeArrowheads="1" noChangeShapeType="1" noTextEdit="1"/>
            </p:cNvSpPr>
            <p:nvPr/>
          </p:nvSpPr>
          <p:spPr>
            <a:xfrm>
              <a:off x="8647513" y="5443233"/>
              <a:ext cx="602342" cy="523220"/>
            </a:xfrm>
            <a:prstGeom prst="rect"/>
            <a:blipFill rotWithShape="0">
              <a:blip xmlns:r="http://schemas.openxmlformats.org/officeDocument/2006/relationships" r:embed="rId10"/>
              <a:stretch>
                <a:fillRect/>
              </a:stretch>
            </a:blipFill>
          </p:spPr>
          <p:txBody>
            <a:bodyPr/>
            <a:p>
              <a:r>
                <a:rPr lang="en-US">
                  <a:noFill/>
                </a:rPr>
                <a:t> </a:t>
              </a:r>
            </a:p>
          </p:txBody>
        </p:sp>
        <p:sp>
          <p:nvSpPr>
            <p:cNvPr id="1052279" name="Arc 45"/>
            <p:cNvSpPr/>
            <p:nvPr/>
          </p:nvSpPr>
          <p:spPr>
            <a:xfrm>
              <a:off x="7877242" y="1216788"/>
              <a:ext cx="812800" cy="311602"/>
            </a:xfrm>
            <a:prstGeom prst="arc">
              <a:avLst>
                <a:gd name="adj1" fmla="val 448291"/>
                <a:gd name="adj2" fmla="val 19630574"/>
              </a:avLst>
            </a:prstGeom>
            <a:ln w="57150">
              <a:solidFill>
                <a:schemeClr val="accent1">
                  <a:lumMod val="50000"/>
                </a:schemeClr>
              </a:solidFill>
              <a:headEnd type="stealth"/>
            </a:ln>
          </p:spPr>
          <p:style>
            <a:lnRef idx="1">
              <a:schemeClr val="accent1"/>
            </a:lnRef>
            <a:fillRef idx="0">
              <a:schemeClr val="accent1"/>
            </a:fillRef>
            <a:effectRef idx="0">
              <a:schemeClr val="accent1"/>
            </a:effectRef>
            <a:fontRef idx="minor">
              <a:schemeClr val="tx1"/>
            </a:fontRef>
          </p:style>
          <p:txBody>
            <a:bodyPr anchor="ctr" rtlCol="0"/>
            <a:p>
              <a:pPr algn="ctr"/>
              <a:endParaRPr lang="en-US">
                <a:solidFill>
                  <a:schemeClr val="accent5">
                    <a:lumMod val="50000"/>
                  </a:schemeClr>
                </a:solidFill>
              </a:endParaRPr>
            </a:p>
          </p:txBody>
        </p:sp>
        <p:sp>
          <p:nvSpPr>
            <p:cNvPr id="1052280" name="ZoneTexte 44"/>
            <p:cNvSpPr txBox="1">
              <a:spLocks noChangeAspect="1" noMove="1" noResize="1" noRot="1" noAdjustHandles="1" noEditPoints="1" noChangeArrowheads="1" noChangeShapeType="1" noTextEdit="1"/>
            </p:cNvSpPr>
            <p:nvPr/>
          </p:nvSpPr>
          <p:spPr>
            <a:xfrm>
              <a:off x="9851668" y="3055225"/>
              <a:ext cx="602342" cy="523220"/>
            </a:xfrm>
            <a:prstGeom prst="rect"/>
            <a:blipFill rotWithShape="0">
              <a:blip xmlns:r="http://schemas.openxmlformats.org/officeDocument/2006/relationships" r:embed="rId11"/>
              <a:stretch>
                <a:fillRect/>
              </a:stretch>
            </a:blipFill>
          </p:spPr>
          <p:txBody>
            <a:bodyPr/>
            <a:p>
              <a:r>
                <a:rPr lang="en-US">
                  <a:noFill/>
                </a:rPr>
                <a:t> </a:t>
              </a:r>
            </a:p>
          </p:txBody>
        </p:sp>
        <p:sp>
          <p:nvSpPr>
            <p:cNvPr id="1052281" name="Rectangle 46"/>
            <p:cNvSpPr>
              <a:spLocks noChangeAspect="1" noMove="1" noResize="1" noRot="1" noAdjustHandles="1" noEditPoints="1" noChangeArrowheads="1" noChangeShapeType="1" noTextEdit="1"/>
            </p:cNvSpPr>
            <p:nvPr/>
          </p:nvSpPr>
          <p:spPr>
            <a:xfrm>
              <a:off x="8711571" y="946474"/>
              <a:ext cx="2506199" cy="685059"/>
            </a:xfrm>
            <a:prstGeom prst="rect"/>
            <a:blipFill rotWithShape="0">
              <a:blip xmlns:r="http://schemas.openxmlformats.org/officeDocument/2006/relationships" r:embed="rId12"/>
              <a:stretch>
                <a:fillRect/>
              </a:stretch>
            </a:blipFill>
          </p:spPr>
          <p:txBody>
            <a:bodyPr/>
            <a:p>
              <a:r>
                <a:rPr lang="en-US">
                  <a:noFill/>
                </a:rPr>
                <a:t> </a:t>
              </a:r>
            </a:p>
          </p:txBody>
        </p:sp>
        <p:sp>
          <p:nvSpPr>
            <p:cNvPr id="1052282" name="Organigramme : Connecteur 29"/>
            <p:cNvSpPr/>
            <p:nvPr/>
          </p:nvSpPr>
          <p:spPr>
            <a:xfrm>
              <a:off x="9298559" y="2733392"/>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sp>
          <p:nvSpPr>
            <p:cNvPr id="1052283" name="Organigramme : Connecteur 30"/>
            <p:cNvSpPr/>
            <p:nvPr/>
          </p:nvSpPr>
          <p:spPr>
            <a:xfrm>
              <a:off x="8201713" y="1997149"/>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sp>
          <p:nvSpPr>
            <p:cNvPr id="1052284" name="ZoneTexte 6"/>
            <p:cNvSpPr txBox="1"/>
            <p:nvPr/>
          </p:nvSpPr>
          <p:spPr>
            <a:xfrm>
              <a:off x="9378278" y="2532370"/>
              <a:ext cx="498855" cy="523220"/>
            </a:xfrm>
            <a:prstGeom prst="rect"/>
            <a:noFill/>
          </p:spPr>
          <p:txBody>
            <a:bodyPr rtlCol="0" wrap="none">
              <a:spAutoFit/>
            </a:bodyPr>
            <a:p>
              <a:r>
                <a:rPr b="1" dirty="0" sz="2800" lang="fr-MA"/>
                <a:t>M</a:t>
              </a:r>
              <a:endParaRPr b="1" dirty="0" sz="2800" lang="en-US"/>
            </a:p>
          </p:txBody>
        </p:sp>
        <p:sp>
          <p:nvSpPr>
            <p:cNvPr id="1052285" name="ZoneTexte 33"/>
            <p:cNvSpPr txBox="1"/>
            <p:nvPr/>
          </p:nvSpPr>
          <p:spPr>
            <a:xfrm>
              <a:off x="8743339" y="1735539"/>
              <a:ext cx="436879" cy="510540"/>
            </a:xfrm>
            <a:prstGeom prst="rect"/>
            <a:noFill/>
          </p:spPr>
          <p:txBody>
            <a:bodyPr rtlCol="0" wrap="none">
              <a:spAutoFit/>
            </a:bodyPr>
            <a:p>
              <a:r>
                <a:rPr b="1" dirty="0" sz="2800" lang="fr-MA"/>
                <a:t>H</a:t>
              </a:r>
              <a:endParaRPr b="1" dirty="0" sz="2800" lang="en-US"/>
            </a:p>
          </p:txBody>
        </p:sp>
        <p:cxnSp>
          <p:nvCxnSpPr>
            <p:cNvPr id="3145913" name="Connecteur droit 13"/>
            <p:cNvCxnSpPr>
              <a:cxnSpLocks/>
              <a:endCxn id="1052284" idx="1"/>
            </p:cNvCxnSpPr>
            <p:nvPr/>
          </p:nvCxnSpPr>
          <p:spPr>
            <a:xfrm>
              <a:off x="8268168" y="2057801"/>
              <a:ext cx="1110110" cy="736179"/>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2286" name="ZoneTexte 38"/>
            <p:cNvSpPr txBox="1"/>
            <p:nvPr/>
          </p:nvSpPr>
          <p:spPr>
            <a:xfrm>
              <a:off x="9375602" y="4920013"/>
              <a:ext cx="411480" cy="510540"/>
            </a:xfrm>
            <a:prstGeom prst="rect"/>
            <a:noFill/>
          </p:spPr>
          <p:txBody>
            <a:bodyPr rtlCol="0" wrap="none">
              <a:spAutoFit/>
            </a:bodyPr>
            <a:p>
              <a:r>
                <a:rPr b="1" dirty="0" sz="2800" lang="fr-MA"/>
                <a:t>P</a:t>
              </a:r>
              <a:endParaRPr b="1" dirty="0" sz="2800" lang="en-US"/>
            </a:p>
          </p:txBody>
        </p:sp>
        <p:sp>
          <p:nvSpPr>
            <p:cNvPr id="1052287" name="Organigramme : Connecteur 47"/>
            <p:cNvSpPr/>
            <p:nvPr/>
          </p:nvSpPr>
          <p:spPr>
            <a:xfrm>
              <a:off x="9269473" y="5061039"/>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grpSp>
      <p:sp>
        <p:nvSpPr>
          <p:cNvPr id="1052288" name="Rectangle 48"/>
          <p:cNvSpPr>
            <a:spLocks noChangeAspect="1" noMove="1" noResize="1" noRot="1" noAdjustHandles="1" noEditPoints="1" noChangeArrowheads="1" noChangeShapeType="1" noTextEdit="1"/>
          </p:cNvSpPr>
          <p:nvPr/>
        </p:nvSpPr>
        <p:spPr>
          <a:xfrm>
            <a:off x="461852" y="1205549"/>
            <a:ext cx="5529975" cy="685059"/>
          </a:xfrm>
          <a:prstGeom prst="rect"/>
          <a:blipFill rotWithShape="0">
            <a:blip xmlns:r="http://schemas.openxmlformats.org/officeDocument/2006/relationships" r:embed="rId13"/>
            <a:stretch>
              <a:fillRect/>
            </a:stretch>
          </a:blipFill>
          <a:ln>
            <a:solidFill>
              <a:schemeClr val="tx1"/>
            </a:solidFill>
          </a:ln>
        </p:spPr>
        <p:txBody>
          <a:bodyPr/>
          <a:p>
            <a:r>
              <a:rPr lang="en-US">
                <a:noFill/>
              </a:rPr>
              <a:t> </a:t>
            </a:r>
          </a:p>
        </p:txBody>
      </p:sp>
      <p:sp>
        <p:nvSpPr>
          <p:cNvPr id="1052289" name="ZoneTexte 32"/>
          <p:cNvSpPr txBox="1">
            <a:spLocks noChangeAspect="1" noMove="1" noResize="1" noRot="1" noAdjustHandles="1" noEditPoints="1" noChangeArrowheads="1" noChangeShapeType="1" noTextEdit="1"/>
          </p:cNvSpPr>
          <p:nvPr/>
        </p:nvSpPr>
        <p:spPr>
          <a:xfrm>
            <a:off x="395080" y="2382570"/>
            <a:ext cx="6562822" cy="607282"/>
          </a:xfrm>
          <a:prstGeom prst="rect"/>
          <a:blipFill rotWithShape="0">
            <a:blip xmlns:r="http://schemas.openxmlformats.org/officeDocument/2006/relationships" r:embed="rId14"/>
            <a:stretch>
              <a:fillRect l="-1487" b="-10101"/>
            </a:stretch>
          </a:blipFill>
        </p:spPr>
        <p:txBody>
          <a:bodyPr/>
          <a:p>
            <a:r>
              <a:rPr lang="en-US">
                <a:noFill/>
              </a:rPr>
              <a:t> </a:t>
            </a:r>
          </a:p>
        </p:txBody>
      </p:sp>
      <p:sp>
        <p:nvSpPr>
          <p:cNvPr id="1052290" name="Rectangle 49"/>
          <p:cNvSpPr>
            <a:spLocks noChangeAspect="1" noMove="1" noResize="1" noRot="1" noAdjustHandles="1" noEditPoints="1" noChangeArrowheads="1" noChangeShapeType="1" noTextEdit="1"/>
          </p:cNvSpPr>
          <p:nvPr/>
        </p:nvSpPr>
        <p:spPr>
          <a:xfrm>
            <a:off x="534349" y="3973776"/>
            <a:ext cx="3142142" cy="523220"/>
          </a:xfrm>
          <a:prstGeom prst="rect"/>
          <a:blipFill rotWithShape="0">
            <a:blip xmlns:r="http://schemas.openxmlformats.org/officeDocument/2006/relationships" r:embed="rId15"/>
            <a:stretch>
              <a:fillRect/>
            </a:stretch>
          </a:blipFill>
          <a:ln>
            <a:solidFill>
              <a:schemeClr val="tx1"/>
            </a:solidFill>
          </a:ln>
        </p:spPr>
        <p:txBody>
          <a:bodyPr/>
          <a:p>
            <a:r>
              <a:rPr lang="en-US">
                <a:noFill/>
              </a:rPr>
              <a:t> </a:t>
            </a:r>
          </a:p>
        </p:txBody>
      </p:sp>
      <p:sp>
        <p:nvSpPr>
          <p:cNvPr id="1052291" name="Rectangle 50"/>
          <p:cNvSpPr>
            <a:spLocks noChangeAspect="1" noMove="1" noResize="1" noRot="1" noAdjustHandles="1" noEditPoints="1" noChangeArrowheads="1" noChangeShapeType="1" noTextEdit="1"/>
          </p:cNvSpPr>
          <p:nvPr/>
        </p:nvSpPr>
        <p:spPr>
          <a:xfrm>
            <a:off x="570905" y="5347245"/>
            <a:ext cx="5511637" cy="619208"/>
          </a:xfrm>
          <a:prstGeom prst="rect"/>
          <a:blipFill rotWithShape="0">
            <a:blip xmlns:r="http://schemas.openxmlformats.org/officeDocument/2006/relationships" r:embed="rId16"/>
            <a:stretch>
              <a:fillRect/>
            </a:stretch>
          </a:blipFill>
          <a:ln>
            <a:solidFill>
              <a:schemeClr val="tx1"/>
            </a:solidFill>
          </a:ln>
        </p:spPr>
        <p:txBody>
          <a:bodyPr/>
          <a:p>
            <a:r>
              <a:rPr lang="en-US">
                <a:noFill/>
              </a:rPr>
              <a:t> </a:t>
            </a:r>
          </a:p>
        </p:txBody>
      </p:sp>
      <mc:AlternateContent xmlns:mc="http://schemas.openxmlformats.org/markup-compatibility/2006">
        <mc:Choice xmlns:p14="http://schemas.microsoft.com/office/powerpoint/2010/main" Requires="p14">
          <p:contentPart p14:bwMode="auto" r:id="rId17">
            <p14:nvContentPartPr>
              <p14:cNvPr id="1052292" name=""/>
              <p14:cNvContentPartPr/>
              <p14:nvPr/>
            </p14:nvContentPartPr>
            <p14:xfrm>
              <a:off x="8136619" y="4247264"/>
              <a:ext cx="169390" cy="150824"/>
            </p14:xfrm>
          </p:contentPart>
        </mc:Choice>
        <mc:Fallback>
          <p:sp>
            <p:nvSpPr>
              <p:cNvPr id="1052292" name=""/>
              <p:cNvSpPr/>
              <p:nvPr/>
            </p:nvSpPr>
            <p:spPr>
              <a:xfrm>
                <a:off x="8136619" y="4247264"/>
                <a:ext cx="169390" cy="150824"/>
              </a:xfrm>
            </p:spPr>
          </p:sp>
        </mc:Fallback>
      </mc:AlternateContent>
      <mc:AlternateContent xmlns:mc="http://schemas.openxmlformats.org/markup-compatibility/2006">
        <mc:Choice xmlns:p14="http://schemas.microsoft.com/office/powerpoint/2010/main" Requires="p14">
          <p:contentPart p14:bwMode="auto" r:id="rId18">
            <p14:nvContentPartPr>
              <p14:cNvPr id="1052293" name=""/>
              <p14:cNvContentPartPr/>
              <p14:nvPr/>
            </p14:nvContentPartPr>
            <p14:xfrm>
              <a:off x="8184683" y="4297890"/>
              <a:ext cx="139976" cy="114072"/>
            </p14:xfrm>
          </p:contentPart>
        </mc:Choice>
        <mc:Fallback>
          <p:sp>
            <p:nvSpPr>
              <p:cNvPr id="1052293" name=""/>
              <p:cNvSpPr/>
              <p:nvPr/>
            </p:nvSpPr>
            <p:spPr>
              <a:xfrm>
                <a:off x="8184683" y="4297890"/>
                <a:ext cx="139976" cy="114072"/>
              </a:xfrm>
            </p:spPr>
          </p:sp>
        </mc:Fallback>
      </mc:AlternateContent>
      <mc:AlternateContent xmlns:mc="http://schemas.openxmlformats.org/markup-compatibility/2006">
        <mc:Choice xmlns:p14="http://schemas.microsoft.com/office/powerpoint/2010/main" Requires="p14">
          <p:contentPart p14:bwMode="auto" r:id="rId19">
            <p14:nvContentPartPr>
              <p14:cNvPr id="1052294" name=""/>
              <p14:cNvContentPartPr/>
              <p14:nvPr/>
            </p14:nvContentPartPr>
            <p14:xfrm>
              <a:off x="8277332" y="1893657"/>
              <a:ext cx="143469" cy="244510"/>
            </p14:xfrm>
          </p:contentPart>
        </mc:Choice>
        <mc:Fallback>
          <p:sp>
            <p:nvSpPr>
              <p:cNvPr id="1052294" name=""/>
              <p:cNvSpPr/>
              <p:nvPr/>
            </p:nvSpPr>
            <p:spPr>
              <a:xfrm>
                <a:off x="8277332" y="1893657"/>
                <a:ext cx="143469" cy="244510"/>
              </a:xfrm>
            </p:spPr>
          </p:sp>
        </mc:Fallback>
      </mc:AlternateContent>
      <mc:AlternateContent xmlns:mc="http://schemas.openxmlformats.org/markup-compatibility/2006">
        <mc:Choice xmlns:p14="http://schemas.microsoft.com/office/powerpoint/2010/main" Requires="p14">
          <p:contentPart p14:bwMode="auto" r:id="rId20">
            <p14:nvContentPartPr>
              <p14:cNvPr id="1052295" name=""/>
              <p14:cNvContentPartPr/>
              <p14:nvPr/>
            </p14:nvContentPartPr>
            <p14:xfrm>
              <a:off x="8270272" y="1893657"/>
              <a:ext cx="190641" cy="226603"/>
            </p14:xfrm>
          </p:contentPart>
        </mc:Choice>
        <mc:Fallback>
          <p:sp>
            <p:nvSpPr>
              <p:cNvPr id="1052295" name=""/>
              <p:cNvSpPr/>
              <p:nvPr/>
            </p:nvSpPr>
            <p:spPr>
              <a:xfrm>
                <a:off x="8270272" y="1893657"/>
                <a:ext cx="190641" cy="226603"/>
              </a:xfrm>
            </p:spPr>
          </p:sp>
        </mc:Fallback>
      </mc:AlternateContent>
      <mc:AlternateContent xmlns:mc="http://schemas.openxmlformats.org/markup-compatibility/2006">
        <mc:Choice xmlns:p14="http://schemas.microsoft.com/office/powerpoint/2010/main" Requires="p14">
          <p:contentPart p14:bwMode="auto" r:id="rId21">
            <p14:nvContentPartPr>
              <p14:cNvPr id="1052296" name=""/>
              <p14:cNvContentPartPr/>
              <p14:nvPr/>
            </p14:nvContentPartPr>
            <p14:xfrm>
              <a:off x="8320568" y="1914999"/>
              <a:ext cx="156127" cy="197438"/>
            </p14:xfrm>
          </p:contentPart>
        </mc:Choice>
        <mc:Fallback>
          <p:sp>
            <p:nvSpPr>
              <p:cNvPr id="1052296" name=""/>
              <p:cNvSpPr/>
              <p:nvPr/>
            </p:nvSpPr>
            <p:spPr>
              <a:xfrm>
                <a:off x="8320568" y="1914999"/>
                <a:ext cx="156127" cy="197438"/>
              </a:xfrm>
            </p:spPr>
          </p:sp>
        </mc:Fallback>
      </mc:AlternateContent>
      <mc:AlternateContent xmlns:mc="http://schemas.openxmlformats.org/markup-compatibility/2006">
        <mc:Choice xmlns:p14="http://schemas.microsoft.com/office/powerpoint/2010/main" Requires="p14">
          <p:contentPart p14:bwMode="auto" r:id="rId22">
            <p14:nvContentPartPr>
              <p14:cNvPr id="1052297" name=""/>
              <p14:cNvContentPartPr/>
              <p14:nvPr/>
            </p14:nvContentPartPr>
            <p14:xfrm>
              <a:off x="8427465" y="1966121"/>
              <a:ext cx="11139" cy="186612"/>
            </p14:xfrm>
          </p:contentPart>
        </mc:Choice>
        <mc:Fallback>
          <p:sp>
            <p:nvSpPr>
              <p:cNvPr id="1052297" name=""/>
              <p:cNvSpPr/>
              <p:nvPr/>
            </p:nvSpPr>
            <p:spPr>
              <a:xfrm>
                <a:off x="8427465" y="1966121"/>
                <a:ext cx="11139" cy="186612"/>
              </a:xfrm>
            </p:spPr>
          </p:sp>
        </mc:Fallback>
      </mc:AlternateContent>
      <mc:AlternateContent xmlns:mc="http://schemas.openxmlformats.org/markup-compatibility/2006">
        <mc:Choice xmlns:p14="http://schemas.microsoft.com/office/powerpoint/2010/main" Requires="p14">
          <p:contentPart p14:bwMode="auto" r:id="rId23">
            <p14:nvContentPartPr>
              <p14:cNvPr id="1053711" name=""/>
              <p14:cNvContentPartPr/>
              <p14:nvPr/>
            </p14:nvContentPartPr>
            <p14:xfrm>
              <a:off x="10606238" y="860685"/>
              <a:ext cx="339158" cy="315214"/>
            </p14:xfrm>
          </p:contentPart>
        </mc:Choice>
        <mc:Fallback>
          <p:sp>
            <p:nvSpPr>
              <p:cNvPr id="1053711" name=""/>
              <p:cNvSpPr/>
              <p:nvPr/>
            </p:nvSpPr>
            <p:spPr>
              <a:xfrm>
                <a:off x="10606238" y="860685"/>
                <a:ext cx="339158" cy="315214"/>
              </a:xfrm>
            </p:spPr>
          </p:sp>
        </mc:Fallback>
      </mc:AlternateContent>
      <mc:AlternateContent xmlns:mc="http://schemas.openxmlformats.org/markup-compatibility/2006">
        <mc:Choice xmlns:p14="http://schemas.microsoft.com/office/powerpoint/2010/main" Requires="p14">
          <p:contentPart p14:bwMode="auto" r:id="rId24">
            <p14:nvContentPartPr>
              <p14:cNvPr id="1053712" name=""/>
              <p14:cNvContentPartPr/>
              <p14:nvPr/>
            </p14:nvContentPartPr>
            <p14:xfrm>
              <a:off x="10959516" y="725453"/>
              <a:ext cx="264880" cy="167901"/>
            </p14:xfrm>
          </p:contentPart>
        </mc:Choice>
        <mc:Fallback>
          <p:sp>
            <p:nvSpPr>
              <p:cNvPr id="1053712" name=""/>
              <p:cNvSpPr/>
              <p:nvPr/>
            </p:nvSpPr>
            <p:spPr>
              <a:xfrm>
                <a:off x="10959516" y="725453"/>
                <a:ext cx="264880" cy="167901"/>
              </a:xfrm>
            </p:spPr>
          </p:sp>
        </mc:Fallback>
      </mc:AlternateContent>
      <mc:AlternateContent xmlns:mc="http://schemas.openxmlformats.org/markup-compatibility/2006">
        <mc:Choice xmlns:p14="http://schemas.microsoft.com/office/powerpoint/2010/main" Requires="p14">
          <p:contentPart p14:bwMode="auto" r:id="rId25">
            <p14:nvContentPartPr>
              <p14:cNvPr id="1053713" name=""/>
              <p14:cNvContentPartPr/>
              <p14:nvPr/>
            </p14:nvContentPartPr>
            <p14:xfrm>
              <a:off x="11200368" y="784736"/>
              <a:ext cx="270335" cy="105318"/>
            </p14:xfrm>
          </p:contentPart>
        </mc:Choice>
        <mc:Fallback>
          <p:sp>
            <p:nvSpPr>
              <p:cNvPr id="1053713" name=""/>
              <p:cNvSpPr/>
              <p:nvPr/>
            </p:nvSpPr>
            <p:spPr>
              <a:xfrm>
                <a:off x="11200368" y="784736"/>
                <a:ext cx="270335" cy="105318"/>
              </a:xfrm>
            </p:spPr>
          </p:sp>
        </mc:Fallback>
      </mc:AlternateContent>
      <mc:AlternateContent xmlns:mc="http://schemas.openxmlformats.org/markup-compatibility/2006">
        <mc:Choice xmlns:p14="http://schemas.microsoft.com/office/powerpoint/2010/main" Requires="p14">
          <p:contentPart p14:bwMode="auto" r:id="rId26">
            <p14:nvContentPartPr>
              <p14:cNvPr id="1053714" name=""/>
              <p14:cNvContentPartPr/>
              <p14:nvPr/>
            </p14:nvContentPartPr>
            <p14:xfrm>
              <a:off x="11455281" y="574759"/>
              <a:ext cx="19168" cy="269790"/>
            </p14:xfrm>
          </p:contentPart>
        </mc:Choice>
        <mc:Fallback>
          <p:sp>
            <p:nvSpPr>
              <p:cNvPr id="1053714" name=""/>
              <p:cNvSpPr/>
              <p:nvPr/>
            </p:nvSpPr>
            <p:spPr>
              <a:xfrm>
                <a:off x="11455281" y="574759"/>
                <a:ext cx="19168" cy="269790"/>
              </a:xfrm>
            </p:spPr>
          </p:sp>
        </mc:Fallback>
      </mc:AlternateContent>
      <mc:AlternateContent xmlns:mc="http://schemas.openxmlformats.org/markup-compatibility/2006">
        <mc:Choice xmlns:p14="http://schemas.microsoft.com/office/powerpoint/2010/main" Requires="p14">
          <p:contentPart p14:bwMode="auto" r:id="rId27">
            <p14:nvContentPartPr>
              <p14:cNvPr id="1053715" name=""/>
              <p14:cNvContentPartPr/>
              <p14:nvPr/>
            </p14:nvContentPartPr>
            <p14:xfrm>
              <a:off x="11517158" y="842815"/>
              <a:ext cx="21712" cy="68136"/>
            </p14:xfrm>
          </p:contentPart>
        </mc:Choice>
        <mc:Fallback>
          <p:sp>
            <p:nvSpPr>
              <p:cNvPr id="1053715" name=""/>
              <p:cNvSpPr/>
              <p:nvPr/>
            </p:nvSpPr>
            <p:spPr>
              <a:xfrm>
                <a:off x="11517158" y="842815"/>
                <a:ext cx="21712" cy="68136"/>
              </a:xfrm>
            </p:spPr>
          </p:sp>
        </mc:Fallback>
      </mc:AlternateContent>
      <mc:AlternateContent xmlns:mc="http://schemas.openxmlformats.org/markup-compatibility/2006">
        <mc:Choice xmlns:p14="http://schemas.microsoft.com/office/powerpoint/2010/main" Requires="p14">
          <p:contentPart p14:bwMode="auto" r:id="rId28">
            <p14:nvContentPartPr>
              <p14:cNvPr id="1053716" name=""/>
              <p14:cNvContentPartPr/>
              <p14:nvPr/>
            </p14:nvContentPartPr>
            <p14:xfrm>
              <a:off x="11571187" y="697866"/>
              <a:ext cx="128589" cy="202276"/>
            </p14:xfrm>
          </p:contentPart>
        </mc:Choice>
        <mc:Fallback>
          <p:sp>
            <p:nvSpPr>
              <p:cNvPr id="1053716" name=""/>
              <p:cNvSpPr/>
              <p:nvPr/>
            </p:nvSpPr>
            <p:spPr>
              <a:xfrm>
                <a:off x="11571187" y="697866"/>
                <a:ext cx="128589" cy="202276"/>
              </a:xfrm>
            </p:spPr>
          </p:sp>
        </mc:Fallback>
      </mc:AlternateContent>
      <mc:AlternateContent xmlns:mc="http://schemas.openxmlformats.org/markup-compatibility/2006">
        <mc:Choice xmlns:p14="http://schemas.microsoft.com/office/powerpoint/2010/main" Requires="p14">
          <p:contentPart p14:bwMode="auto" r:id="rId29">
            <p14:nvContentPartPr>
              <p14:cNvPr id="1053717" name=""/>
              <p14:cNvContentPartPr/>
              <p14:nvPr/>
            </p14:nvContentPartPr>
            <p14:xfrm>
              <a:off x="11703454" y="726212"/>
              <a:ext cx="105813" cy="22287"/>
            </p14:xfrm>
          </p:contentPart>
        </mc:Choice>
        <mc:Fallback>
          <p:sp>
            <p:nvSpPr>
              <p:cNvPr id="1053717" name=""/>
              <p:cNvSpPr/>
              <p:nvPr/>
            </p:nvSpPr>
            <p:spPr>
              <a:xfrm>
                <a:off x="11703454" y="726212"/>
                <a:ext cx="105813" cy="22287"/>
              </a:xfrm>
            </p:spPr>
          </p:sp>
        </mc:Fallback>
      </mc:AlternateContent>
      <mc:AlternateContent xmlns:mc="http://schemas.openxmlformats.org/markup-compatibility/2006">
        <mc:Choice xmlns:p14="http://schemas.microsoft.com/office/powerpoint/2010/main" Requires="p14">
          <p:contentPart p14:bwMode="auto" r:id="rId30">
            <p14:nvContentPartPr>
              <p14:cNvPr id="1053718" name=""/>
              <p14:cNvContentPartPr/>
              <p14:nvPr/>
            </p14:nvContentPartPr>
            <p14:xfrm>
              <a:off x="11858393" y="596352"/>
              <a:ext cx="45387" cy="113668"/>
            </p14:xfrm>
          </p:contentPart>
        </mc:Choice>
        <mc:Fallback>
          <p:sp>
            <p:nvSpPr>
              <p:cNvPr id="1053718" name=""/>
              <p:cNvSpPr/>
              <p:nvPr/>
            </p:nvSpPr>
            <p:spPr>
              <a:xfrm>
                <a:off x="11858393" y="596352"/>
                <a:ext cx="45387" cy="113668"/>
              </a:xfrm>
            </p:spPr>
          </p:sp>
        </mc:Fallback>
      </mc:AlternateContent>
      <mc:AlternateContent xmlns:mc="http://schemas.openxmlformats.org/markup-compatibility/2006">
        <mc:Choice xmlns:p14="http://schemas.microsoft.com/office/powerpoint/2010/main" Requires="p14">
          <p:contentPart p14:bwMode="auto" r:id="rId31">
            <p14:nvContentPartPr>
              <p14:cNvPr id="1053719" name=""/>
              <p14:cNvContentPartPr/>
              <p14:nvPr/>
            </p14:nvContentPartPr>
            <p14:xfrm>
              <a:off x="11124100" y="1009357"/>
              <a:ext cx="701138" cy="152146"/>
            </p14:xfrm>
          </p:contentPart>
        </mc:Choice>
        <mc:Fallback>
          <p:sp>
            <p:nvSpPr>
              <p:cNvPr id="1053719" name=""/>
              <p:cNvSpPr/>
              <p:nvPr/>
            </p:nvSpPr>
            <p:spPr>
              <a:xfrm>
                <a:off x="11124100" y="1009357"/>
                <a:ext cx="701138" cy="152146"/>
              </a:xfrm>
            </p:spPr>
          </p:sp>
        </mc:Fallback>
      </mc:AlternateContent>
      <mc:AlternateContent xmlns:mc="http://schemas.openxmlformats.org/markup-compatibility/2006">
        <mc:Choice xmlns:p14="http://schemas.microsoft.com/office/powerpoint/2010/main" Requires="p14">
          <p:contentPart p14:bwMode="auto" r:id="rId32">
            <p14:nvContentPartPr>
              <p14:cNvPr id="1053720" name=""/>
              <p14:cNvContentPartPr/>
              <p14:nvPr/>
            </p14:nvContentPartPr>
            <p14:xfrm>
              <a:off x="1297582" y="2916253"/>
              <a:ext cx="1457992" cy="25619"/>
            </p14:xfrm>
          </p:contentPart>
        </mc:Choice>
        <mc:Fallback>
          <p:sp>
            <p:nvSpPr>
              <p:cNvPr id="1053720" name=""/>
              <p:cNvSpPr/>
              <p:nvPr/>
            </p:nvSpPr>
            <p:spPr>
              <a:xfrm>
                <a:off x="1297582" y="2916253"/>
                <a:ext cx="1457992" cy="25619"/>
              </a:xfrm>
            </p:spPr>
          </p:sp>
        </mc:Fallback>
      </mc:AlternateContent>
      <mc:AlternateContent xmlns:mc="http://schemas.openxmlformats.org/markup-compatibility/2006">
        <mc:Choice xmlns:p14="http://schemas.microsoft.com/office/powerpoint/2010/main" Requires="p14">
          <p:contentPart p14:bwMode="auto" r:id="rId33">
            <p14:nvContentPartPr>
              <p14:cNvPr id="1053721" name=""/>
              <p14:cNvContentPartPr/>
              <p14:nvPr/>
            </p14:nvContentPartPr>
            <p14:xfrm>
              <a:off x="990506" y="3189795"/>
              <a:ext cx="93585" cy="295597"/>
            </p14:xfrm>
          </p:contentPart>
        </mc:Choice>
        <mc:Fallback>
          <p:sp>
            <p:nvSpPr>
              <p:cNvPr id="1053721" name=""/>
              <p:cNvSpPr/>
              <p:nvPr/>
            </p:nvSpPr>
            <p:spPr>
              <a:xfrm>
                <a:off x="990506" y="3189795"/>
                <a:ext cx="93585" cy="295597"/>
              </a:xfrm>
            </p:spPr>
          </p:sp>
        </mc:Fallback>
      </mc:AlternateContent>
      <mc:AlternateContent xmlns:mc="http://schemas.openxmlformats.org/markup-compatibility/2006">
        <mc:Choice xmlns:p14="http://schemas.microsoft.com/office/powerpoint/2010/main" Requires="p14">
          <p:contentPart p14:bwMode="auto" r:id="rId34">
            <p14:nvContentPartPr>
              <p14:cNvPr id="1053722" name=""/>
              <p14:cNvContentPartPr/>
              <p14:nvPr/>
            </p14:nvContentPartPr>
            <p14:xfrm>
              <a:off x="1129563" y="3341942"/>
              <a:ext cx="17996" cy="109852"/>
            </p14:xfrm>
          </p:contentPart>
        </mc:Choice>
        <mc:Fallback>
          <p:sp>
            <p:nvSpPr>
              <p:cNvPr id="1053722" name=""/>
              <p:cNvSpPr/>
              <p:nvPr/>
            </p:nvSpPr>
            <p:spPr>
              <a:xfrm>
                <a:off x="1129563" y="3341942"/>
                <a:ext cx="17996" cy="109852"/>
              </a:xfrm>
            </p:spPr>
          </p:sp>
        </mc:Fallback>
      </mc:AlternateContent>
      <mc:AlternateContent xmlns:mc="http://schemas.openxmlformats.org/markup-compatibility/2006">
        <mc:Choice xmlns:p14="http://schemas.microsoft.com/office/powerpoint/2010/main" Requires="p14">
          <p:contentPart p14:bwMode="auto" r:id="rId35">
            <p14:nvContentPartPr>
              <p14:cNvPr id="1053723" name=""/>
              <p14:cNvContentPartPr/>
              <p14:nvPr/>
            </p14:nvContentPartPr>
            <p14:xfrm>
              <a:off x="1133439" y="3262270"/>
              <a:ext cx="25527" cy="30662"/>
            </p14:xfrm>
          </p:contentPart>
        </mc:Choice>
        <mc:Fallback>
          <p:sp>
            <p:nvSpPr>
              <p:cNvPr id="1053723" name=""/>
              <p:cNvSpPr/>
              <p:nvPr/>
            </p:nvSpPr>
            <p:spPr>
              <a:xfrm>
                <a:off x="1133439" y="3262270"/>
                <a:ext cx="25527" cy="30662"/>
              </a:xfrm>
            </p:spPr>
          </p:sp>
        </mc:Fallback>
      </mc:AlternateContent>
      <mc:AlternateContent xmlns:mc="http://schemas.openxmlformats.org/markup-compatibility/2006">
        <mc:Choice xmlns:p14="http://schemas.microsoft.com/office/powerpoint/2010/main" Requires="p14">
          <p:contentPart p14:bwMode="auto" r:id="rId36">
            <p14:nvContentPartPr>
              <p14:cNvPr id="1053724" name=""/>
              <p14:cNvContentPartPr/>
              <p14:nvPr/>
            </p14:nvContentPartPr>
            <p14:xfrm>
              <a:off x="1245438" y="3182364"/>
              <a:ext cx="503810" cy="407511"/>
            </p14:xfrm>
          </p:contentPart>
        </mc:Choice>
        <mc:Fallback>
          <p:sp>
            <p:nvSpPr>
              <p:cNvPr id="1053724" name=""/>
              <p:cNvSpPr/>
              <p:nvPr/>
            </p:nvSpPr>
            <p:spPr>
              <a:xfrm>
                <a:off x="1245438" y="3182364"/>
                <a:ext cx="503810" cy="407511"/>
              </a:xfrm>
            </p:spPr>
          </p:sp>
        </mc:Fallback>
      </mc:AlternateContent>
      <mc:AlternateContent xmlns:mc="http://schemas.openxmlformats.org/markup-compatibility/2006">
        <mc:Choice xmlns:p14="http://schemas.microsoft.com/office/powerpoint/2010/main" Requires="p14">
          <p:contentPart p14:bwMode="auto" r:id="rId37">
            <p14:nvContentPartPr>
              <p14:cNvPr id="1053725" name=""/>
              <p14:cNvContentPartPr/>
              <p14:nvPr/>
            </p14:nvContentPartPr>
            <p14:xfrm>
              <a:off x="1754688" y="3247626"/>
              <a:ext cx="7965" cy="67442"/>
            </p14:xfrm>
          </p:contentPart>
        </mc:Choice>
        <mc:Fallback>
          <p:sp>
            <p:nvSpPr>
              <p:cNvPr id="1053725" name=""/>
              <p:cNvSpPr/>
              <p:nvPr/>
            </p:nvSpPr>
            <p:spPr>
              <a:xfrm>
                <a:off x="1754688" y="3247626"/>
                <a:ext cx="7965" cy="67442"/>
              </a:xfrm>
            </p:spPr>
          </p:sp>
        </mc:Fallback>
      </mc:AlternateContent>
      <mc:AlternateContent xmlns:mc="http://schemas.openxmlformats.org/markup-compatibility/2006">
        <mc:Choice xmlns:p14="http://schemas.microsoft.com/office/powerpoint/2010/main" Requires="p14">
          <p:contentPart p14:bwMode="auto" r:id="rId38">
            <p14:nvContentPartPr>
              <p14:cNvPr id="1053726" name=""/>
              <p14:cNvContentPartPr/>
              <p14:nvPr/>
            </p14:nvContentPartPr>
            <p14:xfrm>
              <a:off x="1848256" y="3167842"/>
              <a:ext cx="157758" cy="445541"/>
            </p14:xfrm>
          </p:contentPart>
        </mc:Choice>
        <mc:Fallback>
          <p:sp>
            <p:nvSpPr>
              <p:cNvPr id="1053726" name=""/>
              <p:cNvSpPr/>
              <p:nvPr/>
            </p:nvSpPr>
            <p:spPr>
              <a:xfrm>
                <a:off x="1848256" y="3167842"/>
                <a:ext cx="157758" cy="445541"/>
              </a:xfrm>
            </p:spPr>
          </p:sp>
        </mc:Fallback>
      </mc:AlternateContent>
      <mc:AlternateContent xmlns:mc="http://schemas.openxmlformats.org/markup-compatibility/2006">
        <mc:Choice xmlns:p14="http://schemas.microsoft.com/office/powerpoint/2010/main" Requires="p14">
          <p:contentPart p14:bwMode="auto" r:id="rId39">
            <p14:nvContentPartPr>
              <p14:cNvPr id="1053727" name=""/>
              <p14:cNvContentPartPr/>
              <p14:nvPr/>
            </p14:nvContentPartPr>
            <p14:xfrm>
              <a:off x="1993398" y="3276666"/>
              <a:ext cx="48122" cy="63725"/>
            </p14:xfrm>
          </p:contentPart>
        </mc:Choice>
        <mc:Fallback>
          <p:sp>
            <p:nvSpPr>
              <p:cNvPr id="1053727" name=""/>
              <p:cNvSpPr/>
              <p:nvPr/>
            </p:nvSpPr>
            <p:spPr>
              <a:xfrm>
                <a:off x="1993398" y="3276666"/>
                <a:ext cx="48122" cy="63725"/>
              </a:xfrm>
            </p:spPr>
          </p:sp>
        </mc:Fallback>
      </mc:AlternateContent>
      <mc:AlternateContent xmlns:mc="http://schemas.openxmlformats.org/markup-compatibility/2006">
        <mc:Choice xmlns:p14="http://schemas.microsoft.com/office/powerpoint/2010/main" Requires="p14">
          <p:contentPart p14:bwMode="auto" r:id="rId40">
            <p14:nvContentPartPr>
              <p14:cNvPr id="1053728" name=""/>
              <p14:cNvContentPartPr/>
              <p14:nvPr/>
            </p14:nvContentPartPr>
            <p14:xfrm>
              <a:off x="2084555" y="3341942"/>
              <a:ext cx="89539" cy="159274"/>
            </p14:xfrm>
          </p:contentPart>
        </mc:Choice>
        <mc:Fallback>
          <p:sp>
            <p:nvSpPr>
              <p:cNvPr id="1053728" name=""/>
              <p:cNvSpPr/>
              <p:nvPr/>
            </p:nvSpPr>
            <p:spPr>
              <a:xfrm>
                <a:off x="2084555" y="3341942"/>
                <a:ext cx="89539" cy="159274"/>
              </a:xfrm>
            </p:spPr>
          </p:sp>
        </mc:Fallback>
      </mc:AlternateContent>
      <mc:AlternateContent xmlns:mc="http://schemas.openxmlformats.org/markup-compatibility/2006">
        <mc:Choice xmlns:p14="http://schemas.microsoft.com/office/powerpoint/2010/main" Requires="p14">
          <p:contentPart p14:bwMode="auto" r:id="rId41">
            <p14:nvContentPartPr>
              <p14:cNvPr id="1053729" name=""/>
              <p14:cNvContentPartPr/>
              <p14:nvPr/>
            </p14:nvContentPartPr>
            <p14:xfrm>
              <a:off x="2237774" y="3154785"/>
              <a:ext cx="680117" cy="324553"/>
            </p14:xfrm>
          </p:contentPart>
        </mc:Choice>
        <mc:Fallback>
          <p:sp>
            <p:nvSpPr>
              <p:cNvPr id="1053729" name=""/>
              <p:cNvSpPr/>
              <p:nvPr/>
            </p:nvSpPr>
            <p:spPr>
              <a:xfrm>
                <a:off x="2237774" y="3154785"/>
                <a:ext cx="680117" cy="324553"/>
              </a:xfrm>
            </p:spPr>
          </p:sp>
        </mc:Fallback>
      </mc:AlternateContent>
      <mc:AlternateContent xmlns:mc="http://schemas.openxmlformats.org/markup-compatibility/2006">
        <mc:Choice xmlns:p14="http://schemas.microsoft.com/office/powerpoint/2010/main" Requires="p14">
          <p:contentPart p14:bwMode="auto" r:id="rId42">
            <p14:nvContentPartPr>
              <p14:cNvPr id="1053730" name=""/>
              <p14:cNvContentPartPr/>
              <p14:nvPr/>
            </p14:nvContentPartPr>
            <p14:xfrm>
              <a:off x="2663676" y="3233230"/>
              <a:ext cx="35741" cy="36237"/>
            </p14:xfrm>
          </p:contentPart>
        </mc:Choice>
        <mc:Fallback>
          <p:sp>
            <p:nvSpPr>
              <p:cNvPr id="1053730" name=""/>
              <p:cNvSpPr/>
              <p:nvPr/>
            </p:nvSpPr>
            <p:spPr>
              <a:xfrm>
                <a:off x="2663676" y="3233230"/>
                <a:ext cx="35741" cy="36237"/>
              </a:xfrm>
            </p:spPr>
          </p:sp>
        </mc:Fallback>
      </mc:AlternateContent>
      <mc:AlternateContent xmlns:mc="http://schemas.openxmlformats.org/markup-compatibility/2006">
        <mc:Choice xmlns:p14="http://schemas.microsoft.com/office/powerpoint/2010/main" Requires="p14">
          <p:contentPart p14:bwMode="auto" r:id="rId43">
            <p14:nvContentPartPr>
              <p14:cNvPr id="1053731" name=""/>
              <p14:cNvContentPartPr/>
              <p14:nvPr/>
            </p14:nvContentPartPr>
            <p14:xfrm>
              <a:off x="2377749" y="3263038"/>
              <a:ext cx="219629" cy="13627"/>
            </p14:xfrm>
          </p:contentPart>
        </mc:Choice>
        <mc:Fallback>
          <p:sp>
            <p:nvSpPr>
              <p:cNvPr id="1053731" name=""/>
              <p:cNvSpPr/>
              <p:nvPr/>
            </p:nvSpPr>
            <p:spPr>
              <a:xfrm>
                <a:off x="2377749" y="3263038"/>
                <a:ext cx="219629" cy="13627"/>
              </a:xfrm>
            </p:spPr>
          </p:sp>
        </mc:Fallback>
      </mc:AlternateContent>
      <mc:AlternateContent xmlns:mc="http://schemas.openxmlformats.org/markup-compatibility/2006">
        <mc:Choice xmlns:p14="http://schemas.microsoft.com/office/powerpoint/2010/main" Requires="p14">
          <p:contentPart p14:bwMode="auto" r:id="rId44">
            <p14:nvContentPartPr>
              <p14:cNvPr id="1053732" name=""/>
              <p14:cNvContentPartPr/>
              <p14:nvPr/>
            </p14:nvContentPartPr>
            <p14:xfrm>
              <a:off x="2864001" y="3146360"/>
              <a:ext cx="184914" cy="507072"/>
            </p14:xfrm>
          </p:contentPart>
        </mc:Choice>
        <mc:Fallback>
          <p:sp>
            <p:nvSpPr>
              <p:cNvPr id="1053732" name=""/>
              <p:cNvSpPr/>
              <p:nvPr/>
            </p:nvSpPr>
            <p:spPr>
              <a:xfrm>
                <a:off x="2864001" y="3146360"/>
                <a:ext cx="184914" cy="507072"/>
              </a:xfrm>
            </p:spPr>
          </p:sp>
        </mc:Fallback>
      </mc:AlternateContent>
      <mc:AlternateContent xmlns:mc="http://schemas.openxmlformats.org/markup-compatibility/2006">
        <mc:Choice xmlns:p14="http://schemas.microsoft.com/office/powerpoint/2010/main" Requires="p14">
          <p:contentPart p14:bwMode="auto" r:id="rId45">
            <p14:nvContentPartPr>
              <p14:cNvPr id="1053733" name=""/>
              <p14:cNvContentPartPr/>
              <p14:nvPr/>
            </p14:nvContentPartPr>
            <p14:xfrm>
              <a:off x="697836" y="3187810"/>
              <a:ext cx="91432" cy="443782"/>
            </p14:xfrm>
          </p:contentPart>
        </mc:Choice>
        <mc:Fallback>
          <p:sp>
            <p:nvSpPr>
              <p:cNvPr id="1053733" name=""/>
              <p:cNvSpPr/>
              <p:nvPr/>
            </p:nvSpPr>
            <p:spPr>
              <a:xfrm>
                <a:off x="697836" y="3187810"/>
                <a:ext cx="91432" cy="443782"/>
              </a:xfrm>
            </p:spPr>
          </p:sp>
        </mc:Fallback>
      </mc:AlternateContent>
      <mc:AlternateContent xmlns:mc="http://schemas.openxmlformats.org/markup-compatibility/2006">
        <mc:Choice xmlns:p14="http://schemas.microsoft.com/office/powerpoint/2010/main" Requires="p14">
          <p:contentPart p14:bwMode="auto" r:id="rId46">
            <p14:nvContentPartPr>
              <p14:cNvPr id="1053734" name=""/>
              <p14:cNvContentPartPr/>
              <p14:nvPr/>
            </p14:nvContentPartPr>
            <p14:xfrm>
              <a:off x="1626751" y="2049496"/>
              <a:ext cx="2914026" cy="590040"/>
            </p14:xfrm>
          </p:contentPart>
        </mc:Choice>
        <mc:Fallback>
          <p:sp>
            <p:nvSpPr>
              <p:cNvPr id="1053734" name=""/>
              <p:cNvSpPr/>
              <p:nvPr/>
            </p:nvSpPr>
            <p:spPr>
              <a:xfrm>
                <a:off x="1626751" y="2049496"/>
                <a:ext cx="2914026" cy="590040"/>
              </a:xfrm>
            </p:spPr>
          </p:sp>
        </mc:Fallback>
      </mc:AlternateContent>
      <mc:AlternateContent xmlns:mc="http://schemas.openxmlformats.org/markup-compatibility/2006">
        <mc:Choice xmlns:p14="http://schemas.microsoft.com/office/powerpoint/2010/main" Requires="p14">
          <p:contentPart p14:bwMode="auto" r:id="rId47">
            <p14:nvContentPartPr>
              <p14:cNvPr id="1053735" name=""/>
              <p14:cNvContentPartPr/>
              <p14:nvPr/>
            </p14:nvContentPartPr>
            <p14:xfrm>
              <a:off x="4390390" y="2450904"/>
              <a:ext cx="123016" cy="158807"/>
            </p14:xfrm>
          </p:contentPart>
        </mc:Choice>
        <mc:Fallback>
          <p:sp>
            <p:nvSpPr>
              <p:cNvPr id="1053735" name=""/>
              <p:cNvSpPr/>
              <p:nvPr/>
            </p:nvSpPr>
            <p:spPr>
              <a:xfrm>
                <a:off x="4390390" y="2450904"/>
                <a:ext cx="123016" cy="158807"/>
              </a:xfrm>
            </p:spPr>
          </p:sp>
        </mc:Fallback>
      </mc:AlternateContent>
      <mc:AlternateContent xmlns:mc="http://schemas.openxmlformats.org/markup-compatibility/2006">
        <mc:Choice xmlns:p14="http://schemas.microsoft.com/office/powerpoint/2010/main" Requires="p14">
          <p:contentPart p14:bwMode="auto" r:id="rId48">
            <p14:nvContentPartPr>
              <p14:cNvPr id="1053736" name=""/>
              <p14:cNvContentPartPr/>
              <p14:nvPr/>
            </p14:nvContentPartPr>
            <p14:xfrm>
              <a:off x="1647833" y="2508734"/>
              <a:ext cx="77252" cy="134643"/>
            </p14:xfrm>
          </p:contentPart>
        </mc:Choice>
        <mc:Fallback>
          <p:sp>
            <p:nvSpPr>
              <p:cNvPr id="1053736" name=""/>
              <p:cNvSpPr/>
              <p:nvPr/>
            </p:nvSpPr>
            <p:spPr>
              <a:xfrm>
                <a:off x="1647833" y="2508734"/>
                <a:ext cx="77252" cy="134643"/>
              </a:xfrm>
            </p:spPr>
          </p:sp>
        </mc:Fallback>
      </mc:AlternateContent>
      <mc:AlternateContent xmlns:mc="http://schemas.openxmlformats.org/markup-compatibility/2006">
        <mc:Choice xmlns:p14="http://schemas.microsoft.com/office/powerpoint/2010/main" Requires="p14">
          <p:contentPart p14:bwMode="auto" r:id="rId49">
            <p14:nvContentPartPr>
              <p14:cNvPr id="1053737" name=""/>
              <p14:cNvContentPartPr/>
              <p14:nvPr/>
            </p14:nvContentPartPr>
            <p14:xfrm>
              <a:off x="8220710" y="1885752"/>
              <a:ext cx="224324" cy="288107"/>
            </p14:xfrm>
          </p:contentPart>
        </mc:Choice>
        <mc:Fallback>
          <p:sp>
            <p:nvSpPr>
              <p:cNvPr id="1053737" name=""/>
              <p:cNvSpPr/>
              <p:nvPr/>
            </p:nvSpPr>
            <p:spPr>
              <a:xfrm>
                <a:off x="8220710" y="1885752"/>
                <a:ext cx="224324" cy="288107"/>
              </a:xfrm>
            </p:spPr>
          </p:sp>
        </mc:Fallback>
      </mc:AlternateContent>
      <mc:AlternateContent xmlns:mc="http://schemas.openxmlformats.org/markup-compatibility/2006">
        <mc:Choice xmlns:p14="http://schemas.microsoft.com/office/powerpoint/2010/main" Requires="p14">
          <p:contentPart p14:bwMode="auto" r:id="rId50">
            <p14:nvContentPartPr>
              <p14:cNvPr id="1053738" name=""/>
              <p14:cNvContentPartPr/>
              <p14:nvPr/>
            </p14:nvContentPartPr>
            <p14:xfrm>
              <a:off x="8277631" y="4348890"/>
              <a:ext cx="69526" cy="74246"/>
            </p14:xfrm>
          </p:contentPart>
        </mc:Choice>
        <mc:Fallback>
          <p:sp>
            <p:nvSpPr>
              <p:cNvPr id="1053738" name=""/>
              <p:cNvSpPr/>
              <p:nvPr/>
            </p:nvSpPr>
            <p:spPr>
              <a:xfrm>
                <a:off x="8277631" y="4348890"/>
                <a:ext cx="69526" cy="74246"/>
              </a:xfrm>
            </p:spPr>
          </p:sp>
        </mc:Fallback>
      </mc:AlternateContent>
      <mc:AlternateContent xmlns:mc="http://schemas.openxmlformats.org/markup-compatibility/2006">
        <mc:Choice xmlns:p14="http://schemas.microsoft.com/office/powerpoint/2010/main" Requires="p14">
          <p:contentPart p14:bwMode="auto" r:id="rId51">
            <p14:nvContentPartPr>
              <p14:cNvPr id="1053739" name=""/>
              <p14:cNvContentPartPr/>
              <p14:nvPr/>
            </p14:nvContentPartPr>
            <p14:xfrm>
              <a:off x="8499577" y="4515432"/>
              <a:ext cx="724792" cy="567636"/>
            </p14:xfrm>
          </p:contentPart>
        </mc:Choice>
        <mc:Fallback>
          <p:sp>
            <p:nvSpPr>
              <p:cNvPr id="1053739" name=""/>
              <p:cNvSpPr/>
              <p:nvPr/>
            </p:nvSpPr>
            <p:spPr>
              <a:xfrm>
                <a:off x="8499577" y="4515432"/>
                <a:ext cx="724792" cy="567636"/>
              </a:xfrm>
            </p:spPr>
          </p:sp>
        </mc:Fallback>
      </mc:AlternateContent>
      <mc:AlternateContent xmlns:mc="http://schemas.openxmlformats.org/markup-compatibility/2006">
        <mc:Choice xmlns:p14="http://schemas.microsoft.com/office/powerpoint/2010/main" Requires="p14">
          <p:contentPart p14:bwMode="auto" r:id="rId52">
            <p14:nvContentPartPr>
              <p14:cNvPr id="1053740" name=""/>
              <p14:cNvContentPartPr/>
              <p14:nvPr/>
            </p14:nvContentPartPr>
            <p14:xfrm>
              <a:off x="8735643" y="4493591"/>
              <a:ext cx="94967" cy="143174"/>
            </p14:xfrm>
          </p:contentPart>
        </mc:Choice>
        <mc:Fallback>
          <p:sp>
            <p:nvSpPr>
              <p:cNvPr id="1053740" name=""/>
              <p:cNvSpPr/>
              <p:nvPr/>
            </p:nvSpPr>
            <p:spPr>
              <a:xfrm>
                <a:off x="8735643" y="4493591"/>
                <a:ext cx="94967" cy="143174"/>
              </a:xfrm>
            </p:spPr>
          </p:sp>
        </mc:Fallback>
      </mc:AlternateContent>
      <mc:AlternateContent xmlns:mc="http://schemas.openxmlformats.org/markup-compatibility/2006">
        <mc:Choice xmlns:p14="http://schemas.microsoft.com/office/powerpoint/2010/main" Requires="p14">
          <p:contentPart p14:bwMode="auto" r:id="rId53">
            <p14:nvContentPartPr>
              <p14:cNvPr id="1053741" name=""/>
              <p14:cNvContentPartPr/>
              <p14:nvPr/>
            </p14:nvContentPartPr>
            <p14:xfrm>
              <a:off x="8032001" y="4623967"/>
              <a:ext cx="610683" cy="69430"/>
            </p14:xfrm>
          </p:contentPart>
        </mc:Choice>
        <mc:Fallback>
          <p:sp>
            <p:nvSpPr>
              <p:cNvPr id="1053741" name=""/>
              <p:cNvSpPr/>
              <p:nvPr/>
            </p:nvSpPr>
            <p:spPr>
              <a:xfrm>
                <a:off x="8032001" y="4623967"/>
                <a:ext cx="610683" cy="69430"/>
              </a:xfrm>
            </p:spPr>
          </p:sp>
        </mc:Fallback>
      </mc:AlternateContent>
      <mc:AlternateContent xmlns:mc="http://schemas.openxmlformats.org/markup-compatibility/2006">
        <mc:Choice xmlns:p14="http://schemas.microsoft.com/office/powerpoint/2010/main" Requires="p14">
          <p:contentPart p14:bwMode="auto" r:id="rId54">
            <p14:nvContentPartPr>
              <p14:cNvPr id="1053742" name=""/>
              <p14:cNvContentPartPr/>
              <p14:nvPr/>
            </p14:nvContentPartPr>
            <p14:xfrm>
              <a:off x="8563999" y="4609500"/>
              <a:ext cx="64003" cy="111021"/>
            </p14:xfrm>
          </p:contentPart>
        </mc:Choice>
        <mc:Fallback>
          <p:sp>
            <p:nvSpPr>
              <p:cNvPr id="1053742" name=""/>
              <p:cNvSpPr/>
              <p:nvPr/>
            </p:nvSpPr>
            <p:spPr>
              <a:xfrm>
                <a:off x="8563999" y="4609500"/>
                <a:ext cx="64003" cy="111021"/>
              </a:xfrm>
            </p:spPr>
          </p:sp>
        </mc:Fallback>
      </mc:AlternateContent>
      <mc:AlternateContent xmlns:mc="http://schemas.openxmlformats.org/markup-compatibility/2006">
        <mc:Choice xmlns:p14="http://schemas.microsoft.com/office/powerpoint/2010/main" Requires="p14">
          <p:contentPart p14:bwMode="auto" r:id="rId55">
            <p14:nvContentPartPr>
              <p14:cNvPr id="1053743" name=""/>
              <p14:cNvContentPartPr/>
              <p14:nvPr/>
            </p14:nvContentPartPr>
            <p14:xfrm>
              <a:off x="8029714" y="4797884"/>
              <a:ext cx="157255" cy="209575"/>
            </p14:xfrm>
          </p:contentPart>
        </mc:Choice>
        <mc:Fallback>
          <p:sp>
            <p:nvSpPr>
              <p:cNvPr id="1053743" name=""/>
              <p:cNvSpPr/>
              <p:nvPr/>
            </p:nvSpPr>
            <p:spPr>
              <a:xfrm>
                <a:off x="8029714" y="4797884"/>
                <a:ext cx="157255" cy="209575"/>
              </a:xfrm>
            </p:spPr>
          </p:sp>
        </mc:Fallback>
      </mc:AlternateContent>
      <mc:AlternateContent xmlns:mc="http://schemas.openxmlformats.org/markup-compatibility/2006">
        <mc:Choice xmlns:p14="http://schemas.microsoft.com/office/powerpoint/2010/main" Requires="p14">
          <p:contentPart p14:bwMode="auto" r:id="rId56">
            <p14:nvContentPartPr>
              <p14:cNvPr id="1053744" name=""/>
              <p14:cNvContentPartPr/>
              <p14:nvPr/>
            </p14:nvContentPartPr>
            <p14:xfrm>
              <a:off x="7940605" y="4592404"/>
              <a:ext cx="129641" cy="82621"/>
            </p14:xfrm>
          </p:contentPart>
        </mc:Choice>
        <mc:Fallback>
          <p:sp>
            <p:nvSpPr>
              <p:cNvPr id="1053744" name=""/>
              <p:cNvSpPr/>
              <p:nvPr/>
            </p:nvSpPr>
            <p:spPr>
              <a:xfrm>
                <a:off x="7940605" y="4592404"/>
                <a:ext cx="129641" cy="82621"/>
              </a:xfrm>
            </p:spPr>
          </p:sp>
        </mc:Fallback>
      </mc:AlternateContent>
      <mc:AlternateContent xmlns:mc="http://schemas.openxmlformats.org/markup-compatibility/2006">
        <mc:Choice xmlns:p14="http://schemas.microsoft.com/office/powerpoint/2010/main" Requires="p14">
          <p:contentPart p14:bwMode="auto" r:id="rId57">
            <p14:nvContentPartPr>
              <p14:cNvPr id="1053745" name=""/>
              <p14:cNvContentPartPr/>
              <p14:nvPr/>
            </p14:nvContentPartPr>
            <p14:xfrm>
              <a:off x="8513697" y="4566065"/>
              <a:ext cx="121200" cy="131121"/>
            </p14:xfrm>
          </p:contentPart>
        </mc:Choice>
        <mc:Fallback>
          <p:sp>
            <p:nvSpPr>
              <p:cNvPr id="1053745" name=""/>
              <p:cNvSpPr/>
              <p:nvPr/>
            </p:nvSpPr>
            <p:spPr>
              <a:xfrm>
                <a:off x="8513697" y="4566065"/>
                <a:ext cx="121200" cy="131121"/>
              </a:xfrm>
            </p:spPr>
          </p:sp>
        </mc:Fallback>
      </mc:AlternateContent>
      <mc:AlternateContent xmlns:mc="http://schemas.openxmlformats.org/markup-compatibility/2006">
        <mc:Choice xmlns:p14="http://schemas.microsoft.com/office/powerpoint/2010/main" Requires="p14">
          <p:contentPart p14:bwMode="auto" r:id="rId58">
            <p14:nvContentPartPr>
              <p14:cNvPr id="1053746" name=""/>
              <p14:cNvContentPartPr/>
              <p14:nvPr/>
            </p14:nvContentPartPr>
            <p14:xfrm>
              <a:off x="9273397" y="2762395"/>
              <a:ext cx="62780" cy="109238"/>
            </p14:xfrm>
          </p:contentPart>
        </mc:Choice>
        <mc:Fallback>
          <p:sp>
            <p:nvSpPr>
              <p:cNvPr id="1053746" name=""/>
              <p:cNvSpPr/>
              <p:nvPr/>
            </p:nvSpPr>
            <p:spPr>
              <a:xfrm>
                <a:off x="9273397" y="2762395"/>
                <a:ext cx="62780" cy="109238"/>
              </a:xfrm>
            </p:spPr>
          </p:sp>
        </mc:Fallback>
      </mc:AlternateContent>
      <mc:AlternateContent xmlns:mc="http://schemas.openxmlformats.org/markup-compatibility/2006">
        <mc:Choice xmlns:p14="http://schemas.microsoft.com/office/powerpoint/2010/main" Requires="p14">
          <p:contentPart p14:bwMode="auto" r:id="rId59">
            <p14:nvContentPartPr>
              <p14:cNvPr id="1053747" name=""/>
              <p14:cNvContentPartPr/>
              <p14:nvPr/>
            </p14:nvContentPartPr>
            <p14:xfrm>
              <a:off x="9250576" y="2748247"/>
              <a:ext cx="198807" cy="90539"/>
            </p14:xfrm>
          </p:contentPart>
        </mc:Choice>
        <mc:Fallback>
          <p:sp>
            <p:nvSpPr>
              <p:cNvPr id="1053747" name=""/>
              <p:cNvSpPr/>
              <p:nvPr/>
            </p:nvSpPr>
            <p:spPr>
              <a:xfrm>
                <a:off x="9250576" y="2748247"/>
                <a:ext cx="198807" cy="90539"/>
              </a:xfrm>
            </p:spPr>
          </p:sp>
        </mc:Fallback>
      </mc:AlternateContent>
      <mc:AlternateContent xmlns:mc="http://schemas.openxmlformats.org/markup-compatibility/2006">
        <mc:Choice xmlns:p14="http://schemas.microsoft.com/office/powerpoint/2010/main" Requires="p14">
          <p:contentPart p14:bwMode="auto" r:id="rId60">
            <p14:nvContentPartPr>
              <p14:cNvPr id="1053748" name=""/>
              <p14:cNvContentPartPr/>
              <p14:nvPr/>
            </p14:nvContentPartPr>
            <p14:xfrm>
              <a:off x="8265091" y="3024878"/>
              <a:ext cx="159774" cy="374347"/>
            </p14:xfrm>
          </p:contentPart>
        </mc:Choice>
        <mc:Fallback>
          <p:sp>
            <p:nvSpPr>
              <p:cNvPr id="1053748" name=""/>
              <p:cNvSpPr/>
              <p:nvPr/>
            </p:nvSpPr>
            <p:spPr>
              <a:xfrm>
                <a:off x="8265091" y="3024878"/>
                <a:ext cx="159774" cy="374347"/>
              </a:xfrm>
            </p:spPr>
          </p:sp>
        </mc:Fallback>
      </mc:AlternateContent>
      <mc:AlternateContent xmlns:mc="http://schemas.openxmlformats.org/markup-compatibility/2006">
        <mc:Choice xmlns:p14="http://schemas.microsoft.com/office/powerpoint/2010/main" Requires="p14">
          <p:contentPart p14:bwMode="auto" r:id="rId61">
            <p14:nvContentPartPr>
              <p14:cNvPr id="1053749" name=""/>
              <p14:cNvContentPartPr/>
              <p14:nvPr/>
            </p14:nvContentPartPr>
            <p14:xfrm>
              <a:off x="3750902" y="4288673"/>
              <a:ext cx="111144" cy="3633"/>
            </p14:xfrm>
          </p:contentPart>
        </mc:Choice>
        <mc:Fallback>
          <p:sp>
            <p:nvSpPr>
              <p:cNvPr id="1053749" name=""/>
              <p:cNvSpPr/>
              <p:nvPr/>
            </p:nvSpPr>
            <p:spPr>
              <a:xfrm>
                <a:off x="3750902" y="4288673"/>
                <a:ext cx="111144" cy="3633"/>
              </a:xfrm>
            </p:spPr>
          </p:sp>
        </mc:Fallback>
      </mc:AlternateContent>
      <mc:AlternateContent xmlns:mc="http://schemas.openxmlformats.org/markup-compatibility/2006">
        <mc:Choice xmlns:p14="http://schemas.microsoft.com/office/powerpoint/2010/main" Requires="p14">
          <p:contentPart p14:bwMode="auto" r:id="rId62">
            <p14:nvContentPartPr>
              <p14:cNvPr id="1053750" name=""/>
              <p14:cNvContentPartPr/>
              <p14:nvPr/>
            </p14:nvContentPartPr>
            <p14:xfrm>
              <a:off x="3743843" y="4377681"/>
              <a:ext cx="177061" cy="4013"/>
            </p14:xfrm>
          </p:contentPart>
        </mc:Choice>
        <mc:Fallback>
          <p:sp>
            <p:nvSpPr>
              <p:cNvPr id="1053750" name=""/>
              <p:cNvSpPr/>
              <p:nvPr/>
            </p:nvSpPr>
            <p:spPr>
              <a:xfrm>
                <a:off x="3743843" y="4377681"/>
                <a:ext cx="177061" cy="4013"/>
              </a:xfrm>
            </p:spPr>
          </p:sp>
        </mc:Fallback>
      </mc:AlternateContent>
      <mc:AlternateContent xmlns:mc="http://schemas.openxmlformats.org/markup-compatibility/2006">
        <mc:Choice xmlns:p14="http://schemas.microsoft.com/office/powerpoint/2010/main" Requires="p14">
          <p:contentPart p14:bwMode="auto" r:id="rId63">
            <p14:nvContentPartPr>
              <p14:cNvPr id="1053751" name=""/>
              <p14:cNvContentPartPr/>
              <p14:nvPr/>
            </p14:nvContentPartPr>
            <p14:xfrm>
              <a:off x="4038483" y="4211139"/>
              <a:ext cx="229988" cy="172021"/>
            </p14:xfrm>
          </p:contentPart>
        </mc:Choice>
        <mc:Fallback>
          <p:sp>
            <p:nvSpPr>
              <p:cNvPr id="1053751" name=""/>
              <p:cNvSpPr/>
              <p:nvPr/>
            </p:nvSpPr>
            <p:spPr>
              <a:xfrm>
                <a:off x="4038483" y="4211139"/>
                <a:ext cx="229988" cy="172021"/>
              </a:xfrm>
            </p:spPr>
          </p:sp>
        </mc:Fallback>
      </mc:AlternateContent>
      <mc:AlternateContent xmlns:mc="http://schemas.openxmlformats.org/markup-compatibility/2006">
        <mc:Choice xmlns:p14="http://schemas.microsoft.com/office/powerpoint/2010/main" Requires="p14">
          <p:contentPart p14:bwMode="auto" r:id="rId64">
            <p14:nvContentPartPr>
              <p14:cNvPr id="1053752" name=""/>
              <p14:cNvContentPartPr/>
              <p14:nvPr/>
            </p14:nvContentPartPr>
            <p14:xfrm>
              <a:off x="4375362" y="4220742"/>
              <a:ext cx="301637" cy="505125"/>
            </p14:xfrm>
          </p:contentPart>
        </mc:Choice>
        <mc:Fallback>
          <p:sp>
            <p:nvSpPr>
              <p:cNvPr id="1053752" name=""/>
              <p:cNvSpPr/>
              <p:nvPr/>
            </p:nvSpPr>
            <p:spPr>
              <a:xfrm>
                <a:off x="4375362" y="4220742"/>
                <a:ext cx="301637" cy="505125"/>
              </a:xfrm>
            </p:spPr>
          </p:sp>
        </mc:Fallback>
      </mc:AlternateContent>
      <mc:AlternateContent xmlns:mc="http://schemas.openxmlformats.org/markup-compatibility/2006">
        <mc:Choice xmlns:p14="http://schemas.microsoft.com/office/powerpoint/2010/main" Requires="p14">
          <p:contentPart p14:bwMode="auto" r:id="rId65">
            <p14:nvContentPartPr>
              <p14:cNvPr id="1053753" name=""/>
              <p14:cNvContentPartPr/>
              <p14:nvPr/>
            </p14:nvContentPartPr>
            <p14:xfrm>
              <a:off x="4358496" y="4123795"/>
              <a:ext cx="198515" cy="1152"/>
            </p14:xfrm>
          </p:contentPart>
        </mc:Choice>
        <mc:Fallback>
          <p:sp>
            <p:nvSpPr>
              <p:cNvPr id="1053753" name=""/>
              <p:cNvSpPr/>
              <p:nvPr/>
            </p:nvSpPr>
            <p:spPr>
              <a:xfrm>
                <a:off x="4358496" y="4123795"/>
                <a:ext cx="198515" cy="1152"/>
              </a:xfrm>
            </p:spPr>
          </p:sp>
        </mc:Fallback>
      </mc:AlternateContent>
      <mc:AlternateContent xmlns:mc="http://schemas.openxmlformats.org/markup-compatibility/2006">
        <mc:Choice xmlns:p14="http://schemas.microsoft.com/office/powerpoint/2010/main" Requires="p14">
          <p:contentPart p14:bwMode="auto" r:id="rId66">
            <p14:nvContentPartPr>
              <p14:cNvPr id="1053754" name=""/>
              <p14:cNvContentPartPr/>
              <p14:nvPr/>
            </p14:nvContentPartPr>
            <p14:xfrm>
              <a:off x="4487340" y="4051795"/>
              <a:ext cx="116410" cy="171858"/>
            </p14:xfrm>
          </p:contentPart>
        </mc:Choice>
        <mc:Fallback>
          <p:sp>
            <p:nvSpPr>
              <p:cNvPr id="1053754" name=""/>
              <p:cNvSpPr/>
              <p:nvPr/>
            </p:nvSpPr>
            <p:spPr>
              <a:xfrm>
                <a:off x="4487340" y="4051795"/>
                <a:ext cx="116410" cy="171858"/>
              </a:xfrm>
            </p:spPr>
          </p:sp>
        </mc:Fallback>
      </mc:AlternateContent>
      <mc:AlternateContent xmlns:mc="http://schemas.openxmlformats.org/markup-compatibility/2006">
        <mc:Choice xmlns:p14="http://schemas.microsoft.com/office/powerpoint/2010/main" Requires="p14">
          <p:contentPart p14:bwMode="auto" r:id="rId67">
            <p14:nvContentPartPr>
              <p14:cNvPr id="1053755" name=""/>
              <p14:cNvContentPartPr/>
              <p14:nvPr/>
            </p14:nvContentPartPr>
            <p14:xfrm>
              <a:off x="4671126" y="4290811"/>
              <a:ext cx="109641" cy="139281"/>
            </p14:xfrm>
          </p:contentPart>
        </mc:Choice>
        <mc:Fallback>
          <p:sp>
            <p:nvSpPr>
              <p:cNvPr id="1053755" name=""/>
              <p:cNvSpPr/>
              <p:nvPr/>
            </p:nvSpPr>
            <p:spPr>
              <a:xfrm>
                <a:off x="4671126" y="4290811"/>
                <a:ext cx="109641" cy="139281"/>
              </a:xfrm>
            </p:spPr>
          </p:sp>
        </mc:Fallback>
      </mc:AlternateContent>
      <mc:AlternateContent xmlns:mc="http://schemas.openxmlformats.org/markup-compatibility/2006">
        <mc:Choice xmlns:p14="http://schemas.microsoft.com/office/powerpoint/2010/main" Requires="p14">
          <p:contentPart p14:bwMode="auto" r:id="rId68">
            <p14:nvContentPartPr>
              <p14:cNvPr id="1053756" name=""/>
              <p14:cNvContentPartPr/>
              <p14:nvPr/>
            </p14:nvContentPartPr>
            <p14:xfrm>
              <a:off x="4752087" y="4276664"/>
              <a:ext cx="75507" cy="146791"/>
            </p14:xfrm>
          </p:contentPart>
        </mc:Choice>
        <mc:Fallback>
          <p:sp>
            <p:nvSpPr>
              <p:cNvPr id="1053756" name=""/>
              <p:cNvSpPr/>
              <p:nvPr/>
            </p:nvSpPr>
            <p:spPr>
              <a:xfrm>
                <a:off x="4752087" y="4276664"/>
                <a:ext cx="75507" cy="146791"/>
              </a:xfrm>
            </p:spPr>
          </p:sp>
        </mc:Fallback>
      </mc:AlternateContent>
      <mc:AlternateContent xmlns:mc="http://schemas.openxmlformats.org/markup-compatibility/2006">
        <mc:Choice xmlns:p14="http://schemas.microsoft.com/office/powerpoint/2010/main" Requires="p14">
          <p:contentPart p14:bwMode="auto" r:id="rId69">
            <p14:nvContentPartPr>
              <p14:cNvPr id="1053757" name=""/>
              <p14:cNvContentPartPr/>
              <p14:nvPr/>
            </p14:nvContentPartPr>
            <p14:xfrm>
              <a:off x="4941381" y="4245685"/>
              <a:ext cx="187866" cy="209276"/>
            </p14:xfrm>
          </p:contentPart>
        </mc:Choice>
        <mc:Fallback>
          <p:sp>
            <p:nvSpPr>
              <p:cNvPr id="1053757" name=""/>
              <p:cNvSpPr/>
              <p:nvPr/>
            </p:nvSpPr>
            <p:spPr>
              <a:xfrm>
                <a:off x="4941381" y="4245685"/>
                <a:ext cx="187866" cy="209276"/>
              </a:xfrm>
            </p:spPr>
          </p:sp>
        </mc:Fallback>
      </mc:AlternateContent>
      <mc:AlternateContent xmlns:mc="http://schemas.openxmlformats.org/markup-compatibility/2006">
        <mc:Choice xmlns:p14="http://schemas.microsoft.com/office/powerpoint/2010/main" Requires="p14">
          <p:contentPart p14:bwMode="auto" r:id="rId70">
            <p14:nvContentPartPr>
              <p14:cNvPr id="1053758" name=""/>
              <p14:cNvContentPartPr/>
              <p14:nvPr/>
            </p14:nvContentPartPr>
            <p14:xfrm>
              <a:off x="5150473" y="4238034"/>
              <a:ext cx="352604" cy="281260"/>
            </p14:xfrm>
          </p:contentPart>
        </mc:Choice>
        <mc:Fallback>
          <p:sp>
            <p:nvSpPr>
              <p:cNvPr id="1053758" name=""/>
              <p:cNvSpPr/>
              <p:nvPr/>
            </p:nvSpPr>
            <p:spPr>
              <a:xfrm>
                <a:off x="5150473" y="4238034"/>
                <a:ext cx="352604" cy="281260"/>
              </a:xfrm>
            </p:spPr>
          </p:sp>
        </mc:Fallback>
      </mc:AlternateContent>
      <mc:AlternateContent xmlns:mc="http://schemas.openxmlformats.org/markup-compatibility/2006">
        <mc:Choice xmlns:p14="http://schemas.microsoft.com/office/powerpoint/2010/main" Requires="p14">
          <p:contentPart p14:bwMode="auto" r:id="rId71">
            <p14:nvContentPartPr>
              <p14:cNvPr id="1053759" name=""/>
              <p14:cNvContentPartPr/>
              <p14:nvPr/>
            </p14:nvContentPartPr>
            <p14:xfrm>
              <a:off x="5131116" y="4088280"/>
              <a:ext cx="243125" cy="21345"/>
            </p14:xfrm>
          </p:contentPart>
        </mc:Choice>
        <mc:Fallback>
          <p:sp>
            <p:nvSpPr>
              <p:cNvPr id="1053759" name=""/>
              <p:cNvSpPr/>
              <p:nvPr/>
            </p:nvSpPr>
            <p:spPr>
              <a:xfrm>
                <a:off x="5131116" y="4088280"/>
                <a:ext cx="243125" cy="21345"/>
              </a:xfrm>
            </p:spPr>
          </p:sp>
        </mc:Fallback>
      </mc:AlternateContent>
      <mc:AlternateContent xmlns:mc="http://schemas.openxmlformats.org/markup-compatibility/2006">
        <mc:Choice xmlns:p14="http://schemas.microsoft.com/office/powerpoint/2010/main" Requires="p14">
          <p:contentPart p14:bwMode="auto" r:id="rId72">
            <p14:nvContentPartPr>
              <p14:cNvPr id="1053760" name=""/>
              <p14:cNvContentPartPr/>
              <p14:nvPr/>
            </p14:nvContentPartPr>
            <p14:xfrm>
              <a:off x="5288640" y="4008359"/>
              <a:ext cx="149002" cy="195581"/>
            </p14:xfrm>
          </p:contentPart>
        </mc:Choice>
        <mc:Fallback>
          <p:sp>
            <p:nvSpPr>
              <p:cNvPr id="1053760" name=""/>
              <p:cNvSpPr/>
              <p:nvPr/>
            </p:nvSpPr>
            <p:spPr>
              <a:xfrm>
                <a:off x="5288640" y="4008359"/>
                <a:ext cx="149002" cy="195581"/>
              </a:xfrm>
            </p:spPr>
          </p:sp>
        </mc:Fallback>
      </mc:AlternateContent>
      <mc:AlternateContent xmlns:mc="http://schemas.openxmlformats.org/markup-compatibility/2006">
        <mc:Choice xmlns:p14="http://schemas.microsoft.com/office/powerpoint/2010/main" Requires="p14">
          <p:contentPart p14:bwMode="auto" r:id="rId73">
            <p14:nvContentPartPr>
              <p14:cNvPr id="1053761" name=""/>
              <p14:cNvContentPartPr/>
              <p14:nvPr/>
            </p14:nvContentPartPr>
            <p14:xfrm>
              <a:off x="3786643" y="4841567"/>
              <a:ext cx="193964" cy="4482"/>
            </p14:xfrm>
          </p:contentPart>
        </mc:Choice>
        <mc:Fallback>
          <p:sp>
            <p:nvSpPr>
              <p:cNvPr id="1053761" name=""/>
              <p:cNvSpPr/>
              <p:nvPr/>
            </p:nvSpPr>
            <p:spPr>
              <a:xfrm>
                <a:off x="3786643" y="4841567"/>
                <a:ext cx="193964" cy="4482"/>
              </a:xfrm>
            </p:spPr>
          </p:sp>
        </mc:Fallback>
      </mc:AlternateContent>
      <mc:AlternateContent xmlns:mc="http://schemas.openxmlformats.org/markup-compatibility/2006">
        <mc:Choice xmlns:p14="http://schemas.microsoft.com/office/powerpoint/2010/main" Requires="p14">
          <p:contentPart p14:bwMode="auto" r:id="rId74">
            <p14:nvContentPartPr>
              <p14:cNvPr id="1053762" name=""/>
              <p14:cNvContentPartPr/>
              <p14:nvPr/>
            </p14:nvContentPartPr>
            <p14:xfrm>
              <a:off x="3815324" y="4935883"/>
              <a:ext cx="200325" cy="21345"/>
            </p14:xfrm>
          </p:contentPart>
        </mc:Choice>
        <mc:Fallback>
          <p:sp>
            <p:nvSpPr>
              <p:cNvPr id="1053762" name=""/>
              <p:cNvSpPr/>
              <p:nvPr/>
            </p:nvSpPr>
            <p:spPr>
              <a:xfrm>
                <a:off x="3815324" y="4935883"/>
                <a:ext cx="200325" cy="21345"/>
              </a:xfrm>
            </p:spPr>
          </p:sp>
        </mc:Fallback>
      </mc:AlternateContent>
      <mc:AlternateContent xmlns:mc="http://schemas.openxmlformats.org/markup-compatibility/2006">
        <mc:Choice xmlns:p14="http://schemas.microsoft.com/office/powerpoint/2010/main" Requires="p14">
          <p:contentPart p14:bwMode="auto" r:id="rId75">
            <p14:nvContentPartPr>
              <p14:cNvPr id="1053763" name=""/>
              <p14:cNvContentPartPr/>
              <p14:nvPr/>
            </p14:nvContentPartPr>
            <p14:xfrm>
              <a:off x="4206291" y="4787598"/>
              <a:ext cx="228293" cy="231385"/>
            </p14:xfrm>
          </p:contentPart>
        </mc:Choice>
        <mc:Fallback>
          <p:sp>
            <p:nvSpPr>
              <p:cNvPr id="1053763" name=""/>
              <p:cNvSpPr/>
              <p:nvPr/>
            </p:nvSpPr>
            <p:spPr>
              <a:xfrm>
                <a:off x="4206291" y="4787598"/>
                <a:ext cx="228293" cy="231385"/>
              </a:xfrm>
            </p:spPr>
          </p:sp>
        </mc:Fallback>
      </mc:AlternateContent>
      <mc:AlternateContent xmlns:mc="http://schemas.openxmlformats.org/markup-compatibility/2006">
        <mc:Choice xmlns:p14="http://schemas.microsoft.com/office/powerpoint/2010/main" Requires="p14">
          <p:contentPart p14:bwMode="auto" r:id="rId76">
            <p14:nvContentPartPr>
              <p14:cNvPr id="1053764" name=""/>
              <p14:cNvContentPartPr/>
              <p14:nvPr/>
            </p14:nvContentPartPr>
            <p14:xfrm>
              <a:off x="4501901" y="4831141"/>
              <a:ext cx="154226" cy="177607"/>
            </p14:xfrm>
          </p:contentPart>
        </mc:Choice>
        <mc:Fallback>
          <p:sp>
            <p:nvSpPr>
              <p:cNvPr id="1053764" name=""/>
              <p:cNvSpPr/>
              <p:nvPr/>
            </p:nvSpPr>
            <p:spPr>
              <a:xfrm>
                <a:off x="4501901" y="4831141"/>
                <a:ext cx="154226" cy="177607"/>
              </a:xfrm>
            </p:spPr>
          </p:sp>
        </mc:Fallback>
      </mc:AlternateContent>
      <mc:AlternateContent xmlns:mc="http://schemas.openxmlformats.org/markup-compatibility/2006">
        <mc:Choice xmlns:p14="http://schemas.microsoft.com/office/powerpoint/2010/main" Requires="p14">
          <p:contentPart p14:bwMode="auto" r:id="rId77">
            <p14:nvContentPartPr>
              <p14:cNvPr id="1053765" name=""/>
              <p14:cNvContentPartPr/>
              <p14:nvPr/>
            </p14:nvContentPartPr>
            <p14:xfrm>
              <a:off x="4695284" y="4815811"/>
              <a:ext cx="299078" cy="356114"/>
            </p14:xfrm>
          </p:contentPart>
        </mc:Choice>
        <mc:Fallback>
          <p:sp>
            <p:nvSpPr>
              <p:cNvPr id="1053765" name=""/>
              <p:cNvSpPr/>
              <p:nvPr/>
            </p:nvSpPr>
            <p:spPr>
              <a:xfrm>
                <a:off x="4695284" y="4815811"/>
                <a:ext cx="299078" cy="356114"/>
              </a:xfrm>
            </p:spPr>
          </p:sp>
        </mc:Fallback>
      </mc:AlternateContent>
      <mc:AlternateContent xmlns:mc="http://schemas.openxmlformats.org/markup-compatibility/2006">
        <mc:Choice xmlns:p14="http://schemas.microsoft.com/office/powerpoint/2010/main" Requires="p14">
          <p:contentPart p14:bwMode="auto" r:id="rId78">
            <p14:nvContentPartPr>
              <p14:cNvPr id="1053766" name=""/>
              <p14:cNvContentPartPr/>
              <p14:nvPr/>
            </p14:nvContentPartPr>
            <p14:xfrm>
              <a:off x="4701785" y="4747355"/>
              <a:ext cx="198586" cy="8771"/>
            </p14:xfrm>
          </p:contentPart>
        </mc:Choice>
        <mc:Fallback>
          <p:sp>
            <p:nvSpPr>
              <p:cNvPr id="1053766" name=""/>
              <p:cNvSpPr/>
              <p:nvPr/>
            </p:nvSpPr>
            <p:spPr>
              <a:xfrm>
                <a:off x="4701785" y="4747355"/>
                <a:ext cx="198586" cy="8771"/>
              </a:xfrm>
            </p:spPr>
          </p:sp>
        </mc:Fallback>
      </mc:AlternateContent>
      <mc:AlternateContent xmlns:mc="http://schemas.openxmlformats.org/markup-compatibility/2006">
        <mc:Choice xmlns:p14="http://schemas.microsoft.com/office/powerpoint/2010/main" Requires="p14">
          <p:contentPart p14:bwMode="auto" r:id="rId79">
            <p14:nvContentPartPr>
              <p14:cNvPr id="1053767" name=""/>
              <p14:cNvContentPartPr/>
              <p14:nvPr/>
            </p14:nvContentPartPr>
            <p14:xfrm>
              <a:off x="4837688" y="4689172"/>
              <a:ext cx="68908" cy="136566"/>
            </p14:xfrm>
          </p:contentPart>
        </mc:Choice>
        <mc:Fallback>
          <p:sp>
            <p:nvSpPr>
              <p:cNvPr id="1053767" name=""/>
              <p:cNvSpPr/>
              <p:nvPr/>
            </p:nvSpPr>
            <p:spPr>
              <a:xfrm>
                <a:off x="4837688" y="4689172"/>
                <a:ext cx="68908" cy="136566"/>
              </a:xfrm>
            </p:spPr>
          </p:sp>
        </mc:Fallback>
      </mc:AlternateContent>
      <mc:AlternateContent xmlns:mc="http://schemas.openxmlformats.org/markup-compatibility/2006">
        <mc:Choice xmlns:p14="http://schemas.microsoft.com/office/powerpoint/2010/main" Requires="p14">
          <p:contentPart p14:bwMode="auto" r:id="rId80">
            <p14:nvContentPartPr>
              <p14:cNvPr id="1053768" name=""/>
              <p14:cNvContentPartPr/>
              <p14:nvPr/>
            </p14:nvContentPartPr>
            <p14:xfrm>
              <a:off x="8849926" y="5015307"/>
              <a:ext cx="35740" cy="28791"/>
            </p14:xfrm>
          </p:contentPart>
        </mc:Choice>
        <mc:Fallback>
          <p:sp>
            <p:nvSpPr>
              <p:cNvPr id="1053768" name=""/>
              <p:cNvSpPr/>
              <p:nvPr/>
            </p:nvSpPr>
            <p:spPr>
              <a:xfrm>
                <a:off x="8849926" y="5015307"/>
                <a:ext cx="35740" cy="28791"/>
              </a:xfrm>
            </p:spPr>
          </p:sp>
        </mc:Fallback>
      </mc:AlternateContent>
      <mc:AlternateContent xmlns:mc="http://schemas.openxmlformats.org/markup-compatibility/2006">
        <mc:Choice xmlns:p14="http://schemas.microsoft.com/office/powerpoint/2010/main" Requires="p14">
          <p:contentPart p14:bwMode="auto" r:id="rId81">
            <p14:nvContentPartPr>
              <p14:cNvPr id="1053769" name=""/>
              <p14:cNvContentPartPr/>
              <p14:nvPr/>
            </p14:nvContentPartPr>
            <p14:xfrm>
              <a:off x="9264696" y="2762395"/>
              <a:ext cx="530167" cy="372728"/>
            </p14:xfrm>
          </p:contentPart>
        </mc:Choice>
        <mc:Fallback>
          <p:sp>
            <p:nvSpPr>
              <p:cNvPr id="1053769" name=""/>
              <p:cNvSpPr/>
              <p:nvPr/>
            </p:nvSpPr>
            <p:spPr>
              <a:xfrm>
                <a:off x="9264696" y="2762395"/>
                <a:ext cx="530167" cy="372728"/>
              </a:xfrm>
            </p:spPr>
          </p:sp>
        </mc:Fallback>
      </mc:AlternateContent>
      <mc:AlternateContent xmlns:mc="http://schemas.openxmlformats.org/markup-compatibility/2006">
        <mc:Choice xmlns:p14="http://schemas.microsoft.com/office/powerpoint/2010/main" Requires="p14">
          <p:contentPart p14:bwMode="auto" r:id="rId82">
            <p14:nvContentPartPr>
              <p14:cNvPr id="1053770" name=""/>
              <p14:cNvContentPartPr/>
              <p14:nvPr/>
            </p14:nvContentPartPr>
            <p14:xfrm>
              <a:off x="9607965" y="3030699"/>
              <a:ext cx="185061" cy="160949"/>
            </p14:xfrm>
          </p:contentPart>
        </mc:Choice>
        <mc:Fallback>
          <p:sp>
            <p:nvSpPr>
              <p:cNvPr id="1053770" name=""/>
              <p:cNvSpPr/>
              <p:nvPr/>
            </p:nvSpPr>
            <p:spPr>
              <a:xfrm>
                <a:off x="9607965" y="3030699"/>
                <a:ext cx="185061" cy="160949"/>
              </a:xfrm>
            </p:spPr>
          </p:sp>
        </mc:Fallback>
      </mc:AlternateContent>
      <mc:AlternateContent xmlns:mc="http://schemas.openxmlformats.org/markup-compatibility/2006">
        <mc:Choice xmlns:p14="http://schemas.microsoft.com/office/powerpoint/2010/main" Requires="p14">
          <p:contentPart p14:bwMode="auto" r:id="rId83">
            <p14:nvContentPartPr>
              <p14:cNvPr id="1053783" name=""/>
              <p14:cNvContentPartPr/>
              <p14:nvPr/>
            </p14:nvContentPartPr>
            <p14:xfrm>
              <a:off x="3079822" y="161758"/>
              <a:ext cx="2002500" cy="696347"/>
            </p14:xfrm>
          </p:contentPart>
        </mc:Choice>
        <mc:Fallback>
          <p:sp>
            <p:nvSpPr>
              <p:cNvPr id="1053783" name=""/>
              <p:cNvSpPr/>
              <p:nvPr/>
            </p:nvSpPr>
            <p:spPr>
              <a:xfrm>
                <a:off x="3079822" y="161758"/>
                <a:ext cx="2002500" cy="696347"/>
              </a:xfrm>
            </p:spPr>
          </p:sp>
        </mc:Fallback>
      </mc:AlternateContent>
      <mc:AlternateContent xmlns:mc="http://schemas.openxmlformats.org/markup-compatibility/2006">
        <mc:Choice xmlns:p14="http://schemas.microsoft.com/office/powerpoint/2010/main" Requires="p14">
          <p:contentPart p14:bwMode="auto" r:id="rId84">
            <p14:nvContentPartPr>
              <p14:cNvPr id="1053784" name=""/>
              <p14:cNvContentPartPr/>
              <p14:nvPr/>
            </p14:nvContentPartPr>
            <p14:xfrm>
              <a:off x="3098496" y="220081"/>
              <a:ext cx="44371" cy="599263"/>
            </p14:xfrm>
          </p:contentPart>
        </mc:Choice>
        <mc:Fallback>
          <p:sp>
            <p:nvSpPr>
              <p:cNvPr id="1053784" name=""/>
              <p:cNvSpPr/>
              <p:nvPr/>
            </p:nvSpPr>
            <p:spPr>
              <a:xfrm>
                <a:off x="3098496" y="220081"/>
                <a:ext cx="44371" cy="599263"/>
              </a:xfrm>
            </p:spPr>
          </p:sp>
        </mc:Fallback>
      </mc:AlternateContent>
      <mc:AlternateContent xmlns:mc="http://schemas.openxmlformats.org/markup-compatibility/2006">
        <mc:Choice xmlns:p14="http://schemas.microsoft.com/office/powerpoint/2010/main" Requires="p14">
          <p:contentPart p14:bwMode="auto" r:id="rId85">
            <p14:nvContentPartPr>
              <p14:cNvPr id="1053785" name=""/>
              <p14:cNvContentPartPr/>
              <p14:nvPr/>
            </p14:nvContentPartPr>
            <p14:xfrm>
              <a:off x="3028585" y="791934"/>
              <a:ext cx="2020459" cy="51520"/>
            </p14:xfrm>
          </p:contentPart>
        </mc:Choice>
        <mc:Fallback>
          <p:sp>
            <p:nvSpPr>
              <p:cNvPr id="1053785" name=""/>
              <p:cNvSpPr/>
              <p:nvPr/>
            </p:nvSpPr>
            <p:spPr>
              <a:xfrm>
                <a:off x="3028585" y="791934"/>
                <a:ext cx="2020459" cy="51520"/>
              </a:xfrm>
            </p:spPr>
          </p:sp>
        </mc:Fallback>
      </mc:AlternateContent>
      <mc:AlternateContent xmlns:mc="http://schemas.openxmlformats.org/markup-compatibility/2006">
        <mc:Choice xmlns:p14="http://schemas.microsoft.com/office/powerpoint/2010/main" Requires="p14">
          <p:contentPart p14:bwMode="auto" r:id="rId86">
            <p14:nvContentPartPr>
              <p14:cNvPr id="1053786" name=""/>
              <p14:cNvContentPartPr/>
              <p14:nvPr/>
            </p14:nvContentPartPr>
            <p14:xfrm>
              <a:off x="3154531" y="180269"/>
              <a:ext cx="1968584" cy="683891"/>
            </p14:xfrm>
          </p:contentPart>
        </mc:Choice>
        <mc:Fallback>
          <p:sp>
            <p:nvSpPr>
              <p:cNvPr id="1053786" name=""/>
              <p:cNvSpPr/>
              <p:nvPr/>
            </p:nvSpPr>
            <p:spPr>
              <a:xfrm>
                <a:off x="3154531" y="180269"/>
                <a:ext cx="1968584" cy="683891"/>
              </a:xfrm>
            </p:spPr>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52298" name="Rectangle 3"/>
          <p:cNvSpPr>
            <a:spLocks noChangeAspect="1" noMove="1" noResize="1" noRot="1" noAdjustHandles="1" noEditPoints="1" noChangeArrowheads="1" noChangeShapeType="1" noTextEdit="1"/>
          </p:cNvSpPr>
          <p:nvPr/>
        </p:nvSpPr>
        <p:spPr>
          <a:xfrm>
            <a:off x="516320" y="1709790"/>
            <a:ext cx="7376250" cy="734047"/>
          </a:xfrm>
          <a:prstGeom prst="rect"/>
          <a:blipFill rotWithShape="0">
            <a:blip xmlns:r="http://schemas.openxmlformats.org/officeDocument/2006/relationships" r:embed="rId1"/>
            <a:stretch>
              <a:fillRect/>
            </a:stretch>
          </a:blipFill>
          <a:ln>
            <a:solidFill>
              <a:schemeClr val="tx1"/>
            </a:solidFill>
          </a:ln>
        </p:spPr>
        <p:txBody>
          <a:bodyPr/>
          <a:p>
            <a:r>
              <a:rPr lang="en-US">
                <a:noFill/>
              </a:rPr>
              <a:t> </a:t>
            </a:r>
          </a:p>
        </p:txBody>
      </p:sp>
      <p:sp>
        <p:nvSpPr>
          <p:cNvPr id="1052299" name="ZoneTexte 4"/>
          <p:cNvSpPr txBox="1">
            <a:spLocks noChangeAspect="1" noMove="1" noResize="1" noRot="1" noAdjustHandles="1" noEditPoints="1" noChangeArrowheads="1" noChangeShapeType="1" noTextEdit="1"/>
          </p:cNvSpPr>
          <p:nvPr/>
        </p:nvSpPr>
        <p:spPr>
          <a:xfrm>
            <a:off x="511166" y="768529"/>
            <a:ext cx="4393447" cy="846514"/>
          </a:xfrm>
          <a:prstGeom prst="rect"/>
          <a:blipFill rotWithShape="0">
            <a:blip xmlns:r="http://schemas.openxmlformats.org/officeDocument/2006/relationships" r:embed="rId2"/>
            <a:stretch>
              <a:fillRect b="-5674"/>
            </a:stretch>
          </a:blipFill>
          <a:ln>
            <a:solidFill>
              <a:schemeClr val="tx1"/>
            </a:solidFill>
          </a:ln>
        </p:spPr>
        <p:txBody>
          <a:bodyPr/>
          <a:p>
            <a:r>
              <a:rPr lang="en-US">
                <a:noFill/>
              </a:rPr>
              <a:t> </a:t>
            </a:r>
          </a:p>
        </p:txBody>
      </p:sp>
      <p:grpSp>
        <p:nvGrpSpPr>
          <p:cNvPr id="135" name="Groupe 5"/>
          <p:cNvGrpSpPr/>
          <p:nvPr/>
        </p:nvGrpSpPr>
        <p:grpSpPr>
          <a:xfrm>
            <a:off x="6797862" y="477563"/>
            <a:ext cx="4957855" cy="4885963"/>
            <a:chOff x="6259915" y="928090"/>
            <a:chExt cx="4957855" cy="4885963"/>
          </a:xfrm>
        </p:grpSpPr>
        <p:cxnSp>
          <p:nvCxnSpPr>
            <p:cNvPr id="3145914" name="Connecteur droit 6"/>
            <p:cNvCxnSpPr>
              <a:cxnSpLocks/>
            </p:cNvCxnSpPr>
            <p:nvPr/>
          </p:nvCxnSpPr>
          <p:spPr>
            <a:xfrm flipV="1">
              <a:off x="9311955" y="2776424"/>
              <a:ext cx="21577" cy="2299994"/>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2300" name="ZoneTexte 7"/>
            <p:cNvSpPr txBox="1">
              <a:spLocks noChangeAspect="1" noMove="1" noResize="1" noRot="1" noAdjustHandles="1" noEditPoints="1" noChangeArrowheads="1" noChangeShapeType="1" noTextEdit="1"/>
            </p:cNvSpPr>
            <p:nvPr/>
          </p:nvSpPr>
          <p:spPr>
            <a:xfrm>
              <a:off x="6615999" y="928090"/>
              <a:ext cx="1408060" cy="523219"/>
            </a:xfrm>
            <a:prstGeom prst="rect"/>
            <a:blipFill rotWithShape="0">
              <a:blip xmlns:r="http://schemas.openxmlformats.org/officeDocument/2006/relationships" r:embed="rId3"/>
              <a:stretch>
                <a:fillRect/>
              </a:stretch>
            </a:blipFill>
          </p:spPr>
          <p:txBody>
            <a:bodyPr/>
            <a:p>
              <a:r>
                <a:rPr lang="en-US">
                  <a:noFill/>
                </a:rPr>
                <a:t> </a:t>
              </a:r>
            </a:p>
          </p:txBody>
        </p:sp>
        <p:cxnSp>
          <p:nvCxnSpPr>
            <p:cNvPr id="3145915" name="Connecteur droit avec flèche 8"/>
            <p:cNvCxnSpPr>
              <a:cxnSpLocks/>
            </p:cNvCxnSpPr>
            <p:nvPr/>
          </p:nvCxnSpPr>
          <p:spPr>
            <a:xfrm flipV="1">
              <a:off x="8229713" y="928090"/>
              <a:ext cx="40604" cy="3412069"/>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16" name="Connecteur droit avec flèche 9"/>
            <p:cNvCxnSpPr>
              <a:cxnSpLocks/>
            </p:cNvCxnSpPr>
            <p:nvPr/>
          </p:nvCxnSpPr>
          <p:spPr>
            <a:xfrm flipH="1">
              <a:off x="6727074" y="4340161"/>
              <a:ext cx="1502639" cy="1282884"/>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17" name="Connecteur droit avec flèche 10"/>
            <p:cNvCxnSpPr>
              <a:cxnSpLocks/>
            </p:cNvCxnSpPr>
            <p:nvPr/>
          </p:nvCxnSpPr>
          <p:spPr>
            <a:xfrm>
              <a:off x="8229713" y="4340159"/>
              <a:ext cx="1978473"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2301" name="ZoneTexte 11"/>
            <p:cNvSpPr txBox="1">
              <a:spLocks noChangeAspect="1" noMove="1" noResize="1" noRot="1" noAdjustHandles="1" noEditPoints="1" noChangeArrowheads="1" noChangeShapeType="1" noTextEdit="1"/>
            </p:cNvSpPr>
            <p:nvPr/>
          </p:nvSpPr>
          <p:spPr>
            <a:xfrm>
              <a:off x="6862257" y="3973776"/>
              <a:ext cx="1408060" cy="523219"/>
            </a:xfrm>
            <a:prstGeom prst="rect"/>
            <a:blipFill rotWithShape="0">
              <a:blip xmlns:r="http://schemas.openxmlformats.org/officeDocument/2006/relationships" r:embed="rId4"/>
              <a:stretch>
                <a:fillRect/>
              </a:stretch>
            </a:blipFill>
          </p:spPr>
          <p:txBody>
            <a:bodyPr/>
            <a:p>
              <a:r>
                <a:rPr lang="en-US">
                  <a:noFill/>
                </a:rPr>
                <a:t> </a:t>
              </a:r>
            </a:p>
          </p:txBody>
        </p:sp>
        <p:sp>
          <p:nvSpPr>
            <p:cNvPr id="1052302" name="ZoneTexte 12"/>
            <p:cNvSpPr txBox="1"/>
            <p:nvPr/>
          </p:nvSpPr>
          <p:spPr>
            <a:xfrm>
              <a:off x="10821578" y="2057801"/>
              <a:ext cx="396192" cy="584775"/>
            </a:xfrm>
            <a:prstGeom prst="rect"/>
            <a:solidFill>
              <a:schemeClr val="accent3">
                <a:lumMod val="40000"/>
                <a:lumOff val="60000"/>
              </a:schemeClr>
            </a:solidFill>
          </p:spPr>
          <p:txBody>
            <a:bodyPr rtlCol="0" wrap="square">
              <a:spAutoFit/>
            </a:bodyPr>
            <a:p>
              <a:r>
                <a:rPr dirty="0" sz="3200" i="1" lang="fr-MA"/>
                <a:t>R</a:t>
              </a:r>
              <a:endParaRPr dirty="0" sz="3200" i="1" lang="en-US"/>
            </a:p>
          </p:txBody>
        </p:sp>
        <p:cxnSp>
          <p:nvCxnSpPr>
            <p:cNvPr id="3145918" name="Connecteur droit avec flèche 13"/>
            <p:cNvCxnSpPr>
              <a:cxnSpLocks/>
            </p:cNvCxnSpPr>
            <p:nvPr/>
          </p:nvCxnSpPr>
          <p:spPr>
            <a:xfrm flipV="1">
              <a:off x="8229713" y="3293926"/>
              <a:ext cx="0" cy="1055123"/>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919" name="Connecteur droit avec flèche 14"/>
            <p:cNvCxnSpPr>
              <a:cxnSpLocks/>
            </p:cNvCxnSpPr>
            <p:nvPr/>
          </p:nvCxnSpPr>
          <p:spPr>
            <a:xfrm flipV="1">
              <a:off x="8229713" y="4340159"/>
              <a:ext cx="989235" cy="2"/>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920" name="Connecteur droit avec flèche 15"/>
            <p:cNvCxnSpPr>
              <a:cxnSpLocks/>
            </p:cNvCxnSpPr>
            <p:nvPr/>
          </p:nvCxnSpPr>
          <p:spPr>
            <a:xfrm flipH="1">
              <a:off x="7559899" y="4314403"/>
              <a:ext cx="682693" cy="594391"/>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2303" name="Rectangle 16"/>
            <p:cNvSpPr>
              <a:spLocks noChangeAspect="1" noMove="1" noResize="1" noRot="1" noAdjustHandles="1" noEditPoints="1" noChangeArrowheads="1" noChangeShapeType="1" noTextEdit="1"/>
            </p:cNvSpPr>
            <p:nvPr/>
          </p:nvSpPr>
          <p:spPr>
            <a:xfrm>
              <a:off x="6756922" y="3004595"/>
              <a:ext cx="1426288" cy="461665"/>
            </a:xfrm>
            <a:prstGeom prst="rect"/>
            <a:blipFill rotWithShape="0">
              <a:blip xmlns:r="http://schemas.openxmlformats.org/officeDocument/2006/relationships" r:embed="rId5"/>
              <a:stretch>
                <a:fillRect/>
              </a:stretch>
            </a:blipFill>
          </p:spPr>
          <p:txBody>
            <a:bodyPr/>
            <a:p>
              <a:r>
                <a:rPr lang="en-US">
                  <a:noFill/>
                </a:rPr>
                <a:t> </a:t>
              </a:r>
            </a:p>
          </p:txBody>
        </p:sp>
        <p:sp>
          <p:nvSpPr>
            <p:cNvPr id="1052304" name="Rectangle 17"/>
            <p:cNvSpPr>
              <a:spLocks noChangeAspect="1" noMove="1" noResize="1" noRot="1" noAdjustHandles="1" noEditPoints="1" noChangeArrowheads="1" noChangeShapeType="1" noTextEdit="1"/>
            </p:cNvSpPr>
            <p:nvPr/>
          </p:nvSpPr>
          <p:spPr>
            <a:xfrm>
              <a:off x="8715448" y="4323283"/>
              <a:ext cx="801366" cy="495520"/>
            </a:xfrm>
            <a:prstGeom prst="rect"/>
            <a:blipFill rotWithShape="0">
              <a:blip xmlns:r="http://schemas.openxmlformats.org/officeDocument/2006/relationships" r:embed="rId6"/>
              <a:stretch>
                <a:fillRect b="-6098"/>
              </a:stretch>
            </a:blipFill>
          </p:spPr>
          <p:txBody>
            <a:bodyPr/>
            <a:p>
              <a:r>
                <a:rPr lang="en-US">
                  <a:noFill/>
                </a:rPr>
                <a:t> </a:t>
              </a:r>
            </a:p>
          </p:txBody>
        </p:sp>
        <p:sp>
          <p:nvSpPr>
            <p:cNvPr id="1052305" name="Rectangle 18"/>
            <p:cNvSpPr>
              <a:spLocks noChangeAspect="1" noMove="1" noResize="1" noRot="1" noAdjustHandles="1" noEditPoints="1" noChangeArrowheads="1" noChangeShapeType="1" noTextEdit="1"/>
            </p:cNvSpPr>
            <p:nvPr/>
          </p:nvSpPr>
          <p:spPr>
            <a:xfrm>
              <a:off x="7198315" y="4825203"/>
              <a:ext cx="1194373" cy="938514"/>
            </a:xfrm>
            <a:prstGeom prst="rect"/>
            <a:blipFill rotWithShape="0">
              <a:blip xmlns:r="http://schemas.openxmlformats.org/officeDocument/2006/relationships" r:embed="rId7"/>
              <a:stretch>
                <a:fillRect/>
              </a:stretch>
            </a:blipFill>
          </p:spPr>
          <p:txBody>
            <a:bodyPr/>
            <a:p>
              <a:r>
                <a:rPr lang="en-US">
                  <a:noFill/>
                </a:rPr>
                <a:t> </a:t>
              </a:r>
            </a:p>
          </p:txBody>
        </p:sp>
        <p:sp>
          <p:nvSpPr>
            <p:cNvPr id="1052306" name="ZoneTexte 19"/>
            <p:cNvSpPr txBox="1">
              <a:spLocks noChangeAspect="1" noMove="1" noResize="1" noRot="1" noAdjustHandles="1" noEditPoints="1" noChangeArrowheads="1" noChangeShapeType="1" noTextEdit="1"/>
            </p:cNvSpPr>
            <p:nvPr/>
          </p:nvSpPr>
          <p:spPr>
            <a:xfrm>
              <a:off x="6259915" y="5290833"/>
              <a:ext cx="602342" cy="523220"/>
            </a:xfrm>
            <a:prstGeom prst="rect"/>
            <a:blipFill rotWithShape="0">
              <a:blip xmlns:r="http://schemas.openxmlformats.org/officeDocument/2006/relationships" r:embed="rId8"/>
              <a:stretch>
                <a:fillRect/>
              </a:stretch>
            </a:blipFill>
          </p:spPr>
          <p:txBody>
            <a:bodyPr/>
            <a:p>
              <a:r>
                <a:rPr lang="en-US">
                  <a:noFill/>
                </a:rPr>
                <a:t> </a:t>
              </a:r>
            </a:p>
          </p:txBody>
        </p:sp>
        <p:sp>
          <p:nvSpPr>
            <p:cNvPr id="1052307" name="ZoneTexte 20"/>
            <p:cNvSpPr txBox="1">
              <a:spLocks noChangeAspect="1" noMove="1" noResize="1" noRot="1" noAdjustHandles="1" noEditPoints="1" noChangeArrowheads="1" noChangeShapeType="1" noTextEdit="1"/>
            </p:cNvSpPr>
            <p:nvPr/>
          </p:nvSpPr>
          <p:spPr>
            <a:xfrm>
              <a:off x="10069918" y="4064376"/>
              <a:ext cx="602342" cy="523220"/>
            </a:xfrm>
            <a:prstGeom prst="rect"/>
            <a:blipFill rotWithShape="0">
              <a:blip xmlns:r="http://schemas.openxmlformats.org/officeDocument/2006/relationships" r:embed="rId9"/>
              <a:stretch>
                <a:fillRect/>
              </a:stretch>
            </a:blipFill>
          </p:spPr>
          <p:txBody>
            <a:bodyPr/>
            <a:p>
              <a:r>
                <a:rPr lang="en-US">
                  <a:noFill/>
                </a:rPr>
                <a:t> </a:t>
              </a:r>
            </a:p>
          </p:txBody>
        </p:sp>
        <p:cxnSp>
          <p:nvCxnSpPr>
            <p:cNvPr id="3145921" name="Connecteur droit avec flèche 21"/>
            <p:cNvCxnSpPr>
              <a:cxnSpLocks/>
            </p:cNvCxnSpPr>
            <p:nvPr/>
          </p:nvCxnSpPr>
          <p:spPr>
            <a:xfrm>
              <a:off x="8244227" y="4310404"/>
              <a:ext cx="974721" cy="1242039"/>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22" name="Connecteur droit avec flèche 22"/>
            <p:cNvCxnSpPr>
              <a:cxnSpLocks/>
            </p:cNvCxnSpPr>
            <p:nvPr/>
          </p:nvCxnSpPr>
          <p:spPr>
            <a:xfrm>
              <a:off x="8244226" y="4334269"/>
              <a:ext cx="497332" cy="600283"/>
            </a:xfrm>
            <a:prstGeom prst="straightConnector1"/>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52308" name="Rectangle 23"/>
            <p:cNvSpPr>
              <a:spLocks noChangeAspect="1" noMove="1" noResize="1" noRot="1" noAdjustHandles="1" noEditPoints="1" noChangeArrowheads="1" noChangeShapeType="1" noTextEdit="1"/>
            </p:cNvSpPr>
            <p:nvPr/>
          </p:nvSpPr>
          <p:spPr>
            <a:xfrm>
              <a:off x="8342863" y="4845585"/>
              <a:ext cx="694357" cy="461665"/>
            </a:xfrm>
            <a:prstGeom prst="rect"/>
            <a:blipFill rotWithShape="0">
              <a:blip xmlns:r="http://schemas.openxmlformats.org/officeDocument/2006/relationships" r:embed="rId10"/>
              <a:stretch>
                <a:fillRect/>
              </a:stretch>
            </a:blipFill>
          </p:spPr>
          <p:txBody>
            <a:bodyPr/>
            <a:p>
              <a:r>
                <a:rPr lang="en-US">
                  <a:noFill/>
                </a:rPr>
                <a:t> </a:t>
              </a:r>
            </a:p>
          </p:txBody>
        </p:sp>
        <p:cxnSp>
          <p:nvCxnSpPr>
            <p:cNvPr id="3145923" name="Connecteur droit avec flèche 24"/>
            <p:cNvCxnSpPr>
              <a:cxnSpLocks/>
            </p:cNvCxnSpPr>
            <p:nvPr/>
          </p:nvCxnSpPr>
          <p:spPr>
            <a:xfrm flipV="1">
              <a:off x="8236973" y="3302661"/>
              <a:ext cx="1672287" cy="100049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924" name="Connecteur droit avec flèche 25"/>
            <p:cNvCxnSpPr>
              <a:cxnSpLocks/>
              <a:endCxn id="1052309" idx="2"/>
            </p:cNvCxnSpPr>
            <p:nvPr/>
          </p:nvCxnSpPr>
          <p:spPr>
            <a:xfrm flipV="1">
              <a:off x="8236972" y="3854785"/>
              <a:ext cx="689782" cy="472231"/>
            </a:xfrm>
            <a:prstGeom prst="straightConnector1"/>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52309" name="Rectangle 26"/>
            <p:cNvSpPr>
              <a:spLocks noChangeAspect="1" noMove="1" noResize="1" noRot="1" noAdjustHandles="1" noEditPoints="1" noChangeArrowheads="1" noChangeShapeType="1" noTextEdit="1"/>
            </p:cNvSpPr>
            <p:nvPr/>
          </p:nvSpPr>
          <p:spPr>
            <a:xfrm>
              <a:off x="8577171" y="3359265"/>
              <a:ext cx="699166" cy="495520"/>
            </a:xfrm>
            <a:prstGeom prst="rect"/>
            <a:blipFill rotWithShape="0">
              <a:blip xmlns:r="http://schemas.openxmlformats.org/officeDocument/2006/relationships" r:embed="rId11"/>
              <a:stretch>
                <a:fillRect b="-8642"/>
              </a:stretch>
            </a:blipFill>
          </p:spPr>
          <p:txBody>
            <a:bodyPr/>
            <a:p>
              <a:r>
                <a:rPr lang="en-US">
                  <a:noFill/>
                </a:rPr>
                <a:t> </a:t>
              </a:r>
            </a:p>
          </p:txBody>
        </p:sp>
        <p:sp>
          <p:nvSpPr>
            <p:cNvPr id="1052310" name="ZoneTexte 27"/>
            <p:cNvSpPr txBox="1">
              <a:spLocks noChangeAspect="1" noMove="1" noResize="1" noRot="1" noAdjustHandles="1" noEditPoints="1" noChangeArrowheads="1" noChangeShapeType="1" noTextEdit="1"/>
            </p:cNvSpPr>
            <p:nvPr/>
          </p:nvSpPr>
          <p:spPr>
            <a:xfrm>
              <a:off x="8608876" y="5275806"/>
              <a:ext cx="602342" cy="523220"/>
            </a:xfrm>
            <a:prstGeom prst="rect"/>
            <a:blipFill rotWithShape="0">
              <a:blip xmlns:r="http://schemas.openxmlformats.org/officeDocument/2006/relationships" r:embed="rId12"/>
              <a:stretch>
                <a:fillRect/>
              </a:stretch>
            </a:blipFill>
          </p:spPr>
          <p:txBody>
            <a:bodyPr/>
            <a:p>
              <a:r>
                <a:rPr lang="en-US">
                  <a:noFill/>
                </a:rPr>
                <a:t> </a:t>
              </a:r>
            </a:p>
          </p:txBody>
        </p:sp>
        <p:sp>
          <p:nvSpPr>
            <p:cNvPr id="1052311" name="Arc 28"/>
            <p:cNvSpPr/>
            <p:nvPr/>
          </p:nvSpPr>
          <p:spPr>
            <a:xfrm>
              <a:off x="7877242" y="1216788"/>
              <a:ext cx="812800" cy="311602"/>
            </a:xfrm>
            <a:prstGeom prst="arc">
              <a:avLst>
                <a:gd name="adj1" fmla="val 448291"/>
                <a:gd name="adj2" fmla="val 19630574"/>
              </a:avLst>
            </a:prstGeom>
            <a:ln w="57150">
              <a:solidFill>
                <a:schemeClr val="accent1">
                  <a:lumMod val="50000"/>
                </a:schemeClr>
              </a:solidFill>
              <a:headEnd type="stealth"/>
            </a:ln>
          </p:spPr>
          <p:style>
            <a:lnRef idx="1">
              <a:schemeClr val="accent1"/>
            </a:lnRef>
            <a:fillRef idx="0">
              <a:schemeClr val="accent1"/>
            </a:fillRef>
            <a:effectRef idx="0">
              <a:schemeClr val="accent1"/>
            </a:effectRef>
            <a:fontRef idx="minor">
              <a:schemeClr val="tx1"/>
            </a:fontRef>
          </p:style>
          <p:txBody>
            <a:bodyPr anchor="ctr" rtlCol="0"/>
            <a:p>
              <a:pPr algn="ctr"/>
              <a:endParaRPr lang="en-US">
                <a:solidFill>
                  <a:schemeClr val="accent5">
                    <a:lumMod val="50000"/>
                  </a:schemeClr>
                </a:solidFill>
              </a:endParaRPr>
            </a:p>
          </p:txBody>
        </p:sp>
        <p:sp>
          <p:nvSpPr>
            <p:cNvPr id="1052312" name="ZoneTexte 29"/>
            <p:cNvSpPr txBox="1">
              <a:spLocks noChangeAspect="1" noMove="1" noResize="1" noRot="1" noAdjustHandles="1" noEditPoints="1" noChangeArrowheads="1" noChangeShapeType="1" noTextEdit="1"/>
            </p:cNvSpPr>
            <p:nvPr/>
          </p:nvSpPr>
          <p:spPr>
            <a:xfrm>
              <a:off x="9851668" y="3055225"/>
              <a:ext cx="602342" cy="523220"/>
            </a:xfrm>
            <a:prstGeom prst="rect"/>
            <a:blipFill rotWithShape="0">
              <a:blip xmlns:r="http://schemas.openxmlformats.org/officeDocument/2006/relationships" r:embed="rId13"/>
              <a:stretch>
                <a:fillRect/>
              </a:stretch>
            </a:blipFill>
          </p:spPr>
          <p:txBody>
            <a:bodyPr/>
            <a:p>
              <a:r>
                <a:rPr lang="en-US">
                  <a:noFill/>
                </a:rPr>
                <a:t> </a:t>
              </a:r>
            </a:p>
          </p:txBody>
        </p:sp>
        <p:sp>
          <p:nvSpPr>
            <p:cNvPr id="1052313" name="Rectangle 30"/>
            <p:cNvSpPr>
              <a:spLocks noChangeAspect="1" noMove="1" noResize="1" noRot="1" noAdjustHandles="1" noEditPoints="1" noChangeArrowheads="1" noChangeShapeType="1" noTextEdit="1"/>
            </p:cNvSpPr>
            <p:nvPr/>
          </p:nvSpPr>
          <p:spPr>
            <a:xfrm>
              <a:off x="8711571" y="946474"/>
              <a:ext cx="2506199" cy="685059"/>
            </a:xfrm>
            <a:prstGeom prst="rect"/>
            <a:blipFill rotWithShape="0">
              <a:blip xmlns:r="http://schemas.openxmlformats.org/officeDocument/2006/relationships" r:embed="rId14"/>
              <a:stretch>
                <a:fillRect/>
              </a:stretch>
            </a:blipFill>
          </p:spPr>
          <p:txBody>
            <a:bodyPr/>
            <a:p>
              <a:r>
                <a:rPr lang="en-US">
                  <a:noFill/>
                </a:rPr>
                <a:t> </a:t>
              </a:r>
            </a:p>
          </p:txBody>
        </p:sp>
        <p:sp>
          <p:nvSpPr>
            <p:cNvPr id="1052314" name="Organigramme : Connecteur 31"/>
            <p:cNvSpPr/>
            <p:nvPr/>
          </p:nvSpPr>
          <p:spPr>
            <a:xfrm>
              <a:off x="9298559" y="2733392"/>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sp>
          <p:nvSpPr>
            <p:cNvPr id="1052315" name="Organigramme : Connecteur 32"/>
            <p:cNvSpPr/>
            <p:nvPr/>
          </p:nvSpPr>
          <p:spPr>
            <a:xfrm>
              <a:off x="8201713" y="1997149"/>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sp>
          <p:nvSpPr>
            <p:cNvPr id="1052316" name="ZoneTexte 33"/>
            <p:cNvSpPr txBox="1"/>
            <p:nvPr/>
          </p:nvSpPr>
          <p:spPr>
            <a:xfrm>
              <a:off x="9378278" y="2532370"/>
              <a:ext cx="498855" cy="523220"/>
            </a:xfrm>
            <a:prstGeom prst="rect"/>
            <a:noFill/>
          </p:spPr>
          <p:txBody>
            <a:bodyPr rtlCol="0" wrap="none">
              <a:spAutoFit/>
            </a:bodyPr>
            <a:p>
              <a:r>
                <a:rPr b="1" dirty="0" sz="2800" lang="fr-MA"/>
                <a:t>M</a:t>
              </a:r>
              <a:endParaRPr b="1" dirty="0" sz="2800" lang="en-US"/>
            </a:p>
          </p:txBody>
        </p:sp>
        <p:sp>
          <p:nvSpPr>
            <p:cNvPr id="1052317" name="ZoneTexte 34"/>
            <p:cNvSpPr txBox="1"/>
            <p:nvPr/>
          </p:nvSpPr>
          <p:spPr>
            <a:xfrm>
              <a:off x="8743339" y="1735539"/>
              <a:ext cx="436879" cy="510540"/>
            </a:xfrm>
            <a:prstGeom prst="rect"/>
            <a:noFill/>
          </p:spPr>
          <p:txBody>
            <a:bodyPr rtlCol="0" wrap="none">
              <a:spAutoFit/>
            </a:bodyPr>
            <a:p>
              <a:r>
                <a:rPr b="1" dirty="0" sz="2800" lang="fr-MA"/>
                <a:t>H</a:t>
              </a:r>
              <a:endParaRPr b="1" dirty="0" sz="2800" lang="en-US"/>
            </a:p>
          </p:txBody>
        </p:sp>
        <p:cxnSp>
          <p:nvCxnSpPr>
            <p:cNvPr id="3145925" name="Connecteur droit 35"/>
            <p:cNvCxnSpPr>
              <a:cxnSpLocks/>
              <a:endCxn id="1052316" idx="1"/>
            </p:cNvCxnSpPr>
            <p:nvPr/>
          </p:nvCxnSpPr>
          <p:spPr>
            <a:xfrm>
              <a:off x="8268168" y="2057801"/>
              <a:ext cx="1110110" cy="736179"/>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2318" name="ZoneTexte 36"/>
            <p:cNvSpPr txBox="1"/>
            <p:nvPr/>
          </p:nvSpPr>
          <p:spPr>
            <a:xfrm>
              <a:off x="9375602" y="4920013"/>
              <a:ext cx="411480" cy="510540"/>
            </a:xfrm>
            <a:prstGeom prst="rect"/>
            <a:noFill/>
          </p:spPr>
          <p:txBody>
            <a:bodyPr rtlCol="0" wrap="none">
              <a:spAutoFit/>
            </a:bodyPr>
            <a:p>
              <a:r>
                <a:rPr b="1" dirty="0" sz="2800" lang="fr-MA"/>
                <a:t>P</a:t>
              </a:r>
              <a:endParaRPr b="1" dirty="0" sz="2800" lang="en-US"/>
            </a:p>
          </p:txBody>
        </p:sp>
        <p:sp>
          <p:nvSpPr>
            <p:cNvPr id="1052319" name="Organigramme : Connecteur 37"/>
            <p:cNvSpPr/>
            <p:nvPr/>
          </p:nvSpPr>
          <p:spPr>
            <a:xfrm>
              <a:off x="9269473" y="5061039"/>
              <a:ext cx="95249" cy="81669"/>
            </a:xfrm>
            <a:prstGeom prst="flowChartConnector"/>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sz="2400" lang="en-US"/>
            </a:p>
          </p:txBody>
        </p:sp>
      </p:grpSp>
      <p:sp>
        <p:nvSpPr>
          <p:cNvPr id="1052320" name="ZoneTexte 38"/>
          <p:cNvSpPr txBox="1"/>
          <p:nvPr/>
        </p:nvSpPr>
        <p:spPr>
          <a:xfrm>
            <a:off x="511166" y="260138"/>
            <a:ext cx="855980" cy="447040"/>
          </a:xfrm>
          <a:prstGeom prst="rect"/>
          <a:noFill/>
        </p:spPr>
        <p:txBody>
          <a:bodyPr rtlCol="0" wrap="none">
            <a:spAutoFit/>
          </a:bodyPr>
          <a:p>
            <a:r>
              <a:rPr dirty="0" sz="2400" lang="fr-MA"/>
              <a:t>Avec</a:t>
            </a:r>
            <a:endParaRPr dirty="0" sz="2400" lang="en-US"/>
          </a:p>
        </p:txBody>
      </p:sp>
      <p:sp>
        <p:nvSpPr>
          <p:cNvPr id="1052321" name="Rectangle 39"/>
          <p:cNvSpPr>
            <a:spLocks noChangeAspect="1" noMove="1" noResize="1" noRot="1" noAdjustHandles="1" noEditPoints="1" noChangeArrowheads="1" noChangeShapeType="1" noTextEdit="1"/>
          </p:cNvSpPr>
          <p:nvPr/>
        </p:nvSpPr>
        <p:spPr>
          <a:xfrm>
            <a:off x="511166" y="2860505"/>
            <a:ext cx="4659930" cy="1209627"/>
          </a:xfrm>
          <a:prstGeom prst="rect"/>
          <a:blipFill rotWithShape="0">
            <a:blip xmlns:r="http://schemas.openxmlformats.org/officeDocument/2006/relationships" r:embed="rId15"/>
            <a:stretch>
              <a:fillRect/>
            </a:stretch>
          </a:blipFill>
          <a:ln>
            <a:solidFill>
              <a:schemeClr val="tx1"/>
            </a:solidFill>
          </a:ln>
        </p:spPr>
        <p:txBody>
          <a:bodyPr/>
          <a:p>
            <a:r>
              <a:rPr lang="en-US">
                <a:noFill/>
              </a:rPr>
              <a:t> </a:t>
            </a:r>
          </a:p>
        </p:txBody>
      </p:sp>
      <p:sp>
        <p:nvSpPr>
          <p:cNvPr id="1052322" name="Rectangle 40"/>
          <p:cNvSpPr>
            <a:spLocks noChangeAspect="1" noMove="1" noResize="1" noRot="1" noAdjustHandles="1" noEditPoints="1" noChangeArrowheads="1" noChangeShapeType="1" noTextEdit="1"/>
          </p:cNvSpPr>
          <p:nvPr/>
        </p:nvSpPr>
        <p:spPr>
          <a:xfrm>
            <a:off x="382051" y="5445747"/>
            <a:ext cx="11864017" cy="914866"/>
          </a:xfrm>
          <a:prstGeom prst="rect"/>
          <a:blipFill rotWithShape="0">
            <a:blip xmlns:r="http://schemas.openxmlformats.org/officeDocument/2006/relationships" r:embed="rId16"/>
            <a:stretch>
              <a:fillRect/>
            </a:stretch>
          </a:blipFill>
          <a:ln>
            <a:solidFill>
              <a:schemeClr val="tx1"/>
            </a:solidFill>
          </a:ln>
        </p:spPr>
        <p:txBody>
          <a:bodyPr/>
          <a:p>
            <a:r>
              <a:rPr lang="en-US">
                <a:noFill/>
              </a:rPr>
              <a:t> </a:t>
            </a:r>
          </a:p>
        </p:txBody>
      </p:sp>
      <p:cxnSp>
        <p:nvCxnSpPr>
          <p:cNvPr id="3145926" name="Connecteur droit 41"/>
          <p:cNvCxnSpPr>
            <a:cxnSpLocks/>
            <a:endCxn id="1052319" idx="2"/>
          </p:cNvCxnSpPr>
          <p:nvPr/>
        </p:nvCxnSpPr>
        <p:spPr>
          <a:xfrm>
            <a:off x="8765330" y="3858929"/>
            <a:ext cx="1042090" cy="792418"/>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7">
            <p14:nvContentPartPr>
              <p14:cNvPr id="1052323" name=""/>
              <p14:cNvContentPartPr/>
              <p14:nvPr/>
            </p14:nvContentPartPr>
            <p14:xfrm>
              <a:off x="6398933" y="2087059"/>
              <a:ext cx="267100" cy="48979"/>
            </p14:xfrm>
          </p:contentPart>
        </mc:Choice>
        <mc:Fallback>
          <p:sp>
            <p:nvSpPr>
              <p:cNvPr id="1052323" name=""/>
              <p:cNvSpPr/>
              <p:nvPr/>
            </p:nvSpPr>
            <p:spPr>
              <a:xfrm>
                <a:off x="6398933" y="2087059"/>
                <a:ext cx="267100" cy="48979"/>
              </a:xfrm>
            </p:spPr>
          </p:sp>
        </mc:Fallback>
      </mc:AlternateContent>
      <mc:AlternateContent xmlns:mc="http://schemas.openxmlformats.org/markup-compatibility/2006">
        <mc:Choice xmlns:p14="http://schemas.microsoft.com/office/powerpoint/2010/main" Requires="p14">
          <p:contentPart p14:bwMode="auto" r:id="rId18">
            <p14:nvContentPartPr>
              <p14:cNvPr id="1053771" name=""/>
              <p14:cNvContentPartPr/>
              <p14:nvPr/>
            </p14:nvContentPartPr>
            <p14:xfrm>
              <a:off x="6375186" y="2093138"/>
              <a:ext cx="286166" cy="36010"/>
            </p14:xfrm>
          </p:contentPart>
        </mc:Choice>
        <mc:Fallback>
          <p:sp>
            <p:nvSpPr>
              <p:cNvPr id="1053771" name=""/>
              <p:cNvSpPr/>
              <p:nvPr/>
            </p:nvSpPr>
            <p:spPr>
              <a:xfrm>
                <a:off x="6375186" y="2093138"/>
                <a:ext cx="286166" cy="36010"/>
              </a:xfrm>
            </p:spPr>
          </p:sp>
        </mc:Fallback>
      </mc:AlternateContent>
      <mc:AlternateContent xmlns:mc="http://schemas.openxmlformats.org/markup-compatibility/2006">
        <mc:Choice xmlns:p14="http://schemas.microsoft.com/office/powerpoint/2010/main" Requires="p14">
          <p:contentPart p14:bwMode="auto" r:id="rId19">
            <p14:nvContentPartPr>
              <p14:cNvPr id="1053772" name=""/>
              <p14:cNvContentPartPr/>
              <p14:nvPr/>
            </p14:nvContentPartPr>
            <p14:xfrm>
              <a:off x="9808309" y="2305955"/>
              <a:ext cx="555054" cy="365682"/>
            </p14:xfrm>
          </p:contentPart>
        </mc:Choice>
        <mc:Fallback>
          <p:sp>
            <p:nvSpPr>
              <p:cNvPr id="1053772" name=""/>
              <p:cNvSpPr/>
              <p:nvPr/>
            </p:nvSpPr>
            <p:spPr>
              <a:xfrm>
                <a:off x="9808309" y="2305955"/>
                <a:ext cx="555054" cy="365682"/>
              </a:xfrm>
            </p:spPr>
          </p:sp>
        </mc:Fallback>
      </mc:AlternateContent>
      <mc:AlternateContent xmlns:mc="http://schemas.openxmlformats.org/markup-compatibility/2006">
        <mc:Choice xmlns:p14="http://schemas.microsoft.com/office/powerpoint/2010/main" Requires="p14">
          <p:contentPart p14:bwMode="auto" r:id="rId20">
            <p14:nvContentPartPr>
              <p14:cNvPr id="1053773" name=""/>
              <p14:cNvContentPartPr/>
              <p14:nvPr/>
            </p14:nvContentPartPr>
            <p14:xfrm>
              <a:off x="10216277" y="2566813"/>
              <a:ext cx="154612" cy="151740"/>
            </p14:xfrm>
          </p:contentPart>
        </mc:Choice>
        <mc:Fallback>
          <p:sp>
            <p:nvSpPr>
              <p:cNvPr id="1053773" name=""/>
              <p:cNvSpPr/>
              <p:nvPr/>
            </p:nvSpPr>
            <p:spPr>
              <a:xfrm>
                <a:off x="10216277" y="2566813"/>
                <a:ext cx="154612" cy="151740"/>
              </a:xfrm>
            </p:spPr>
          </p:sp>
        </mc:Fallback>
      </mc:AlternateContent>
      <mc:AlternateContent xmlns:mc="http://schemas.openxmlformats.org/markup-compatibility/2006">
        <mc:Choice xmlns:p14="http://schemas.microsoft.com/office/powerpoint/2010/main" Requires="p14">
          <p:contentPart p14:bwMode="auto" r:id="rId21">
            <p14:nvContentPartPr>
              <p14:cNvPr id="1053774" name=""/>
              <p14:cNvContentPartPr/>
              <p14:nvPr/>
            </p14:nvContentPartPr>
            <p14:xfrm>
              <a:off x="6146420" y="1558900"/>
              <a:ext cx="203855" cy="15360"/>
            </p14:xfrm>
          </p:contentPart>
        </mc:Choice>
        <mc:Fallback>
          <p:sp>
            <p:nvSpPr>
              <p:cNvPr id="1053774" name=""/>
              <p:cNvSpPr/>
              <p:nvPr/>
            </p:nvSpPr>
            <p:spPr>
              <a:xfrm>
                <a:off x="6146420" y="1558900"/>
                <a:ext cx="203855" cy="15360"/>
              </a:xfrm>
            </p:spPr>
          </p:sp>
        </mc:Fallback>
      </mc:AlternateContent>
      <mc:AlternateContent xmlns:mc="http://schemas.openxmlformats.org/markup-compatibility/2006">
        <mc:Choice xmlns:p14="http://schemas.microsoft.com/office/powerpoint/2010/main" Requires="p14">
          <p:contentPart p14:bwMode="auto" r:id="rId22">
            <p14:nvContentPartPr>
              <p14:cNvPr id="1053775" name=""/>
              <p14:cNvContentPartPr/>
              <p14:nvPr/>
            </p14:nvContentPartPr>
            <p14:xfrm>
              <a:off x="6168041" y="1654361"/>
              <a:ext cx="204662" cy="7266"/>
            </p14:xfrm>
          </p:contentPart>
        </mc:Choice>
        <mc:Fallback>
          <p:sp>
            <p:nvSpPr>
              <p:cNvPr id="1053775" name=""/>
              <p:cNvSpPr/>
              <p:nvPr/>
            </p:nvSpPr>
            <p:spPr>
              <a:xfrm>
                <a:off x="6168041" y="1654361"/>
                <a:ext cx="204662" cy="7266"/>
              </a:xfrm>
            </p:spPr>
          </p:sp>
        </mc:Fallback>
      </mc:AlternateContent>
      <mc:AlternateContent xmlns:mc="http://schemas.openxmlformats.org/markup-compatibility/2006">
        <mc:Choice xmlns:p14="http://schemas.microsoft.com/office/powerpoint/2010/main" Requires="p14">
          <p:contentPart p14:bwMode="auto" r:id="rId23">
            <p14:nvContentPartPr>
              <p14:cNvPr id="1053776" name=""/>
              <p14:cNvContentPartPr/>
              <p14:nvPr/>
            </p14:nvContentPartPr>
            <p14:xfrm>
              <a:off x="6453967" y="1603300"/>
              <a:ext cx="100162" cy="7197"/>
            </p14:xfrm>
          </p:contentPart>
        </mc:Choice>
        <mc:Fallback>
          <p:sp>
            <p:nvSpPr>
              <p:cNvPr id="1053776" name=""/>
              <p:cNvSpPr/>
              <p:nvPr/>
            </p:nvSpPr>
            <p:spPr>
              <a:xfrm>
                <a:off x="6453967" y="1603300"/>
                <a:ext cx="100162" cy="7197"/>
              </a:xfrm>
            </p:spPr>
          </p:sp>
        </mc:Fallback>
      </mc:AlternateContent>
      <mc:AlternateContent xmlns:mc="http://schemas.openxmlformats.org/markup-compatibility/2006">
        <mc:Choice xmlns:p14="http://schemas.microsoft.com/office/powerpoint/2010/main" Requires="p14">
          <p:contentPart p14:bwMode="auto" r:id="rId24">
            <p14:nvContentPartPr>
              <p14:cNvPr id="1053777" name=""/>
              <p14:cNvContentPartPr/>
              <p14:nvPr/>
            </p14:nvContentPartPr>
            <p14:xfrm>
              <a:off x="6662812" y="1487391"/>
              <a:ext cx="259756" cy="147282"/>
            </p14:xfrm>
          </p:contentPart>
        </mc:Choice>
        <mc:Fallback>
          <p:sp>
            <p:nvSpPr>
              <p:cNvPr id="1053777" name=""/>
              <p:cNvSpPr/>
              <p:nvPr/>
            </p:nvSpPr>
            <p:spPr>
              <a:xfrm>
                <a:off x="6662812" y="1487391"/>
                <a:ext cx="259756" cy="147282"/>
              </a:xfrm>
            </p:spPr>
          </p:sp>
        </mc:Fallback>
      </mc:AlternateContent>
      <mc:AlternateContent xmlns:mc="http://schemas.openxmlformats.org/markup-compatibility/2006">
        <mc:Choice xmlns:p14="http://schemas.microsoft.com/office/powerpoint/2010/main" Requires="p14">
          <p:contentPart p14:bwMode="auto" r:id="rId25">
            <p14:nvContentPartPr>
              <p14:cNvPr id="1053778" name=""/>
              <p14:cNvContentPartPr/>
              <p14:nvPr/>
            </p14:nvContentPartPr>
            <p14:xfrm>
              <a:off x="6990521" y="1459485"/>
              <a:ext cx="172240" cy="174219"/>
            </p14:xfrm>
          </p:contentPart>
        </mc:Choice>
        <mc:Fallback>
          <p:sp>
            <p:nvSpPr>
              <p:cNvPr id="1053778" name=""/>
              <p:cNvSpPr/>
              <p:nvPr/>
            </p:nvSpPr>
            <p:spPr>
              <a:xfrm>
                <a:off x="6990521" y="1459485"/>
                <a:ext cx="172240" cy="174219"/>
              </a:xfrm>
            </p:spPr>
          </p:sp>
        </mc:Fallback>
      </mc:AlternateContent>
      <mc:AlternateContent xmlns:mc="http://schemas.openxmlformats.org/markup-compatibility/2006">
        <mc:Choice xmlns:p14="http://schemas.microsoft.com/office/powerpoint/2010/main" Requires="p14">
          <p:contentPart p14:bwMode="auto" r:id="rId26">
            <p14:nvContentPartPr>
              <p14:cNvPr id="1053779" name=""/>
              <p14:cNvContentPartPr/>
              <p14:nvPr/>
            </p14:nvContentPartPr>
            <p14:xfrm>
              <a:off x="7225626" y="1465281"/>
              <a:ext cx="301447" cy="199801"/>
            </p14:xfrm>
          </p:contentPart>
        </mc:Choice>
        <mc:Fallback>
          <p:sp>
            <p:nvSpPr>
              <p:cNvPr id="1053779" name=""/>
              <p:cNvSpPr/>
              <p:nvPr/>
            </p:nvSpPr>
            <p:spPr>
              <a:xfrm>
                <a:off x="7225626" y="1465281"/>
                <a:ext cx="301447" cy="199801"/>
              </a:xfrm>
            </p:spPr>
          </p:sp>
        </mc:Fallback>
      </mc:AlternateContent>
      <mc:AlternateContent xmlns:mc="http://schemas.openxmlformats.org/markup-compatibility/2006">
        <mc:Choice xmlns:p14="http://schemas.microsoft.com/office/powerpoint/2010/main" Requires="p14">
          <p:contentPart p14:bwMode="auto" r:id="rId27">
            <p14:nvContentPartPr>
              <p14:cNvPr id="1053780" name=""/>
              <p14:cNvContentPartPr/>
              <p14:nvPr/>
            </p14:nvContentPartPr>
            <p14:xfrm>
              <a:off x="7255267" y="1377184"/>
              <a:ext cx="201359" cy="3947"/>
            </p14:xfrm>
          </p:contentPart>
        </mc:Choice>
        <mc:Fallback>
          <p:sp>
            <p:nvSpPr>
              <p:cNvPr id="1053780" name=""/>
              <p:cNvSpPr/>
              <p:nvPr/>
            </p:nvSpPr>
            <p:spPr>
              <a:xfrm>
                <a:off x="7255267" y="1377184"/>
                <a:ext cx="201359" cy="3947"/>
              </a:xfrm>
            </p:spPr>
          </p:sp>
        </mc:Fallback>
      </mc:AlternateContent>
      <mc:AlternateContent xmlns:mc="http://schemas.openxmlformats.org/markup-compatibility/2006">
        <mc:Choice xmlns:p14="http://schemas.microsoft.com/office/powerpoint/2010/main" Requires="p14">
          <p:contentPart p14:bwMode="auto" r:id="rId28">
            <p14:nvContentPartPr>
              <p14:cNvPr id="1053781" name=""/>
              <p14:cNvContentPartPr/>
              <p14:nvPr/>
            </p14:nvContentPartPr>
            <p14:xfrm>
              <a:off x="7421486" y="1342690"/>
              <a:ext cx="69408" cy="136247"/>
            </p14:xfrm>
          </p:contentPart>
        </mc:Choice>
        <mc:Fallback>
          <p:sp>
            <p:nvSpPr>
              <p:cNvPr id="1053781" name=""/>
              <p:cNvSpPr/>
              <p:nvPr/>
            </p:nvSpPr>
            <p:spPr>
              <a:xfrm>
                <a:off x="7421486" y="1342690"/>
                <a:ext cx="69408" cy="136247"/>
              </a:xfrm>
            </p:spPr>
          </p:sp>
        </mc:Fallback>
      </mc:AlternateContent>
      <mc:AlternateContent xmlns:mc="http://schemas.openxmlformats.org/markup-compatibility/2006">
        <mc:Choice xmlns:p14="http://schemas.microsoft.com/office/powerpoint/2010/main" Requires="p14">
          <p:contentPart p14:bwMode="auto" r:id="rId29">
            <p14:nvContentPartPr>
              <p14:cNvPr id="1053782" name=""/>
              <p14:cNvContentPartPr/>
              <p14:nvPr/>
            </p14:nvContentPartPr>
            <p14:xfrm>
              <a:off x="6861677" y="1330051"/>
              <a:ext cx="131336" cy="122692"/>
            </p14:xfrm>
          </p:contentPart>
        </mc:Choice>
        <mc:Fallback>
          <p:sp>
            <p:nvSpPr>
              <p:cNvPr id="1053782" name=""/>
              <p:cNvSpPr/>
              <p:nvPr/>
            </p:nvSpPr>
            <p:spPr>
              <a:xfrm>
                <a:off x="6861677" y="1330051"/>
                <a:ext cx="131336" cy="122692"/>
              </a:xfrm>
            </p:spPr>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3787" name=""/>
              <p14:cNvContentPartPr/>
              <p14:nvPr/>
            </p14:nvContentPartPr>
            <p14:xfrm>
              <a:off x="475695" y="524374"/>
              <a:ext cx="250034" cy="351590"/>
            </p14:xfrm>
          </p:contentPart>
        </mc:Choice>
        <mc:Fallback>
          <p:sp>
            <p:nvSpPr>
              <p:cNvPr id="1053787" name=""/>
              <p:cNvSpPr/>
              <p:nvPr/>
            </p:nvSpPr>
            <p:spPr>
              <a:xfrm>
                <a:off x="475695" y="524374"/>
                <a:ext cx="250034" cy="351590"/>
              </a:xfrm>
            </p:spPr>
          </p:sp>
        </mc:Fallback>
      </mc:AlternateContent>
      <mc:AlternateContent xmlns:mc="http://schemas.openxmlformats.org/markup-compatibility/2006">
        <mc:Choice xmlns:p14="http://schemas.microsoft.com/office/powerpoint/2010/main" Requires="p14">
          <p:contentPart p14:bwMode="auto" r:id="rId2">
            <p14:nvContentPartPr>
              <p14:cNvPr id="1053788" name=""/>
              <p14:cNvContentPartPr/>
              <p14:nvPr/>
            </p14:nvContentPartPr>
            <p14:xfrm>
              <a:off x="642776" y="538522"/>
              <a:ext cx="82953" cy="338276"/>
            </p14:xfrm>
          </p:contentPart>
        </mc:Choice>
        <mc:Fallback>
          <p:sp>
            <p:nvSpPr>
              <p:cNvPr id="1053788" name=""/>
              <p:cNvSpPr/>
              <p:nvPr/>
            </p:nvSpPr>
            <p:spPr>
              <a:xfrm>
                <a:off x="642776" y="538522"/>
                <a:ext cx="82953" cy="338276"/>
              </a:xfrm>
            </p:spPr>
          </p:sp>
        </mc:Fallback>
      </mc:AlternateContent>
      <mc:AlternateContent xmlns:mc="http://schemas.openxmlformats.org/markup-compatibility/2006">
        <mc:Choice xmlns:p14="http://schemas.microsoft.com/office/powerpoint/2010/main" Requires="p14">
          <p:contentPart p14:bwMode="auto" r:id="rId3">
            <p14:nvContentPartPr>
              <p14:cNvPr id="1053789" name=""/>
              <p14:cNvContentPartPr/>
              <p14:nvPr/>
            </p14:nvContentPartPr>
            <p14:xfrm>
              <a:off x="714139" y="752857"/>
              <a:ext cx="154331" cy="239141"/>
            </p14:xfrm>
          </p:contentPart>
        </mc:Choice>
        <mc:Fallback>
          <p:sp>
            <p:nvSpPr>
              <p:cNvPr id="1053789" name=""/>
              <p:cNvSpPr/>
              <p:nvPr/>
            </p:nvSpPr>
            <p:spPr>
              <a:xfrm>
                <a:off x="714139" y="752857"/>
                <a:ext cx="154331" cy="239141"/>
              </a:xfrm>
            </p:spPr>
          </p:sp>
        </mc:Fallback>
      </mc:AlternateContent>
      <mc:AlternateContent xmlns:mc="http://schemas.openxmlformats.org/markup-compatibility/2006">
        <mc:Choice xmlns:p14="http://schemas.microsoft.com/office/powerpoint/2010/main" Requires="p14">
          <p:contentPart p14:bwMode="auto" r:id="rId4">
            <p14:nvContentPartPr>
              <p14:cNvPr id="1053790" name=""/>
              <p14:cNvContentPartPr/>
              <p14:nvPr/>
            </p14:nvContentPartPr>
            <p14:xfrm>
              <a:off x="554085" y="335659"/>
              <a:ext cx="308717" cy="65111"/>
            </p14:xfrm>
          </p:contentPart>
        </mc:Choice>
        <mc:Fallback>
          <p:sp>
            <p:nvSpPr>
              <p:cNvPr id="1053790" name=""/>
              <p:cNvSpPr/>
              <p:nvPr/>
            </p:nvSpPr>
            <p:spPr>
              <a:xfrm>
                <a:off x="554085" y="335659"/>
                <a:ext cx="308717" cy="65111"/>
              </a:xfrm>
            </p:spPr>
          </p:sp>
        </mc:Fallback>
      </mc:AlternateContent>
      <mc:AlternateContent xmlns:mc="http://schemas.openxmlformats.org/markup-compatibility/2006">
        <mc:Choice xmlns:p14="http://schemas.microsoft.com/office/powerpoint/2010/main" Requires="p14">
          <p:contentPart p14:bwMode="auto" r:id="rId5">
            <p14:nvContentPartPr>
              <p14:cNvPr id="1053791" name=""/>
              <p14:cNvContentPartPr/>
              <p14:nvPr/>
            </p14:nvContentPartPr>
            <p14:xfrm>
              <a:off x="754410" y="306511"/>
              <a:ext cx="185807" cy="195955"/>
            </p14:xfrm>
          </p:contentPart>
        </mc:Choice>
        <mc:Fallback>
          <p:sp>
            <p:nvSpPr>
              <p:cNvPr id="1053791" name=""/>
              <p:cNvSpPr/>
              <p:nvPr/>
            </p:nvSpPr>
            <p:spPr>
              <a:xfrm>
                <a:off x="754410" y="306511"/>
                <a:ext cx="185807" cy="195955"/>
              </a:xfrm>
            </p:spPr>
          </p:sp>
        </mc:Fallback>
      </mc:AlternateContent>
      <mc:AlternateContent xmlns:mc="http://schemas.openxmlformats.org/markup-compatibility/2006">
        <mc:Choice xmlns:p14="http://schemas.microsoft.com/office/powerpoint/2010/main" Requires="p14">
          <p:contentPart p14:bwMode="auto" r:id="rId6">
            <p14:nvContentPartPr>
              <p14:cNvPr id="1053792" name=""/>
              <p14:cNvContentPartPr/>
              <p14:nvPr/>
            </p14:nvContentPartPr>
            <p14:xfrm>
              <a:off x="960555" y="466047"/>
              <a:ext cx="158323" cy="529334"/>
            </p14:xfrm>
          </p:contentPart>
        </mc:Choice>
        <mc:Fallback>
          <p:sp>
            <p:nvSpPr>
              <p:cNvPr id="1053792" name=""/>
              <p:cNvSpPr/>
              <p:nvPr/>
            </p:nvSpPr>
            <p:spPr>
              <a:xfrm>
                <a:off x="960555" y="466047"/>
                <a:ext cx="158323" cy="529334"/>
              </a:xfrm>
            </p:spPr>
          </p:sp>
        </mc:Fallback>
      </mc:AlternateContent>
      <mc:AlternateContent xmlns:mc="http://schemas.openxmlformats.org/markup-compatibility/2006">
        <mc:Choice xmlns:p14="http://schemas.microsoft.com/office/powerpoint/2010/main" Requires="p14">
          <p:contentPart p14:bwMode="auto" r:id="rId7">
            <p14:nvContentPartPr>
              <p14:cNvPr id="1053793" name=""/>
              <p14:cNvContentPartPr/>
              <p14:nvPr/>
            </p14:nvContentPartPr>
            <p14:xfrm>
              <a:off x="1117089" y="654431"/>
              <a:ext cx="66210" cy="227565"/>
            </p14:xfrm>
          </p:contentPart>
        </mc:Choice>
        <mc:Fallback>
          <p:sp>
            <p:nvSpPr>
              <p:cNvPr id="1053793" name=""/>
              <p:cNvSpPr/>
              <p:nvPr/>
            </p:nvSpPr>
            <p:spPr>
              <a:xfrm>
                <a:off x="1117089" y="654431"/>
                <a:ext cx="66210" cy="227565"/>
              </a:xfrm>
            </p:spPr>
          </p:sp>
        </mc:Fallback>
      </mc:AlternateContent>
      <mc:AlternateContent xmlns:mc="http://schemas.openxmlformats.org/markup-compatibility/2006">
        <mc:Choice xmlns:p14="http://schemas.microsoft.com/office/powerpoint/2010/main" Requires="p14">
          <p:contentPart p14:bwMode="auto" r:id="rId8">
            <p14:nvContentPartPr>
              <p14:cNvPr id="1053794" name=""/>
              <p14:cNvContentPartPr/>
              <p14:nvPr/>
            </p14:nvContentPartPr>
            <p14:xfrm>
              <a:off x="1169180" y="632181"/>
              <a:ext cx="151345" cy="222930"/>
            </p14:xfrm>
          </p:contentPart>
        </mc:Choice>
        <mc:Fallback>
          <p:sp>
            <p:nvSpPr>
              <p:cNvPr id="1053794" name=""/>
              <p:cNvSpPr/>
              <p:nvPr/>
            </p:nvSpPr>
            <p:spPr>
              <a:xfrm>
                <a:off x="1169180" y="632181"/>
                <a:ext cx="151345" cy="222930"/>
              </a:xfrm>
            </p:spPr>
          </p:sp>
        </mc:Fallback>
      </mc:AlternateContent>
      <mc:AlternateContent xmlns:mc="http://schemas.openxmlformats.org/markup-compatibility/2006">
        <mc:Choice xmlns:p14="http://schemas.microsoft.com/office/powerpoint/2010/main" Requires="p14">
          <p:contentPart p14:bwMode="auto" r:id="rId9">
            <p14:nvContentPartPr>
              <p14:cNvPr id="1053795" name=""/>
              <p14:cNvContentPartPr/>
              <p14:nvPr/>
            </p14:nvContentPartPr>
            <p14:xfrm>
              <a:off x="1347884" y="559867"/>
              <a:ext cx="124905" cy="427648"/>
            </p14:xfrm>
          </p:contentPart>
        </mc:Choice>
        <mc:Fallback>
          <p:sp>
            <p:nvSpPr>
              <p:cNvPr id="1053795" name=""/>
              <p:cNvSpPr/>
              <p:nvPr/>
            </p:nvSpPr>
            <p:spPr>
              <a:xfrm>
                <a:off x="1347884" y="559867"/>
                <a:ext cx="124905" cy="427648"/>
              </a:xfrm>
            </p:spPr>
          </p:sp>
        </mc:Fallback>
      </mc:AlternateContent>
      <mc:AlternateContent xmlns:mc="http://schemas.openxmlformats.org/markup-compatibility/2006">
        <mc:Choice xmlns:p14="http://schemas.microsoft.com/office/powerpoint/2010/main" Requires="p14">
          <p:contentPart p14:bwMode="auto" r:id="rId10">
            <p14:nvContentPartPr>
              <p14:cNvPr id="1053796" name=""/>
              <p14:cNvContentPartPr/>
              <p14:nvPr/>
            </p14:nvContentPartPr>
            <p14:xfrm>
              <a:off x="1612631" y="741301"/>
              <a:ext cx="162267" cy="11814"/>
            </p14:xfrm>
          </p:contentPart>
        </mc:Choice>
        <mc:Fallback>
          <p:sp>
            <p:nvSpPr>
              <p:cNvPr id="1053796" name=""/>
              <p:cNvSpPr/>
              <p:nvPr/>
            </p:nvSpPr>
            <p:spPr>
              <a:xfrm>
                <a:off x="1612631" y="741301"/>
                <a:ext cx="162267" cy="11814"/>
              </a:xfrm>
            </p:spPr>
          </p:sp>
        </mc:Fallback>
      </mc:AlternateContent>
      <mc:AlternateContent xmlns:mc="http://schemas.openxmlformats.org/markup-compatibility/2006">
        <mc:Choice xmlns:p14="http://schemas.microsoft.com/office/powerpoint/2010/main" Requires="p14">
          <p:contentPart p14:bwMode="auto" r:id="rId11">
            <p14:nvContentPartPr>
              <p14:cNvPr id="1053797" name=""/>
              <p14:cNvContentPartPr/>
              <p14:nvPr/>
            </p14:nvContentPartPr>
            <p14:xfrm>
              <a:off x="1612631" y="864160"/>
              <a:ext cx="128752" cy="13778"/>
            </p14:xfrm>
          </p:contentPart>
        </mc:Choice>
        <mc:Fallback>
          <p:sp>
            <p:nvSpPr>
              <p:cNvPr id="1053797" name=""/>
              <p:cNvSpPr/>
              <p:nvPr/>
            </p:nvSpPr>
            <p:spPr>
              <a:xfrm>
                <a:off x="1612631" y="864160"/>
                <a:ext cx="128752" cy="13778"/>
              </a:xfrm>
            </p:spPr>
          </p:sp>
        </mc:Fallback>
      </mc:AlternateContent>
      <mc:AlternateContent xmlns:mc="http://schemas.openxmlformats.org/markup-compatibility/2006">
        <mc:Choice xmlns:p14="http://schemas.microsoft.com/office/powerpoint/2010/main" Requires="p14">
          <p:contentPart p14:bwMode="auto" r:id="rId12">
            <p14:nvContentPartPr>
              <p14:cNvPr id="1053798" name=""/>
              <p14:cNvContentPartPr/>
              <p14:nvPr/>
            </p14:nvContentPartPr>
            <p14:xfrm>
              <a:off x="1984159" y="540780"/>
              <a:ext cx="436390" cy="321756"/>
            </p14:xfrm>
          </p:contentPart>
        </mc:Choice>
        <mc:Fallback>
          <p:sp>
            <p:nvSpPr>
              <p:cNvPr id="1053798" name=""/>
              <p:cNvSpPr/>
              <p:nvPr/>
            </p:nvSpPr>
            <p:spPr>
              <a:xfrm>
                <a:off x="1984159" y="540780"/>
                <a:ext cx="436390" cy="321756"/>
              </a:xfrm>
            </p:spPr>
          </p:sp>
        </mc:Fallback>
      </mc:AlternateContent>
      <mc:AlternateContent xmlns:mc="http://schemas.openxmlformats.org/markup-compatibility/2006">
        <mc:Choice xmlns:p14="http://schemas.microsoft.com/office/powerpoint/2010/main" Requires="p14">
          <p:contentPart p14:bwMode="auto" r:id="rId13">
            <p14:nvContentPartPr>
              <p14:cNvPr id="1053799" name=""/>
              <p14:cNvContentPartPr/>
              <p14:nvPr/>
            </p14:nvContentPartPr>
            <p14:xfrm>
              <a:off x="2084321" y="408555"/>
              <a:ext cx="337472" cy="21255"/>
            </p14:xfrm>
          </p:contentPart>
        </mc:Choice>
        <mc:Fallback>
          <p:sp>
            <p:nvSpPr>
              <p:cNvPr id="1053799" name=""/>
              <p:cNvSpPr/>
              <p:nvPr/>
            </p:nvSpPr>
            <p:spPr>
              <a:xfrm>
                <a:off x="2084321" y="408555"/>
                <a:ext cx="337472" cy="21255"/>
              </a:xfrm>
            </p:spPr>
          </p:sp>
        </mc:Fallback>
      </mc:AlternateContent>
      <mc:AlternateContent xmlns:mc="http://schemas.openxmlformats.org/markup-compatibility/2006">
        <mc:Choice xmlns:p14="http://schemas.microsoft.com/office/powerpoint/2010/main" Requires="p14">
          <p:contentPart p14:bwMode="auto" r:id="rId14">
            <p14:nvContentPartPr>
              <p14:cNvPr id="1053800" name=""/>
              <p14:cNvContentPartPr/>
              <p14:nvPr/>
            </p14:nvContentPartPr>
            <p14:xfrm>
              <a:off x="2342008" y="363303"/>
              <a:ext cx="150858" cy="206336"/>
            </p14:xfrm>
          </p:contentPart>
        </mc:Choice>
        <mc:Fallback>
          <p:sp>
            <p:nvSpPr>
              <p:cNvPr id="1053800" name=""/>
              <p:cNvSpPr/>
              <p:nvPr/>
            </p:nvSpPr>
            <p:spPr>
              <a:xfrm>
                <a:off x="2342008" y="363303"/>
                <a:ext cx="150858" cy="206336"/>
              </a:xfrm>
            </p:spPr>
          </p:sp>
        </mc:Fallback>
      </mc:AlternateContent>
      <mc:AlternateContent xmlns:mc="http://schemas.openxmlformats.org/markup-compatibility/2006">
        <mc:Choice xmlns:p14="http://schemas.microsoft.com/office/powerpoint/2010/main" Requires="p14">
          <p:contentPart p14:bwMode="auto" r:id="rId15">
            <p14:nvContentPartPr>
              <p14:cNvPr id="1053801" name=""/>
              <p14:cNvContentPartPr/>
              <p14:nvPr/>
            </p14:nvContentPartPr>
            <p14:xfrm>
              <a:off x="2492348" y="697866"/>
              <a:ext cx="40835" cy="265318"/>
            </p14:xfrm>
          </p:contentPart>
        </mc:Choice>
        <mc:Fallback>
          <p:sp>
            <p:nvSpPr>
              <p:cNvPr id="1053801" name=""/>
              <p:cNvSpPr/>
              <p:nvPr/>
            </p:nvSpPr>
            <p:spPr>
              <a:xfrm>
                <a:off x="2492348" y="697866"/>
                <a:ext cx="40835" cy="265318"/>
              </a:xfrm>
            </p:spPr>
          </p:sp>
        </mc:Fallback>
      </mc:AlternateContent>
      <mc:AlternateContent xmlns:mc="http://schemas.openxmlformats.org/markup-compatibility/2006">
        <mc:Choice xmlns:p14="http://schemas.microsoft.com/office/powerpoint/2010/main" Requires="p14">
          <p:contentPart p14:bwMode="auto" r:id="rId16">
            <p14:nvContentPartPr>
              <p14:cNvPr id="1053802" name=""/>
              <p14:cNvContentPartPr/>
              <p14:nvPr/>
            </p14:nvContentPartPr>
            <p14:xfrm>
              <a:off x="2484972" y="701387"/>
              <a:ext cx="170654" cy="246170"/>
            </p14:xfrm>
          </p:contentPart>
        </mc:Choice>
        <mc:Fallback>
          <p:sp>
            <p:nvSpPr>
              <p:cNvPr id="1053802" name=""/>
              <p:cNvSpPr/>
              <p:nvPr/>
            </p:nvSpPr>
            <p:spPr>
              <a:xfrm>
                <a:off x="2484972" y="701387"/>
                <a:ext cx="170654" cy="246170"/>
              </a:xfrm>
            </p:spPr>
          </p:sp>
        </mc:Fallback>
      </mc:AlternateContent>
      <mc:AlternateContent xmlns:mc="http://schemas.openxmlformats.org/markup-compatibility/2006">
        <mc:Choice xmlns:p14="http://schemas.microsoft.com/office/powerpoint/2010/main" Requires="p14">
          <p:contentPart p14:bwMode="auto" r:id="rId17">
            <p14:nvContentPartPr>
              <p14:cNvPr id="1053803" name=""/>
              <p14:cNvContentPartPr/>
              <p14:nvPr/>
            </p14:nvContentPartPr>
            <p14:xfrm>
              <a:off x="2624965" y="545720"/>
              <a:ext cx="60331" cy="104660"/>
            </p14:xfrm>
          </p:contentPart>
        </mc:Choice>
        <mc:Fallback>
          <p:sp>
            <p:nvSpPr>
              <p:cNvPr id="1053803" name=""/>
              <p:cNvSpPr/>
              <p:nvPr/>
            </p:nvSpPr>
            <p:spPr>
              <a:xfrm>
                <a:off x="2624965" y="545720"/>
                <a:ext cx="60331" cy="104660"/>
              </a:xfrm>
            </p:spPr>
          </p:sp>
        </mc:Fallback>
      </mc:AlternateContent>
      <mc:AlternateContent xmlns:mc="http://schemas.openxmlformats.org/markup-compatibility/2006">
        <mc:Choice xmlns:p14="http://schemas.microsoft.com/office/powerpoint/2010/main" Requires="p14">
          <p:contentPart p14:bwMode="auto" r:id="rId18">
            <p14:nvContentPartPr>
              <p14:cNvPr id="1053804" name=""/>
              <p14:cNvContentPartPr/>
              <p14:nvPr/>
            </p14:nvContentPartPr>
            <p14:xfrm>
              <a:off x="2656616" y="618194"/>
              <a:ext cx="157524" cy="434598"/>
            </p14:xfrm>
          </p:contentPart>
        </mc:Choice>
        <mc:Fallback>
          <p:sp>
            <p:nvSpPr>
              <p:cNvPr id="1053804" name=""/>
              <p:cNvSpPr/>
              <p:nvPr/>
            </p:nvSpPr>
            <p:spPr>
              <a:xfrm>
                <a:off x="2656616" y="618194"/>
                <a:ext cx="157524" cy="434598"/>
              </a:xfrm>
            </p:spPr>
          </p:sp>
        </mc:Fallback>
      </mc:AlternateContent>
      <mc:AlternateContent xmlns:mc="http://schemas.openxmlformats.org/markup-compatibility/2006">
        <mc:Choice xmlns:p14="http://schemas.microsoft.com/office/powerpoint/2010/main" Requires="p14">
          <p:contentPart p14:bwMode="auto" r:id="rId19">
            <p14:nvContentPartPr>
              <p14:cNvPr id="1053805" name=""/>
              <p14:cNvContentPartPr/>
              <p14:nvPr/>
            </p14:nvContentPartPr>
            <p14:xfrm>
              <a:off x="2787086" y="889973"/>
              <a:ext cx="41173" cy="203027"/>
            </p14:xfrm>
          </p:contentPart>
        </mc:Choice>
        <mc:Fallback>
          <p:sp>
            <p:nvSpPr>
              <p:cNvPr id="1053805" name=""/>
              <p:cNvSpPr/>
              <p:nvPr/>
            </p:nvSpPr>
            <p:spPr>
              <a:xfrm>
                <a:off x="2787086" y="889973"/>
                <a:ext cx="41173" cy="203027"/>
              </a:xfrm>
            </p:spPr>
          </p:sp>
        </mc:Fallback>
      </mc:AlternateContent>
      <mc:AlternateContent xmlns:mc="http://schemas.openxmlformats.org/markup-compatibility/2006">
        <mc:Choice xmlns:p14="http://schemas.microsoft.com/office/powerpoint/2010/main" Requires="p14">
          <p:contentPart p14:bwMode="auto" r:id="rId20">
            <p14:nvContentPartPr>
              <p14:cNvPr id="1053806" name=""/>
              <p14:cNvContentPartPr/>
              <p14:nvPr/>
            </p14:nvContentPartPr>
            <p14:xfrm>
              <a:off x="2816230" y="785997"/>
              <a:ext cx="193455" cy="290156"/>
            </p14:xfrm>
          </p:contentPart>
        </mc:Choice>
        <mc:Fallback>
          <p:sp>
            <p:nvSpPr>
              <p:cNvPr id="1053806" name=""/>
              <p:cNvSpPr/>
              <p:nvPr/>
            </p:nvSpPr>
            <p:spPr>
              <a:xfrm>
                <a:off x="2816230" y="785997"/>
                <a:ext cx="193455" cy="290156"/>
              </a:xfrm>
            </p:spPr>
          </p:sp>
        </mc:Fallback>
      </mc:AlternateContent>
      <mc:AlternateContent xmlns:mc="http://schemas.openxmlformats.org/markup-compatibility/2006">
        <mc:Choice xmlns:p14="http://schemas.microsoft.com/office/powerpoint/2010/main" Requires="p14">
          <p:contentPart p14:bwMode="auto" r:id="rId21">
            <p14:nvContentPartPr>
              <p14:cNvPr id="1053807" name=""/>
              <p14:cNvContentPartPr/>
              <p14:nvPr/>
            </p14:nvContentPartPr>
            <p14:xfrm>
              <a:off x="3039915" y="705064"/>
              <a:ext cx="138693" cy="172602"/>
            </p14:xfrm>
          </p:contentPart>
        </mc:Choice>
        <mc:Fallback>
          <p:sp>
            <p:nvSpPr>
              <p:cNvPr id="1053807" name=""/>
              <p:cNvSpPr/>
              <p:nvPr/>
            </p:nvSpPr>
            <p:spPr>
              <a:xfrm>
                <a:off x="3039915" y="705064"/>
                <a:ext cx="138693" cy="172602"/>
              </a:xfrm>
            </p:spPr>
          </p:sp>
        </mc:Fallback>
      </mc:AlternateContent>
      <mc:AlternateContent xmlns:mc="http://schemas.openxmlformats.org/markup-compatibility/2006">
        <mc:Choice xmlns:p14="http://schemas.microsoft.com/office/powerpoint/2010/main" Requires="p14">
          <p:contentPart p14:bwMode="auto" r:id="rId22">
            <p14:nvContentPartPr>
              <p14:cNvPr id="1053808" name=""/>
              <p14:cNvContentPartPr/>
              <p14:nvPr/>
            </p14:nvContentPartPr>
            <p14:xfrm>
              <a:off x="3135807" y="734103"/>
              <a:ext cx="107222" cy="108711"/>
            </p14:xfrm>
          </p:contentPart>
        </mc:Choice>
        <mc:Fallback>
          <p:sp>
            <p:nvSpPr>
              <p:cNvPr id="1053808" name=""/>
              <p:cNvSpPr/>
              <p:nvPr/>
            </p:nvSpPr>
            <p:spPr>
              <a:xfrm>
                <a:off x="3135807" y="734103"/>
                <a:ext cx="107222" cy="108711"/>
              </a:xfrm>
            </p:spPr>
          </p:sp>
        </mc:Fallback>
      </mc:AlternateContent>
      <mc:AlternateContent xmlns:mc="http://schemas.openxmlformats.org/markup-compatibility/2006">
        <mc:Choice xmlns:p14="http://schemas.microsoft.com/office/powerpoint/2010/main" Requires="p14">
          <p:contentPart p14:bwMode="auto" r:id="rId23">
            <p14:nvContentPartPr>
              <p14:cNvPr id="1053809" name=""/>
              <p14:cNvContentPartPr/>
              <p14:nvPr/>
            </p14:nvContentPartPr>
            <p14:xfrm>
              <a:off x="3276208" y="364285"/>
              <a:ext cx="260249" cy="800819"/>
            </p14:xfrm>
          </p:contentPart>
        </mc:Choice>
        <mc:Fallback>
          <p:sp>
            <p:nvSpPr>
              <p:cNvPr id="1053809" name=""/>
              <p:cNvSpPr/>
              <p:nvPr/>
            </p:nvSpPr>
            <p:spPr>
              <a:xfrm>
                <a:off x="3276208" y="364285"/>
                <a:ext cx="260249" cy="800819"/>
              </a:xfrm>
            </p:spPr>
          </p:sp>
        </mc:Fallback>
      </mc:AlternateContent>
      <mc:AlternateContent xmlns:mc="http://schemas.openxmlformats.org/markup-compatibility/2006">
        <mc:Choice xmlns:p14="http://schemas.microsoft.com/office/powerpoint/2010/main" Requires="p14">
          <p:contentPart p14:bwMode="auto" r:id="rId24">
            <p14:nvContentPartPr>
              <p14:cNvPr id="1053810" name=""/>
              <p14:cNvContentPartPr/>
              <p14:nvPr/>
            </p14:nvContentPartPr>
            <p14:xfrm>
              <a:off x="3472036" y="544541"/>
              <a:ext cx="491876" cy="377946"/>
            </p14:xfrm>
          </p:contentPart>
        </mc:Choice>
        <mc:Fallback>
          <p:sp>
            <p:nvSpPr>
              <p:cNvPr id="1053810" name=""/>
              <p:cNvSpPr/>
              <p:nvPr/>
            </p:nvSpPr>
            <p:spPr>
              <a:xfrm>
                <a:off x="3472036" y="544541"/>
                <a:ext cx="491876" cy="377946"/>
              </a:xfrm>
            </p:spPr>
          </p:sp>
        </mc:Fallback>
      </mc:AlternateContent>
      <mc:AlternateContent xmlns:mc="http://schemas.openxmlformats.org/markup-compatibility/2006">
        <mc:Choice xmlns:p14="http://schemas.microsoft.com/office/powerpoint/2010/main" Requires="p14">
          <p:contentPart p14:bwMode="auto" r:id="rId25">
            <p14:nvContentPartPr>
              <p14:cNvPr id="1053811" name=""/>
              <p14:cNvContentPartPr/>
              <p14:nvPr/>
            </p14:nvContentPartPr>
            <p14:xfrm>
              <a:off x="3729281" y="426268"/>
              <a:ext cx="253091" cy="10739"/>
            </p14:xfrm>
          </p:contentPart>
        </mc:Choice>
        <mc:Fallback>
          <p:sp>
            <p:nvSpPr>
              <p:cNvPr id="1053811" name=""/>
              <p:cNvSpPr/>
              <p:nvPr/>
            </p:nvSpPr>
            <p:spPr>
              <a:xfrm>
                <a:off x="3729281" y="426268"/>
                <a:ext cx="253091" cy="10739"/>
              </a:xfrm>
            </p:spPr>
          </p:sp>
        </mc:Fallback>
      </mc:AlternateContent>
      <mc:AlternateContent xmlns:mc="http://schemas.openxmlformats.org/markup-compatibility/2006">
        <mc:Choice xmlns:p14="http://schemas.microsoft.com/office/powerpoint/2010/main" Requires="p14">
          <p:contentPart p14:bwMode="auto" r:id="rId26">
            <p14:nvContentPartPr>
              <p14:cNvPr id="1053812" name=""/>
              <p14:cNvContentPartPr/>
              <p14:nvPr/>
            </p14:nvContentPartPr>
            <p14:xfrm>
              <a:off x="3893865" y="357336"/>
              <a:ext cx="123088" cy="241858"/>
            </p14:xfrm>
          </p:contentPart>
        </mc:Choice>
        <mc:Fallback>
          <p:sp>
            <p:nvSpPr>
              <p:cNvPr id="1053812" name=""/>
              <p:cNvSpPr/>
              <p:nvPr/>
            </p:nvSpPr>
            <p:spPr>
              <a:xfrm>
                <a:off x="3893865" y="357336"/>
                <a:ext cx="123088" cy="241858"/>
              </a:xfrm>
            </p:spPr>
          </p:sp>
        </mc:Fallback>
      </mc:AlternateContent>
      <mc:AlternateContent xmlns:mc="http://schemas.openxmlformats.org/markup-compatibility/2006">
        <mc:Choice xmlns:p14="http://schemas.microsoft.com/office/powerpoint/2010/main" Requires="p14">
          <p:contentPart p14:bwMode="auto" r:id="rId27">
            <p14:nvContentPartPr>
              <p14:cNvPr id="1053813" name=""/>
              <p14:cNvContentPartPr/>
              <p14:nvPr/>
            </p14:nvContentPartPr>
            <p14:xfrm>
              <a:off x="4023519" y="766866"/>
              <a:ext cx="49051" cy="275287"/>
            </p14:xfrm>
          </p:contentPart>
        </mc:Choice>
        <mc:Fallback>
          <p:sp>
            <p:nvSpPr>
              <p:cNvPr id="1053813" name=""/>
              <p:cNvSpPr/>
              <p:nvPr/>
            </p:nvSpPr>
            <p:spPr>
              <a:xfrm>
                <a:off x="4023519" y="766866"/>
                <a:ext cx="49051" cy="275287"/>
              </a:xfrm>
            </p:spPr>
          </p:sp>
        </mc:Fallback>
      </mc:AlternateContent>
      <mc:AlternateContent xmlns:mc="http://schemas.openxmlformats.org/markup-compatibility/2006">
        <mc:Choice xmlns:p14="http://schemas.microsoft.com/office/powerpoint/2010/main" Requires="p14">
          <p:contentPart p14:bwMode="auto" r:id="rId28">
            <p14:nvContentPartPr>
              <p14:cNvPr id="1053814" name=""/>
              <p14:cNvContentPartPr/>
              <p14:nvPr/>
            </p14:nvContentPartPr>
            <p14:xfrm>
              <a:off x="4061539" y="721079"/>
              <a:ext cx="129520" cy="234699"/>
            </p14:xfrm>
          </p:contentPart>
        </mc:Choice>
        <mc:Fallback>
          <p:sp>
            <p:nvSpPr>
              <p:cNvPr id="1053814" name=""/>
              <p:cNvSpPr/>
              <p:nvPr/>
            </p:nvSpPr>
            <p:spPr>
              <a:xfrm>
                <a:off x="4061539" y="721079"/>
                <a:ext cx="129520" cy="234699"/>
              </a:xfrm>
            </p:spPr>
          </p:sp>
        </mc:Fallback>
      </mc:AlternateContent>
      <mc:AlternateContent xmlns:mc="http://schemas.openxmlformats.org/markup-compatibility/2006">
        <mc:Choice xmlns:p14="http://schemas.microsoft.com/office/powerpoint/2010/main" Requires="p14">
          <p:contentPart p14:bwMode="auto" r:id="rId29">
            <p14:nvContentPartPr>
              <p14:cNvPr id="1053815" name=""/>
              <p14:cNvContentPartPr/>
              <p14:nvPr/>
            </p14:nvContentPartPr>
            <p14:xfrm>
              <a:off x="4170972" y="581957"/>
              <a:ext cx="101922" cy="115501"/>
            </p14:xfrm>
          </p:contentPart>
        </mc:Choice>
        <mc:Fallback>
          <p:sp>
            <p:nvSpPr>
              <p:cNvPr id="1053815" name=""/>
              <p:cNvSpPr/>
              <p:nvPr/>
            </p:nvSpPr>
            <p:spPr>
              <a:xfrm>
                <a:off x="4170972" y="581957"/>
                <a:ext cx="101922" cy="115501"/>
              </a:xfrm>
            </p:spPr>
          </p:sp>
        </mc:Fallback>
      </mc:AlternateContent>
      <mc:AlternateContent xmlns:mc="http://schemas.openxmlformats.org/markup-compatibility/2006">
        <mc:Choice xmlns:p14="http://schemas.microsoft.com/office/powerpoint/2010/main" Requires="p14">
          <p:contentPart p14:bwMode="auto" r:id="rId30">
            <p14:nvContentPartPr>
              <p14:cNvPr id="1053816" name=""/>
              <p14:cNvContentPartPr/>
              <p14:nvPr/>
            </p14:nvContentPartPr>
            <p14:xfrm>
              <a:off x="4126505" y="697866"/>
              <a:ext cx="217872" cy="403456"/>
            </p14:xfrm>
          </p:contentPart>
        </mc:Choice>
        <mc:Fallback>
          <p:sp>
            <p:nvSpPr>
              <p:cNvPr id="1053816" name=""/>
              <p:cNvSpPr/>
              <p:nvPr/>
            </p:nvSpPr>
            <p:spPr>
              <a:xfrm>
                <a:off x="4126505" y="697866"/>
                <a:ext cx="217872" cy="403456"/>
              </a:xfrm>
            </p:spPr>
          </p:sp>
        </mc:Fallback>
      </mc:AlternateContent>
      <mc:AlternateContent xmlns:mc="http://schemas.openxmlformats.org/markup-compatibility/2006">
        <mc:Choice xmlns:p14="http://schemas.microsoft.com/office/powerpoint/2010/main" Requires="p14">
          <p:contentPart p14:bwMode="auto" r:id="rId31">
            <p14:nvContentPartPr>
              <p14:cNvPr id="1053817" name=""/>
              <p14:cNvContentPartPr/>
              <p14:nvPr/>
            </p14:nvContentPartPr>
            <p14:xfrm>
              <a:off x="4251439" y="900646"/>
              <a:ext cx="71317" cy="256062"/>
            </p14:xfrm>
          </p:contentPart>
        </mc:Choice>
        <mc:Fallback>
          <p:sp>
            <p:nvSpPr>
              <p:cNvPr id="1053817" name=""/>
              <p:cNvSpPr/>
              <p:nvPr/>
            </p:nvSpPr>
            <p:spPr>
              <a:xfrm>
                <a:off x="4251439" y="900646"/>
                <a:ext cx="71317" cy="256062"/>
              </a:xfrm>
            </p:spPr>
          </p:sp>
        </mc:Fallback>
      </mc:AlternateContent>
      <mc:AlternateContent xmlns:mc="http://schemas.openxmlformats.org/markup-compatibility/2006">
        <mc:Choice xmlns:p14="http://schemas.microsoft.com/office/powerpoint/2010/main" Requires="p14">
          <p:contentPart p14:bwMode="auto" r:id="rId32">
            <p14:nvContentPartPr>
              <p14:cNvPr id="1053818" name=""/>
              <p14:cNvContentPartPr/>
              <p14:nvPr/>
            </p14:nvContentPartPr>
            <p14:xfrm>
              <a:off x="4301576" y="848829"/>
              <a:ext cx="156407" cy="236725"/>
            </p14:xfrm>
          </p:contentPart>
        </mc:Choice>
        <mc:Fallback>
          <p:sp>
            <p:nvSpPr>
              <p:cNvPr id="1053818" name=""/>
              <p:cNvSpPr/>
              <p:nvPr/>
            </p:nvSpPr>
            <p:spPr>
              <a:xfrm>
                <a:off x="4301576" y="848829"/>
                <a:ext cx="156407" cy="236725"/>
              </a:xfrm>
            </p:spPr>
          </p:sp>
        </mc:Fallback>
      </mc:AlternateContent>
      <mc:AlternateContent xmlns:mc="http://schemas.openxmlformats.org/markup-compatibility/2006">
        <mc:Choice xmlns:p14="http://schemas.microsoft.com/office/powerpoint/2010/main" Requires="p14">
          <p:contentPart p14:bwMode="auto" r:id="rId33">
            <p14:nvContentPartPr>
              <p14:cNvPr id="1053819" name=""/>
              <p14:cNvContentPartPr/>
              <p14:nvPr/>
            </p14:nvContentPartPr>
            <p14:xfrm>
              <a:off x="4537642" y="697866"/>
              <a:ext cx="114282" cy="192106"/>
            </p14:xfrm>
          </p:contentPart>
        </mc:Choice>
        <mc:Fallback>
          <p:sp>
            <p:nvSpPr>
              <p:cNvPr id="1053819" name=""/>
              <p:cNvSpPr/>
              <p:nvPr/>
            </p:nvSpPr>
            <p:spPr>
              <a:xfrm>
                <a:off x="4537642" y="697866"/>
                <a:ext cx="114282" cy="192106"/>
              </a:xfrm>
            </p:spPr>
          </p:sp>
        </mc:Fallback>
      </mc:AlternateContent>
      <mc:AlternateContent xmlns:mc="http://schemas.openxmlformats.org/markup-compatibility/2006">
        <mc:Choice xmlns:p14="http://schemas.microsoft.com/office/powerpoint/2010/main" Requires="p14">
          <p:contentPart p14:bwMode="auto" r:id="rId34">
            <p14:nvContentPartPr>
              <p14:cNvPr id="1053820" name=""/>
              <p14:cNvContentPartPr/>
              <p14:nvPr/>
            </p14:nvContentPartPr>
            <p14:xfrm>
              <a:off x="4602063" y="719956"/>
              <a:ext cx="107222" cy="180689"/>
            </p14:xfrm>
          </p:contentPart>
        </mc:Choice>
        <mc:Fallback>
          <p:sp>
            <p:nvSpPr>
              <p:cNvPr id="1053820" name=""/>
              <p:cNvSpPr/>
              <p:nvPr/>
            </p:nvSpPr>
            <p:spPr>
              <a:xfrm>
                <a:off x="4602063" y="719956"/>
                <a:ext cx="107222" cy="180689"/>
              </a:xfrm>
            </p:spPr>
          </p:sp>
        </mc:Fallback>
      </mc:AlternateContent>
      <mc:AlternateContent xmlns:mc="http://schemas.openxmlformats.org/markup-compatibility/2006">
        <mc:Choice xmlns:p14="http://schemas.microsoft.com/office/powerpoint/2010/main" Requires="p14">
          <p:contentPart p14:bwMode="auto" r:id="rId35">
            <p14:nvContentPartPr>
              <p14:cNvPr id="1053821" name=""/>
              <p14:cNvContentPartPr/>
              <p14:nvPr/>
            </p14:nvContentPartPr>
            <p14:xfrm>
              <a:off x="4813472" y="647025"/>
              <a:ext cx="216272" cy="210455"/>
            </p14:xfrm>
          </p:contentPart>
        </mc:Choice>
        <mc:Fallback>
          <p:sp>
            <p:nvSpPr>
              <p:cNvPr id="1053821" name=""/>
              <p:cNvSpPr/>
              <p:nvPr/>
            </p:nvSpPr>
            <p:spPr>
              <a:xfrm>
                <a:off x="4813472" y="647025"/>
                <a:ext cx="216272" cy="210455"/>
              </a:xfrm>
            </p:spPr>
          </p:sp>
        </mc:Fallback>
      </mc:AlternateContent>
      <mc:AlternateContent xmlns:mc="http://schemas.openxmlformats.org/markup-compatibility/2006">
        <mc:Choice xmlns:p14="http://schemas.microsoft.com/office/powerpoint/2010/main" Requires="p14">
          <p:contentPart p14:bwMode="auto" r:id="rId36">
            <p14:nvContentPartPr>
              <p14:cNvPr id="1053822" name=""/>
              <p14:cNvContentPartPr/>
              <p14:nvPr/>
            </p14:nvContentPartPr>
            <p14:xfrm>
              <a:off x="4994898" y="429810"/>
              <a:ext cx="43115" cy="82521"/>
            </p14:xfrm>
          </p:contentPart>
        </mc:Choice>
        <mc:Fallback>
          <p:sp>
            <p:nvSpPr>
              <p:cNvPr id="1053822" name=""/>
              <p:cNvSpPr/>
              <p:nvPr/>
            </p:nvSpPr>
            <p:spPr>
              <a:xfrm>
                <a:off x="4994898" y="429810"/>
                <a:ext cx="43115" cy="82521"/>
              </a:xfrm>
            </p:spPr>
          </p:sp>
        </mc:Fallback>
      </mc:AlternateContent>
      <mc:AlternateContent xmlns:mc="http://schemas.openxmlformats.org/markup-compatibility/2006">
        <mc:Choice xmlns:p14="http://schemas.microsoft.com/office/powerpoint/2010/main" Requires="p14">
          <p:contentPart p14:bwMode="auto" r:id="rId37">
            <p14:nvContentPartPr>
              <p14:cNvPr id="1053823" name=""/>
              <p14:cNvContentPartPr/>
              <p14:nvPr/>
            </p14:nvContentPartPr>
            <p14:xfrm>
              <a:off x="5120103" y="589155"/>
              <a:ext cx="39693" cy="246524"/>
            </p14:xfrm>
          </p:contentPart>
        </mc:Choice>
        <mc:Fallback>
          <p:sp>
            <p:nvSpPr>
              <p:cNvPr id="1053823" name=""/>
              <p:cNvSpPr/>
              <p:nvPr/>
            </p:nvSpPr>
            <p:spPr>
              <a:xfrm>
                <a:off x="5120103" y="589155"/>
                <a:ext cx="39693" cy="246524"/>
              </a:xfrm>
            </p:spPr>
          </p:sp>
        </mc:Fallback>
      </mc:AlternateContent>
      <mc:AlternateContent xmlns:mc="http://schemas.openxmlformats.org/markup-compatibility/2006">
        <mc:Choice xmlns:p14="http://schemas.microsoft.com/office/powerpoint/2010/main" Requires="p14">
          <p:contentPart p14:bwMode="auto" r:id="rId38">
            <p14:nvContentPartPr>
              <p14:cNvPr id="1053824" name=""/>
              <p14:cNvContentPartPr/>
              <p14:nvPr/>
            </p14:nvContentPartPr>
            <p14:xfrm>
              <a:off x="5152737" y="597707"/>
              <a:ext cx="191833" cy="210054"/>
            </p14:xfrm>
          </p:contentPart>
        </mc:Choice>
        <mc:Fallback>
          <p:sp>
            <p:nvSpPr>
              <p:cNvPr id="1053824" name=""/>
              <p:cNvSpPr/>
              <p:nvPr/>
            </p:nvSpPr>
            <p:spPr>
              <a:xfrm>
                <a:off x="5152737" y="597707"/>
                <a:ext cx="191833" cy="210054"/>
              </a:xfrm>
            </p:spPr>
          </p:sp>
        </mc:Fallback>
      </mc:AlternateContent>
      <mc:AlternateContent xmlns:mc="http://schemas.openxmlformats.org/markup-compatibility/2006">
        <mc:Choice xmlns:p14="http://schemas.microsoft.com/office/powerpoint/2010/main" Requires="p14">
          <p:contentPart p14:bwMode="auto" r:id="rId39">
            <p14:nvContentPartPr>
              <p14:cNvPr id="1053825" name=""/>
              <p14:cNvContentPartPr/>
              <p14:nvPr/>
            </p14:nvContentPartPr>
            <p14:xfrm>
              <a:off x="5052574" y="333692"/>
              <a:ext cx="316471" cy="16446"/>
            </p14:xfrm>
          </p:contentPart>
        </mc:Choice>
        <mc:Fallback>
          <p:sp>
            <p:nvSpPr>
              <p:cNvPr id="1053825" name=""/>
              <p:cNvSpPr/>
              <p:nvPr/>
            </p:nvSpPr>
            <p:spPr>
              <a:xfrm>
                <a:off x="5052574" y="333692"/>
                <a:ext cx="316471" cy="16446"/>
              </a:xfrm>
            </p:spPr>
          </p:sp>
        </mc:Fallback>
      </mc:AlternateContent>
      <mc:AlternateContent xmlns:mc="http://schemas.openxmlformats.org/markup-compatibility/2006">
        <mc:Choice xmlns:p14="http://schemas.microsoft.com/office/powerpoint/2010/main" Requires="p14">
          <p:contentPart p14:bwMode="auto" r:id="rId40">
            <p14:nvContentPartPr>
              <p14:cNvPr id="1053826" name=""/>
              <p14:cNvContentPartPr/>
              <p14:nvPr/>
            </p14:nvContentPartPr>
            <p14:xfrm>
              <a:off x="5295700" y="270466"/>
              <a:ext cx="103781" cy="176176"/>
            </p14:xfrm>
          </p:contentPart>
        </mc:Choice>
        <mc:Fallback>
          <p:sp>
            <p:nvSpPr>
              <p:cNvPr id="1053826" name=""/>
              <p:cNvSpPr/>
              <p:nvPr/>
            </p:nvSpPr>
            <p:spPr>
              <a:xfrm>
                <a:off x="5295700" y="270466"/>
                <a:ext cx="103781" cy="176176"/>
              </a:xfrm>
            </p:spPr>
          </p:sp>
        </mc:Fallback>
      </mc:AlternateContent>
      <mc:AlternateContent xmlns:mc="http://schemas.openxmlformats.org/markup-compatibility/2006">
        <mc:Choice xmlns:p14="http://schemas.microsoft.com/office/powerpoint/2010/main" Requires="p14">
          <p:contentPart p14:bwMode="auto" r:id="rId41">
            <p14:nvContentPartPr>
              <p14:cNvPr id="1053827" name=""/>
              <p14:cNvContentPartPr/>
              <p14:nvPr/>
            </p14:nvContentPartPr>
            <p14:xfrm>
              <a:off x="5339349" y="315638"/>
              <a:ext cx="239676" cy="786548"/>
            </p14:xfrm>
          </p:contentPart>
        </mc:Choice>
        <mc:Fallback>
          <p:sp>
            <p:nvSpPr>
              <p:cNvPr id="1053827" name=""/>
              <p:cNvSpPr/>
              <p:nvPr/>
            </p:nvSpPr>
            <p:spPr>
              <a:xfrm>
                <a:off x="5339349" y="315638"/>
                <a:ext cx="239676" cy="786548"/>
              </a:xfrm>
            </p:spPr>
          </p:sp>
        </mc:Fallback>
      </mc:AlternateContent>
      <mc:AlternateContent xmlns:mc="http://schemas.openxmlformats.org/markup-compatibility/2006">
        <mc:Choice xmlns:p14="http://schemas.microsoft.com/office/powerpoint/2010/main" Requires="p14">
          <p:contentPart p14:bwMode="auto" r:id="rId42">
            <p14:nvContentPartPr>
              <p14:cNvPr id="1053828" name=""/>
              <p14:cNvContentPartPr/>
              <p14:nvPr/>
            </p14:nvContentPartPr>
            <p14:xfrm>
              <a:off x="768530" y="1750668"/>
              <a:ext cx="459856" cy="424981"/>
            </p14:xfrm>
          </p:contentPart>
        </mc:Choice>
        <mc:Fallback>
          <p:sp>
            <p:nvSpPr>
              <p:cNvPr id="1053828" name=""/>
              <p:cNvSpPr/>
              <p:nvPr/>
            </p:nvSpPr>
            <p:spPr>
              <a:xfrm>
                <a:off x="768530" y="1750668"/>
                <a:ext cx="459856" cy="424981"/>
              </a:xfrm>
            </p:spPr>
          </p:sp>
        </mc:Fallback>
      </mc:AlternateContent>
      <mc:AlternateContent xmlns:mc="http://schemas.openxmlformats.org/markup-compatibility/2006">
        <mc:Choice xmlns:p14="http://schemas.microsoft.com/office/powerpoint/2010/main" Requires="p14">
          <p:contentPart p14:bwMode="auto" r:id="rId43">
            <p14:nvContentPartPr>
              <p14:cNvPr id="1053829" name=""/>
              <p14:cNvContentPartPr/>
              <p14:nvPr/>
            </p14:nvContentPartPr>
            <p14:xfrm>
              <a:off x="926054" y="1638016"/>
              <a:ext cx="257201" cy="7667"/>
            </p14:xfrm>
          </p:contentPart>
        </mc:Choice>
        <mc:Fallback>
          <p:sp>
            <p:nvSpPr>
              <p:cNvPr id="1053829" name=""/>
              <p:cNvSpPr/>
              <p:nvPr/>
            </p:nvSpPr>
            <p:spPr>
              <a:xfrm>
                <a:off x="926054" y="1638016"/>
                <a:ext cx="257201" cy="7667"/>
              </a:xfrm>
            </p:spPr>
          </p:sp>
        </mc:Fallback>
      </mc:AlternateContent>
      <mc:AlternateContent xmlns:mc="http://schemas.openxmlformats.org/markup-compatibility/2006">
        <mc:Choice xmlns:p14="http://schemas.microsoft.com/office/powerpoint/2010/main" Requires="p14">
          <p:contentPart p14:bwMode="auto" r:id="rId44">
            <p14:nvContentPartPr>
              <p14:cNvPr id="1053830" name=""/>
              <p14:cNvContentPartPr/>
              <p14:nvPr/>
            </p14:nvContentPartPr>
            <p14:xfrm>
              <a:off x="1097698" y="1586342"/>
              <a:ext cx="132262" cy="168051"/>
            </p14:xfrm>
          </p:contentPart>
        </mc:Choice>
        <mc:Fallback>
          <p:sp>
            <p:nvSpPr>
              <p:cNvPr id="1053830" name=""/>
              <p:cNvSpPr/>
              <p:nvPr/>
            </p:nvSpPr>
            <p:spPr>
              <a:xfrm>
                <a:off x="1097698" y="1586342"/>
                <a:ext cx="132262" cy="168051"/>
              </a:xfrm>
            </p:spPr>
          </p:sp>
        </mc:Fallback>
      </mc:AlternateContent>
      <mc:AlternateContent xmlns:mc="http://schemas.openxmlformats.org/markup-compatibility/2006">
        <mc:Choice xmlns:p14="http://schemas.microsoft.com/office/powerpoint/2010/main" Requires="p14">
          <p:contentPart p14:bwMode="auto" r:id="rId45">
            <p14:nvContentPartPr>
              <p14:cNvPr id="1053831" name=""/>
              <p14:cNvContentPartPr/>
              <p14:nvPr/>
            </p14:nvContentPartPr>
            <p14:xfrm>
              <a:off x="1254782" y="2077611"/>
              <a:ext cx="50301" cy="326383"/>
            </p14:xfrm>
          </p:contentPart>
        </mc:Choice>
        <mc:Fallback>
          <p:sp>
            <p:nvSpPr>
              <p:cNvPr id="1053831" name=""/>
              <p:cNvSpPr/>
              <p:nvPr/>
            </p:nvSpPr>
            <p:spPr>
              <a:xfrm>
                <a:off x="1254782" y="2077611"/>
                <a:ext cx="50301" cy="326383"/>
              </a:xfrm>
            </p:spPr>
          </p:sp>
        </mc:Fallback>
      </mc:AlternateContent>
      <mc:AlternateContent xmlns:mc="http://schemas.openxmlformats.org/markup-compatibility/2006">
        <mc:Choice xmlns:p14="http://schemas.microsoft.com/office/powerpoint/2010/main" Requires="p14">
          <p:contentPart p14:bwMode="auto" r:id="rId46">
            <p14:nvContentPartPr>
              <p14:cNvPr id="1053832" name=""/>
              <p14:cNvContentPartPr/>
              <p14:nvPr/>
            </p14:nvContentPartPr>
            <p14:xfrm>
              <a:off x="1276403" y="2036646"/>
              <a:ext cx="154478" cy="262565"/>
            </p14:xfrm>
          </p:contentPart>
        </mc:Choice>
        <mc:Fallback>
          <p:sp>
            <p:nvSpPr>
              <p:cNvPr id="1053832" name=""/>
              <p:cNvSpPr/>
              <p:nvPr/>
            </p:nvSpPr>
            <p:spPr>
              <a:xfrm>
                <a:off x="1276403" y="2036646"/>
                <a:ext cx="154478" cy="262565"/>
              </a:xfrm>
            </p:spPr>
          </p:sp>
        </mc:Fallback>
      </mc:AlternateContent>
      <mc:AlternateContent xmlns:mc="http://schemas.openxmlformats.org/markup-compatibility/2006">
        <mc:Choice xmlns:p14="http://schemas.microsoft.com/office/powerpoint/2010/main" Requires="p14">
          <p:contentPart p14:bwMode="auto" r:id="rId47">
            <p14:nvContentPartPr>
              <p14:cNvPr id="1053833" name=""/>
              <p14:cNvContentPartPr/>
              <p14:nvPr/>
            </p14:nvContentPartPr>
            <p14:xfrm>
              <a:off x="1413391" y="1885752"/>
              <a:ext cx="55835" cy="123559"/>
            </p14:xfrm>
          </p:contentPart>
        </mc:Choice>
        <mc:Fallback>
          <p:sp>
            <p:nvSpPr>
              <p:cNvPr id="1053833" name=""/>
              <p:cNvSpPr/>
              <p:nvPr/>
            </p:nvSpPr>
            <p:spPr>
              <a:xfrm>
                <a:off x="1413391" y="1885752"/>
                <a:ext cx="55835" cy="123559"/>
              </a:xfrm>
            </p:spPr>
          </p:sp>
        </mc:Fallback>
      </mc:AlternateContent>
      <mc:AlternateContent xmlns:mc="http://schemas.openxmlformats.org/markup-compatibility/2006">
        <mc:Choice xmlns:p14="http://schemas.microsoft.com/office/powerpoint/2010/main" Requires="p14">
          <p:contentPart p14:bwMode="auto" r:id="rId48">
            <p14:nvContentPartPr>
              <p14:cNvPr id="1053834" name=""/>
              <p14:cNvContentPartPr/>
              <p14:nvPr/>
            </p14:nvContentPartPr>
            <p14:xfrm>
              <a:off x="1440367" y="2100942"/>
              <a:ext cx="138729" cy="375997"/>
            </p14:xfrm>
          </p:contentPart>
        </mc:Choice>
        <mc:Fallback>
          <p:sp>
            <p:nvSpPr>
              <p:cNvPr id="1053834" name=""/>
              <p:cNvSpPr/>
              <p:nvPr/>
            </p:nvSpPr>
            <p:spPr>
              <a:xfrm>
                <a:off x="1440367" y="2100942"/>
                <a:ext cx="138729" cy="375997"/>
              </a:xfrm>
            </p:spPr>
          </p:sp>
        </mc:Fallback>
      </mc:AlternateContent>
      <mc:AlternateContent xmlns:mc="http://schemas.openxmlformats.org/markup-compatibility/2006">
        <mc:Choice xmlns:p14="http://schemas.microsoft.com/office/powerpoint/2010/main" Requires="p14">
          <p:contentPart p14:bwMode="auto" r:id="rId49">
            <p14:nvContentPartPr>
              <p14:cNvPr id="1053835" name=""/>
              <p14:cNvContentPartPr/>
              <p14:nvPr/>
            </p14:nvContentPartPr>
            <p14:xfrm>
              <a:off x="1576638" y="2284361"/>
              <a:ext cx="64232" cy="238872"/>
            </p14:xfrm>
          </p:contentPart>
        </mc:Choice>
        <mc:Fallback>
          <p:sp>
            <p:nvSpPr>
              <p:cNvPr id="1053835" name=""/>
              <p:cNvSpPr/>
              <p:nvPr/>
            </p:nvSpPr>
            <p:spPr>
              <a:xfrm>
                <a:off x="1576638" y="2284361"/>
                <a:ext cx="64232" cy="238872"/>
              </a:xfrm>
            </p:spPr>
          </p:sp>
        </mc:Fallback>
      </mc:AlternateContent>
      <mc:AlternateContent xmlns:mc="http://schemas.openxmlformats.org/markup-compatibility/2006">
        <mc:Choice xmlns:p14="http://schemas.microsoft.com/office/powerpoint/2010/main" Requires="p14">
          <p:contentPart p14:bwMode="auto" r:id="rId50">
            <p14:nvContentPartPr>
              <p14:cNvPr id="1053836" name=""/>
              <p14:cNvContentPartPr/>
              <p14:nvPr/>
            </p14:nvContentPartPr>
            <p14:xfrm>
              <a:off x="1598070" y="2217113"/>
              <a:ext cx="170302" cy="259355"/>
            </p14:xfrm>
          </p:contentPart>
        </mc:Choice>
        <mc:Fallback>
          <p:sp>
            <p:nvSpPr>
              <p:cNvPr id="1053836" name=""/>
              <p:cNvSpPr/>
              <p:nvPr/>
            </p:nvSpPr>
            <p:spPr>
              <a:xfrm>
                <a:off x="1598070" y="2217113"/>
                <a:ext cx="170302" cy="259355"/>
              </a:xfrm>
            </p:spPr>
          </p:sp>
        </mc:Fallback>
      </mc:AlternateContent>
      <mc:AlternateContent xmlns:mc="http://schemas.openxmlformats.org/markup-compatibility/2006">
        <mc:Choice xmlns:p14="http://schemas.microsoft.com/office/powerpoint/2010/main" Requires="p14">
          <p:contentPart p14:bwMode="auto" r:id="rId51">
            <p14:nvContentPartPr>
              <p14:cNvPr id="1053837" name=""/>
              <p14:cNvContentPartPr/>
              <p14:nvPr/>
            </p14:nvContentPartPr>
            <p14:xfrm>
              <a:off x="1809375" y="2016305"/>
              <a:ext cx="117863" cy="248859"/>
            </p14:xfrm>
          </p:contentPart>
        </mc:Choice>
        <mc:Fallback>
          <p:sp>
            <p:nvSpPr>
              <p:cNvPr id="1053837" name=""/>
              <p:cNvSpPr/>
              <p:nvPr/>
            </p:nvSpPr>
            <p:spPr>
              <a:xfrm>
                <a:off x="1809375" y="2016305"/>
                <a:ext cx="117863" cy="248859"/>
              </a:xfrm>
            </p:spPr>
          </p:sp>
        </mc:Fallback>
      </mc:AlternateContent>
      <mc:AlternateContent xmlns:mc="http://schemas.openxmlformats.org/markup-compatibility/2006">
        <mc:Choice xmlns:p14="http://schemas.microsoft.com/office/powerpoint/2010/main" Requires="p14">
          <p:contentPart p14:bwMode="auto" r:id="rId52">
            <p14:nvContentPartPr>
              <p14:cNvPr id="1053838" name=""/>
              <p14:cNvContentPartPr/>
              <p14:nvPr/>
            </p14:nvContentPartPr>
            <p14:xfrm>
              <a:off x="1927238" y="2037899"/>
              <a:ext cx="13940" cy="224229"/>
            </p14:xfrm>
          </p:contentPart>
        </mc:Choice>
        <mc:Fallback>
          <p:sp>
            <p:nvSpPr>
              <p:cNvPr id="1053838" name=""/>
              <p:cNvSpPr/>
              <p:nvPr/>
            </p:nvSpPr>
            <p:spPr>
              <a:xfrm>
                <a:off x="1927238" y="2037899"/>
                <a:ext cx="13940" cy="224229"/>
              </a:xfrm>
            </p:spPr>
          </p:sp>
        </mc:Fallback>
      </mc:AlternateContent>
      <mc:AlternateContent xmlns:mc="http://schemas.openxmlformats.org/markup-compatibility/2006">
        <mc:Choice xmlns:p14="http://schemas.microsoft.com/office/powerpoint/2010/main" Requires="p14">
          <p:contentPart p14:bwMode="auto" r:id="rId53">
            <p14:nvContentPartPr>
              <p14:cNvPr id="1053839" name=""/>
              <p14:cNvContentPartPr/>
              <p14:nvPr/>
            </p14:nvContentPartPr>
            <p14:xfrm>
              <a:off x="2053149" y="2010268"/>
              <a:ext cx="201957" cy="186402"/>
            </p14:xfrm>
          </p:contentPart>
        </mc:Choice>
        <mc:Fallback>
          <p:sp>
            <p:nvSpPr>
              <p:cNvPr id="1053839" name=""/>
              <p:cNvSpPr/>
              <p:nvPr/>
            </p:nvSpPr>
            <p:spPr>
              <a:xfrm>
                <a:off x="2053149" y="2010268"/>
                <a:ext cx="201957" cy="186402"/>
              </a:xfrm>
            </p:spPr>
          </p:sp>
        </mc:Fallback>
      </mc:AlternateContent>
      <mc:AlternateContent xmlns:mc="http://schemas.openxmlformats.org/markup-compatibility/2006">
        <mc:Choice xmlns:p14="http://schemas.microsoft.com/office/powerpoint/2010/main" Requires="p14">
          <p:contentPart p14:bwMode="auto" r:id="rId54">
            <p14:nvContentPartPr>
              <p14:cNvPr id="1053840" name=""/>
              <p14:cNvContentPartPr/>
              <p14:nvPr/>
            </p14:nvContentPartPr>
            <p14:xfrm>
              <a:off x="2200144" y="1806080"/>
              <a:ext cx="77442" cy="171565"/>
            </p14:xfrm>
          </p:contentPart>
        </mc:Choice>
        <mc:Fallback>
          <p:sp>
            <p:nvSpPr>
              <p:cNvPr id="1053840" name=""/>
              <p:cNvSpPr/>
              <p:nvPr/>
            </p:nvSpPr>
            <p:spPr>
              <a:xfrm>
                <a:off x="2200144" y="1806080"/>
                <a:ext cx="77442" cy="171565"/>
              </a:xfrm>
            </p:spPr>
          </p:sp>
        </mc:Fallback>
      </mc:AlternateContent>
      <mc:AlternateContent xmlns:mc="http://schemas.openxmlformats.org/markup-compatibility/2006">
        <mc:Choice xmlns:p14="http://schemas.microsoft.com/office/powerpoint/2010/main" Requires="p14">
          <p:contentPart p14:bwMode="auto" r:id="rId55">
            <p14:nvContentPartPr>
              <p14:cNvPr id="1053841" name=""/>
              <p14:cNvContentPartPr/>
              <p14:nvPr/>
            </p14:nvContentPartPr>
            <p14:xfrm>
              <a:off x="2337028" y="2023503"/>
              <a:ext cx="69401" cy="220653"/>
            </p14:xfrm>
          </p:contentPart>
        </mc:Choice>
        <mc:Fallback>
          <p:sp>
            <p:nvSpPr>
              <p:cNvPr id="1053841" name=""/>
              <p:cNvSpPr/>
              <p:nvPr/>
            </p:nvSpPr>
            <p:spPr>
              <a:xfrm>
                <a:off x="2337028" y="2023503"/>
                <a:ext cx="69401" cy="220653"/>
              </a:xfrm>
            </p:spPr>
          </p:sp>
        </mc:Fallback>
      </mc:AlternateContent>
      <mc:AlternateContent xmlns:mc="http://schemas.openxmlformats.org/markup-compatibility/2006">
        <mc:Choice xmlns:p14="http://schemas.microsoft.com/office/powerpoint/2010/main" Requires="p14">
          <p:contentPart p14:bwMode="auto" r:id="rId56">
            <p14:nvContentPartPr>
              <p14:cNvPr id="1053842" name=""/>
              <p14:cNvContentPartPr/>
              <p14:nvPr/>
            </p14:nvContentPartPr>
            <p14:xfrm>
              <a:off x="2391869" y="1983534"/>
              <a:ext cx="196894" cy="265140"/>
            </p14:xfrm>
          </p:contentPart>
        </mc:Choice>
        <mc:Fallback>
          <p:sp>
            <p:nvSpPr>
              <p:cNvPr id="1053842" name=""/>
              <p:cNvSpPr/>
              <p:nvPr/>
            </p:nvSpPr>
            <p:spPr>
              <a:xfrm>
                <a:off x="2391869" y="1983534"/>
                <a:ext cx="196894" cy="265140"/>
              </a:xfrm>
            </p:spPr>
          </p:sp>
        </mc:Fallback>
      </mc:AlternateContent>
      <mc:AlternateContent xmlns:mc="http://schemas.openxmlformats.org/markup-compatibility/2006">
        <mc:Choice xmlns:p14="http://schemas.microsoft.com/office/powerpoint/2010/main" Requires="p14">
          <p:contentPart p14:bwMode="auto" r:id="rId57">
            <p14:nvContentPartPr>
              <p14:cNvPr id="1053843" name=""/>
              <p14:cNvContentPartPr/>
              <p14:nvPr/>
            </p14:nvContentPartPr>
            <p14:xfrm>
              <a:off x="2313327" y="1723559"/>
              <a:ext cx="368426" cy="14429"/>
            </p14:xfrm>
          </p:contentPart>
        </mc:Choice>
        <mc:Fallback>
          <p:sp>
            <p:nvSpPr>
              <p:cNvPr id="1053843" name=""/>
              <p:cNvSpPr/>
              <p:nvPr/>
            </p:nvSpPr>
            <p:spPr>
              <a:xfrm>
                <a:off x="2313327" y="1723559"/>
                <a:ext cx="368426" cy="14429"/>
              </a:xfrm>
            </p:spPr>
          </p:sp>
        </mc:Fallback>
      </mc:AlternateContent>
      <mc:AlternateContent xmlns:mc="http://schemas.openxmlformats.org/markup-compatibility/2006">
        <mc:Choice xmlns:p14="http://schemas.microsoft.com/office/powerpoint/2010/main" Requires="p14">
          <p:contentPart p14:bwMode="auto" r:id="rId58">
            <p14:nvContentPartPr>
              <p14:cNvPr id="1053844" name=""/>
              <p14:cNvContentPartPr/>
              <p14:nvPr/>
            </p14:nvContentPartPr>
            <p14:xfrm>
              <a:off x="2542333" y="1675775"/>
              <a:ext cx="150297" cy="218381"/>
            </p14:xfrm>
          </p:contentPart>
        </mc:Choice>
        <mc:Fallback>
          <p:sp>
            <p:nvSpPr>
              <p:cNvPr id="1053844" name=""/>
              <p:cNvSpPr/>
              <p:nvPr/>
            </p:nvSpPr>
            <p:spPr>
              <a:xfrm>
                <a:off x="2542333" y="1675775"/>
                <a:ext cx="150297" cy="218381"/>
              </a:xfrm>
            </p:spPr>
          </p:sp>
        </mc:Fallback>
      </mc:AlternateContent>
      <mc:AlternateContent xmlns:mc="http://schemas.openxmlformats.org/markup-compatibility/2006">
        <mc:Choice xmlns:p14="http://schemas.microsoft.com/office/powerpoint/2010/main" Requires="p14">
          <p:contentPart p14:bwMode="auto" r:id="rId59">
            <p14:nvContentPartPr>
              <p14:cNvPr id="1053845" name=""/>
              <p14:cNvContentPartPr/>
              <p14:nvPr/>
            </p14:nvContentPartPr>
            <p14:xfrm>
              <a:off x="2792519" y="2022397"/>
              <a:ext cx="183332" cy="1105"/>
            </p14:xfrm>
          </p:contentPart>
        </mc:Choice>
        <mc:Fallback>
          <p:sp>
            <p:nvSpPr>
              <p:cNvPr id="1053845" name=""/>
              <p:cNvSpPr/>
              <p:nvPr/>
            </p:nvSpPr>
            <p:spPr>
              <a:xfrm>
                <a:off x="2792519" y="2022397"/>
                <a:ext cx="183332" cy="1105"/>
              </a:xfrm>
            </p:spPr>
          </p:sp>
        </mc:Fallback>
      </mc:AlternateContent>
      <mc:AlternateContent xmlns:mc="http://schemas.openxmlformats.org/markup-compatibility/2006">
        <mc:Choice xmlns:p14="http://schemas.microsoft.com/office/powerpoint/2010/main" Requires="p14">
          <p:contentPart p14:bwMode="auto" r:id="rId60">
            <p14:nvContentPartPr>
              <p14:cNvPr id="1053846" name=""/>
              <p14:cNvContentPartPr/>
              <p14:nvPr/>
            </p14:nvContentPartPr>
            <p14:xfrm>
              <a:off x="2821200" y="2103175"/>
              <a:ext cx="214444" cy="22910"/>
            </p14:xfrm>
          </p:contentPart>
        </mc:Choice>
        <mc:Fallback>
          <p:sp>
            <p:nvSpPr>
              <p:cNvPr id="1053846" name=""/>
              <p:cNvSpPr/>
              <p:nvPr/>
            </p:nvSpPr>
            <p:spPr>
              <a:xfrm>
                <a:off x="2821200" y="2103175"/>
                <a:ext cx="214444" cy="22910"/>
              </a:xfrm>
            </p:spPr>
          </p:sp>
        </mc:Fallback>
      </mc:AlternateContent>
      <mc:AlternateContent xmlns:mc="http://schemas.openxmlformats.org/markup-compatibility/2006">
        <mc:Choice xmlns:p14="http://schemas.microsoft.com/office/powerpoint/2010/main" Requires="p14">
          <p:contentPart p14:bwMode="auto" r:id="rId61">
            <p14:nvContentPartPr>
              <p14:cNvPr id="1053847" name=""/>
              <p14:cNvContentPartPr/>
              <p14:nvPr/>
            </p14:nvContentPartPr>
            <p14:xfrm>
              <a:off x="3164488" y="1802761"/>
              <a:ext cx="518345" cy="327275"/>
            </p14:xfrm>
          </p:contentPart>
        </mc:Choice>
        <mc:Fallback>
          <p:sp>
            <p:nvSpPr>
              <p:cNvPr id="1053847" name=""/>
              <p:cNvSpPr/>
              <p:nvPr/>
            </p:nvSpPr>
            <p:spPr>
              <a:xfrm>
                <a:off x="3164488" y="1802761"/>
                <a:ext cx="518345" cy="327275"/>
              </a:xfrm>
            </p:spPr>
          </p:sp>
        </mc:Fallback>
      </mc:AlternateContent>
      <mc:AlternateContent xmlns:mc="http://schemas.openxmlformats.org/markup-compatibility/2006">
        <mc:Choice xmlns:p14="http://schemas.microsoft.com/office/powerpoint/2010/main" Requires="p14">
          <p:contentPart p14:bwMode="auto" r:id="rId62">
            <p14:nvContentPartPr>
              <p14:cNvPr id="1053848" name=""/>
              <p14:cNvContentPartPr/>
              <p14:nvPr/>
            </p14:nvContentPartPr>
            <p14:xfrm>
              <a:off x="3293332" y="1686875"/>
              <a:ext cx="315643" cy="6882"/>
            </p14:xfrm>
          </p:contentPart>
        </mc:Choice>
        <mc:Fallback>
          <p:sp>
            <p:nvSpPr>
              <p:cNvPr id="1053848" name=""/>
              <p:cNvSpPr/>
              <p:nvPr/>
            </p:nvSpPr>
            <p:spPr>
              <a:xfrm>
                <a:off x="3293332" y="1686875"/>
                <a:ext cx="315643" cy="6882"/>
              </a:xfrm>
            </p:spPr>
          </p:sp>
        </mc:Fallback>
      </mc:AlternateContent>
      <mc:AlternateContent xmlns:mc="http://schemas.openxmlformats.org/markup-compatibility/2006">
        <mc:Choice xmlns:p14="http://schemas.microsoft.com/office/powerpoint/2010/main" Requires="p14">
          <p:contentPart p14:bwMode="auto" r:id="rId63">
            <p14:nvContentPartPr>
              <p14:cNvPr id="1053849" name=""/>
              <p14:cNvContentPartPr/>
              <p14:nvPr/>
            </p14:nvContentPartPr>
            <p14:xfrm>
              <a:off x="3507777" y="1632340"/>
              <a:ext cx="151298" cy="204247"/>
            </p14:xfrm>
          </p:contentPart>
        </mc:Choice>
        <mc:Fallback>
          <p:sp>
            <p:nvSpPr>
              <p:cNvPr id="1053849" name=""/>
              <p:cNvSpPr/>
              <p:nvPr/>
            </p:nvSpPr>
            <p:spPr>
              <a:xfrm>
                <a:off x="3507777" y="1632340"/>
                <a:ext cx="151298" cy="204247"/>
              </a:xfrm>
            </p:spPr>
          </p:sp>
        </mc:Fallback>
      </mc:AlternateContent>
      <mc:AlternateContent xmlns:mc="http://schemas.openxmlformats.org/markup-compatibility/2006">
        <mc:Choice xmlns:p14="http://schemas.microsoft.com/office/powerpoint/2010/main" Requires="p14">
          <p:contentPart p14:bwMode="auto" r:id="rId64">
            <p14:nvContentPartPr>
              <p14:cNvPr id="1053850" name=""/>
              <p14:cNvContentPartPr/>
              <p14:nvPr/>
            </p14:nvContentPartPr>
            <p14:xfrm>
              <a:off x="3735562" y="2052791"/>
              <a:ext cx="58141" cy="275671"/>
            </p14:xfrm>
          </p:contentPart>
        </mc:Choice>
        <mc:Fallback>
          <p:sp>
            <p:nvSpPr>
              <p:cNvPr id="1053850" name=""/>
              <p:cNvSpPr/>
              <p:nvPr/>
            </p:nvSpPr>
            <p:spPr>
              <a:xfrm>
                <a:off x="3735562" y="2052791"/>
                <a:ext cx="58141" cy="275671"/>
              </a:xfrm>
            </p:spPr>
          </p:sp>
        </mc:Fallback>
      </mc:AlternateContent>
      <mc:AlternateContent xmlns:mc="http://schemas.openxmlformats.org/markup-compatibility/2006">
        <mc:Choice xmlns:p14="http://schemas.microsoft.com/office/powerpoint/2010/main" Requires="p14">
          <p:contentPart p14:bwMode="auto" r:id="rId65">
            <p14:nvContentPartPr>
              <p14:cNvPr id="1053851" name=""/>
              <p14:cNvContentPartPr/>
              <p14:nvPr/>
            </p14:nvContentPartPr>
            <p14:xfrm>
              <a:off x="3778440" y="1993222"/>
              <a:ext cx="201595" cy="287664"/>
            </p14:xfrm>
          </p:contentPart>
        </mc:Choice>
        <mc:Fallback>
          <p:sp>
            <p:nvSpPr>
              <p:cNvPr id="1053851" name=""/>
              <p:cNvSpPr/>
              <p:nvPr/>
            </p:nvSpPr>
            <p:spPr>
              <a:xfrm>
                <a:off x="3778440" y="1993222"/>
                <a:ext cx="201595" cy="287664"/>
              </a:xfrm>
            </p:spPr>
          </p:sp>
        </mc:Fallback>
      </mc:AlternateContent>
      <mc:AlternateContent xmlns:mc="http://schemas.openxmlformats.org/markup-compatibility/2006">
        <mc:Choice xmlns:p14="http://schemas.microsoft.com/office/powerpoint/2010/main" Requires="p14">
          <p:contentPart p14:bwMode="auto" r:id="rId66">
            <p14:nvContentPartPr>
              <p14:cNvPr id="1053852" name=""/>
              <p14:cNvContentPartPr/>
              <p14:nvPr/>
            </p14:nvContentPartPr>
            <p14:xfrm>
              <a:off x="3986968" y="1813526"/>
              <a:ext cx="28680" cy="72722"/>
            </p14:xfrm>
          </p:contentPart>
        </mc:Choice>
        <mc:Fallback>
          <p:sp>
            <p:nvSpPr>
              <p:cNvPr id="1053852" name=""/>
              <p:cNvSpPr/>
              <p:nvPr/>
            </p:nvSpPr>
            <p:spPr>
              <a:xfrm>
                <a:off x="3986968" y="1813526"/>
                <a:ext cx="28680" cy="72722"/>
              </a:xfrm>
            </p:spPr>
          </p:sp>
        </mc:Fallback>
      </mc:AlternateContent>
      <mc:AlternateContent xmlns:mc="http://schemas.openxmlformats.org/markup-compatibility/2006">
        <mc:Choice xmlns:p14="http://schemas.microsoft.com/office/powerpoint/2010/main" Requires="p14">
          <p:contentPart p14:bwMode="auto" r:id="rId67">
            <p14:nvContentPartPr>
              <p14:cNvPr id="1053853" name=""/>
              <p14:cNvContentPartPr/>
              <p14:nvPr/>
            </p14:nvContentPartPr>
            <p14:xfrm>
              <a:off x="3957581" y="1914791"/>
              <a:ext cx="193530" cy="433900"/>
            </p14:xfrm>
          </p:contentPart>
        </mc:Choice>
        <mc:Fallback>
          <p:sp>
            <p:nvSpPr>
              <p:cNvPr id="1053853" name=""/>
              <p:cNvSpPr/>
              <p:nvPr/>
            </p:nvSpPr>
            <p:spPr>
              <a:xfrm>
                <a:off x="3957581" y="1914791"/>
                <a:ext cx="193530" cy="433900"/>
              </a:xfrm>
            </p:spPr>
          </p:sp>
        </mc:Fallback>
      </mc:AlternateContent>
      <mc:AlternateContent xmlns:mc="http://schemas.openxmlformats.org/markup-compatibility/2006">
        <mc:Choice xmlns:p14="http://schemas.microsoft.com/office/powerpoint/2010/main" Requires="p14">
          <p:contentPart p14:bwMode="auto" r:id="rId68">
            <p14:nvContentPartPr>
              <p14:cNvPr id="1053854" name=""/>
              <p14:cNvContentPartPr/>
              <p14:nvPr/>
            </p14:nvContentPartPr>
            <p14:xfrm>
              <a:off x="4071036" y="2204689"/>
              <a:ext cx="37274" cy="260175"/>
            </p14:xfrm>
          </p:contentPart>
        </mc:Choice>
        <mc:Fallback>
          <p:sp>
            <p:nvSpPr>
              <p:cNvPr id="1053854" name=""/>
              <p:cNvSpPr/>
              <p:nvPr/>
            </p:nvSpPr>
            <p:spPr>
              <a:xfrm>
                <a:off x="4071036" y="2204689"/>
                <a:ext cx="37274" cy="260175"/>
              </a:xfrm>
            </p:spPr>
          </p:sp>
        </mc:Fallback>
      </mc:AlternateContent>
      <mc:AlternateContent xmlns:mc="http://schemas.openxmlformats.org/markup-compatibility/2006">
        <mc:Choice xmlns:p14="http://schemas.microsoft.com/office/powerpoint/2010/main" Requires="p14">
          <p:contentPart p14:bwMode="auto" r:id="rId69">
            <p14:nvContentPartPr>
              <p14:cNvPr id="1053855" name=""/>
              <p14:cNvContentPartPr/>
              <p14:nvPr/>
            </p14:nvContentPartPr>
            <p14:xfrm>
              <a:off x="4036829" y="2158527"/>
              <a:ext cx="245013" cy="263419"/>
            </p14:xfrm>
          </p:contentPart>
        </mc:Choice>
        <mc:Fallback>
          <p:sp>
            <p:nvSpPr>
              <p:cNvPr id="1053855" name=""/>
              <p:cNvSpPr/>
              <p:nvPr/>
            </p:nvSpPr>
            <p:spPr>
              <a:xfrm>
                <a:off x="4036829" y="2158527"/>
                <a:ext cx="245013" cy="263419"/>
              </a:xfrm>
            </p:spPr>
          </p:sp>
        </mc:Fallback>
      </mc:AlternateContent>
      <mc:AlternateContent xmlns:mc="http://schemas.openxmlformats.org/markup-compatibility/2006">
        <mc:Choice xmlns:p14="http://schemas.microsoft.com/office/powerpoint/2010/main" Requires="p14">
          <p:contentPart p14:bwMode="auto" r:id="rId70">
            <p14:nvContentPartPr>
              <p14:cNvPr id="1053856" name=""/>
              <p14:cNvContentPartPr/>
              <p14:nvPr/>
            </p14:nvContentPartPr>
            <p14:xfrm>
              <a:off x="4382927" y="2052791"/>
              <a:ext cx="118973" cy="171736"/>
            </p14:xfrm>
          </p:contentPart>
        </mc:Choice>
        <mc:Fallback>
          <p:sp>
            <p:nvSpPr>
              <p:cNvPr id="1053856" name=""/>
              <p:cNvSpPr/>
              <p:nvPr/>
            </p:nvSpPr>
            <p:spPr>
              <a:xfrm>
                <a:off x="4382927" y="2052791"/>
                <a:ext cx="118973" cy="171736"/>
              </a:xfrm>
            </p:spPr>
          </p:sp>
        </mc:Fallback>
      </mc:AlternateContent>
      <mc:AlternateContent xmlns:mc="http://schemas.openxmlformats.org/markup-compatibility/2006">
        <mc:Choice xmlns:p14="http://schemas.microsoft.com/office/powerpoint/2010/main" Requires="p14">
          <p:contentPart p14:bwMode="auto" r:id="rId71">
            <p14:nvContentPartPr>
              <p14:cNvPr id="1053857" name=""/>
              <p14:cNvContentPartPr/>
              <p14:nvPr/>
            </p14:nvContentPartPr>
            <p14:xfrm>
              <a:off x="4458659" y="2052791"/>
              <a:ext cx="82084" cy="177097"/>
            </p14:xfrm>
          </p:contentPart>
        </mc:Choice>
        <mc:Fallback>
          <p:sp>
            <p:nvSpPr>
              <p:cNvPr id="1053857" name=""/>
              <p:cNvSpPr/>
              <p:nvPr/>
            </p:nvSpPr>
            <p:spPr>
              <a:xfrm>
                <a:off x="4458659" y="2052791"/>
                <a:ext cx="82084" cy="177097"/>
              </a:xfrm>
            </p:spPr>
          </p:sp>
        </mc:Fallback>
      </mc:AlternateContent>
      <mc:AlternateContent xmlns:mc="http://schemas.openxmlformats.org/markup-compatibility/2006">
        <mc:Choice xmlns:p14="http://schemas.microsoft.com/office/powerpoint/2010/main" Requires="p14">
          <p:contentPart p14:bwMode="auto" r:id="rId72">
            <p14:nvContentPartPr>
              <p14:cNvPr id="1053858" name=""/>
              <p14:cNvContentPartPr/>
              <p14:nvPr/>
            </p14:nvContentPartPr>
            <p14:xfrm>
              <a:off x="4676172" y="1777537"/>
              <a:ext cx="183137" cy="673367"/>
            </p14:xfrm>
          </p:contentPart>
        </mc:Choice>
        <mc:Fallback>
          <p:sp>
            <p:nvSpPr>
              <p:cNvPr id="1053858" name=""/>
              <p:cNvSpPr/>
              <p:nvPr/>
            </p:nvSpPr>
            <p:spPr>
              <a:xfrm>
                <a:off x="4676172" y="1777537"/>
                <a:ext cx="183137" cy="673367"/>
              </a:xfrm>
            </p:spPr>
          </p:sp>
        </mc:Fallback>
      </mc:AlternateContent>
      <mc:AlternateContent xmlns:mc="http://schemas.openxmlformats.org/markup-compatibility/2006">
        <mc:Choice xmlns:p14="http://schemas.microsoft.com/office/powerpoint/2010/main" Requires="p14">
          <p:contentPart p14:bwMode="auto" r:id="rId73">
            <p14:nvContentPartPr>
              <p14:cNvPr id="1053859" name=""/>
              <p14:cNvContentPartPr/>
              <p14:nvPr/>
            </p14:nvContentPartPr>
            <p14:xfrm>
              <a:off x="4936684" y="2022616"/>
              <a:ext cx="200885" cy="216693"/>
            </p14:xfrm>
          </p:contentPart>
        </mc:Choice>
        <mc:Fallback>
          <p:sp>
            <p:nvSpPr>
              <p:cNvPr id="1053859" name=""/>
              <p:cNvSpPr/>
              <p:nvPr/>
            </p:nvSpPr>
            <p:spPr>
              <a:xfrm>
                <a:off x="4936684" y="2022616"/>
                <a:ext cx="200885" cy="216693"/>
              </a:xfrm>
            </p:spPr>
          </p:sp>
        </mc:Fallback>
      </mc:AlternateContent>
      <mc:AlternateContent xmlns:mc="http://schemas.openxmlformats.org/markup-compatibility/2006">
        <mc:Choice xmlns:p14="http://schemas.microsoft.com/office/powerpoint/2010/main" Requires="p14">
          <p:contentPart p14:bwMode="auto" r:id="rId74">
            <p14:nvContentPartPr>
              <p14:cNvPr id="1053860" name=""/>
              <p14:cNvContentPartPr/>
              <p14:nvPr/>
            </p14:nvContentPartPr>
            <p14:xfrm>
              <a:off x="5133231" y="1871356"/>
              <a:ext cx="69366" cy="114354"/>
            </p14:xfrm>
          </p:contentPart>
        </mc:Choice>
        <mc:Fallback>
          <p:sp>
            <p:nvSpPr>
              <p:cNvPr id="1053860" name=""/>
              <p:cNvSpPr/>
              <p:nvPr/>
            </p:nvSpPr>
            <p:spPr>
              <a:xfrm>
                <a:off x="5133231" y="1871356"/>
                <a:ext cx="69366" cy="114354"/>
              </a:xfrm>
            </p:spPr>
          </p:sp>
        </mc:Fallback>
      </mc:AlternateContent>
      <mc:AlternateContent xmlns:mc="http://schemas.openxmlformats.org/markup-compatibility/2006">
        <mc:Choice xmlns:p14="http://schemas.microsoft.com/office/powerpoint/2010/main" Requires="p14">
          <p:contentPart p14:bwMode="auto" r:id="rId75">
            <p14:nvContentPartPr>
              <p14:cNvPr id="1053861" name=""/>
              <p14:cNvContentPartPr/>
              <p14:nvPr/>
            </p14:nvContentPartPr>
            <p14:xfrm>
              <a:off x="5266704" y="1970636"/>
              <a:ext cx="61648" cy="282104"/>
            </p14:xfrm>
          </p:contentPart>
        </mc:Choice>
        <mc:Fallback>
          <p:sp>
            <p:nvSpPr>
              <p:cNvPr id="1053861" name=""/>
              <p:cNvSpPr/>
              <p:nvPr/>
            </p:nvSpPr>
            <p:spPr>
              <a:xfrm>
                <a:off x="5266704" y="1970636"/>
                <a:ext cx="61648" cy="282104"/>
              </a:xfrm>
            </p:spPr>
          </p:sp>
        </mc:Fallback>
      </mc:AlternateContent>
      <mc:AlternateContent xmlns:mc="http://schemas.openxmlformats.org/markup-compatibility/2006">
        <mc:Choice xmlns:p14="http://schemas.microsoft.com/office/powerpoint/2010/main" Requires="p14">
          <p:contentPart p14:bwMode="auto" r:id="rId76">
            <p14:nvContentPartPr>
              <p14:cNvPr id="1053862" name=""/>
              <p14:cNvContentPartPr/>
              <p14:nvPr/>
            </p14:nvContentPartPr>
            <p14:xfrm>
              <a:off x="5387596" y="1973118"/>
              <a:ext cx="58127" cy="244411"/>
            </p14:xfrm>
          </p:contentPart>
        </mc:Choice>
        <mc:Fallback>
          <p:sp>
            <p:nvSpPr>
              <p:cNvPr id="1053862" name=""/>
              <p:cNvSpPr/>
              <p:nvPr/>
            </p:nvSpPr>
            <p:spPr>
              <a:xfrm>
                <a:off x="5387596" y="1973118"/>
                <a:ext cx="58127" cy="244411"/>
              </a:xfrm>
            </p:spPr>
          </p:sp>
        </mc:Fallback>
      </mc:AlternateContent>
      <mc:AlternateContent xmlns:mc="http://schemas.openxmlformats.org/markup-compatibility/2006">
        <mc:Choice xmlns:p14="http://schemas.microsoft.com/office/powerpoint/2010/main" Requires="p14">
          <p:contentPart p14:bwMode="auto" r:id="rId77">
            <p14:nvContentPartPr>
              <p14:cNvPr id="1053863" name=""/>
              <p14:cNvContentPartPr/>
              <p14:nvPr/>
            </p14:nvContentPartPr>
            <p14:xfrm>
              <a:off x="5274079" y="2049137"/>
              <a:ext cx="275241" cy="30146"/>
            </p14:xfrm>
          </p:contentPart>
        </mc:Choice>
        <mc:Fallback>
          <p:sp>
            <p:nvSpPr>
              <p:cNvPr id="1053863" name=""/>
              <p:cNvSpPr/>
              <p:nvPr/>
            </p:nvSpPr>
            <p:spPr>
              <a:xfrm>
                <a:off x="5274079" y="2049137"/>
                <a:ext cx="275241" cy="30146"/>
              </a:xfrm>
            </p:spPr>
          </p:sp>
        </mc:Fallback>
      </mc:AlternateContent>
      <mc:AlternateContent xmlns:mc="http://schemas.openxmlformats.org/markup-compatibility/2006">
        <mc:Choice xmlns:p14="http://schemas.microsoft.com/office/powerpoint/2010/main" Requires="p14">
          <p:contentPart p14:bwMode="auto" r:id="rId78">
            <p14:nvContentPartPr>
              <p14:cNvPr id="1053864" name=""/>
              <p14:cNvContentPartPr/>
              <p14:nvPr/>
            </p14:nvContentPartPr>
            <p14:xfrm>
              <a:off x="5173916" y="1783116"/>
              <a:ext cx="276411" cy="2733"/>
            </p14:xfrm>
          </p:contentPart>
        </mc:Choice>
        <mc:Fallback>
          <p:sp>
            <p:nvSpPr>
              <p:cNvPr id="1053864" name=""/>
              <p:cNvSpPr/>
              <p:nvPr/>
            </p:nvSpPr>
            <p:spPr>
              <a:xfrm>
                <a:off x="5173916" y="1783116"/>
                <a:ext cx="276411" cy="2733"/>
              </a:xfrm>
            </p:spPr>
          </p:sp>
        </mc:Fallback>
      </mc:AlternateContent>
      <mc:AlternateContent xmlns:mc="http://schemas.openxmlformats.org/markup-compatibility/2006">
        <mc:Choice xmlns:p14="http://schemas.microsoft.com/office/powerpoint/2010/main" Requires="p14">
          <p:contentPart p14:bwMode="auto" r:id="rId79">
            <p14:nvContentPartPr>
              <p14:cNvPr id="1053865" name=""/>
              <p14:cNvContentPartPr/>
              <p14:nvPr/>
            </p14:nvContentPartPr>
            <p14:xfrm>
              <a:off x="5367182" y="1704814"/>
              <a:ext cx="127652" cy="233505"/>
            </p14:xfrm>
          </p:contentPart>
        </mc:Choice>
        <mc:Fallback>
          <p:sp>
            <p:nvSpPr>
              <p:cNvPr id="1053865" name=""/>
              <p:cNvSpPr/>
              <p:nvPr/>
            </p:nvSpPr>
            <p:spPr>
              <a:xfrm>
                <a:off x="5367182" y="1704814"/>
                <a:ext cx="127652" cy="233505"/>
              </a:xfrm>
            </p:spPr>
          </p:sp>
        </mc:Fallback>
      </mc:AlternateContent>
      <mc:AlternateContent xmlns:mc="http://schemas.openxmlformats.org/markup-compatibility/2006">
        <mc:Choice xmlns:p14="http://schemas.microsoft.com/office/powerpoint/2010/main" Requires="p14">
          <p:contentPart p14:bwMode="auto" r:id="rId80">
            <p14:nvContentPartPr>
              <p14:cNvPr id="1053866" name=""/>
              <p14:cNvContentPartPr/>
              <p14:nvPr/>
            </p14:nvContentPartPr>
            <p14:xfrm>
              <a:off x="5567507" y="2117819"/>
              <a:ext cx="243125" cy="19395"/>
            </p14:xfrm>
          </p:contentPart>
        </mc:Choice>
        <mc:Fallback>
          <p:sp>
            <p:nvSpPr>
              <p:cNvPr id="1053866" name=""/>
              <p:cNvSpPr/>
              <p:nvPr/>
            </p:nvSpPr>
            <p:spPr>
              <a:xfrm>
                <a:off x="5567507" y="2117819"/>
                <a:ext cx="243125" cy="19395"/>
              </a:xfrm>
            </p:spPr>
          </p:sp>
        </mc:Fallback>
      </mc:AlternateContent>
      <mc:AlternateContent xmlns:mc="http://schemas.openxmlformats.org/markup-compatibility/2006">
        <mc:Choice xmlns:p14="http://schemas.microsoft.com/office/powerpoint/2010/main" Requires="p14">
          <p:contentPart p14:bwMode="auto" r:id="rId81">
            <p14:nvContentPartPr>
              <p14:cNvPr id="1053867" name=""/>
              <p14:cNvContentPartPr/>
              <p14:nvPr/>
            </p14:nvContentPartPr>
            <p14:xfrm>
              <a:off x="5654545" y="2077611"/>
              <a:ext cx="25920" cy="205993"/>
            </p14:xfrm>
          </p:contentPart>
        </mc:Choice>
        <mc:Fallback>
          <p:sp>
            <p:nvSpPr>
              <p:cNvPr id="1053867" name=""/>
              <p:cNvSpPr/>
              <p:nvPr/>
            </p:nvSpPr>
            <p:spPr>
              <a:xfrm>
                <a:off x="5654545" y="2077611"/>
                <a:ext cx="25920" cy="205993"/>
              </a:xfrm>
            </p:spPr>
          </p:sp>
        </mc:Fallback>
      </mc:AlternateContent>
      <mc:AlternateContent xmlns:mc="http://schemas.openxmlformats.org/markup-compatibility/2006">
        <mc:Choice xmlns:p14="http://schemas.microsoft.com/office/powerpoint/2010/main" Requires="p14">
          <p:contentPart p14:bwMode="auto" r:id="rId82">
            <p14:nvContentPartPr>
              <p14:cNvPr id="1053868" name=""/>
              <p14:cNvContentPartPr/>
              <p14:nvPr/>
            </p14:nvContentPartPr>
            <p14:xfrm>
              <a:off x="5893158" y="2011589"/>
              <a:ext cx="43229" cy="245329"/>
            </p14:xfrm>
          </p:contentPart>
        </mc:Choice>
        <mc:Fallback>
          <p:sp>
            <p:nvSpPr>
              <p:cNvPr id="1053868" name=""/>
              <p:cNvSpPr/>
              <p:nvPr/>
            </p:nvSpPr>
            <p:spPr>
              <a:xfrm>
                <a:off x="5893158" y="2011589"/>
                <a:ext cx="43229" cy="245329"/>
              </a:xfrm>
            </p:spPr>
          </p:sp>
        </mc:Fallback>
      </mc:AlternateContent>
      <mc:AlternateContent xmlns:mc="http://schemas.openxmlformats.org/markup-compatibility/2006">
        <mc:Choice xmlns:p14="http://schemas.microsoft.com/office/powerpoint/2010/main" Requires="p14">
          <p:contentPart p14:bwMode="auto" r:id="rId83">
            <p14:nvContentPartPr>
              <p14:cNvPr id="1053869" name=""/>
              <p14:cNvContentPartPr/>
              <p14:nvPr/>
            </p14:nvContentPartPr>
            <p14:xfrm>
              <a:off x="6027885" y="1965921"/>
              <a:ext cx="39993" cy="232865"/>
            </p14:xfrm>
          </p:contentPart>
        </mc:Choice>
        <mc:Fallback>
          <p:sp>
            <p:nvSpPr>
              <p:cNvPr id="1053869" name=""/>
              <p:cNvSpPr/>
              <p:nvPr/>
            </p:nvSpPr>
            <p:spPr>
              <a:xfrm>
                <a:off x="6027885" y="1965921"/>
                <a:ext cx="39993" cy="232865"/>
              </a:xfrm>
            </p:spPr>
          </p:sp>
        </mc:Fallback>
      </mc:AlternateContent>
      <mc:AlternateContent xmlns:mc="http://schemas.openxmlformats.org/markup-compatibility/2006">
        <mc:Choice xmlns:p14="http://schemas.microsoft.com/office/powerpoint/2010/main" Requires="p14">
          <p:contentPart p14:bwMode="auto" r:id="rId84">
            <p14:nvContentPartPr>
              <p14:cNvPr id="1053870" name=""/>
              <p14:cNvContentPartPr/>
              <p14:nvPr/>
            </p14:nvContentPartPr>
            <p14:xfrm>
              <a:off x="5875054" y="2045500"/>
              <a:ext cx="243375" cy="57675"/>
            </p14:xfrm>
          </p:contentPart>
        </mc:Choice>
        <mc:Fallback>
          <p:sp>
            <p:nvSpPr>
              <p:cNvPr id="1053870" name=""/>
              <p:cNvSpPr/>
              <p:nvPr/>
            </p:nvSpPr>
            <p:spPr>
              <a:xfrm>
                <a:off x="5875054" y="2045500"/>
                <a:ext cx="243375" cy="57675"/>
              </a:xfrm>
            </p:spPr>
          </p:sp>
        </mc:Fallback>
      </mc:AlternateContent>
      <mc:AlternateContent xmlns:mc="http://schemas.openxmlformats.org/markup-compatibility/2006">
        <mc:Choice xmlns:p14="http://schemas.microsoft.com/office/powerpoint/2010/main" Requires="p14">
          <p:contentPart p14:bwMode="auto" r:id="rId85">
            <p14:nvContentPartPr>
              <p14:cNvPr id="1053871" name=""/>
              <p14:cNvContentPartPr/>
              <p14:nvPr/>
            </p14:nvContentPartPr>
            <p14:xfrm>
              <a:off x="6170056" y="2016305"/>
              <a:ext cx="26665" cy="191526"/>
            </p14:xfrm>
          </p:contentPart>
        </mc:Choice>
        <mc:Fallback>
          <p:sp>
            <p:nvSpPr>
              <p:cNvPr id="1053871" name=""/>
              <p:cNvSpPr/>
              <p:nvPr/>
            </p:nvSpPr>
            <p:spPr>
              <a:xfrm>
                <a:off x="6170056" y="2016305"/>
                <a:ext cx="26665" cy="191526"/>
              </a:xfrm>
            </p:spPr>
          </p:sp>
        </mc:Fallback>
      </mc:AlternateContent>
      <mc:AlternateContent xmlns:mc="http://schemas.openxmlformats.org/markup-compatibility/2006">
        <mc:Choice xmlns:p14="http://schemas.microsoft.com/office/powerpoint/2010/main" Requires="p14">
          <p:contentPart p14:bwMode="auto" r:id="rId86">
            <p14:nvContentPartPr>
              <p14:cNvPr id="1053872" name=""/>
              <p14:cNvContentPartPr/>
              <p14:nvPr/>
            </p14:nvContentPartPr>
            <p14:xfrm>
              <a:off x="6168041" y="1951503"/>
              <a:ext cx="240339" cy="264699"/>
            </p14:xfrm>
          </p:contentPart>
        </mc:Choice>
        <mc:Fallback>
          <p:sp>
            <p:nvSpPr>
              <p:cNvPr id="1053872" name=""/>
              <p:cNvSpPr/>
              <p:nvPr/>
            </p:nvSpPr>
            <p:spPr>
              <a:xfrm>
                <a:off x="6168041" y="1951503"/>
                <a:ext cx="240339" cy="264699"/>
              </a:xfrm>
            </p:spPr>
          </p:sp>
        </mc:Fallback>
      </mc:AlternateContent>
      <mc:AlternateContent xmlns:mc="http://schemas.openxmlformats.org/markup-compatibility/2006">
        <mc:Choice xmlns:p14="http://schemas.microsoft.com/office/powerpoint/2010/main" Requires="p14">
          <p:contentPart p14:bwMode="auto" r:id="rId87">
            <p14:nvContentPartPr>
              <p14:cNvPr id="1053873" name=""/>
              <p14:cNvContentPartPr/>
              <p14:nvPr/>
            </p14:nvContentPartPr>
            <p14:xfrm>
              <a:off x="6175100" y="1806080"/>
              <a:ext cx="264747" cy="14643"/>
            </p14:xfrm>
          </p:contentPart>
        </mc:Choice>
        <mc:Fallback>
          <p:sp>
            <p:nvSpPr>
              <p:cNvPr id="1053873" name=""/>
              <p:cNvSpPr/>
              <p:nvPr/>
            </p:nvSpPr>
            <p:spPr>
              <a:xfrm>
                <a:off x="6175100" y="1806080"/>
                <a:ext cx="264747" cy="14643"/>
              </a:xfrm>
            </p:spPr>
          </p:sp>
        </mc:Fallback>
      </mc:AlternateContent>
      <mc:AlternateContent xmlns:mc="http://schemas.openxmlformats.org/markup-compatibility/2006">
        <mc:Choice xmlns:p14="http://schemas.microsoft.com/office/powerpoint/2010/main" Requires="p14">
          <p:contentPart p14:bwMode="auto" r:id="rId88">
            <p14:nvContentPartPr>
              <p14:cNvPr id="1053874" name=""/>
              <p14:cNvContentPartPr/>
              <p14:nvPr/>
            </p14:nvContentPartPr>
            <p14:xfrm>
              <a:off x="6361306" y="1741051"/>
              <a:ext cx="100558" cy="148735"/>
            </p14:xfrm>
          </p:contentPart>
        </mc:Choice>
        <mc:Fallback>
          <p:sp>
            <p:nvSpPr>
              <p:cNvPr id="1053874" name=""/>
              <p:cNvSpPr/>
              <p:nvPr/>
            </p:nvSpPr>
            <p:spPr>
              <a:xfrm>
                <a:off x="6361306" y="1741051"/>
                <a:ext cx="100558" cy="148735"/>
              </a:xfrm>
            </p:spPr>
          </p:sp>
        </mc:Fallback>
      </mc:AlternateContent>
      <mc:AlternateContent xmlns:mc="http://schemas.openxmlformats.org/markup-compatibility/2006">
        <mc:Choice xmlns:p14="http://schemas.microsoft.com/office/powerpoint/2010/main" Requires="p14">
          <p:contentPart p14:bwMode="auto" r:id="rId89">
            <p14:nvContentPartPr>
              <p14:cNvPr id="1053875" name=""/>
              <p14:cNvContentPartPr/>
              <p14:nvPr/>
            </p14:nvContentPartPr>
            <p14:xfrm>
              <a:off x="6403209" y="1733853"/>
              <a:ext cx="278413" cy="719440"/>
            </p14:xfrm>
          </p:contentPart>
        </mc:Choice>
        <mc:Fallback>
          <p:sp>
            <p:nvSpPr>
              <p:cNvPr id="1053875" name=""/>
              <p:cNvSpPr/>
              <p:nvPr/>
            </p:nvSpPr>
            <p:spPr>
              <a:xfrm>
                <a:off x="6403209" y="1733853"/>
                <a:ext cx="278413" cy="719440"/>
              </a:xfrm>
            </p:spPr>
          </p:sp>
        </mc:Fallback>
      </mc:AlternateContent>
      <mc:AlternateContent xmlns:mc="http://schemas.openxmlformats.org/markup-compatibility/2006">
        <mc:Choice xmlns:p14="http://schemas.microsoft.com/office/powerpoint/2010/main" Requires="p14">
          <p:contentPart p14:bwMode="auto" r:id="rId90">
            <p14:nvContentPartPr>
              <p14:cNvPr id="1053876" name=""/>
              <p14:cNvContentPartPr/>
              <p14:nvPr/>
            </p14:nvContentPartPr>
            <p14:xfrm>
              <a:off x="2842380" y="2958514"/>
              <a:ext cx="256959" cy="43145"/>
            </p14:xfrm>
          </p:contentPart>
        </mc:Choice>
        <mc:Fallback>
          <p:sp>
            <p:nvSpPr>
              <p:cNvPr id="1053876" name=""/>
              <p:cNvSpPr/>
              <p:nvPr/>
            </p:nvSpPr>
            <p:spPr>
              <a:xfrm>
                <a:off x="2842380" y="2958514"/>
                <a:ext cx="256959" cy="43145"/>
              </a:xfrm>
            </p:spPr>
          </p:sp>
        </mc:Fallback>
      </mc:AlternateContent>
      <mc:AlternateContent xmlns:mc="http://schemas.openxmlformats.org/markup-compatibility/2006">
        <mc:Choice xmlns:p14="http://schemas.microsoft.com/office/powerpoint/2010/main" Requires="p14">
          <p:contentPart p14:bwMode="auto" r:id="rId91">
            <p14:nvContentPartPr>
              <p14:cNvPr id="1053877" name=""/>
              <p14:cNvContentPartPr/>
              <p14:nvPr/>
            </p14:nvContentPartPr>
            <p14:xfrm>
              <a:off x="2913861" y="3059032"/>
              <a:ext cx="209074" cy="24680"/>
            </p14:xfrm>
          </p:contentPart>
        </mc:Choice>
        <mc:Fallback>
          <p:sp>
            <p:nvSpPr>
              <p:cNvPr id="1053877" name=""/>
              <p:cNvSpPr/>
              <p:nvPr/>
            </p:nvSpPr>
            <p:spPr>
              <a:xfrm>
                <a:off x="2913861" y="3059032"/>
                <a:ext cx="209074" cy="24680"/>
              </a:xfrm>
            </p:spPr>
          </p:sp>
        </mc:Fallback>
      </mc:AlternateContent>
      <mc:AlternateContent xmlns:mc="http://schemas.openxmlformats.org/markup-compatibility/2006">
        <mc:Choice xmlns:p14="http://schemas.microsoft.com/office/powerpoint/2010/main" Requires="p14">
          <p:contentPart p14:bwMode="auto" r:id="rId92">
            <p14:nvContentPartPr>
              <p14:cNvPr id="1053878" name=""/>
              <p14:cNvContentPartPr/>
              <p14:nvPr/>
            </p14:nvContentPartPr>
            <p14:xfrm>
              <a:off x="3329073" y="2762677"/>
              <a:ext cx="553310" cy="394671"/>
            </p14:xfrm>
          </p:contentPart>
        </mc:Choice>
        <mc:Fallback>
          <p:sp>
            <p:nvSpPr>
              <p:cNvPr id="1053878" name=""/>
              <p:cNvSpPr/>
              <p:nvPr/>
            </p:nvSpPr>
            <p:spPr>
              <a:xfrm>
                <a:off x="3329073" y="2762677"/>
                <a:ext cx="553310" cy="394671"/>
              </a:xfrm>
            </p:spPr>
          </p:sp>
        </mc:Fallback>
      </mc:AlternateContent>
      <mc:AlternateContent xmlns:mc="http://schemas.openxmlformats.org/markup-compatibility/2006">
        <mc:Choice xmlns:p14="http://schemas.microsoft.com/office/powerpoint/2010/main" Requires="p14">
          <p:contentPart p14:bwMode="auto" r:id="rId93">
            <p14:nvContentPartPr>
              <p14:cNvPr id="1053879" name=""/>
              <p14:cNvContentPartPr/>
              <p14:nvPr/>
            </p14:nvContentPartPr>
            <p14:xfrm>
              <a:off x="3486155" y="2631381"/>
              <a:ext cx="326866" cy="15104"/>
            </p14:xfrm>
          </p:contentPart>
        </mc:Choice>
        <mc:Fallback>
          <p:sp>
            <p:nvSpPr>
              <p:cNvPr id="1053879" name=""/>
              <p:cNvSpPr/>
              <p:nvPr/>
            </p:nvSpPr>
            <p:spPr>
              <a:xfrm>
                <a:off x="3486155" y="2631381"/>
                <a:ext cx="326866" cy="15104"/>
              </a:xfrm>
            </p:spPr>
          </p:sp>
        </mc:Fallback>
      </mc:AlternateContent>
      <mc:AlternateContent xmlns:mc="http://schemas.openxmlformats.org/markup-compatibility/2006">
        <mc:Choice xmlns:p14="http://schemas.microsoft.com/office/powerpoint/2010/main" Requires="p14">
          <p:contentPart p14:bwMode="auto" r:id="rId94">
            <p14:nvContentPartPr>
              <p14:cNvPr id="1053880" name=""/>
              <p14:cNvContentPartPr/>
              <p14:nvPr/>
            </p14:nvContentPartPr>
            <p14:xfrm>
              <a:off x="3693540" y="2559863"/>
              <a:ext cx="189229" cy="181240"/>
            </p14:xfrm>
          </p:contentPart>
        </mc:Choice>
        <mc:Fallback>
          <p:sp>
            <p:nvSpPr>
              <p:cNvPr id="1053880" name=""/>
              <p:cNvSpPr/>
              <p:nvPr/>
            </p:nvSpPr>
            <p:spPr>
              <a:xfrm>
                <a:off x="3693540" y="2559863"/>
                <a:ext cx="189229" cy="181240"/>
              </a:xfrm>
            </p:spPr>
          </p:sp>
        </mc:Fallback>
      </mc:AlternateContent>
      <mc:AlternateContent xmlns:mc="http://schemas.openxmlformats.org/markup-compatibility/2006">
        <mc:Choice xmlns:p14="http://schemas.microsoft.com/office/powerpoint/2010/main" Requires="p14">
          <p:contentPart p14:bwMode="auto" r:id="rId95">
            <p14:nvContentPartPr>
              <p14:cNvPr id="1053881" name=""/>
              <p14:cNvContentPartPr/>
              <p14:nvPr/>
            </p14:nvContentPartPr>
            <p14:xfrm>
              <a:off x="3984211" y="3021267"/>
              <a:ext cx="8493" cy="295919"/>
            </p14:xfrm>
          </p:contentPart>
        </mc:Choice>
        <mc:Fallback>
          <p:sp>
            <p:nvSpPr>
              <p:cNvPr id="1053881" name=""/>
              <p:cNvSpPr/>
              <p:nvPr/>
            </p:nvSpPr>
            <p:spPr>
              <a:xfrm>
                <a:off x="3984211" y="3021267"/>
                <a:ext cx="8493" cy="295919"/>
              </a:xfrm>
            </p:spPr>
          </p:sp>
        </mc:Fallback>
      </mc:AlternateContent>
      <mc:AlternateContent xmlns:mc="http://schemas.openxmlformats.org/markup-compatibility/2006">
        <mc:Choice xmlns:p14="http://schemas.microsoft.com/office/powerpoint/2010/main" Requires="p14">
          <p:contentPart p14:bwMode="auto" r:id="rId96">
            <p14:nvContentPartPr>
              <p14:cNvPr id="1053882" name=""/>
              <p14:cNvContentPartPr/>
              <p14:nvPr/>
            </p14:nvContentPartPr>
            <p14:xfrm>
              <a:off x="3943726" y="3007752"/>
              <a:ext cx="177744" cy="236479"/>
            </p14:xfrm>
          </p:contentPart>
        </mc:Choice>
        <mc:Fallback>
          <p:sp>
            <p:nvSpPr>
              <p:cNvPr id="1053882" name=""/>
              <p:cNvSpPr/>
              <p:nvPr/>
            </p:nvSpPr>
            <p:spPr>
              <a:xfrm>
                <a:off x="3943726" y="3007752"/>
                <a:ext cx="177744" cy="236479"/>
              </a:xfrm>
            </p:spPr>
          </p:sp>
        </mc:Fallback>
      </mc:AlternateContent>
      <mc:AlternateContent xmlns:mc="http://schemas.openxmlformats.org/markup-compatibility/2006">
        <mc:Choice xmlns:p14="http://schemas.microsoft.com/office/powerpoint/2010/main" Requires="p14">
          <p:contentPart p14:bwMode="auto" r:id="rId97">
            <p14:nvContentPartPr>
              <p14:cNvPr id="1053883" name=""/>
              <p14:cNvContentPartPr/>
              <p14:nvPr/>
            </p14:nvContentPartPr>
            <p14:xfrm>
              <a:off x="4087131" y="2835117"/>
              <a:ext cx="14119" cy="79672"/>
            </p14:xfrm>
          </p:contentPart>
        </mc:Choice>
        <mc:Fallback>
          <p:sp>
            <p:nvSpPr>
              <p:cNvPr id="1053883" name=""/>
              <p:cNvSpPr/>
              <p:nvPr/>
            </p:nvSpPr>
            <p:spPr>
              <a:xfrm>
                <a:off x="4087131" y="2835117"/>
                <a:ext cx="14119" cy="79672"/>
              </a:xfrm>
            </p:spPr>
          </p:sp>
        </mc:Fallback>
      </mc:AlternateContent>
      <mc:AlternateContent xmlns:mc="http://schemas.openxmlformats.org/markup-compatibility/2006">
        <mc:Choice xmlns:p14="http://schemas.microsoft.com/office/powerpoint/2010/main" Requires="p14">
          <p:contentPart p14:bwMode="auto" r:id="rId98">
            <p14:nvContentPartPr>
              <p14:cNvPr id="1053884" name=""/>
              <p14:cNvContentPartPr/>
              <p14:nvPr/>
            </p14:nvContentPartPr>
            <p14:xfrm>
              <a:off x="4149484" y="2951027"/>
              <a:ext cx="101789" cy="394732"/>
            </p14:xfrm>
          </p:contentPart>
        </mc:Choice>
        <mc:Fallback>
          <p:sp>
            <p:nvSpPr>
              <p:cNvPr id="1053884" name=""/>
              <p:cNvSpPr/>
              <p:nvPr/>
            </p:nvSpPr>
            <p:spPr>
              <a:xfrm>
                <a:off x="4149484" y="2951027"/>
                <a:ext cx="101789" cy="394732"/>
              </a:xfrm>
            </p:spPr>
          </p:sp>
        </mc:Fallback>
      </mc:AlternateContent>
      <mc:AlternateContent xmlns:mc="http://schemas.openxmlformats.org/markup-compatibility/2006">
        <mc:Choice xmlns:p14="http://schemas.microsoft.com/office/powerpoint/2010/main" Requires="p14">
          <p:contentPart p14:bwMode="auto" r:id="rId99">
            <p14:nvContentPartPr>
              <p14:cNvPr id="1053885" name=""/>
              <p14:cNvContentPartPr/>
              <p14:nvPr/>
            </p14:nvContentPartPr>
            <p14:xfrm>
              <a:off x="4298813" y="3167954"/>
              <a:ext cx="16563" cy="266077"/>
            </p14:xfrm>
          </p:contentPart>
        </mc:Choice>
        <mc:Fallback>
          <p:sp>
            <p:nvSpPr>
              <p:cNvPr id="1053885" name=""/>
              <p:cNvSpPr/>
              <p:nvPr/>
            </p:nvSpPr>
            <p:spPr>
              <a:xfrm>
                <a:off x="4298813" y="3167954"/>
                <a:ext cx="16563" cy="266077"/>
              </a:xfrm>
            </p:spPr>
          </p:sp>
        </mc:Fallback>
      </mc:AlternateContent>
      <mc:AlternateContent xmlns:mc="http://schemas.openxmlformats.org/markup-compatibility/2006">
        <mc:Choice xmlns:p14="http://schemas.microsoft.com/office/powerpoint/2010/main" Requires="p14">
          <p:contentPart p14:bwMode="auto" r:id="rId100">
            <p14:nvContentPartPr>
              <p14:cNvPr id="1053886" name=""/>
              <p14:cNvContentPartPr/>
              <p14:nvPr/>
            </p14:nvContentPartPr>
            <p14:xfrm>
              <a:off x="4315696" y="3122918"/>
              <a:ext cx="183831" cy="242313"/>
            </p14:xfrm>
          </p:contentPart>
        </mc:Choice>
        <mc:Fallback>
          <p:sp>
            <p:nvSpPr>
              <p:cNvPr id="1053886" name=""/>
              <p:cNvSpPr/>
              <p:nvPr/>
            </p:nvSpPr>
            <p:spPr>
              <a:xfrm>
                <a:off x="4315696" y="3122918"/>
                <a:ext cx="183831" cy="242313"/>
              </a:xfrm>
            </p:spPr>
          </p:sp>
        </mc:Fallback>
      </mc:AlternateContent>
      <mc:AlternateContent xmlns:mc="http://schemas.openxmlformats.org/markup-compatibility/2006">
        <mc:Choice xmlns:p14="http://schemas.microsoft.com/office/powerpoint/2010/main" Requires="p14">
          <p:contentPart p14:bwMode="auto" r:id="rId101">
            <p14:nvContentPartPr>
              <p14:cNvPr id="1053887" name=""/>
              <p14:cNvContentPartPr/>
              <p14:nvPr/>
            </p14:nvContentPartPr>
            <p14:xfrm>
              <a:off x="4493012" y="2979818"/>
              <a:ext cx="101550" cy="174891"/>
            </p14:xfrm>
          </p:contentPart>
        </mc:Choice>
        <mc:Fallback>
          <p:sp>
            <p:nvSpPr>
              <p:cNvPr id="1053887" name=""/>
              <p:cNvSpPr/>
              <p:nvPr/>
            </p:nvSpPr>
            <p:spPr>
              <a:xfrm>
                <a:off x="4493012" y="2979818"/>
                <a:ext cx="101550" cy="174891"/>
              </a:xfrm>
            </p:spPr>
          </p:sp>
        </mc:Fallback>
      </mc:AlternateContent>
      <mc:AlternateContent xmlns:mc="http://schemas.openxmlformats.org/markup-compatibility/2006">
        <mc:Choice xmlns:p14="http://schemas.microsoft.com/office/powerpoint/2010/main" Requires="p14">
          <p:contentPart p14:bwMode="auto" r:id="rId102">
            <p14:nvContentPartPr>
              <p14:cNvPr id="1053888" name=""/>
              <p14:cNvContentPartPr/>
              <p14:nvPr/>
            </p14:nvContentPartPr>
            <p14:xfrm>
              <a:off x="4573383" y="2972372"/>
              <a:ext cx="80955" cy="166127"/>
            </p14:xfrm>
          </p:contentPart>
        </mc:Choice>
        <mc:Fallback>
          <p:sp>
            <p:nvSpPr>
              <p:cNvPr id="1053888" name=""/>
              <p:cNvSpPr/>
              <p:nvPr/>
            </p:nvSpPr>
            <p:spPr>
              <a:xfrm>
                <a:off x="4573383" y="2972372"/>
                <a:ext cx="80955" cy="166127"/>
              </a:xfrm>
            </p:spPr>
          </p:sp>
        </mc:Fallback>
      </mc:AlternateContent>
      <mc:AlternateContent xmlns:mc="http://schemas.openxmlformats.org/markup-compatibility/2006">
        <mc:Choice xmlns:p14="http://schemas.microsoft.com/office/powerpoint/2010/main" Requires="p14">
          <p:contentPart p14:bwMode="auto" r:id="rId103">
            <p14:nvContentPartPr>
              <p14:cNvPr id="1053889" name=""/>
              <p14:cNvContentPartPr/>
              <p14:nvPr/>
            </p14:nvContentPartPr>
            <p14:xfrm>
              <a:off x="4785359" y="2835117"/>
              <a:ext cx="21741" cy="297221"/>
            </p14:xfrm>
          </p:contentPart>
        </mc:Choice>
        <mc:Fallback>
          <p:sp>
            <p:nvSpPr>
              <p:cNvPr id="1053889" name=""/>
              <p:cNvSpPr/>
              <p:nvPr/>
            </p:nvSpPr>
            <p:spPr>
              <a:xfrm>
                <a:off x="4785359" y="2835117"/>
                <a:ext cx="21741" cy="297221"/>
              </a:xfrm>
            </p:spPr>
          </p:sp>
        </mc:Fallback>
      </mc:AlternateContent>
      <mc:AlternateContent xmlns:mc="http://schemas.openxmlformats.org/markup-compatibility/2006">
        <mc:Choice xmlns:p14="http://schemas.microsoft.com/office/powerpoint/2010/main" Requires="p14">
          <p:contentPart p14:bwMode="auto" r:id="rId104">
            <p14:nvContentPartPr>
              <p14:cNvPr id="1053890" name=""/>
              <p14:cNvContentPartPr/>
              <p14:nvPr/>
            </p14:nvContentPartPr>
            <p14:xfrm>
              <a:off x="4897123" y="2827920"/>
              <a:ext cx="11405" cy="257289"/>
            </p14:xfrm>
          </p:contentPart>
        </mc:Choice>
        <mc:Fallback>
          <p:sp>
            <p:nvSpPr>
              <p:cNvPr id="1053890" name=""/>
              <p:cNvSpPr/>
              <p:nvPr/>
            </p:nvSpPr>
            <p:spPr>
              <a:xfrm>
                <a:off x="4897123" y="2827920"/>
                <a:ext cx="11405" cy="257289"/>
              </a:xfrm>
            </p:spPr>
          </p:sp>
        </mc:Fallback>
      </mc:AlternateContent>
      <mc:AlternateContent xmlns:mc="http://schemas.openxmlformats.org/markup-compatibility/2006">
        <mc:Choice xmlns:p14="http://schemas.microsoft.com/office/powerpoint/2010/main" Requires="p14">
          <p:contentPart p14:bwMode="auto" r:id="rId105">
            <p14:nvContentPartPr>
              <p14:cNvPr id="1053891" name=""/>
              <p14:cNvContentPartPr/>
              <p14:nvPr/>
            </p14:nvContentPartPr>
            <p14:xfrm>
              <a:off x="4766206" y="2914790"/>
              <a:ext cx="207385" cy="43186"/>
            </p14:xfrm>
          </p:contentPart>
        </mc:Choice>
        <mc:Fallback>
          <p:sp>
            <p:nvSpPr>
              <p:cNvPr id="1053891" name=""/>
              <p:cNvSpPr/>
              <p:nvPr/>
            </p:nvSpPr>
            <p:spPr>
              <a:xfrm>
                <a:off x="4766206" y="2914790"/>
                <a:ext cx="207385" cy="43186"/>
              </a:xfrm>
            </p:spPr>
          </p:sp>
        </mc:Fallback>
      </mc:AlternateContent>
      <mc:AlternateContent xmlns:mc="http://schemas.openxmlformats.org/markup-compatibility/2006">
        <mc:Choice xmlns:p14="http://schemas.microsoft.com/office/powerpoint/2010/main" Requires="p14">
          <p:contentPart p14:bwMode="auto" r:id="rId106">
            <p14:nvContentPartPr>
              <p14:cNvPr id="1053892" name=""/>
              <p14:cNvContentPartPr/>
              <p14:nvPr/>
            </p14:nvContentPartPr>
            <p14:xfrm>
              <a:off x="5017230" y="2859780"/>
              <a:ext cx="215019" cy="269949"/>
            </p14:xfrm>
          </p:contentPart>
        </mc:Choice>
        <mc:Fallback>
          <p:sp>
            <p:nvSpPr>
              <p:cNvPr id="1053892" name=""/>
              <p:cNvSpPr/>
              <p:nvPr/>
            </p:nvSpPr>
            <p:spPr>
              <a:xfrm>
                <a:off x="5017230" y="2859780"/>
                <a:ext cx="215019" cy="269949"/>
              </a:xfrm>
            </p:spPr>
          </p:sp>
        </mc:Fallback>
      </mc:AlternateContent>
      <mc:AlternateContent xmlns:mc="http://schemas.openxmlformats.org/markup-compatibility/2006">
        <mc:Choice xmlns:p14="http://schemas.microsoft.com/office/powerpoint/2010/main" Requires="p14">
          <p:contentPart p14:bwMode="auto" r:id="rId107">
            <p14:nvContentPartPr>
              <p14:cNvPr id="1053893" name=""/>
              <p14:cNvContentPartPr/>
              <p14:nvPr/>
            </p14:nvContentPartPr>
            <p14:xfrm>
              <a:off x="4830628" y="2689920"/>
              <a:ext cx="393590" cy="21841"/>
            </p14:xfrm>
          </p:contentPart>
        </mc:Choice>
        <mc:Fallback>
          <p:sp>
            <p:nvSpPr>
              <p:cNvPr id="1053893" name=""/>
              <p:cNvSpPr/>
              <p:nvPr/>
            </p:nvSpPr>
            <p:spPr>
              <a:xfrm>
                <a:off x="4830628" y="2689920"/>
                <a:ext cx="393590" cy="21841"/>
              </a:xfrm>
            </p:spPr>
          </p:sp>
        </mc:Fallback>
      </mc:AlternateContent>
      <mc:AlternateContent xmlns:mc="http://schemas.openxmlformats.org/markup-compatibility/2006">
        <mc:Choice xmlns:p14="http://schemas.microsoft.com/office/powerpoint/2010/main" Requires="p14">
          <p:contentPart p14:bwMode="auto" r:id="rId108">
            <p14:nvContentPartPr>
              <p14:cNvPr id="1053894" name=""/>
              <p14:cNvContentPartPr/>
              <p14:nvPr/>
            </p14:nvContentPartPr>
            <p14:xfrm>
              <a:off x="5102415" y="2626381"/>
              <a:ext cx="141470" cy="157472"/>
            </p14:xfrm>
          </p:contentPart>
        </mc:Choice>
        <mc:Fallback>
          <p:sp>
            <p:nvSpPr>
              <p:cNvPr id="1053894" name=""/>
              <p:cNvSpPr/>
              <p:nvPr/>
            </p:nvSpPr>
            <p:spPr>
              <a:xfrm>
                <a:off x="5102415" y="2626381"/>
                <a:ext cx="141470" cy="157472"/>
              </a:xfrm>
            </p:spPr>
          </p:sp>
        </mc:Fallback>
      </mc:AlternateContent>
      <mc:AlternateContent xmlns:mc="http://schemas.openxmlformats.org/markup-compatibility/2006">
        <mc:Choice xmlns:p14="http://schemas.microsoft.com/office/powerpoint/2010/main" Requires="p14">
          <p:contentPart p14:bwMode="auto" r:id="rId109">
            <p14:nvContentPartPr>
              <p14:cNvPr id="1053895" name=""/>
              <p14:cNvContentPartPr/>
              <p14:nvPr/>
            </p14:nvContentPartPr>
            <p14:xfrm>
              <a:off x="3371873" y="3334992"/>
              <a:ext cx="1822090" cy="321592"/>
            </p14:xfrm>
          </p:contentPart>
        </mc:Choice>
        <mc:Fallback>
          <p:sp>
            <p:nvSpPr>
              <p:cNvPr id="1053895" name=""/>
              <p:cNvSpPr/>
              <p:nvPr/>
            </p:nvSpPr>
            <p:spPr>
              <a:xfrm>
                <a:off x="3371873" y="3334992"/>
                <a:ext cx="1822090" cy="321592"/>
              </a:xfrm>
            </p:spPr>
          </p:sp>
        </mc:Fallback>
      </mc:AlternateContent>
      <mc:AlternateContent xmlns:mc="http://schemas.openxmlformats.org/markup-compatibility/2006">
        <mc:Choice xmlns:p14="http://schemas.microsoft.com/office/powerpoint/2010/main" Requires="p14">
          <p:contentPart p14:bwMode="auto" r:id="rId110">
            <p14:nvContentPartPr>
              <p14:cNvPr id="1053896" name=""/>
              <p14:cNvContentPartPr/>
              <p14:nvPr/>
            </p14:nvContentPartPr>
            <p14:xfrm>
              <a:off x="496723" y="3918446"/>
              <a:ext cx="422356" cy="403299"/>
            </p14:xfrm>
          </p:contentPart>
        </mc:Choice>
        <mc:Fallback>
          <p:sp>
            <p:nvSpPr>
              <p:cNvPr id="1053896" name=""/>
              <p:cNvSpPr/>
              <p:nvPr/>
            </p:nvSpPr>
            <p:spPr>
              <a:xfrm>
                <a:off x="496723" y="3918446"/>
                <a:ext cx="422356" cy="403299"/>
              </a:xfrm>
            </p:spPr>
          </p:sp>
        </mc:Fallback>
      </mc:AlternateContent>
      <mc:AlternateContent xmlns:mc="http://schemas.openxmlformats.org/markup-compatibility/2006">
        <mc:Choice xmlns:p14="http://schemas.microsoft.com/office/powerpoint/2010/main" Requires="p14">
          <p:contentPart p14:bwMode="auto" r:id="rId111">
            <p14:nvContentPartPr>
              <p14:cNvPr id="1053897" name=""/>
              <p14:cNvContentPartPr/>
              <p14:nvPr/>
            </p14:nvContentPartPr>
            <p14:xfrm>
              <a:off x="539524" y="3747501"/>
              <a:ext cx="307547" cy="8206"/>
            </p14:xfrm>
          </p:contentPart>
        </mc:Choice>
        <mc:Fallback>
          <p:sp>
            <p:nvSpPr>
              <p:cNvPr id="1053897" name=""/>
              <p:cNvSpPr/>
              <p:nvPr/>
            </p:nvSpPr>
            <p:spPr>
              <a:xfrm>
                <a:off x="539524" y="3747501"/>
                <a:ext cx="307547" cy="8206"/>
              </a:xfrm>
            </p:spPr>
          </p:sp>
        </mc:Fallback>
      </mc:AlternateContent>
      <mc:AlternateContent xmlns:mc="http://schemas.openxmlformats.org/markup-compatibility/2006">
        <mc:Choice xmlns:p14="http://schemas.microsoft.com/office/powerpoint/2010/main" Requires="p14">
          <p:contentPart p14:bwMode="auto" r:id="rId112">
            <p14:nvContentPartPr>
              <p14:cNvPr id="1053898" name=""/>
              <p14:cNvContentPartPr/>
              <p14:nvPr/>
            </p14:nvContentPartPr>
            <p14:xfrm>
              <a:off x="732789" y="3646483"/>
              <a:ext cx="212173" cy="239017"/>
            </p14:xfrm>
          </p:contentPart>
        </mc:Choice>
        <mc:Fallback>
          <p:sp>
            <p:nvSpPr>
              <p:cNvPr id="1053898" name=""/>
              <p:cNvSpPr/>
              <p:nvPr/>
            </p:nvSpPr>
            <p:spPr>
              <a:xfrm>
                <a:off x="732789" y="3646483"/>
                <a:ext cx="212173" cy="239017"/>
              </a:xfrm>
            </p:spPr>
          </p:sp>
        </mc:Fallback>
      </mc:AlternateContent>
      <mc:AlternateContent xmlns:mc="http://schemas.openxmlformats.org/markup-compatibility/2006">
        <mc:Choice xmlns:p14="http://schemas.microsoft.com/office/powerpoint/2010/main" Requires="p14">
          <p:contentPart p14:bwMode="auto" r:id="rId113">
            <p14:nvContentPartPr>
              <p14:cNvPr id="1053899" name=""/>
              <p14:cNvContentPartPr/>
              <p14:nvPr/>
            </p14:nvContentPartPr>
            <p14:xfrm>
              <a:off x="957980" y="4237077"/>
              <a:ext cx="194288" cy="300554"/>
            </p14:xfrm>
          </p:contentPart>
        </mc:Choice>
        <mc:Fallback>
          <p:sp>
            <p:nvSpPr>
              <p:cNvPr id="1053899" name=""/>
              <p:cNvSpPr/>
              <p:nvPr/>
            </p:nvSpPr>
            <p:spPr>
              <a:xfrm>
                <a:off x="957980" y="4237077"/>
                <a:ext cx="194288" cy="300554"/>
              </a:xfrm>
            </p:spPr>
          </p:sp>
        </mc:Fallback>
      </mc:AlternateContent>
      <mc:AlternateContent xmlns:mc="http://schemas.openxmlformats.org/markup-compatibility/2006">
        <mc:Choice xmlns:p14="http://schemas.microsoft.com/office/powerpoint/2010/main" Requires="p14">
          <p:contentPart p14:bwMode="auto" r:id="rId114">
            <p14:nvContentPartPr>
              <p14:cNvPr id="1053900" name=""/>
              <p14:cNvContentPartPr/>
              <p14:nvPr/>
            </p14:nvContentPartPr>
            <p14:xfrm>
              <a:off x="1097161" y="4073884"/>
              <a:ext cx="21717" cy="112465"/>
            </p14:xfrm>
          </p:contentPart>
        </mc:Choice>
        <mc:Fallback>
          <p:sp>
            <p:nvSpPr>
              <p:cNvPr id="1053900" name=""/>
              <p:cNvSpPr/>
              <p:nvPr/>
            </p:nvSpPr>
            <p:spPr>
              <a:xfrm>
                <a:off x="1097161" y="4073884"/>
                <a:ext cx="21717" cy="112465"/>
              </a:xfrm>
            </p:spPr>
          </p:sp>
        </mc:Fallback>
      </mc:AlternateContent>
      <mc:AlternateContent xmlns:mc="http://schemas.openxmlformats.org/markup-compatibility/2006">
        <mc:Choice xmlns:p14="http://schemas.microsoft.com/office/powerpoint/2010/main" Requires="p14">
          <p:contentPart p14:bwMode="auto" r:id="rId115">
            <p14:nvContentPartPr>
              <p14:cNvPr id="1053901" name=""/>
              <p14:cNvContentPartPr/>
              <p14:nvPr/>
            </p14:nvContentPartPr>
            <p14:xfrm>
              <a:off x="1158149" y="4174902"/>
              <a:ext cx="125313" cy="492925"/>
            </p14:xfrm>
          </p:contentPart>
        </mc:Choice>
        <mc:Fallback>
          <p:sp>
            <p:nvSpPr>
              <p:cNvPr id="1053901" name=""/>
              <p:cNvSpPr/>
              <p:nvPr/>
            </p:nvSpPr>
            <p:spPr>
              <a:xfrm>
                <a:off x="1158149" y="4174902"/>
                <a:ext cx="125313" cy="492925"/>
              </a:xfrm>
            </p:spPr>
          </p:sp>
        </mc:Fallback>
      </mc:AlternateContent>
      <mc:AlternateContent xmlns:mc="http://schemas.openxmlformats.org/markup-compatibility/2006">
        <mc:Choice xmlns:p14="http://schemas.microsoft.com/office/powerpoint/2010/main" Requires="p14">
          <p:contentPart p14:bwMode="auto" r:id="rId116">
            <p14:nvContentPartPr>
              <p14:cNvPr id="1053902" name=""/>
              <p14:cNvContentPartPr/>
              <p14:nvPr/>
            </p14:nvContentPartPr>
            <p14:xfrm>
              <a:off x="1294855" y="4413919"/>
              <a:ext cx="31407" cy="274150"/>
            </p14:xfrm>
          </p:contentPart>
        </mc:Choice>
        <mc:Fallback>
          <p:sp>
            <p:nvSpPr>
              <p:cNvPr id="1053902" name=""/>
              <p:cNvSpPr/>
              <p:nvPr/>
            </p:nvSpPr>
            <p:spPr>
              <a:xfrm>
                <a:off x="1294855" y="4413919"/>
                <a:ext cx="31407" cy="274150"/>
              </a:xfrm>
            </p:spPr>
          </p:sp>
        </mc:Fallback>
      </mc:AlternateContent>
      <mc:AlternateContent xmlns:mc="http://schemas.openxmlformats.org/markup-compatibility/2006">
        <mc:Choice xmlns:p14="http://schemas.microsoft.com/office/powerpoint/2010/main" Requires="p14">
          <p:contentPart p14:bwMode="auto" r:id="rId117">
            <p14:nvContentPartPr>
              <p14:cNvPr id="1053903" name=""/>
              <p14:cNvContentPartPr/>
              <p14:nvPr/>
            </p14:nvContentPartPr>
            <p14:xfrm>
              <a:off x="1261841" y="4383053"/>
              <a:ext cx="186162" cy="229875"/>
            </p14:xfrm>
          </p:contentPart>
        </mc:Choice>
        <mc:Fallback>
          <p:sp>
            <p:nvSpPr>
              <p:cNvPr id="1053903" name=""/>
              <p:cNvSpPr/>
              <p:nvPr/>
            </p:nvSpPr>
            <p:spPr>
              <a:xfrm>
                <a:off x="1261841" y="4383053"/>
                <a:ext cx="186162" cy="229875"/>
              </a:xfrm>
            </p:spPr>
          </p:sp>
        </mc:Fallback>
      </mc:AlternateContent>
      <mc:AlternateContent xmlns:mc="http://schemas.openxmlformats.org/markup-compatibility/2006">
        <mc:Choice xmlns:p14="http://schemas.microsoft.com/office/powerpoint/2010/main" Requires="p14">
          <p:contentPart p14:bwMode="auto" r:id="rId118">
            <p14:nvContentPartPr>
              <p14:cNvPr id="1053904" name=""/>
              <p14:cNvContentPartPr/>
              <p14:nvPr/>
            </p14:nvContentPartPr>
            <p14:xfrm>
              <a:off x="1471125" y="4232981"/>
              <a:ext cx="119884" cy="192956"/>
            </p14:xfrm>
          </p:contentPart>
        </mc:Choice>
        <mc:Fallback>
          <p:sp>
            <p:nvSpPr>
              <p:cNvPr id="1053904" name=""/>
              <p:cNvSpPr/>
              <p:nvPr/>
            </p:nvSpPr>
            <p:spPr>
              <a:xfrm>
                <a:off x="1471125" y="4232981"/>
                <a:ext cx="119884" cy="192956"/>
              </a:xfrm>
            </p:spPr>
          </p:sp>
        </mc:Fallback>
      </mc:AlternateContent>
      <mc:AlternateContent xmlns:mc="http://schemas.openxmlformats.org/markup-compatibility/2006">
        <mc:Choice xmlns:p14="http://schemas.microsoft.com/office/powerpoint/2010/main" Requires="p14">
          <p:contentPart p14:bwMode="auto" r:id="rId119">
            <p14:nvContentPartPr>
              <p14:cNvPr id="1053905" name=""/>
              <p14:cNvContentPartPr/>
              <p14:nvPr/>
            </p14:nvContentPartPr>
            <p14:xfrm>
              <a:off x="1541149" y="4196992"/>
              <a:ext cx="135462" cy="224124"/>
            </p14:xfrm>
          </p:contentPart>
        </mc:Choice>
        <mc:Fallback>
          <p:sp>
            <p:nvSpPr>
              <p:cNvPr id="1053905" name=""/>
              <p:cNvSpPr/>
              <p:nvPr/>
            </p:nvSpPr>
            <p:spPr>
              <a:xfrm>
                <a:off x="1541149" y="4196992"/>
                <a:ext cx="135462" cy="224124"/>
              </a:xfrm>
            </p:spPr>
          </p:sp>
        </mc:Fallback>
      </mc:AlternateContent>
      <mc:AlternateContent xmlns:mc="http://schemas.openxmlformats.org/markup-compatibility/2006">
        <mc:Choice xmlns:p14="http://schemas.microsoft.com/office/powerpoint/2010/main" Requires="p14">
          <p:contentPart p14:bwMode="auto" r:id="rId120">
            <p14:nvContentPartPr>
              <p14:cNvPr id="1053906" name=""/>
              <p14:cNvContentPartPr/>
              <p14:nvPr/>
            </p14:nvContentPartPr>
            <p14:xfrm>
              <a:off x="1747246" y="3892698"/>
              <a:ext cx="144251" cy="947126"/>
            </p14:xfrm>
          </p:contentPart>
        </mc:Choice>
        <mc:Fallback>
          <p:sp>
            <p:nvSpPr>
              <p:cNvPr id="1053906" name=""/>
              <p:cNvSpPr/>
              <p:nvPr/>
            </p:nvSpPr>
            <p:spPr>
              <a:xfrm>
                <a:off x="1747246" y="3892698"/>
                <a:ext cx="144251" cy="947126"/>
              </a:xfrm>
            </p:spPr>
          </p:sp>
        </mc:Fallback>
      </mc:AlternateContent>
      <mc:AlternateContent xmlns:mc="http://schemas.openxmlformats.org/markup-compatibility/2006">
        <mc:Choice xmlns:p14="http://schemas.microsoft.com/office/powerpoint/2010/main" Requires="p14">
          <p:contentPart p14:bwMode="auto" r:id="rId121">
            <p14:nvContentPartPr>
              <p14:cNvPr id="1053907" name=""/>
              <p14:cNvContentPartPr/>
              <p14:nvPr/>
            </p14:nvContentPartPr>
            <p14:xfrm>
              <a:off x="1927238" y="4155270"/>
              <a:ext cx="434233" cy="398525"/>
            </p14:xfrm>
          </p:contentPart>
        </mc:Choice>
        <mc:Fallback>
          <p:sp>
            <p:nvSpPr>
              <p:cNvPr id="1053907" name=""/>
              <p:cNvSpPr/>
              <p:nvPr/>
            </p:nvSpPr>
            <p:spPr>
              <a:xfrm>
                <a:off x="1927238" y="4155270"/>
                <a:ext cx="434233" cy="398525"/>
              </a:xfrm>
            </p:spPr>
          </p:sp>
        </mc:Fallback>
      </mc:AlternateContent>
      <mc:AlternateContent xmlns:mc="http://schemas.openxmlformats.org/markup-compatibility/2006">
        <mc:Choice xmlns:p14="http://schemas.microsoft.com/office/powerpoint/2010/main" Requires="p14">
          <p:contentPart p14:bwMode="auto" r:id="rId122">
            <p14:nvContentPartPr>
              <p14:cNvPr id="1053908" name=""/>
              <p14:cNvContentPartPr/>
              <p14:nvPr/>
            </p14:nvContentPartPr>
            <p14:xfrm>
              <a:off x="2012840" y="4049973"/>
              <a:ext cx="248047" cy="16217"/>
            </p14:xfrm>
          </p:contentPart>
        </mc:Choice>
        <mc:Fallback>
          <p:sp>
            <p:nvSpPr>
              <p:cNvPr id="1053908" name=""/>
              <p:cNvSpPr/>
              <p:nvPr/>
            </p:nvSpPr>
            <p:spPr>
              <a:xfrm>
                <a:off x="2012840" y="4049973"/>
                <a:ext cx="248047" cy="16217"/>
              </a:xfrm>
            </p:spPr>
          </p:sp>
        </mc:Fallback>
      </mc:AlternateContent>
      <mc:AlternateContent xmlns:mc="http://schemas.openxmlformats.org/markup-compatibility/2006">
        <mc:Choice xmlns:p14="http://schemas.microsoft.com/office/powerpoint/2010/main" Requires="p14">
          <p:contentPart p14:bwMode="auto" r:id="rId123">
            <p14:nvContentPartPr>
              <p14:cNvPr id="1053909" name=""/>
              <p14:cNvContentPartPr/>
              <p14:nvPr/>
            </p14:nvContentPartPr>
            <p14:xfrm>
              <a:off x="2170364" y="3950529"/>
              <a:ext cx="186319" cy="221415"/>
            </p14:xfrm>
          </p:contentPart>
        </mc:Choice>
        <mc:Fallback>
          <p:sp>
            <p:nvSpPr>
              <p:cNvPr id="1053909" name=""/>
              <p:cNvSpPr/>
              <p:nvPr/>
            </p:nvSpPr>
            <p:spPr>
              <a:xfrm>
                <a:off x="2170364" y="3950529"/>
                <a:ext cx="186319" cy="221415"/>
              </a:xfrm>
            </p:spPr>
          </p:sp>
        </mc:Fallback>
      </mc:AlternateContent>
      <mc:AlternateContent xmlns:mc="http://schemas.openxmlformats.org/markup-compatibility/2006">
        <mc:Choice xmlns:p14="http://schemas.microsoft.com/office/powerpoint/2010/main" Requires="p14">
          <p:contentPart p14:bwMode="auto" r:id="rId124">
            <p14:nvContentPartPr>
              <p14:cNvPr id="1053910" name=""/>
              <p14:cNvContentPartPr/>
              <p14:nvPr/>
            </p14:nvContentPartPr>
            <p14:xfrm>
              <a:off x="2463351" y="4399523"/>
              <a:ext cx="31356" cy="282899"/>
            </p14:xfrm>
          </p:contentPart>
        </mc:Choice>
        <mc:Fallback>
          <p:sp>
            <p:nvSpPr>
              <p:cNvPr id="1053910" name=""/>
              <p:cNvSpPr/>
              <p:nvPr/>
            </p:nvSpPr>
            <p:spPr>
              <a:xfrm>
                <a:off x="2463351" y="4399523"/>
                <a:ext cx="31356" cy="282899"/>
              </a:xfrm>
            </p:spPr>
          </p:sp>
        </mc:Fallback>
      </mc:AlternateContent>
      <mc:AlternateContent xmlns:mc="http://schemas.openxmlformats.org/markup-compatibility/2006">
        <mc:Choice xmlns:p14="http://schemas.microsoft.com/office/powerpoint/2010/main" Requires="p14">
          <p:contentPart p14:bwMode="auto" r:id="rId125">
            <p14:nvContentPartPr>
              <p14:cNvPr id="1053911" name=""/>
              <p14:cNvContentPartPr/>
              <p14:nvPr/>
            </p14:nvContentPartPr>
            <p14:xfrm>
              <a:off x="2435111" y="4405384"/>
              <a:ext cx="155687" cy="227467"/>
            </p14:xfrm>
          </p:contentPart>
        </mc:Choice>
        <mc:Fallback>
          <p:sp>
            <p:nvSpPr>
              <p:cNvPr id="1053911" name=""/>
              <p:cNvSpPr/>
              <p:nvPr/>
            </p:nvSpPr>
            <p:spPr>
              <a:xfrm>
                <a:off x="2435111" y="4405384"/>
                <a:ext cx="155687" cy="227467"/>
              </a:xfrm>
            </p:spPr>
          </p:sp>
        </mc:Fallback>
      </mc:AlternateContent>
      <mc:AlternateContent xmlns:mc="http://schemas.openxmlformats.org/markup-compatibility/2006">
        <mc:Choice xmlns:p14="http://schemas.microsoft.com/office/powerpoint/2010/main" Requires="p14">
          <p:contentPart p14:bwMode="auto" r:id="rId126">
            <p14:nvContentPartPr>
              <p14:cNvPr id="1053912" name=""/>
              <p14:cNvContentPartPr/>
              <p14:nvPr/>
            </p14:nvContentPartPr>
            <p14:xfrm>
              <a:off x="2582903" y="4232981"/>
              <a:ext cx="2231" cy="112970"/>
            </p14:xfrm>
          </p:contentPart>
        </mc:Choice>
        <mc:Fallback>
          <p:sp>
            <p:nvSpPr>
              <p:cNvPr id="1053912" name=""/>
              <p:cNvSpPr/>
              <p:nvPr/>
            </p:nvSpPr>
            <p:spPr>
              <a:xfrm>
                <a:off x="2582903" y="4232981"/>
                <a:ext cx="2231" cy="112970"/>
              </a:xfrm>
            </p:spPr>
          </p:sp>
        </mc:Fallback>
      </mc:AlternateContent>
      <mc:AlternateContent xmlns:mc="http://schemas.openxmlformats.org/markup-compatibility/2006">
        <mc:Choice xmlns:p14="http://schemas.microsoft.com/office/powerpoint/2010/main" Requires="p14">
          <p:contentPart p14:bwMode="auto" r:id="rId127">
            <p14:nvContentPartPr>
              <p14:cNvPr id="1053913" name=""/>
              <p14:cNvContentPartPr/>
              <p14:nvPr/>
            </p14:nvContentPartPr>
            <p14:xfrm>
              <a:off x="2676185" y="4341444"/>
              <a:ext cx="80593" cy="454160"/>
            </p14:xfrm>
          </p:contentPart>
        </mc:Choice>
        <mc:Fallback>
          <p:sp>
            <p:nvSpPr>
              <p:cNvPr id="1053913" name=""/>
              <p:cNvSpPr/>
              <p:nvPr/>
            </p:nvSpPr>
            <p:spPr>
              <a:xfrm>
                <a:off x="2676185" y="4341444"/>
                <a:ext cx="80593" cy="454160"/>
              </a:xfrm>
            </p:spPr>
          </p:sp>
        </mc:Fallback>
      </mc:AlternateContent>
      <mc:AlternateContent xmlns:mc="http://schemas.openxmlformats.org/markup-compatibility/2006">
        <mc:Choice xmlns:p14="http://schemas.microsoft.com/office/powerpoint/2010/main" Requires="p14">
          <p:contentPart p14:bwMode="auto" r:id="rId128">
            <p14:nvContentPartPr>
              <p14:cNvPr id="1053914" name=""/>
              <p14:cNvContentPartPr/>
              <p14:nvPr/>
            </p14:nvContentPartPr>
            <p14:xfrm>
              <a:off x="2808046" y="4573263"/>
              <a:ext cx="30604" cy="250896"/>
            </p14:xfrm>
          </p:contentPart>
        </mc:Choice>
        <mc:Fallback>
          <p:sp>
            <p:nvSpPr>
              <p:cNvPr id="1053914" name=""/>
              <p:cNvSpPr/>
              <p:nvPr/>
            </p:nvSpPr>
            <p:spPr>
              <a:xfrm>
                <a:off x="2808046" y="4573263"/>
                <a:ext cx="30604" cy="250896"/>
              </a:xfrm>
            </p:spPr>
          </p:sp>
        </mc:Fallback>
      </mc:AlternateContent>
      <mc:AlternateContent xmlns:mc="http://schemas.openxmlformats.org/markup-compatibility/2006">
        <mc:Choice xmlns:p14="http://schemas.microsoft.com/office/powerpoint/2010/main" Requires="p14">
          <p:contentPart p14:bwMode="auto" r:id="rId129">
            <p14:nvContentPartPr>
              <p14:cNvPr id="1053915" name=""/>
              <p14:cNvContentPartPr/>
              <p14:nvPr/>
            </p14:nvContentPartPr>
            <p14:xfrm>
              <a:off x="2770898" y="4537655"/>
              <a:ext cx="180166" cy="245521"/>
            </p14:xfrm>
          </p:contentPart>
        </mc:Choice>
        <mc:Fallback>
          <p:sp>
            <p:nvSpPr>
              <p:cNvPr id="1053915" name=""/>
              <p:cNvSpPr/>
              <p:nvPr/>
            </p:nvSpPr>
            <p:spPr>
              <a:xfrm>
                <a:off x="2770898" y="4537655"/>
                <a:ext cx="180166" cy="245521"/>
              </a:xfrm>
            </p:spPr>
          </p:sp>
        </mc:Fallback>
      </mc:AlternateContent>
      <mc:AlternateContent xmlns:mc="http://schemas.openxmlformats.org/markup-compatibility/2006">
        <mc:Choice xmlns:p14="http://schemas.microsoft.com/office/powerpoint/2010/main" Requires="p14">
          <p:contentPart p14:bwMode="auto" r:id="rId130">
            <p14:nvContentPartPr>
              <p14:cNvPr id="1053916" name=""/>
              <p14:cNvContentPartPr/>
              <p14:nvPr/>
            </p14:nvContentPartPr>
            <p14:xfrm>
              <a:off x="3081687" y="4428562"/>
              <a:ext cx="75741" cy="209299"/>
            </p14:xfrm>
          </p:contentPart>
        </mc:Choice>
        <mc:Fallback>
          <p:sp>
            <p:nvSpPr>
              <p:cNvPr id="1053916" name=""/>
              <p:cNvSpPr/>
              <p:nvPr/>
            </p:nvSpPr>
            <p:spPr>
              <a:xfrm>
                <a:off x="3081687" y="4428562"/>
                <a:ext cx="75741" cy="209299"/>
              </a:xfrm>
            </p:spPr>
          </p:sp>
        </mc:Fallback>
      </mc:AlternateContent>
      <mc:AlternateContent xmlns:mc="http://schemas.openxmlformats.org/markup-compatibility/2006">
        <mc:Choice xmlns:p14="http://schemas.microsoft.com/office/powerpoint/2010/main" Requires="p14">
          <p:contentPart p14:bwMode="auto" r:id="rId131">
            <p14:nvContentPartPr>
              <p14:cNvPr id="1053917" name=""/>
              <p14:cNvContentPartPr/>
              <p14:nvPr/>
            </p14:nvContentPartPr>
            <p14:xfrm>
              <a:off x="3157428" y="4421116"/>
              <a:ext cx="121322" cy="237092"/>
            </p14:xfrm>
          </p:contentPart>
        </mc:Choice>
        <mc:Fallback>
          <p:sp>
            <p:nvSpPr>
              <p:cNvPr id="1053917" name=""/>
              <p:cNvSpPr/>
              <p:nvPr/>
            </p:nvSpPr>
            <p:spPr>
              <a:xfrm>
                <a:off x="3157428" y="4421116"/>
                <a:ext cx="121322" cy="237092"/>
              </a:xfrm>
            </p:spPr>
          </p:sp>
        </mc:Fallback>
      </mc:AlternateContent>
      <mc:AlternateContent xmlns:mc="http://schemas.openxmlformats.org/markup-compatibility/2006">
        <mc:Choice xmlns:p14="http://schemas.microsoft.com/office/powerpoint/2010/main" Requires="p14">
          <p:contentPart p14:bwMode="auto" r:id="rId132">
            <p14:nvContentPartPr>
              <p14:cNvPr id="1053918" name=""/>
              <p14:cNvContentPartPr/>
              <p14:nvPr/>
            </p14:nvContentPartPr>
            <p14:xfrm>
              <a:off x="3329073" y="4276664"/>
              <a:ext cx="42800" cy="369322"/>
            </p14:xfrm>
          </p:contentPart>
        </mc:Choice>
        <mc:Fallback>
          <p:sp>
            <p:nvSpPr>
              <p:cNvPr id="1053918" name=""/>
              <p:cNvSpPr/>
              <p:nvPr/>
            </p:nvSpPr>
            <p:spPr>
              <a:xfrm>
                <a:off x="3329073" y="4276664"/>
                <a:ext cx="42800" cy="369322"/>
              </a:xfrm>
            </p:spPr>
          </p:sp>
        </mc:Fallback>
      </mc:AlternateContent>
      <mc:AlternateContent xmlns:mc="http://schemas.openxmlformats.org/markup-compatibility/2006">
        <mc:Choice xmlns:p14="http://schemas.microsoft.com/office/powerpoint/2010/main" Requires="p14">
          <p:contentPart p14:bwMode="auto" r:id="rId133">
            <p14:nvContentPartPr>
              <p14:cNvPr id="1053919" name=""/>
              <p14:cNvContentPartPr/>
              <p14:nvPr/>
            </p14:nvContentPartPr>
            <p14:xfrm>
              <a:off x="3457475" y="4319851"/>
              <a:ext cx="10410" cy="274560"/>
            </p14:xfrm>
          </p:contentPart>
        </mc:Choice>
        <mc:Fallback>
          <p:sp>
            <p:nvSpPr>
              <p:cNvPr id="1053919" name=""/>
              <p:cNvSpPr/>
              <p:nvPr/>
            </p:nvSpPr>
            <p:spPr>
              <a:xfrm>
                <a:off x="3457475" y="4319851"/>
                <a:ext cx="10410" cy="274560"/>
              </a:xfrm>
            </p:spPr>
          </p:sp>
        </mc:Fallback>
      </mc:AlternateContent>
      <mc:AlternateContent xmlns:mc="http://schemas.openxmlformats.org/markup-compatibility/2006">
        <mc:Choice xmlns:p14="http://schemas.microsoft.com/office/powerpoint/2010/main" Requires="p14">
          <p:contentPart p14:bwMode="auto" r:id="rId134">
            <p14:nvContentPartPr>
              <p14:cNvPr id="1053920" name=""/>
              <p14:cNvContentPartPr/>
              <p14:nvPr/>
            </p14:nvContentPartPr>
            <p14:xfrm>
              <a:off x="3293332" y="4447874"/>
              <a:ext cx="216955" cy="13276"/>
            </p14:xfrm>
          </p:contentPart>
        </mc:Choice>
        <mc:Fallback>
          <p:sp>
            <p:nvSpPr>
              <p:cNvPr id="1053920" name=""/>
              <p:cNvSpPr/>
              <p:nvPr/>
            </p:nvSpPr>
            <p:spPr>
              <a:xfrm>
                <a:off x="3293332" y="4447874"/>
                <a:ext cx="216955" cy="13276"/>
              </a:xfrm>
            </p:spPr>
          </p:sp>
        </mc:Fallback>
      </mc:AlternateContent>
      <mc:AlternateContent xmlns:mc="http://schemas.openxmlformats.org/markup-compatibility/2006">
        <mc:Choice xmlns:p14="http://schemas.microsoft.com/office/powerpoint/2010/main" Requires="p14">
          <p:contentPart p14:bwMode="auto" r:id="rId135">
            <p14:nvContentPartPr>
              <p14:cNvPr id="1053921" name=""/>
              <p14:cNvContentPartPr/>
              <p14:nvPr/>
            </p14:nvContentPartPr>
            <p14:xfrm>
              <a:off x="3534833" y="4348890"/>
              <a:ext cx="244966" cy="285196"/>
            </p14:xfrm>
          </p:contentPart>
        </mc:Choice>
        <mc:Fallback>
          <p:sp>
            <p:nvSpPr>
              <p:cNvPr id="1053921" name=""/>
              <p:cNvSpPr/>
              <p:nvPr/>
            </p:nvSpPr>
            <p:spPr>
              <a:xfrm>
                <a:off x="3534833" y="4348890"/>
                <a:ext cx="244966" cy="285196"/>
              </a:xfrm>
            </p:spPr>
          </p:sp>
        </mc:Fallback>
      </mc:AlternateContent>
      <mc:AlternateContent xmlns:mc="http://schemas.openxmlformats.org/markup-compatibility/2006">
        <mc:Choice xmlns:p14="http://schemas.microsoft.com/office/powerpoint/2010/main" Requires="p14">
          <p:contentPart p14:bwMode="auto" r:id="rId136">
            <p14:nvContentPartPr>
              <p14:cNvPr id="1053922" name=""/>
              <p14:cNvContentPartPr/>
              <p14:nvPr/>
            </p14:nvContentPartPr>
            <p14:xfrm>
              <a:off x="3393053" y="4160754"/>
              <a:ext cx="315801" cy="36767"/>
            </p14:xfrm>
          </p:contentPart>
        </mc:Choice>
        <mc:Fallback>
          <p:sp>
            <p:nvSpPr>
              <p:cNvPr id="1053922" name=""/>
              <p:cNvSpPr/>
              <p:nvPr/>
            </p:nvSpPr>
            <p:spPr>
              <a:xfrm>
                <a:off x="3393053" y="4160754"/>
                <a:ext cx="315801" cy="36767"/>
              </a:xfrm>
            </p:spPr>
          </p:sp>
        </mc:Fallback>
      </mc:AlternateContent>
      <mc:AlternateContent xmlns:mc="http://schemas.openxmlformats.org/markup-compatibility/2006">
        <mc:Choice xmlns:p14="http://schemas.microsoft.com/office/powerpoint/2010/main" Requires="p14">
          <p:contentPart p14:bwMode="auto" r:id="rId137">
            <p14:nvContentPartPr>
              <p14:cNvPr id="1053923" name=""/>
              <p14:cNvContentPartPr/>
              <p14:nvPr/>
            </p14:nvContentPartPr>
            <p14:xfrm>
              <a:off x="3600438" y="4081082"/>
              <a:ext cx="133246" cy="218566"/>
            </p14:xfrm>
          </p:contentPart>
        </mc:Choice>
        <mc:Fallback>
          <p:sp>
            <p:nvSpPr>
              <p:cNvPr id="1053923" name=""/>
              <p:cNvSpPr/>
              <p:nvPr/>
            </p:nvSpPr>
            <p:spPr>
              <a:xfrm>
                <a:off x="3600438" y="4081082"/>
                <a:ext cx="133246" cy="218566"/>
              </a:xfrm>
            </p:spPr>
          </p:sp>
        </mc:Fallback>
      </mc:AlternateContent>
      <mc:AlternateContent xmlns:mc="http://schemas.openxmlformats.org/markup-compatibility/2006">
        <mc:Choice xmlns:p14="http://schemas.microsoft.com/office/powerpoint/2010/main" Requires="p14">
          <p:contentPart p14:bwMode="auto" r:id="rId138">
            <p14:nvContentPartPr>
              <p14:cNvPr id="1053924" name=""/>
              <p14:cNvContentPartPr/>
              <p14:nvPr/>
            </p14:nvContentPartPr>
            <p14:xfrm>
              <a:off x="3795468" y="4093492"/>
              <a:ext cx="181537" cy="758040"/>
            </p14:xfrm>
          </p:contentPart>
        </mc:Choice>
        <mc:Fallback>
          <p:sp>
            <p:nvSpPr>
              <p:cNvPr id="1053924" name=""/>
              <p:cNvSpPr/>
              <p:nvPr/>
            </p:nvSpPr>
            <p:spPr>
              <a:xfrm>
                <a:off x="3795468" y="4093492"/>
                <a:ext cx="181537" cy="758040"/>
              </a:xfrm>
            </p:spPr>
          </p:sp>
        </mc:Fallback>
      </mc:AlternateContent>
      <mc:AlternateContent xmlns:mc="http://schemas.openxmlformats.org/markup-compatibility/2006">
        <mc:Choice xmlns:p14="http://schemas.microsoft.com/office/powerpoint/2010/main" Requires="p14">
          <p:contentPart p14:bwMode="auto" r:id="rId139">
            <p14:nvContentPartPr>
              <p14:cNvPr id="1053925" name=""/>
              <p14:cNvContentPartPr/>
              <p14:nvPr/>
            </p14:nvContentPartPr>
            <p14:xfrm>
              <a:off x="4094191" y="4428562"/>
              <a:ext cx="168132" cy="8044"/>
            </p14:xfrm>
          </p:contentPart>
        </mc:Choice>
        <mc:Fallback>
          <p:sp>
            <p:nvSpPr>
              <p:cNvPr id="1053925" name=""/>
              <p:cNvSpPr/>
              <p:nvPr/>
            </p:nvSpPr>
            <p:spPr>
              <a:xfrm>
                <a:off x="4094191" y="4428562"/>
                <a:ext cx="168132" cy="8044"/>
              </a:xfrm>
            </p:spPr>
          </p:sp>
        </mc:Fallback>
      </mc:AlternateContent>
      <mc:AlternateContent xmlns:mc="http://schemas.openxmlformats.org/markup-compatibility/2006">
        <mc:Choice xmlns:p14="http://schemas.microsoft.com/office/powerpoint/2010/main" Requires="p14">
          <p:contentPart p14:bwMode="auto" r:id="rId140">
            <p14:nvContentPartPr>
              <p14:cNvPr id="1053926" name=""/>
              <p14:cNvContentPartPr/>
              <p14:nvPr/>
            </p14:nvContentPartPr>
            <p14:xfrm>
              <a:off x="4094191" y="4551918"/>
              <a:ext cx="178703" cy="21345"/>
            </p14:xfrm>
          </p:contentPart>
        </mc:Choice>
        <mc:Fallback>
          <p:sp>
            <p:nvSpPr>
              <p:cNvPr id="1053926" name=""/>
              <p:cNvSpPr/>
              <p:nvPr/>
            </p:nvSpPr>
            <p:spPr>
              <a:xfrm>
                <a:off x="4094191" y="4551918"/>
                <a:ext cx="178703" cy="21345"/>
              </a:xfrm>
            </p:spPr>
          </p:sp>
        </mc:Fallback>
      </mc:AlternateContent>
      <mc:AlternateContent xmlns:mc="http://schemas.openxmlformats.org/markup-compatibility/2006">
        <mc:Choice xmlns:p14="http://schemas.microsoft.com/office/powerpoint/2010/main" Requires="p14">
          <p:contentPart p14:bwMode="auto" r:id="rId141">
            <p14:nvContentPartPr>
              <p14:cNvPr id="1053927" name=""/>
              <p14:cNvContentPartPr/>
              <p14:nvPr/>
            </p14:nvContentPartPr>
            <p14:xfrm>
              <a:off x="4415858" y="4493591"/>
              <a:ext cx="229006" cy="14892"/>
            </p14:xfrm>
          </p:contentPart>
        </mc:Choice>
        <mc:Fallback>
          <p:sp>
            <p:nvSpPr>
              <p:cNvPr id="1053927" name=""/>
              <p:cNvSpPr/>
              <p:nvPr/>
            </p:nvSpPr>
            <p:spPr>
              <a:xfrm>
                <a:off x="4415858" y="4493591"/>
                <a:ext cx="229006" cy="14892"/>
              </a:xfrm>
            </p:spPr>
          </p:sp>
        </mc:Fallback>
      </mc:AlternateContent>
      <mc:AlternateContent xmlns:mc="http://schemas.openxmlformats.org/markup-compatibility/2006">
        <mc:Choice xmlns:p14="http://schemas.microsoft.com/office/powerpoint/2010/main" Requires="p14">
          <p:contentPart p14:bwMode="auto" r:id="rId142">
            <p14:nvContentPartPr>
              <p14:cNvPr id="1053928" name=""/>
              <p14:cNvContentPartPr/>
              <p14:nvPr/>
            </p14:nvContentPartPr>
            <p14:xfrm>
              <a:off x="4716346" y="4356336"/>
              <a:ext cx="313636" cy="268581"/>
            </p14:xfrm>
          </p:contentPart>
        </mc:Choice>
        <mc:Fallback>
          <p:sp>
            <p:nvSpPr>
              <p:cNvPr id="1053928" name=""/>
              <p:cNvSpPr/>
              <p:nvPr/>
            </p:nvSpPr>
            <p:spPr>
              <a:xfrm>
                <a:off x="4716346" y="4356336"/>
                <a:ext cx="313636" cy="268581"/>
              </a:xfrm>
            </p:spPr>
          </p:sp>
        </mc:Fallback>
      </mc:AlternateContent>
      <mc:AlternateContent xmlns:mc="http://schemas.openxmlformats.org/markup-compatibility/2006">
        <mc:Choice xmlns:p14="http://schemas.microsoft.com/office/powerpoint/2010/main" Requires="p14">
          <p:contentPart p14:bwMode="auto" r:id="rId143">
            <p14:nvContentPartPr>
              <p14:cNvPr id="1053929" name=""/>
              <p14:cNvContentPartPr/>
              <p14:nvPr/>
            </p14:nvContentPartPr>
            <p14:xfrm>
              <a:off x="4895050" y="4114134"/>
              <a:ext cx="306095" cy="220424"/>
            </p14:xfrm>
          </p:contentPart>
        </mc:Choice>
        <mc:Fallback>
          <p:sp>
            <p:nvSpPr>
              <p:cNvPr id="1053929" name=""/>
              <p:cNvSpPr/>
              <p:nvPr/>
            </p:nvSpPr>
            <p:spPr>
              <a:xfrm>
                <a:off x="4895050" y="4114134"/>
                <a:ext cx="306095" cy="220424"/>
              </a:xfrm>
            </p:spPr>
          </p:sp>
        </mc:Fallback>
      </mc:AlternateContent>
      <mc:AlternateContent xmlns:mc="http://schemas.openxmlformats.org/markup-compatibility/2006">
        <mc:Choice xmlns:p14="http://schemas.microsoft.com/office/powerpoint/2010/main" Requires="p14">
          <p:contentPart p14:bwMode="auto" r:id="rId144">
            <p14:nvContentPartPr>
              <p14:cNvPr id="1053930" name=""/>
              <p14:cNvContentPartPr/>
              <p14:nvPr/>
            </p14:nvContentPartPr>
            <p14:xfrm>
              <a:off x="5324381" y="4240178"/>
              <a:ext cx="35295" cy="393863"/>
            </p14:xfrm>
          </p:contentPart>
        </mc:Choice>
        <mc:Fallback>
          <p:sp>
            <p:nvSpPr>
              <p:cNvPr id="1053930" name=""/>
              <p:cNvSpPr/>
              <p:nvPr/>
            </p:nvSpPr>
            <p:spPr>
              <a:xfrm>
                <a:off x="5324381" y="4240178"/>
                <a:ext cx="35295" cy="393863"/>
              </a:xfrm>
            </p:spPr>
          </p:sp>
        </mc:Fallback>
      </mc:AlternateContent>
      <mc:AlternateContent xmlns:mc="http://schemas.openxmlformats.org/markup-compatibility/2006">
        <mc:Choice xmlns:p14="http://schemas.microsoft.com/office/powerpoint/2010/main" Requires="p14">
          <p:contentPart p14:bwMode="auto" r:id="rId145">
            <p14:nvContentPartPr>
              <p14:cNvPr id="1053931" name=""/>
              <p14:cNvContentPartPr/>
              <p14:nvPr/>
            </p14:nvContentPartPr>
            <p14:xfrm>
              <a:off x="5438663" y="4290811"/>
              <a:ext cx="47453" cy="300723"/>
            </p14:xfrm>
          </p:contentPart>
        </mc:Choice>
        <mc:Fallback>
          <p:sp>
            <p:nvSpPr>
              <p:cNvPr id="1053931" name=""/>
              <p:cNvSpPr/>
              <p:nvPr/>
            </p:nvSpPr>
            <p:spPr>
              <a:xfrm>
                <a:off x="5438663" y="4290811"/>
                <a:ext cx="47453" cy="300723"/>
              </a:xfrm>
            </p:spPr>
          </p:sp>
        </mc:Fallback>
      </mc:AlternateContent>
      <mc:AlternateContent xmlns:mc="http://schemas.openxmlformats.org/markup-compatibility/2006">
        <mc:Choice xmlns:p14="http://schemas.microsoft.com/office/powerpoint/2010/main" Requires="p14">
          <p:contentPart p14:bwMode="auto" r:id="rId146">
            <p14:nvContentPartPr>
              <p14:cNvPr id="1053932" name=""/>
              <p14:cNvContentPartPr/>
              <p14:nvPr/>
            </p14:nvContentPartPr>
            <p14:xfrm>
              <a:off x="5338501" y="4424436"/>
              <a:ext cx="189075" cy="11324"/>
            </p14:xfrm>
          </p:contentPart>
        </mc:Choice>
        <mc:Fallback>
          <p:sp>
            <p:nvSpPr>
              <p:cNvPr id="1053932" name=""/>
              <p:cNvSpPr/>
              <p:nvPr/>
            </p:nvSpPr>
            <p:spPr>
              <a:xfrm>
                <a:off x="5338501" y="4424436"/>
                <a:ext cx="189075" cy="11324"/>
              </a:xfrm>
            </p:spPr>
          </p:sp>
        </mc:Fallback>
      </mc:AlternateContent>
      <mc:AlternateContent xmlns:mc="http://schemas.openxmlformats.org/markup-compatibility/2006">
        <mc:Choice xmlns:p14="http://schemas.microsoft.com/office/powerpoint/2010/main" Requires="p14">
          <p:contentPart p14:bwMode="auto" r:id="rId147">
            <p14:nvContentPartPr>
              <p14:cNvPr id="1053933" name=""/>
              <p14:cNvContentPartPr/>
              <p14:nvPr/>
            </p14:nvContentPartPr>
            <p14:xfrm>
              <a:off x="5588686" y="4363534"/>
              <a:ext cx="43242" cy="230279"/>
            </p14:xfrm>
          </p:contentPart>
        </mc:Choice>
        <mc:Fallback>
          <p:sp>
            <p:nvSpPr>
              <p:cNvPr id="1053933" name=""/>
              <p:cNvSpPr/>
              <p:nvPr/>
            </p:nvSpPr>
            <p:spPr>
              <a:xfrm>
                <a:off x="5588686" y="4363534"/>
                <a:ext cx="43242" cy="230279"/>
              </a:xfrm>
            </p:spPr>
          </p:sp>
        </mc:Fallback>
      </mc:AlternateContent>
      <mc:AlternateContent xmlns:mc="http://schemas.openxmlformats.org/markup-compatibility/2006">
        <mc:Choice xmlns:p14="http://schemas.microsoft.com/office/powerpoint/2010/main" Requires="p14">
          <p:contentPart p14:bwMode="auto" r:id="rId148">
            <p14:nvContentPartPr>
              <p14:cNvPr id="1053934" name=""/>
              <p14:cNvContentPartPr/>
              <p14:nvPr/>
            </p14:nvContentPartPr>
            <p14:xfrm>
              <a:off x="5617367" y="4334246"/>
              <a:ext cx="275312" cy="354063"/>
            </p14:xfrm>
          </p:contentPart>
        </mc:Choice>
        <mc:Fallback>
          <p:sp>
            <p:nvSpPr>
              <p:cNvPr id="1053934" name=""/>
              <p:cNvSpPr/>
              <p:nvPr/>
            </p:nvSpPr>
            <p:spPr>
              <a:xfrm>
                <a:off x="5617367" y="4334246"/>
                <a:ext cx="275312" cy="354063"/>
              </a:xfrm>
            </p:spPr>
          </p:sp>
        </mc:Fallback>
      </mc:AlternateContent>
      <mc:AlternateContent xmlns:mc="http://schemas.openxmlformats.org/markup-compatibility/2006">
        <mc:Choice xmlns:p14="http://schemas.microsoft.com/office/powerpoint/2010/main" Requires="p14">
          <p:contentPart p14:bwMode="auto" r:id="rId149">
            <p14:nvContentPartPr>
              <p14:cNvPr id="1053935" name=""/>
              <p14:cNvContentPartPr/>
              <p14:nvPr/>
            </p14:nvContentPartPr>
            <p14:xfrm>
              <a:off x="5352621" y="4138664"/>
              <a:ext cx="436625" cy="23538"/>
            </p14:xfrm>
          </p:contentPart>
        </mc:Choice>
        <mc:Fallback>
          <p:sp>
            <p:nvSpPr>
              <p:cNvPr id="1053935" name=""/>
              <p:cNvSpPr/>
              <p:nvPr/>
            </p:nvSpPr>
            <p:spPr>
              <a:xfrm>
                <a:off x="5352621" y="4138664"/>
                <a:ext cx="436625" cy="23538"/>
              </a:xfrm>
            </p:spPr>
          </p:sp>
        </mc:Fallback>
      </mc:AlternateContent>
      <mc:AlternateContent xmlns:mc="http://schemas.openxmlformats.org/markup-compatibility/2006">
        <mc:Choice xmlns:p14="http://schemas.microsoft.com/office/powerpoint/2010/main" Requires="p14">
          <p:contentPart p14:bwMode="auto" r:id="rId150">
            <p14:nvContentPartPr>
              <p14:cNvPr id="1053936" name=""/>
              <p14:cNvContentPartPr/>
              <p14:nvPr/>
            </p14:nvContentPartPr>
            <p14:xfrm>
              <a:off x="5631928" y="4051795"/>
              <a:ext cx="190190" cy="224656"/>
            </p14:xfrm>
          </p:contentPart>
        </mc:Choice>
        <mc:Fallback>
          <p:sp>
            <p:nvSpPr>
              <p:cNvPr id="1053936" name=""/>
              <p:cNvSpPr/>
              <p:nvPr/>
            </p:nvSpPr>
            <p:spPr>
              <a:xfrm>
                <a:off x="5631928" y="4051795"/>
                <a:ext cx="190190" cy="224656"/>
              </a:xfrm>
            </p:spPr>
          </p:sp>
        </mc:Fallback>
      </mc:AlternateContent>
      <mc:AlternateContent xmlns:mc="http://schemas.openxmlformats.org/markup-compatibility/2006">
        <mc:Choice xmlns:p14="http://schemas.microsoft.com/office/powerpoint/2010/main" Requires="p14">
          <p:contentPart p14:bwMode="auto" r:id="rId151">
            <p14:nvContentPartPr>
              <p14:cNvPr id="1053937" name=""/>
              <p14:cNvContentPartPr/>
              <p14:nvPr/>
            </p14:nvContentPartPr>
            <p14:xfrm>
              <a:off x="723178" y="4856711"/>
              <a:ext cx="5037152" cy="66977"/>
            </p14:xfrm>
          </p:contentPart>
        </mc:Choice>
        <mc:Fallback>
          <p:sp>
            <p:nvSpPr>
              <p:cNvPr id="1053937" name=""/>
              <p:cNvSpPr/>
              <p:nvPr/>
            </p:nvSpPr>
            <p:spPr>
              <a:xfrm>
                <a:off x="723178" y="4856711"/>
                <a:ext cx="5037152" cy="66977"/>
              </a:xfrm>
            </p:spPr>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814" name="Titre 1"/>
          <p:cNvSpPr>
            <a:spLocks noGrp="1"/>
          </p:cNvSpPr>
          <p:nvPr>
            <p:ph type="title"/>
          </p:nvPr>
        </p:nvSpPr>
        <p:spPr>
          <a:xfrm>
            <a:off x="335924" y="90153"/>
            <a:ext cx="8782318" cy="943713"/>
          </a:xfrm>
          <a:solidFill>
            <a:schemeClr val="accent5">
              <a:lumMod val="20000"/>
              <a:lumOff val="80000"/>
            </a:schemeClr>
          </a:solidFill>
        </p:spPr>
        <p:txBody>
          <a:bodyPr>
            <a:normAutofit fontScale="90000"/>
          </a:bodyPr>
          <a:p>
            <a:r>
              <a:rPr b="1" dirty="0" lang="fr-MA" u="sng"/>
              <a:t>Système de coordonnées cartésiennes</a:t>
            </a:r>
            <a:endParaRPr b="1" dirty="0" lang="en-US" u="sng"/>
          </a:p>
        </p:txBody>
      </p:sp>
      <p:sp>
        <p:nvSpPr>
          <p:cNvPr id="1048815" name="ZoneTexte 4"/>
          <p:cNvSpPr txBox="1"/>
          <p:nvPr/>
        </p:nvSpPr>
        <p:spPr>
          <a:xfrm>
            <a:off x="335924" y="1197735"/>
            <a:ext cx="11213206" cy="646331"/>
          </a:xfrm>
          <a:prstGeom prst="rect"/>
          <a:noFill/>
        </p:spPr>
        <p:txBody>
          <a:bodyPr rtlCol="0" wrap="square">
            <a:spAutoFit/>
          </a:bodyPr>
          <a:p>
            <a:pPr indent="-285750" marL="285750">
              <a:buFont typeface="Wingdings" panose="05000000000000000000" pitchFamily="2" charset="2"/>
              <a:buChar char="q"/>
            </a:pPr>
            <a:r>
              <a:rPr dirty="0" lang="fr-MA"/>
              <a:t> C’est un repère d’espace comportant une origine O, et un système de trois axes orthogonaux entre eux et qui concourent en O. Soient les axes </a:t>
            </a:r>
            <a:r>
              <a:rPr dirty="0" lang="fr-MA" err="1"/>
              <a:t>Ox</a:t>
            </a:r>
            <a:r>
              <a:rPr dirty="0" lang="fr-MA"/>
              <a:t>, </a:t>
            </a:r>
            <a:r>
              <a:rPr dirty="0" lang="fr-MA" err="1"/>
              <a:t>Oy</a:t>
            </a:r>
            <a:r>
              <a:rPr dirty="0" lang="fr-MA"/>
              <a:t>, et Oz.</a:t>
            </a:r>
            <a:endParaRPr dirty="0" lang="en-US"/>
          </a:p>
        </p:txBody>
      </p:sp>
      <p:grpSp>
        <p:nvGrpSpPr>
          <p:cNvPr id="74" name="Groupe 31"/>
          <p:cNvGrpSpPr/>
          <p:nvPr/>
        </p:nvGrpSpPr>
        <p:grpSpPr>
          <a:xfrm>
            <a:off x="3464418" y="1943610"/>
            <a:ext cx="4698189" cy="2989857"/>
            <a:chOff x="3400023" y="2355738"/>
            <a:chExt cx="4698189" cy="2989857"/>
          </a:xfrm>
        </p:grpSpPr>
        <p:cxnSp>
          <p:nvCxnSpPr>
            <p:cNvPr id="3145728" name="Connecteur droit avec flèche 6"/>
            <p:cNvCxnSpPr>
              <a:cxnSpLocks/>
            </p:cNvCxnSpPr>
            <p:nvPr/>
          </p:nvCxnSpPr>
          <p:spPr>
            <a:xfrm>
              <a:off x="4932608" y="4365938"/>
              <a:ext cx="2897747" cy="0"/>
            </a:xfrm>
            <a:prstGeom prst="straightConnector1"/>
            <a:ln w="38100">
              <a:tailEnd type="triangle"/>
            </a:ln>
          </p:spPr>
          <p:style>
            <a:lnRef idx="1">
              <a:schemeClr val="accent1"/>
            </a:lnRef>
            <a:fillRef idx="0">
              <a:schemeClr val="accent1"/>
            </a:fillRef>
            <a:effectRef idx="0">
              <a:schemeClr val="accent1"/>
            </a:effectRef>
            <a:fontRef idx="minor">
              <a:schemeClr val="tx1"/>
            </a:fontRef>
          </p:style>
        </p:cxnSp>
        <p:cxnSp>
          <p:nvCxnSpPr>
            <p:cNvPr id="3145729" name="Connecteur droit avec flèche 7"/>
            <p:cNvCxnSpPr>
              <a:cxnSpLocks/>
            </p:cNvCxnSpPr>
            <p:nvPr/>
          </p:nvCxnSpPr>
          <p:spPr>
            <a:xfrm flipV="1">
              <a:off x="4932608" y="2562896"/>
              <a:ext cx="0" cy="1800896"/>
            </a:xfrm>
            <a:prstGeom prst="straightConnector1"/>
            <a:ln w="38100">
              <a:tailEnd type="triangle"/>
            </a:ln>
          </p:spPr>
          <p:style>
            <a:lnRef idx="1">
              <a:schemeClr val="accent1"/>
            </a:lnRef>
            <a:fillRef idx="0">
              <a:schemeClr val="accent1"/>
            </a:fillRef>
            <a:effectRef idx="0">
              <a:schemeClr val="accent1"/>
            </a:effectRef>
            <a:fontRef idx="minor">
              <a:schemeClr val="tx1"/>
            </a:fontRef>
          </p:style>
        </p:cxnSp>
        <p:cxnSp>
          <p:nvCxnSpPr>
            <p:cNvPr id="3145730" name="Connecteur droit avec flèche 8"/>
            <p:cNvCxnSpPr>
              <a:cxnSpLocks/>
            </p:cNvCxnSpPr>
            <p:nvPr/>
          </p:nvCxnSpPr>
          <p:spPr>
            <a:xfrm flipH="1">
              <a:off x="3644721" y="4361644"/>
              <a:ext cx="1300765" cy="712631"/>
            </a:xfrm>
            <a:prstGeom prst="straightConnector1"/>
            <a:ln w="38100">
              <a:tailEnd type="triangle"/>
            </a:ln>
          </p:spPr>
          <p:style>
            <a:lnRef idx="1">
              <a:schemeClr val="accent1"/>
            </a:lnRef>
            <a:fillRef idx="0">
              <a:schemeClr val="accent1"/>
            </a:fillRef>
            <a:effectRef idx="0">
              <a:schemeClr val="accent1"/>
            </a:effectRef>
            <a:fontRef idx="minor">
              <a:schemeClr val="tx1"/>
            </a:fontRef>
          </p:style>
        </p:cxnSp>
        <p:sp>
          <p:nvSpPr>
            <p:cNvPr id="1048816" name="ZoneTexte 11"/>
            <p:cNvSpPr txBox="1"/>
            <p:nvPr/>
          </p:nvSpPr>
          <p:spPr>
            <a:xfrm>
              <a:off x="4553560" y="4027012"/>
              <a:ext cx="424179" cy="396240"/>
            </a:xfrm>
            <a:prstGeom prst="rect"/>
            <a:noFill/>
          </p:spPr>
          <p:txBody>
            <a:bodyPr rtlCol="0" wrap="none">
              <a:spAutoFit/>
            </a:bodyPr>
            <a:p>
              <a:r>
                <a:rPr b="1" dirty="0" sz="2000" i="1" lang="fr-MA"/>
                <a:t>O</a:t>
              </a:r>
              <a:endParaRPr b="1" dirty="0" sz="2000" i="1" lang="en-US"/>
            </a:p>
          </p:txBody>
        </p:sp>
        <p:sp>
          <p:nvSpPr>
            <p:cNvPr id="1048817" name="ZoneTexte 12"/>
            <p:cNvSpPr txBox="1"/>
            <p:nvPr/>
          </p:nvSpPr>
          <p:spPr>
            <a:xfrm>
              <a:off x="3400023" y="4945485"/>
              <a:ext cx="303288" cy="400110"/>
            </a:xfrm>
            <a:prstGeom prst="rect"/>
            <a:noFill/>
          </p:spPr>
          <p:txBody>
            <a:bodyPr rtlCol="0" wrap="none">
              <a:spAutoFit/>
            </a:bodyPr>
            <a:p>
              <a:r>
                <a:rPr b="1" dirty="0" sz="2000" lang="fr-MA"/>
                <a:t>x</a:t>
              </a:r>
              <a:endParaRPr b="1" dirty="0" sz="2000" lang="en-US"/>
            </a:p>
          </p:txBody>
        </p:sp>
        <p:sp>
          <p:nvSpPr>
            <p:cNvPr id="1048818" name="ZoneTexte 13"/>
            <p:cNvSpPr txBox="1"/>
            <p:nvPr/>
          </p:nvSpPr>
          <p:spPr>
            <a:xfrm>
              <a:off x="7791718" y="4172758"/>
              <a:ext cx="306494" cy="400110"/>
            </a:xfrm>
            <a:prstGeom prst="rect"/>
            <a:noFill/>
          </p:spPr>
          <p:txBody>
            <a:bodyPr rtlCol="0" wrap="none">
              <a:spAutoFit/>
            </a:bodyPr>
            <a:p>
              <a:r>
                <a:rPr b="1" dirty="0" sz="2000" lang="fr-MA"/>
                <a:t>y</a:t>
              </a:r>
              <a:endParaRPr b="1" dirty="0" sz="2000" lang="en-US"/>
            </a:p>
          </p:txBody>
        </p:sp>
        <p:sp>
          <p:nvSpPr>
            <p:cNvPr id="1048819" name="ZoneTexte 14"/>
            <p:cNvSpPr txBox="1"/>
            <p:nvPr/>
          </p:nvSpPr>
          <p:spPr>
            <a:xfrm>
              <a:off x="4584426" y="2355738"/>
              <a:ext cx="287258" cy="400110"/>
            </a:xfrm>
            <a:prstGeom prst="rect"/>
            <a:noFill/>
          </p:spPr>
          <p:txBody>
            <a:bodyPr rtlCol="0" wrap="none">
              <a:spAutoFit/>
            </a:bodyPr>
            <a:p>
              <a:r>
                <a:rPr b="1" dirty="0" sz="2000" lang="fr-MA"/>
                <a:t>z</a:t>
              </a:r>
              <a:endParaRPr b="1" dirty="0" sz="2000" lang="en-US"/>
            </a:p>
          </p:txBody>
        </p:sp>
        <p:cxnSp>
          <p:nvCxnSpPr>
            <p:cNvPr id="3145731" name="Connecteur droit avec flèche 16"/>
            <p:cNvCxnSpPr>
              <a:cxnSpLocks/>
            </p:cNvCxnSpPr>
            <p:nvPr/>
          </p:nvCxnSpPr>
          <p:spPr>
            <a:xfrm flipV="1">
              <a:off x="4930505" y="3554569"/>
              <a:ext cx="2101" cy="802856"/>
            </a:xfrm>
            <a:prstGeom prst="straightConnector1"/>
            <a:ln w="57150">
              <a:tailEnd type="triangle"/>
            </a:ln>
          </p:spPr>
          <p:style>
            <a:lnRef idx="3">
              <a:schemeClr val="dk1"/>
            </a:lnRef>
            <a:fillRef idx="0">
              <a:schemeClr val="dk1"/>
            </a:fillRef>
            <a:effectRef idx="2">
              <a:schemeClr val="dk1"/>
            </a:effectRef>
            <a:fontRef idx="minor">
              <a:schemeClr val="tx1"/>
            </a:fontRef>
          </p:style>
        </p:cxnSp>
        <p:cxnSp>
          <p:nvCxnSpPr>
            <p:cNvPr id="3145732" name="Connecteur droit avec flèche 20"/>
            <p:cNvCxnSpPr>
              <a:cxnSpLocks/>
            </p:cNvCxnSpPr>
            <p:nvPr/>
          </p:nvCxnSpPr>
          <p:spPr>
            <a:xfrm flipV="1">
              <a:off x="4928403" y="4363792"/>
              <a:ext cx="665321" cy="2217"/>
            </a:xfrm>
            <a:prstGeom prst="straightConnector1"/>
            <a:ln w="57150">
              <a:tailEnd type="triangle"/>
            </a:ln>
          </p:spPr>
          <p:style>
            <a:lnRef idx="3">
              <a:schemeClr val="dk1"/>
            </a:lnRef>
            <a:fillRef idx="0">
              <a:schemeClr val="dk1"/>
            </a:fillRef>
            <a:effectRef idx="2">
              <a:schemeClr val="dk1"/>
            </a:effectRef>
            <a:fontRef idx="minor">
              <a:schemeClr val="tx1"/>
            </a:fontRef>
          </p:style>
        </p:cxnSp>
        <p:cxnSp>
          <p:nvCxnSpPr>
            <p:cNvPr id="3145733" name="Connecteur droit avec flèche 26"/>
            <p:cNvCxnSpPr>
              <a:cxnSpLocks/>
            </p:cNvCxnSpPr>
            <p:nvPr/>
          </p:nvCxnSpPr>
          <p:spPr>
            <a:xfrm flipH="1">
              <a:off x="4327389" y="4366010"/>
              <a:ext cx="624173" cy="351949"/>
            </a:xfrm>
            <a:prstGeom prst="straightConnector1"/>
            <a:ln w="57150">
              <a:tailEnd type="triangle"/>
            </a:ln>
          </p:spPr>
          <p:style>
            <a:lnRef idx="3">
              <a:schemeClr val="dk1"/>
            </a:lnRef>
            <a:fillRef idx="0">
              <a:schemeClr val="dk1"/>
            </a:fillRef>
            <a:effectRef idx="2">
              <a:schemeClr val="dk1"/>
            </a:effectRef>
            <a:fontRef idx="minor">
              <a:schemeClr val="tx1"/>
            </a:fontRef>
          </p:style>
        </p:cxnSp>
        <p:sp>
          <p:nvSpPr>
            <p:cNvPr id="1048820" name="ZoneTexte 28"/>
            <p:cNvSpPr txBox="1">
              <a:spLocks noChangeAspect="1" noMove="1" noResize="1" noRot="1" noAdjustHandles="1" noEditPoints="1" noChangeArrowheads="1" noChangeShapeType="1" noTextEdit="1"/>
            </p:cNvSpPr>
            <p:nvPr/>
          </p:nvSpPr>
          <p:spPr>
            <a:xfrm>
              <a:off x="4036697" y="4300380"/>
              <a:ext cx="458074" cy="369332"/>
            </a:xfrm>
            <a:prstGeom prst="rect"/>
            <a:blipFill rotWithShape="0">
              <a:blip xmlns:r="http://schemas.openxmlformats.org/officeDocument/2006/relationships" r:embed="rId1"/>
              <a:stretch>
                <a:fillRect t="-23333" r="-21333"/>
              </a:stretch>
            </a:blipFill>
          </p:spPr>
          <p:txBody>
            <a:bodyPr/>
            <a:p>
              <a:r>
                <a:rPr lang="en-US">
                  <a:noFill/>
                </a:rPr>
                <a:t> </a:t>
              </a:r>
            </a:p>
          </p:txBody>
        </p:sp>
        <p:sp>
          <p:nvSpPr>
            <p:cNvPr id="1048821" name="ZoneTexte 29"/>
            <p:cNvSpPr txBox="1">
              <a:spLocks noChangeAspect="1" noMove="1" noResize="1" noRot="1" noAdjustHandles="1" noEditPoints="1" noChangeArrowheads="1" noChangeShapeType="1" noTextEdit="1"/>
            </p:cNvSpPr>
            <p:nvPr/>
          </p:nvSpPr>
          <p:spPr>
            <a:xfrm>
              <a:off x="5399707" y="3976257"/>
              <a:ext cx="465705" cy="391261"/>
            </a:xfrm>
            <a:prstGeom prst="rect"/>
            <a:blipFill rotWithShape="0">
              <a:blip xmlns:r="http://schemas.openxmlformats.org/officeDocument/2006/relationships" r:embed="rId2"/>
              <a:stretch>
                <a:fillRect t="-20313" r="-20779" b="-3125"/>
              </a:stretch>
            </a:blipFill>
          </p:spPr>
          <p:txBody>
            <a:bodyPr/>
            <a:p>
              <a:r>
                <a:rPr b="1" dirty="0" sz="2400" lang="en-US">
                  <a:noFill/>
                </a:rPr>
                <a:t> </a:t>
              </a:r>
            </a:p>
          </p:txBody>
        </p:sp>
        <p:sp>
          <p:nvSpPr>
            <p:cNvPr id="1048822" name="ZoneTexte 30"/>
            <p:cNvSpPr txBox="1">
              <a:spLocks noChangeAspect="1" noMove="1" noResize="1" noRot="1" noAdjustHandles="1" noEditPoints="1" noChangeArrowheads="1" noChangeShapeType="1" noTextEdit="1"/>
            </p:cNvSpPr>
            <p:nvPr/>
          </p:nvSpPr>
          <p:spPr>
            <a:xfrm>
              <a:off x="4498193" y="3358081"/>
              <a:ext cx="447687" cy="369332"/>
            </a:xfrm>
            <a:prstGeom prst="rect"/>
            <a:blipFill rotWithShape="0">
              <a:blip xmlns:r="http://schemas.openxmlformats.org/officeDocument/2006/relationships" r:embed="rId3"/>
              <a:stretch>
                <a:fillRect t="-22951" r="-21622"/>
              </a:stretch>
            </a:blipFill>
          </p:spPr>
          <p:txBody>
            <a:bodyPr/>
            <a:p>
              <a:r>
                <a:rPr lang="en-US">
                  <a:noFill/>
                </a:rPr>
                <a:t> </a:t>
              </a:r>
            </a:p>
          </p:txBody>
        </p:sp>
      </p:grpSp>
      <p:sp>
        <p:nvSpPr>
          <p:cNvPr id="1048823" name="ZoneTexte 32"/>
          <p:cNvSpPr txBox="1">
            <a:spLocks noChangeAspect="1" noMove="1" noResize="1" noRot="1" noAdjustHandles="1" noEditPoints="1" noChangeArrowheads="1" noChangeShapeType="1" noTextEdit="1"/>
          </p:cNvSpPr>
          <p:nvPr/>
        </p:nvSpPr>
        <p:spPr>
          <a:xfrm>
            <a:off x="6583954" y="5505299"/>
            <a:ext cx="2293898" cy="411010"/>
          </a:xfrm>
          <a:prstGeom prst="rect"/>
          <a:blipFill rotWithShape="0">
            <a:blip xmlns:r="http://schemas.openxmlformats.org/officeDocument/2006/relationships" r:embed="rId4"/>
            <a:stretch>
              <a:fillRect t="-12857" b="-15714"/>
            </a:stretch>
          </a:blipFill>
          <a:ln>
            <a:solidFill>
              <a:schemeClr val="tx1"/>
            </a:solidFill>
          </a:ln>
        </p:spPr>
        <p:txBody>
          <a:bodyPr/>
          <a:p>
            <a:r>
              <a:rPr lang="en-US">
                <a:noFill/>
              </a:rPr>
              <a:t> </a:t>
            </a:r>
          </a:p>
        </p:txBody>
      </p:sp>
      <p:sp>
        <p:nvSpPr>
          <p:cNvPr id="1048824" name="ZoneTexte 33"/>
          <p:cNvSpPr txBox="1">
            <a:spLocks noChangeAspect="1" noMove="1" noResize="1" noRot="1" noAdjustHandles="1" noEditPoints="1" noChangeArrowheads="1" noChangeShapeType="1" noTextEdit="1"/>
          </p:cNvSpPr>
          <p:nvPr/>
        </p:nvSpPr>
        <p:spPr>
          <a:xfrm>
            <a:off x="3244837" y="5440904"/>
            <a:ext cx="2524922" cy="391261"/>
          </a:xfrm>
          <a:prstGeom prst="rect"/>
          <a:blipFill rotWithShape="0">
            <a:blip xmlns:r="http://schemas.openxmlformats.org/officeDocument/2006/relationships" r:embed="rId5"/>
            <a:stretch>
              <a:fillRect t="-18182" r="-962" b="-18182"/>
            </a:stretch>
          </a:blipFill>
          <a:ln>
            <a:solidFill>
              <a:schemeClr val="tx1"/>
            </a:solidFill>
          </a:ln>
        </p:spPr>
        <p:txBody>
          <a:bodyPr/>
          <a:p>
            <a:r>
              <a:rPr lang="en-US">
                <a:noFill/>
              </a:rPr>
              <a:t> </a:t>
            </a:r>
          </a:p>
        </p:txBody>
      </p:sp>
      <p:sp>
        <p:nvSpPr>
          <p:cNvPr id="1048825" name="ZoneTexte 34"/>
          <p:cNvSpPr txBox="1">
            <a:spLocks noChangeAspect="1" noMove="1" noResize="1" noRot="1" noAdjustHandles="1" noEditPoints="1" noChangeArrowheads="1" noChangeShapeType="1" noTextEdit="1"/>
          </p:cNvSpPr>
          <p:nvPr/>
        </p:nvSpPr>
        <p:spPr>
          <a:xfrm>
            <a:off x="9560713" y="4279518"/>
            <a:ext cx="1490344" cy="1665969"/>
          </a:xfrm>
          <a:prstGeom prst="rect"/>
          <a:blipFill rotWithShape="0">
            <a:blip xmlns:r="http://schemas.openxmlformats.org/officeDocument/2006/relationships" r:embed="rId6"/>
            <a:stretch>
              <a:fillRect/>
            </a:stretch>
          </a:blipFill>
          <a:ln>
            <a:solidFill>
              <a:schemeClr val="tx1"/>
            </a:solidFill>
          </a:ln>
        </p:spPr>
        <p:txBody>
          <a:bodyPr/>
          <a:p>
            <a:r>
              <a:rPr lang="en-US">
                <a:noFill/>
              </a:rPr>
              <a:t> </a:t>
            </a:r>
          </a:p>
        </p:txBody>
      </p:sp>
      <p:sp>
        <p:nvSpPr>
          <p:cNvPr id="1048826" name="ZoneTexte 37"/>
          <p:cNvSpPr txBox="1"/>
          <p:nvPr/>
        </p:nvSpPr>
        <p:spPr>
          <a:xfrm>
            <a:off x="3928078" y="5937157"/>
            <a:ext cx="1338580" cy="510540"/>
          </a:xfrm>
          <a:prstGeom prst="rect"/>
          <a:noFill/>
        </p:spPr>
        <p:txBody>
          <a:bodyPr rtlCol="0" wrap="none">
            <a:spAutoFit/>
          </a:bodyPr>
          <a:p>
            <a:r>
              <a:rPr dirty="0" sz="2800" lang="fr-MA"/>
              <a:t>ORTHO</a:t>
            </a:r>
            <a:endParaRPr dirty="0" sz="2800" lang="en-US"/>
          </a:p>
        </p:txBody>
      </p:sp>
      <p:sp>
        <p:nvSpPr>
          <p:cNvPr id="1048827" name="ZoneTexte 38"/>
          <p:cNvSpPr txBox="1"/>
          <p:nvPr/>
        </p:nvSpPr>
        <p:spPr>
          <a:xfrm>
            <a:off x="6991105" y="6012283"/>
            <a:ext cx="1605280" cy="510541"/>
          </a:xfrm>
          <a:prstGeom prst="rect"/>
          <a:noFill/>
        </p:spPr>
        <p:txBody>
          <a:bodyPr rtlCol="0" wrap="none">
            <a:spAutoFit/>
          </a:bodyPr>
          <a:p>
            <a:r>
              <a:rPr dirty="0" sz="2800" lang="fr-MA"/>
              <a:t>NORMÉE</a:t>
            </a:r>
            <a:endParaRPr dirty="0" sz="2800" lang="en-US"/>
          </a:p>
        </p:txBody>
      </p:sp>
      <p:sp>
        <p:nvSpPr>
          <p:cNvPr id="1048828" name="ZoneTexte 39"/>
          <p:cNvSpPr txBox="1"/>
          <p:nvPr/>
        </p:nvSpPr>
        <p:spPr>
          <a:xfrm>
            <a:off x="9721432" y="5960767"/>
            <a:ext cx="1579880" cy="510540"/>
          </a:xfrm>
          <a:prstGeom prst="rect"/>
          <a:noFill/>
        </p:spPr>
        <p:txBody>
          <a:bodyPr rtlCol="0" wrap="none">
            <a:spAutoFit/>
          </a:bodyPr>
          <a:p>
            <a:r>
              <a:rPr dirty="0" sz="2800" lang="fr-MA"/>
              <a:t>DIRECTE</a:t>
            </a:r>
            <a:endParaRPr dirty="0" sz="2800" lang="en-US"/>
          </a:p>
        </p:txBody>
      </p:sp>
      <p:sp>
        <p:nvSpPr>
          <p:cNvPr id="1048829" name="ZoneTexte 40"/>
          <p:cNvSpPr txBox="1">
            <a:spLocks noChangeAspect="1" noMove="1" noResize="1" noRot="1" noAdjustHandles="1" noEditPoints="1" noChangeArrowheads="1" noChangeShapeType="1" noTextEdit="1"/>
          </p:cNvSpPr>
          <p:nvPr/>
        </p:nvSpPr>
        <p:spPr>
          <a:xfrm>
            <a:off x="824249" y="5456228"/>
            <a:ext cx="1285865" cy="391261"/>
          </a:xfrm>
          <a:prstGeom prst="rect"/>
          <a:blipFill rotWithShape="0">
            <a:blip xmlns:r="http://schemas.openxmlformats.org/officeDocument/2006/relationships" r:embed="rId7"/>
            <a:stretch>
              <a:fillRect l="-939" t="-18182" r="-8920" b="-18182"/>
            </a:stretch>
          </a:blipFill>
          <a:ln>
            <a:solidFill>
              <a:schemeClr val="tx1"/>
            </a:solidFill>
          </a:ln>
        </p:spPr>
        <p:txBody>
          <a:bodyPr/>
          <a:p>
            <a:r>
              <a:rPr lang="en-US">
                <a:noFill/>
              </a:rPr>
              <a:t> </a:t>
            </a:r>
          </a:p>
        </p:txBody>
      </p:sp>
      <p:sp>
        <p:nvSpPr>
          <p:cNvPr id="1048830" name="ZoneTexte 41"/>
          <p:cNvSpPr txBox="1"/>
          <p:nvPr/>
        </p:nvSpPr>
        <p:spPr>
          <a:xfrm>
            <a:off x="783484" y="5935009"/>
            <a:ext cx="1046479" cy="510540"/>
          </a:xfrm>
          <a:prstGeom prst="rect"/>
          <a:noFill/>
        </p:spPr>
        <p:txBody>
          <a:bodyPr rtlCol="0" wrap="none">
            <a:spAutoFit/>
          </a:bodyPr>
          <a:p>
            <a:r>
              <a:rPr dirty="0" sz="2800" lang="fr-MA"/>
              <a:t>BASE</a:t>
            </a:r>
            <a:endParaRPr dirty="0" sz="2800" lang="en-US"/>
          </a:p>
        </p:txBody>
      </p:sp>
      <mc:AlternateContent xmlns:mc="http://schemas.openxmlformats.org/markup-compatibility/2006">
        <mc:Choice xmlns:p14="http://schemas.microsoft.com/office/powerpoint/2010/main" Requires="p14">
          <p:contentPart p14:bwMode="auto" r:id="rId8">
            <p14:nvContentPartPr>
              <p14:cNvPr id="1048831" name=""/>
              <p14:cNvContentPartPr/>
              <p14:nvPr/>
            </p14:nvContentPartPr>
            <p14:xfrm>
              <a:off x="5002272" y="3745985"/>
              <a:ext cx="229198" cy="193589"/>
            </p14:xfrm>
          </p:contentPart>
        </mc:Choice>
        <mc:Fallback>
          <p:sp>
            <p:nvSpPr>
              <p:cNvPr id="1048831" name=""/>
              <p:cNvSpPr/>
              <p:nvPr/>
            </p:nvSpPr>
            <p:spPr>
              <a:xfrm>
                <a:off x="5002272" y="3745985"/>
                <a:ext cx="229198" cy="193589"/>
              </a:xfrm>
            </p:spPr>
          </p:sp>
        </mc:Fallback>
      </mc:AlternateContent>
      <mc:AlternateContent xmlns:mc="http://schemas.openxmlformats.org/markup-compatibility/2006">
        <mc:Choice xmlns:p14="http://schemas.microsoft.com/office/powerpoint/2010/main" Requires="p14">
          <p:contentPart p14:bwMode="auto" r:id="rId9">
            <p14:nvContentPartPr>
              <p14:cNvPr id="1048832" name=""/>
              <p14:cNvContentPartPr/>
              <p14:nvPr/>
            </p14:nvContentPartPr>
            <p14:xfrm>
              <a:off x="4866978" y="3769343"/>
              <a:ext cx="92493" cy="273905"/>
            </p14:xfrm>
          </p:contentPart>
        </mc:Choice>
        <mc:Fallback>
          <p:sp>
            <p:nvSpPr>
              <p:cNvPr id="1048832" name=""/>
              <p:cNvSpPr/>
              <p:nvPr/>
            </p:nvSpPr>
            <p:spPr>
              <a:xfrm>
                <a:off x="4866978" y="3769343"/>
                <a:ext cx="92493" cy="273905"/>
              </a:xfrm>
            </p:spPr>
          </p:sp>
        </mc:Fallback>
      </mc:AlternateContent>
      <mc:AlternateContent xmlns:mc="http://schemas.openxmlformats.org/markup-compatibility/2006">
        <mc:Choice xmlns:p14="http://schemas.microsoft.com/office/powerpoint/2010/main" Requires="p14">
          <p:contentPart p14:bwMode="auto" r:id="rId10">
            <p14:nvContentPartPr>
              <p14:cNvPr id="1048833" name=""/>
              <p14:cNvContentPartPr/>
              <p14:nvPr/>
            </p14:nvContentPartPr>
            <p14:xfrm>
              <a:off x="4852249" y="4073884"/>
              <a:ext cx="273747" cy="8027"/>
            </p14:xfrm>
          </p:contentPart>
        </mc:Choice>
        <mc:Fallback>
          <p:sp>
            <p:nvSpPr>
              <p:cNvPr id="1048833" name=""/>
              <p:cNvSpPr/>
              <p:nvPr/>
            </p:nvSpPr>
            <p:spPr>
              <a:xfrm>
                <a:off x="4852249" y="4073884"/>
                <a:ext cx="273747" cy="8027"/>
              </a:xfrm>
            </p:spPr>
          </p:sp>
        </mc:Fallback>
      </mc:AlternateContent>
      <mc:AlternateContent xmlns:mc="http://schemas.openxmlformats.org/markup-compatibility/2006">
        <mc:Choice xmlns:p14="http://schemas.microsoft.com/office/powerpoint/2010/main" Requires="p14">
          <p:contentPart p14:bwMode="auto" r:id="rId11">
            <p14:nvContentPartPr>
              <p14:cNvPr id="1048834" name=""/>
              <p14:cNvContentPartPr/>
              <p14:nvPr/>
            </p14:nvContentPartPr>
            <p14:xfrm>
              <a:off x="5120725" y="3979568"/>
              <a:ext cx="110553" cy="105144"/>
            </p14:xfrm>
          </p:contentPart>
        </mc:Choice>
        <mc:Fallback>
          <p:sp>
            <p:nvSpPr>
              <p:cNvPr id="1048834" name=""/>
              <p:cNvSpPr/>
              <p:nvPr/>
            </p:nvSpPr>
            <p:spPr>
              <a:xfrm>
                <a:off x="5120725" y="3979568"/>
                <a:ext cx="110553" cy="105144"/>
              </a:xfrm>
            </p:spPr>
          </p:sp>
        </mc:Fallback>
      </mc:AlternateContent>
      <mc:AlternateContent xmlns:mc="http://schemas.openxmlformats.org/markup-compatibility/2006">
        <mc:Choice xmlns:p14="http://schemas.microsoft.com/office/powerpoint/2010/main" Requires="p14">
          <p:contentPart p14:bwMode="auto" r:id="rId12">
            <p14:nvContentPartPr>
              <p14:cNvPr id="1048835" name=""/>
              <p14:cNvContentPartPr/>
              <p14:nvPr/>
            </p14:nvContentPartPr>
            <p14:xfrm>
              <a:off x="5559962" y="5754447"/>
              <a:ext cx="121826" cy="29812"/>
            </p14:xfrm>
          </p:contentPart>
        </mc:Choice>
        <mc:Fallback>
          <p:sp>
            <p:nvSpPr>
              <p:cNvPr id="1048835" name=""/>
              <p:cNvSpPr/>
              <p:nvPr/>
            </p:nvSpPr>
            <p:spPr>
              <a:xfrm>
                <a:off x="5559962" y="5754447"/>
                <a:ext cx="121826" cy="29812"/>
              </a:xfrm>
            </p:spPr>
          </p:sp>
        </mc:Fallback>
      </mc:AlternateContent>
      <mc:AlternateContent xmlns:mc="http://schemas.openxmlformats.org/markup-compatibility/2006">
        <mc:Choice xmlns:p14="http://schemas.microsoft.com/office/powerpoint/2010/main" Requires="p14">
          <p:contentPart p14:bwMode="auto" r:id="rId13">
            <p14:nvContentPartPr>
              <p14:cNvPr id="1048836" name=""/>
              <p14:cNvContentPartPr/>
              <p14:nvPr/>
            </p14:nvContentPartPr>
            <p14:xfrm>
              <a:off x="5531624" y="5804320"/>
              <a:ext cx="157225" cy="7958"/>
            </p14:xfrm>
          </p:contentPart>
        </mc:Choice>
        <mc:Fallback>
          <p:sp>
            <p:nvSpPr>
              <p:cNvPr id="1048836" name=""/>
              <p:cNvSpPr/>
              <p:nvPr/>
            </p:nvSpPr>
            <p:spPr>
              <a:xfrm>
                <a:off x="5531624" y="5804320"/>
                <a:ext cx="157225" cy="7958"/>
              </a:xfrm>
            </p:spPr>
          </p:sp>
        </mc:Fallback>
      </mc:AlternateContent>
      <mc:AlternateContent xmlns:mc="http://schemas.openxmlformats.org/markup-compatibility/2006">
        <mc:Choice xmlns:p14="http://schemas.microsoft.com/office/powerpoint/2010/main" Requires="p14">
          <p:contentPart p14:bwMode="auto" r:id="rId14">
            <p14:nvContentPartPr>
              <p14:cNvPr id="1048837" name=""/>
              <p14:cNvContentPartPr/>
              <p14:nvPr/>
            </p14:nvContentPartPr>
            <p14:xfrm>
              <a:off x="4966531" y="3752441"/>
              <a:ext cx="280158" cy="230927"/>
            </p14:xfrm>
          </p:contentPart>
        </mc:Choice>
        <mc:Fallback>
          <p:sp>
            <p:nvSpPr>
              <p:cNvPr id="1048837" name=""/>
              <p:cNvSpPr/>
              <p:nvPr/>
            </p:nvSpPr>
            <p:spPr>
              <a:xfrm>
                <a:off x="4966531" y="3752441"/>
                <a:ext cx="280158" cy="230927"/>
              </a:xfrm>
            </p:spPr>
          </p:sp>
        </mc:Fallback>
      </mc:AlternateContent>
      <mc:AlternateContent xmlns:mc="http://schemas.openxmlformats.org/markup-compatibility/2006">
        <mc:Choice xmlns:p14="http://schemas.microsoft.com/office/powerpoint/2010/main" Requires="p14">
          <p:contentPart p14:bwMode="auto" r:id="rId15">
            <p14:nvContentPartPr>
              <p14:cNvPr id="1048838" name=""/>
              <p14:cNvContentPartPr/>
              <p14:nvPr/>
            </p14:nvContentPartPr>
            <p14:xfrm>
              <a:off x="4887990" y="3969321"/>
              <a:ext cx="360600" cy="116411"/>
            </p14:xfrm>
          </p:contentPart>
        </mc:Choice>
        <mc:Fallback>
          <p:sp>
            <p:nvSpPr>
              <p:cNvPr id="1048838" name=""/>
              <p:cNvSpPr/>
              <p:nvPr/>
            </p:nvSpPr>
            <p:spPr>
              <a:xfrm>
                <a:off x="4887990" y="3969321"/>
                <a:ext cx="360600" cy="116411"/>
              </a:xfrm>
            </p:spPr>
          </p:sp>
        </mc:Fallback>
      </mc:AlternateContent>
      <mc:AlternateContent xmlns:mc="http://schemas.openxmlformats.org/markup-compatibility/2006">
        <mc:Choice xmlns:p14="http://schemas.microsoft.com/office/powerpoint/2010/main" Requires="p14">
          <p:contentPart p14:bwMode="auto" r:id="rId16">
            <p14:nvContentPartPr>
              <p14:cNvPr id="1048839" name=""/>
              <p14:cNvContentPartPr/>
              <p14:nvPr/>
            </p14:nvContentPartPr>
            <p14:xfrm>
              <a:off x="7073555" y="6725802"/>
              <a:ext cx="31248" cy="1341"/>
            </p14:xfrm>
          </p:contentPart>
        </mc:Choice>
        <mc:Fallback>
          <p:sp>
            <p:nvSpPr>
              <p:cNvPr id="1048839" name=""/>
              <p:cNvSpPr/>
              <p:nvPr/>
            </p:nvSpPr>
            <p:spPr>
              <a:xfrm>
                <a:off x="7073555" y="6725802"/>
                <a:ext cx="31248" cy="1341"/>
              </a:xfrm>
            </p:spPr>
          </p:sp>
        </mc:Fallback>
      </mc:AlternateContent>
      <mc:AlternateContent xmlns:mc="http://schemas.openxmlformats.org/markup-compatibility/2006">
        <mc:Choice xmlns:p14="http://schemas.microsoft.com/office/powerpoint/2010/main" Requires="p14">
          <p:contentPart p14:bwMode="auto" r:id="rId17">
            <p14:nvContentPartPr>
              <p14:cNvPr id="1048840" name=""/>
              <p14:cNvContentPartPr/>
              <p14:nvPr/>
            </p14:nvContentPartPr>
            <p14:xfrm>
              <a:off x="4988700" y="3941921"/>
              <a:ext cx="6512" cy="30449"/>
            </p14:xfrm>
          </p:contentPart>
        </mc:Choice>
        <mc:Fallback>
          <p:sp>
            <p:nvSpPr>
              <p:cNvPr id="1048840" name=""/>
              <p:cNvSpPr/>
              <p:nvPr/>
            </p:nvSpPr>
            <p:spPr>
              <a:xfrm>
                <a:off x="4988700" y="3941921"/>
                <a:ext cx="6512" cy="30449"/>
              </a:xfrm>
            </p:spPr>
          </p:sp>
        </mc:Fallback>
      </mc:AlternateContent>
      <mc:AlternateContent xmlns:mc="http://schemas.openxmlformats.org/markup-compatibility/2006">
        <mc:Choice xmlns:p14="http://schemas.microsoft.com/office/powerpoint/2010/main" Requires="p14">
          <p:contentPart p14:bwMode="auto" r:id="rId18">
            <p14:nvContentPartPr>
              <p14:cNvPr id="1048841" name=""/>
              <p14:cNvContentPartPr/>
              <p14:nvPr/>
            </p14:nvContentPartPr>
            <p14:xfrm>
              <a:off x="4376325" y="3385625"/>
              <a:ext cx="804651" cy="1075757"/>
            </p14:xfrm>
          </p:contentPart>
        </mc:Choice>
        <mc:Fallback>
          <p:sp>
            <p:nvSpPr>
              <p:cNvPr id="1048841" name=""/>
              <p:cNvSpPr/>
              <p:nvPr/>
            </p:nvSpPr>
            <p:spPr>
              <a:xfrm>
                <a:off x="4376325" y="3385625"/>
                <a:ext cx="804651" cy="1075757"/>
              </a:xfrm>
            </p:spPr>
          </p:sp>
        </mc:Fallback>
      </mc:AlternateContent>
      <mc:AlternateContent xmlns:mc="http://schemas.openxmlformats.org/markup-compatibility/2006">
        <mc:Choice xmlns:p14="http://schemas.microsoft.com/office/powerpoint/2010/main" Requires="p14">
          <p:contentPart p14:bwMode="auto" r:id="rId19">
            <p14:nvContentPartPr>
              <p14:cNvPr id="1048842" name=""/>
              <p14:cNvContentPartPr/>
              <p14:nvPr/>
            </p14:nvContentPartPr>
            <p14:xfrm>
              <a:off x="4911600" y="3827173"/>
              <a:ext cx="176212" cy="210398"/>
            </p14:xfrm>
          </p:contentPart>
        </mc:Choice>
        <mc:Fallback>
          <p:sp>
            <p:nvSpPr>
              <p:cNvPr id="1048842" name=""/>
              <p:cNvSpPr/>
              <p:nvPr/>
            </p:nvSpPr>
            <p:spPr>
              <a:xfrm>
                <a:off x="4911600" y="3827173"/>
                <a:ext cx="176212" cy="210398"/>
              </a:xfrm>
            </p:spPr>
          </p:sp>
        </mc:Fallback>
      </mc:AlternateContent>
      <mc:AlternateContent xmlns:mc="http://schemas.openxmlformats.org/markup-compatibility/2006">
        <mc:Choice xmlns:p14="http://schemas.microsoft.com/office/powerpoint/2010/main" Requires="p14">
          <p:contentPart p14:bwMode="auto" r:id="rId20">
            <p14:nvContentPartPr>
              <p14:cNvPr id="1048843" name=""/>
              <p14:cNvContentPartPr/>
              <p14:nvPr/>
            </p14:nvContentPartPr>
            <p14:xfrm>
              <a:off x="4834316" y="3522880"/>
              <a:ext cx="223111" cy="849892"/>
            </p14:xfrm>
          </p:contentPart>
        </mc:Choice>
        <mc:Fallback>
          <p:sp>
            <p:nvSpPr>
              <p:cNvPr id="1048843" name=""/>
              <p:cNvSpPr/>
              <p:nvPr/>
            </p:nvSpPr>
            <p:spPr>
              <a:xfrm>
                <a:off x="4834316" y="3522880"/>
                <a:ext cx="223111" cy="849892"/>
              </a:xfrm>
            </p:spPr>
          </p:sp>
        </mc:Fallback>
      </mc:AlternateContent>
      <mc:AlternateContent xmlns:mc="http://schemas.openxmlformats.org/markup-compatibility/2006">
        <mc:Choice xmlns:p14="http://schemas.microsoft.com/office/powerpoint/2010/main" Requires="p14">
          <p:contentPart p14:bwMode="auto" r:id="rId21">
            <p14:nvContentPartPr>
              <p14:cNvPr id="1048844" name=""/>
              <p14:cNvContentPartPr/>
              <p14:nvPr/>
            </p14:nvContentPartPr>
            <p14:xfrm>
              <a:off x="7468830" y="2177635"/>
              <a:ext cx="1466865" cy="844613"/>
            </p14:xfrm>
          </p:contentPart>
        </mc:Choice>
        <mc:Fallback>
          <p:sp>
            <p:nvSpPr>
              <p:cNvPr id="1048844" name=""/>
              <p:cNvSpPr/>
              <p:nvPr/>
            </p:nvSpPr>
            <p:spPr>
              <a:xfrm>
                <a:off x="7468830" y="2177635"/>
                <a:ext cx="1466865" cy="844613"/>
              </a:xfrm>
            </p:spPr>
          </p:sp>
        </mc:Fallback>
      </mc:AlternateContent>
      <mc:AlternateContent xmlns:mc="http://schemas.openxmlformats.org/markup-compatibility/2006">
        <mc:Choice xmlns:p14="http://schemas.microsoft.com/office/powerpoint/2010/main" Requires="p14">
          <p:contentPart p14:bwMode="auto" r:id="rId22">
            <p14:nvContentPartPr>
              <p14:cNvPr id="1048845" name=""/>
              <p14:cNvContentPartPr/>
              <p14:nvPr/>
            </p14:nvContentPartPr>
            <p14:xfrm>
              <a:off x="4952412" y="3970218"/>
              <a:ext cx="5086" cy="31192"/>
            </p14:xfrm>
          </p:contentPart>
        </mc:Choice>
        <mc:Fallback>
          <p:sp>
            <p:nvSpPr>
              <p:cNvPr id="1048845" name=""/>
              <p:cNvSpPr/>
              <p:nvPr/>
            </p:nvSpPr>
            <p:spPr>
              <a:xfrm>
                <a:off x="4952412" y="3970218"/>
                <a:ext cx="5086" cy="31192"/>
              </a:xfrm>
            </p:spPr>
          </p:sp>
        </mc:Fallback>
      </mc:AlternateContent>
      <mc:AlternateContent xmlns:mc="http://schemas.openxmlformats.org/markup-compatibility/2006">
        <mc:Choice xmlns:p14="http://schemas.microsoft.com/office/powerpoint/2010/main" Requires="p14">
          <p:contentPart p14:bwMode="auto" r:id="rId23">
            <p14:nvContentPartPr>
              <p14:cNvPr id="1048846" name=""/>
              <p14:cNvContentPartPr/>
              <p14:nvPr/>
            </p14:nvContentPartPr>
            <p14:xfrm>
              <a:off x="4978320" y="3918892"/>
              <a:ext cx="31782" cy="53478"/>
            </p14:xfrm>
          </p:contentPart>
        </mc:Choice>
        <mc:Fallback>
          <p:sp>
            <p:nvSpPr>
              <p:cNvPr id="1048846" name=""/>
              <p:cNvSpPr/>
              <p:nvPr/>
            </p:nvSpPr>
            <p:spPr>
              <a:xfrm>
                <a:off x="4978320" y="3918892"/>
                <a:ext cx="31782" cy="53478"/>
              </a:xfrm>
            </p:spPr>
          </p:sp>
        </mc:Fallback>
      </mc:AlternateContent>
      <mc:AlternateContent xmlns:mc="http://schemas.openxmlformats.org/markup-compatibility/2006">
        <mc:Choice xmlns:p14="http://schemas.microsoft.com/office/powerpoint/2010/main" Requires="p14">
          <p:contentPart p14:bwMode="auto" r:id="rId24">
            <p14:nvContentPartPr>
              <p14:cNvPr id="1048847" name=""/>
              <p14:cNvContentPartPr/>
              <p14:nvPr/>
            </p14:nvContentPartPr>
            <p14:xfrm>
              <a:off x="4899067" y="1141577"/>
              <a:ext cx="935936" cy="446088"/>
            </p14:xfrm>
          </p:contentPart>
        </mc:Choice>
        <mc:Fallback>
          <p:sp>
            <p:nvSpPr>
              <p:cNvPr id="1048847" name=""/>
              <p:cNvSpPr/>
              <p:nvPr/>
            </p:nvSpPr>
            <p:spPr>
              <a:xfrm>
                <a:off x="4899067" y="1141577"/>
                <a:ext cx="935936" cy="446088"/>
              </a:xfrm>
            </p:spPr>
          </p:sp>
        </mc:Fallback>
      </mc:AlternateContent>
      <mc:AlternateContent xmlns:mc="http://schemas.openxmlformats.org/markup-compatibility/2006">
        <mc:Choice xmlns:p14="http://schemas.microsoft.com/office/powerpoint/2010/main" Requires="p14">
          <p:contentPart p14:bwMode="auto" r:id="rId25">
            <p14:nvContentPartPr>
              <p14:cNvPr id="1048848" name=""/>
              <p14:cNvContentPartPr/>
              <p14:nvPr/>
            </p14:nvContentPartPr>
            <p14:xfrm>
              <a:off x="5810632" y="1651227"/>
              <a:ext cx="68461" cy="281327"/>
            </p14:xfrm>
          </p:contentPart>
        </mc:Choice>
        <mc:Fallback>
          <p:sp>
            <p:nvSpPr>
              <p:cNvPr id="1048848" name=""/>
              <p:cNvSpPr/>
              <p:nvPr/>
            </p:nvSpPr>
            <p:spPr>
              <a:xfrm>
                <a:off x="5810632" y="1651227"/>
                <a:ext cx="68461" cy="281327"/>
              </a:xfrm>
            </p:spPr>
          </p:sp>
        </mc:Fallback>
      </mc:AlternateContent>
      <mc:AlternateContent xmlns:mc="http://schemas.openxmlformats.org/markup-compatibility/2006">
        <mc:Choice xmlns:p14="http://schemas.microsoft.com/office/powerpoint/2010/main" Requires="p14">
          <p:contentPart p14:bwMode="auto" r:id="rId26">
            <p14:nvContentPartPr>
              <p14:cNvPr id="1048849" name=""/>
              <p14:cNvContentPartPr/>
              <p14:nvPr/>
            </p14:nvContentPartPr>
            <p14:xfrm>
              <a:off x="5867553" y="1568096"/>
              <a:ext cx="200325" cy="245429"/>
            </p14:xfrm>
          </p:contentPart>
        </mc:Choice>
        <mc:Fallback>
          <p:sp>
            <p:nvSpPr>
              <p:cNvPr id="1048849" name=""/>
              <p:cNvSpPr/>
              <p:nvPr/>
            </p:nvSpPr>
            <p:spPr>
              <a:xfrm>
                <a:off x="5867553" y="1568096"/>
                <a:ext cx="200325" cy="245429"/>
              </a:xfrm>
            </p:spPr>
          </p:sp>
        </mc:Fallback>
      </mc:AlternateContent>
      <mc:AlternateContent xmlns:mc="http://schemas.openxmlformats.org/markup-compatibility/2006">
        <mc:Choice xmlns:p14="http://schemas.microsoft.com/office/powerpoint/2010/main" Requires="p14">
          <p:contentPart p14:bwMode="auto" r:id="rId27">
            <p14:nvContentPartPr>
              <p14:cNvPr id="1048850" name=""/>
              <p14:cNvContentPartPr/>
              <p14:nvPr/>
            </p14:nvContentPartPr>
            <p14:xfrm>
              <a:off x="6121278" y="1622280"/>
              <a:ext cx="294544" cy="197291"/>
            </p14:xfrm>
          </p:contentPart>
        </mc:Choice>
        <mc:Fallback>
          <p:sp>
            <p:nvSpPr>
              <p:cNvPr id="1048850" name=""/>
              <p:cNvSpPr/>
              <p:nvPr/>
            </p:nvSpPr>
            <p:spPr>
              <a:xfrm>
                <a:off x="6121278" y="1622280"/>
                <a:ext cx="294544" cy="197291"/>
              </a:xfrm>
            </p:spPr>
          </p:sp>
        </mc:Fallback>
      </mc:AlternateContent>
      <mc:AlternateContent xmlns:mc="http://schemas.openxmlformats.org/markup-compatibility/2006">
        <mc:Choice xmlns:p14="http://schemas.microsoft.com/office/powerpoint/2010/main" Requires="p14">
          <p:contentPart p14:bwMode="auto" r:id="rId28">
            <p14:nvContentPartPr>
              <p14:cNvPr id="1048851" name=""/>
              <p14:cNvContentPartPr/>
              <p14:nvPr/>
            </p14:nvContentPartPr>
            <p14:xfrm>
              <a:off x="6504269" y="1666888"/>
              <a:ext cx="699481" cy="253641"/>
            </p14:xfrm>
          </p:contentPart>
        </mc:Choice>
        <mc:Fallback>
          <p:sp>
            <p:nvSpPr>
              <p:cNvPr id="1048851" name=""/>
              <p:cNvSpPr/>
              <p:nvPr/>
            </p:nvSpPr>
            <p:spPr>
              <a:xfrm>
                <a:off x="6504269" y="1666888"/>
                <a:ext cx="699481" cy="253641"/>
              </a:xfrm>
            </p:spPr>
          </p:sp>
        </mc:Fallback>
      </mc:AlternateContent>
      <mc:AlternateContent xmlns:mc="http://schemas.openxmlformats.org/markup-compatibility/2006">
        <mc:Choice xmlns:p14="http://schemas.microsoft.com/office/powerpoint/2010/main" Requires="p14">
          <p:contentPart p14:bwMode="auto" r:id="rId29">
            <p14:nvContentPartPr>
              <p14:cNvPr id="1048852" name=""/>
              <p14:cNvContentPartPr/>
              <p14:nvPr/>
            </p14:nvContentPartPr>
            <p14:xfrm>
              <a:off x="6968900" y="1632340"/>
              <a:ext cx="107416" cy="967"/>
            </p14:xfrm>
          </p:contentPart>
        </mc:Choice>
        <mc:Fallback>
          <p:sp>
            <p:nvSpPr>
              <p:cNvPr id="1048852" name=""/>
              <p:cNvSpPr/>
              <p:nvPr/>
            </p:nvSpPr>
            <p:spPr>
              <a:xfrm>
                <a:off x="6968900" y="1632340"/>
                <a:ext cx="107416" cy="967"/>
              </a:xfrm>
            </p:spPr>
          </p:sp>
        </mc:Fallback>
      </mc:AlternateContent>
      <mc:AlternateContent xmlns:mc="http://schemas.openxmlformats.org/markup-compatibility/2006">
        <mc:Choice xmlns:p14="http://schemas.microsoft.com/office/powerpoint/2010/main" Requires="p14">
          <p:contentPart p14:bwMode="auto" r:id="rId30">
            <p14:nvContentPartPr>
              <p14:cNvPr id="1048853" name=""/>
              <p14:cNvContentPartPr/>
              <p14:nvPr/>
            </p14:nvContentPartPr>
            <p14:xfrm>
              <a:off x="6657822" y="1697692"/>
              <a:ext cx="77187" cy="50805"/>
            </p14:xfrm>
          </p:contentPart>
        </mc:Choice>
        <mc:Fallback>
          <p:sp>
            <p:nvSpPr>
              <p:cNvPr id="1048853" name=""/>
              <p:cNvSpPr/>
              <p:nvPr/>
            </p:nvSpPr>
            <p:spPr>
              <a:xfrm>
                <a:off x="6657822" y="1697692"/>
                <a:ext cx="77187" cy="50805"/>
              </a:xfrm>
            </p:spPr>
          </p:sp>
        </mc:Fallback>
      </mc:AlternateContent>
      <mc:AlternateContent xmlns:mc="http://schemas.openxmlformats.org/markup-compatibility/2006">
        <mc:Choice xmlns:p14="http://schemas.microsoft.com/office/powerpoint/2010/main" Requires="p14">
          <p:contentPart p14:bwMode="auto" r:id="rId31">
            <p14:nvContentPartPr>
              <p14:cNvPr id="1048854" name=""/>
              <p14:cNvContentPartPr/>
              <p14:nvPr/>
            </p14:nvContentPartPr>
            <p14:xfrm>
              <a:off x="7874291" y="2530824"/>
              <a:ext cx="153154" cy="113513"/>
            </p14:xfrm>
          </p:contentPart>
        </mc:Choice>
        <mc:Fallback>
          <p:sp>
            <p:nvSpPr>
              <p:cNvPr id="1048854" name=""/>
              <p:cNvSpPr/>
              <p:nvPr/>
            </p:nvSpPr>
            <p:spPr>
              <a:xfrm>
                <a:off x="7874291" y="2530824"/>
                <a:ext cx="153154" cy="113513"/>
              </a:xfrm>
            </p:spPr>
          </p:sp>
        </mc:Fallback>
      </mc:AlternateContent>
      <mc:AlternateContent xmlns:mc="http://schemas.openxmlformats.org/markup-compatibility/2006">
        <mc:Choice xmlns:p14="http://schemas.microsoft.com/office/powerpoint/2010/main" Requires="p14">
          <p:contentPart p14:bwMode="auto" r:id="rId32">
            <p14:nvContentPartPr>
              <p14:cNvPr id="1048855" name=""/>
              <p14:cNvContentPartPr/>
              <p14:nvPr/>
            </p14:nvContentPartPr>
            <p14:xfrm>
              <a:off x="7941844" y="2544971"/>
              <a:ext cx="116550" cy="143060"/>
            </p14:xfrm>
          </p:contentPart>
        </mc:Choice>
        <mc:Fallback>
          <p:sp>
            <p:nvSpPr>
              <p:cNvPr id="1048855" name=""/>
              <p:cNvSpPr/>
              <p:nvPr/>
            </p:nvSpPr>
            <p:spPr>
              <a:xfrm>
                <a:off x="7941844" y="2544971"/>
                <a:ext cx="116550" cy="143060"/>
              </a:xfrm>
            </p:spPr>
          </p:sp>
        </mc:Fallback>
      </mc:AlternateContent>
      <mc:AlternateContent xmlns:mc="http://schemas.openxmlformats.org/markup-compatibility/2006">
        <mc:Choice xmlns:p14="http://schemas.microsoft.com/office/powerpoint/2010/main" Requires="p14">
          <p:contentPart p14:bwMode="auto" r:id="rId33">
            <p14:nvContentPartPr>
              <p14:cNvPr id="1048856" name=""/>
              <p14:cNvContentPartPr/>
              <p14:nvPr/>
            </p14:nvContentPartPr>
            <p14:xfrm>
              <a:off x="8143596" y="2355367"/>
              <a:ext cx="278774" cy="190178"/>
            </p14:xfrm>
          </p:contentPart>
        </mc:Choice>
        <mc:Fallback>
          <p:sp>
            <p:nvSpPr>
              <p:cNvPr id="1048856" name=""/>
              <p:cNvSpPr/>
              <p:nvPr/>
            </p:nvSpPr>
            <p:spPr>
              <a:xfrm>
                <a:off x="8143596" y="2355367"/>
                <a:ext cx="278774" cy="190178"/>
              </a:xfrm>
            </p:spPr>
          </p:sp>
        </mc:Fallback>
      </mc:AlternateContent>
      <mc:AlternateContent xmlns:mc="http://schemas.openxmlformats.org/markup-compatibility/2006">
        <mc:Choice xmlns:p14="http://schemas.microsoft.com/office/powerpoint/2010/main" Requires="p14">
          <p:contentPart p14:bwMode="auto" r:id="rId34">
            <p14:nvContentPartPr>
              <p14:cNvPr id="1048857" name=""/>
              <p14:cNvContentPartPr/>
              <p14:nvPr/>
            </p14:nvContentPartPr>
            <p14:xfrm>
              <a:off x="4988152" y="2538060"/>
              <a:ext cx="2913560" cy="1448458"/>
            </p14:xfrm>
          </p:contentPart>
        </mc:Choice>
        <mc:Fallback>
          <p:sp>
            <p:nvSpPr>
              <p:cNvPr id="1048857" name=""/>
              <p:cNvSpPr/>
              <p:nvPr/>
            </p:nvSpPr>
            <p:spPr>
              <a:xfrm>
                <a:off x="4988152" y="2538060"/>
                <a:ext cx="2913560" cy="1448458"/>
              </a:xfrm>
            </p:spPr>
          </p:sp>
        </mc:Fallback>
      </mc:AlternateContent>
      <mc:AlternateContent xmlns:mc="http://schemas.openxmlformats.org/markup-compatibility/2006">
        <mc:Choice xmlns:p14="http://schemas.microsoft.com/office/powerpoint/2010/main" Requires="p14">
          <p:contentPart p14:bwMode="auto" r:id="rId35">
            <p14:nvContentPartPr>
              <p14:cNvPr id="1048858" name=""/>
              <p14:cNvContentPartPr/>
              <p14:nvPr/>
            </p14:nvContentPartPr>
            <p14:xfrm>
              <a:off x="7712837" y="2571773"/>
              <a:ext cx="194371" cy="129316"/>
            </p14:xfrm>
          </p:contentPart>
        </mc:Choice>
        <mc:Fallback>
          <p:sp>
            <p:nvSpPr>
              <p:cNvPr id="1048858" name=""/>
              <p:cNvSpPr/>
              <p:nvPr/>
            </p:nvSpPr>
            <p:spPr>
              <a:xfrm>
                <a:off x="7712837" y="2571773"/>
                <a:ext cx="194371" cy="129316"/>
              </a:xfrm>
            </p:spPr>
          </p:sp>
        </mc:Fallback>
      </mc:AlternateContent>
      <mc:AlternateContent xmlns:mc="http://schemas.openxmlformats.org/markup-compatibility/2006">
        <mc:Choice xmlns:p14="http://schemas.microsoft.com/office/powerpoint/2010/main" Requires="p14">
          <p:contentPart p14:bwMode="auto" r:id="rId36">
            <p14:nvContentPartPr>
              <p14:cNvPr id="1048859" name=""/>
              <p14:cNvContentPartPr/>
              <p14:nvPr/>
            </p14:nvContentPartPr>
            <p14:xfrm>
              <a:off x="7684157" y="2533629"/>
              <a:ext cx="250080" cy="157283"/>
            </p14:xfrm>
          </p:contentPart>
        </mc:Choice>
        <mc:Fallback>
          <p:sp>
            <p:nvSpPr>
              <p:cNvPr id="1048859" name=""/>
              <p:cNvSpPr/>
              <p:nvPr/>
            </p:nvSpPr>
            <p:spPr>
              <a:xfrm>
                <a:off x="7684157" y="2533629"/>
                <a:ext cx="250080" cy="157283"/>
              </a:xfrm>
            </p:spPr>
          </p:sp>
        </mc:Fallback>
      </mc:AlternateContent>
      <mc:AlternateContent xmlns:mc="http://schemas.openxmlformats.org/markup-compatibility/2006">
        <mc:Choice xmlns:p14="http://schemas.microsoft.com/office/powerpoint/2010/main" Requires="p14">
          <p:contentPart p14:bwMode="auto" r:id="rId37">
            <p14:nvContentPartPr>
              <p14:cNvPr id="1048860" name=""/>
              <p14:cNvContentPartPr/>
              <p14:nvPr/>
            </p14:nvContentPartPr>
            <p14:xfrm>
              <a:off x="7741519" y="2581209"/>
              <a:ext cx="131954" cy="78170"/>
            </p14:xfrm>
          </p:contentPart>
        </mc:Choice>
        <mc:Fallback>
          <p:sp>
            <p:nvSpPr>
              <p:cNvPr id="1048860" name=""/>
              <p:cNvSpPr/>
              <p:nvPr/>
            </p:nvSpPr>
            <p:spPr>
              <a:xfrm>
                <a:off x="7741519" y="2581209"/>
                <a:ext cx="131954" cy="78170"/>
              </a:xfrm>
            </p:spPr>
          </p:sp>
        </mc:Fallback>
      </mc:AlternateContent>
      <mc:AlternateContent xmlns:mc="http://schemas.openxmlformats.org/markup-compatibility/2006">
        <mc:Choice xmlns:p14="http://schemas.microsoft.com/office/powerpoint/2010/main" Requires="p14">
          <p:contentPart p14:bwMode="auto" r:id="rId38">
            <p14:nvContentPartPr>
              <p14:cNvPr id="1048861" name=""/>
              <p14:cNvContentPartPr/>
              <p14:nvPr/>
            </p14:nvContentPartPr>
            <p14:xfrm>
              <a:off x="7837595" y="2581209"/>
              <a:ext cx="46887" cy="62373"/>
            </p14:xfrm>
          </p:contentPart>
        </mc:Choice>
        <mc:Fallback>
          <p:sp>
            <p:nvSpPr>
              <p:cNvPr id="1048861" name=""/>
              <p:cNvSpPr/>
              <p:nvPr/>
            </p:nvSpPr>
            <p:spPr>
              <a:xfrm>
                <a:off x="7837595" y="2581209"/>
                <a:ext cx="46887" cy="62373"/>
              </a:xfrm>
            </p:spPr>
          </p:sp>
        </mc:Fallback>
      </mc:AlternateContent>
      <mc:AlternateContent xmlns:mc="http://schemas.openxmlformats.org/markup-compatibility/2006">
        <mc:Choice xmlns:p14="http://schemas.microsoft.com/office/powerpoint/2010/main" Requires="p14">
          <p:contentPart p14:bwMode="auto" r:id="rId39">
            <p14:nvContentPartPr>
              <p14:cNvPr id="1048862" name=""/>
              <p14:cNvContentPartPr/>
              <p14:nvPr/>
            </p14:nvContentPartPr>
            <p14:xfrm>
              <a:off x="7768066" y="2559078"/>
              <a:ext cx="102296" cy="8075"/>
            </p14:xfrm>
          </p:contentPart>
        </mc:Choice>
        <mc:Fallback>
          <p:sp>
            <p:nvSpPr>
              <p:cNvPr id="1048862" name=""/>
              <p:cNvSpPr/>
              <p:nvPr/>
            </p:nvSpPr>
            <p:spPr>
              <a:xfrm>
                <a:off x="7768066" y="2559078"/>
                <a:ext cx="102296" cy="8075"/>
              </a:xfrm>
            </p:spPr>
          </p:sp>
        </mc:Fallback>
      </mc:AlternateContent>
      <mc:AlternateContent xmlns:mc="http://schemas.openxmlformats.org/markup-compatibility/2006">
        <mc:Choice xmlns:p14="http://schemas.microsoft.com/office/powerpoint/2010/main" Requires="p14">
          <p:contentPart p14:bwMode="auto" r:id="rId40">
            <p14:nvContentPartPr>
              <p14:cNvPr id="1048863" name=""/>
              <p14:cNvContentPartPr/>
              <p14:nvPr/>
            </p14:nvContentPartPr>
            <p14:xfrm>
              <a:off x="7785838" y="2552666"/>
              <a:ext cx="62903" cy="6430"/>
            </p14:xfrm>
          </p:contentPart>
        </mc:Choice>
        <mc:Fallback>
          <p:sp>
            <p:nvSpPr>
              <p:cNvPr id="1048863" name=""/>
              <p:cNvSpPr/>
              <p:nvPr/>
            </p:nvSpPr>
            <p:spPr>
              <a:xfrm>
                <a:off x="7785838" y="2552666"/>
                <a:ext cx="62903" cy="6430"/>
              </a:xfrm>
            </p:spPr>
          </p:sp>
        </mc:Fallback>
      </mc:AlternateContent>
      <mc:AlternateContent xmlns:mc="http://schemas.openxmlformats.org/markup-compatibility/2006">
        <mc:Choice xmlns:p14="http://schemas.microsoft.com/office/powerpoint/2010/main" Requires="p14">
          <p:contentPart p14:bwMode="auto" r:id="rId41">
            <p14:nvContentPartPr>
              <p14:cNvPr id="1048864" name=""/>
              <p14:cNvContentPartPr/>
              <p14:nvPr/>
            </p14:nvContentPartPr>
            <p14:xfrm>
              <a:off x="7829144" y="2610496"/>
              <a:ext cx="62398" cy="11178"/>
            </p14:xfrm>
          </p:contentPart>
        </mc:Choice>
        <mc:Fallback>
          <p:sp>
            <p:nvSpPr>
              <p:cNvPr id="1048864" name=""/>
              <p:cNvSpPr/>
              <p:nvPr/>
            </p:nvSpPr>
            <p:spPr>
              <a:xfrm>
                <a:off x="7829144" y="2610496"/>
                <a:ext cx="62398" cy="11178"/>
              </a:xfrm>
            </p:spPr>
          </p:sp>
        </mc:Fallback>
      </mc:AlternateContent>
      <mc:AlternateContent xmlns:mc="http://schemas.openxmlformats.org/markup-compatibility/2006">
        <mc:Choice xmlns:p14="http://schemas.microsoft.com/office/powerpoint/2010/main" Requires="p14">
          <p:contentPart p14:bwMode="auto" r:id="rId42">
            <p14:nvContentPartPr>
              <p14:cNvPr id="1048865" name=""/>
              <p14:cNvContentPartPr/>
              <p14:nvPr/>
            </p14:nvContentPartPr>
            <p14:xfrm>
              <a:off x="7948904" y="2564939"/>
              <a:ext cx="23139" cy="30913"/>
            </p14:xfrm>
          </p:contentPart>
        </mc:Choice>
        <mc:Fallback>
          <p:sp>
            <p:nvSpPr>
              <p:cNvPr id="1048865" name=""/>
              <p:cNvSpPr/>
              <p:nvPr/>
            </p:nvSpPr>
            <p:spPr>
              <a:xfrm>
                <a:off x="7948904" y="2564939"/>
                <a:ext cx="23139" cy="30913"/>
              </a:xfrm>
            </p:spPr>
          </p:sp>
        </mc:Fallback>
      </mc:AlternateContent>
      <mc:AlternateContent xmlns:mc="http://schemas.openxmlformats.org/markup-compatibility/2006">
        <mc:Choice xmlns:p14="http://schemas.microsoft.com/office/powerpoint/2010/main" Requires="p14">
          <p:contentPart p14:bwMode="auto" r:id="rId43">
            <p14:nvContentPartPr>
              <p14:cNvPr id="1048866" name=""/>
              <p14:cNvContentPartPr/>
              <p14:nvPr/>
            </p14:nvContentPartPr>
            <p14:xfrm>
              <a:off x="4973591" y="3920298"/>
              <a:ext cx="20816" cy="30231"/>
            </p14:xfrm>
          </p:contentPart>
        </mc:Choice>
        <mc:Fallback>
          <p:sp>
            <p:nvSpPr>
              <p:cNvPr id="1048866" name=""/>
              <p:cNvSpPr/>
              <p:nvPr/>
            </p:nvSpPr>
            <p:spPr>
              <a:xfrm>
                <a:off x="4973591" y="3920298"/>
                <a:ext cx="20816" cy="30231"/>
              </a:xfrm>
            </p:spPr>
          </p:sp>
        </mc:Fallback>
      </mc:AlternateContent>
      <mc:AlternateContent xmlns:mc="http://schemas.openxmlformats.org/markup-compatibility/2006">
        <mc:Choice xmlns:p14="http://schemas.microsoft.com/office/powerpoint/2010/main" Requires="p14">
          <p:contentPart p14:bwMode="auto" r:id="rId44">
            <p14:nvContentPartPr>
              <p14:cNvPr id="1048867" name=""/>
              <p14:cNvContentPartPr/>
              <p14:nvPr/>
            </p14:nvContentPartPr>
            <p14:xfrm>
              <a:off x="7639380" y="6724489"/>
              <a:ext cx="30657" cy="2654"/>
            </p14:xfrm>
          </p:contentPart>
        </mc:Choice>
        <mc:Fallback>
          <p:sp>
            <p:nvSpPr>
              <p:cNvPr id="1048867" name=""/>
              <p:cNvSpPr/>
              <p:nvPr/>
            </p:nvSpPr>
            <p:spPr>
              <a:xfrm>
                <a:off x="7639380" y="6724489"/>
                <a:ext cx="30657" cy="2654"/>
              </a:xfrm>
            </p:spPr>
          </p:sp>
        </mc:Fallback>
      </mc:AlternateContent>
      <mc:AlternateContent xmlns:mc="http://schemas.openxmlformats.org/markup-compatibility/2006">
        <mc:Choice xmlns:p14="http://schemas.microsoft.com/office/powerpoint/2010/main" Requires="p14">
          <p:contentPart p14:bwMode="auto" r:id="rId45">
            <p14:nvContentPartPr>
              <p14:cNvPr id="1048868" name=""/>
              <p14:cNvContentPartPr/>
              <p14:nvPr/>
            </p14:nvContentPartPr>
            <p14:xfrm>
              <a:off x="4466160" y="4175797"/>
              <a:ext cx="1169255" cy="446228"/>
            </p14:xfrm>
          </p:contentPart>
        </mc:Choice>
        <mc:Fallback>
          <p:sp>
            <p:nvSpPr>
              <p:cNvPr id="1048868" name=""/>
              <p:cNvSpPr/>
              <p:nvPr/>
            </p:nvSpPr>
            <p:spPr>
              <a:xfrm>
                <a:off x="4466160" y="4175797"/>
                <a:ext cx="1169255" cy="446228"/>
              </a:xfrm>
            </p:spPr>
          </p:sp>
        </mc:Fallback>
      </mc:AlternateContent>
      <mc:AlternateContent xmlns:mc="http://schemas.openxmlformats.org/markup-compatibility/2006">
        <mc:Choice xmlns:p14="http://schemas.microsoft.com/office/powerpoint/2010/main" Requires="p14">
          <p:contentPart p14:bwMode="auto" r:id="rId46">
            <p14:nvContentPartPr>
              <p14:cNvPr id="1048869" name=""/>
              <p14:cNvContentPartPr/>
              <p14:nvPr/>
            </p14:nvContentPartPr>
            <p14:xfrm>
              <a:off x="10709330" y="4574958"/>
              <a:ext cx="218370" cy="122994"/>
            </p14:xfrm>
          </p:contentPart>
        </mc:Choice>
        <mc:Fallback>
          <p:sp>
            <p:nvSpPr>
              <p:cNvPr id="1048869" name=""/>
              <p:cNvSpPr/>
              <p:nvPr/>
            </p:nvSpPr>
            <p:spPr>
              <a:xfrm>
                <a:off x="10709330" y="4574958"/>
                <a:ext cx="218370" cy="122994"/>
              </a:xfrm>
            </p:spPr>
          </p:sp>
        </mc:Fallback>
      </mc:AlternateContent>
      <mc:AlternateContent xmlns:mc="http://schemas.openxmlformats.org/markup-compatibility/2006">
        <mc:Choice xmlns:p14="http://schemas.microsoft.com/office/powerpoint/2010/main" Requires="p14">
          <p:contentPart p14:bwMode="auto" r:id="rId47">
            <p14:nvContentPartPr>
              <p14:cNvPr id="1048870" name=""/>
              <p14:cNvContentPartPr/>
              <p14:nvPr/>
            </p14:nvContentPartPr>
            <p14:xfrm>
              <a:off x="10759632" y="5216011"/>
              <a:ext cx="14366" cy="31363"/>
            </p14:xfrm>
          </p:contentPart>
        </mc:Choice>
        <mc:Fallback>
          <p:sp>
            <p:nvSpPr>
              <p:cNvPr id="1048870" name=""/>
              <p:cNvSpPr/>
              <p:nvPr/>
            </p:nvSpPr>
            <p:spPr>
              <a:xfrm>
                <a:off x="10759632" y="5216011"/>
                <a:ext cx="14366" cy="31363"/>
              </a:xfrm>
            </p:spPr>
          </p:sp>
        </mc:Fallback>
      </mc:AlternateContent>
      <mc:AlternateContent xmlns:mc="http://schemas.openxmlformats.org/markup-compatibility/2006">
        <mc:Choice xmlns:p14="http://schemas.microsoft.com/office/powerpoint/2010/main" Requires="p14">
          <p:contentPart p14:bwMode="auto" r:id="rId48">
            <p14:nvContentPartPr>
              <p14:cNvPr id="1048871" name=""/>
              <p14:cNvContentPartPr/>
              <p14:nvPr/>
            </p14:nvContentPartPr>
            <p14:xfrm>
              <a:off x="4108310" y="4457483"/>
              <a:ext cx="67142" cy="50999"/>
            </p14:xfrm>
          </p:contentPart>
        </mc:Choice>
        <mc:Fallback>
          <p:sp>
            <p:nvSpPr>
              <p:cNvPr id="1048871" name=""/>
              <p:cNvSpPr/>
              <p:nvPr/>
            </p:nvSpPr>
            <p:spPr>
              <a:xfrm>
                <a:off x="4108310" y="4457483"/>
                <a:ext cx="67142" cy="50999"/>
              </a:xfrm>
            </p:spPr>
          </p:sp>
        </mc:Fallback>
      </mc:AlternateContent>
      <mc:AlternateContent xmlns:mc="http://schemas.openxmlformats.org/markup-compatibility/2006">
        <mc:Choice xmlns:p14="http://schemas.microsoft.com/office/powerpoint/2010/main" Requires="p14">
          <p:contentPart p14:bwMode="auto" r:id="rId49">
            <p14:nvContentPartPr>
              <p14:cNvPr id="1048872" name=""/>
              <p14:cNvContentPartPr/>
              <p14:nvPr/>
            </p14:nvContentPartPr>
            <p14:xfrm>
              <a:off x="10902596" y="4515432"/>
              <a:ext cx="22146" cy="33059"/>
            </p14:xfrm>
          </p:contentPart>
        </mc:Choice>
        <mc:Fallback>
          <p:sp>
            <p:nvSpPr>
              <p:cNvPr id="1048872" name=""/>
              <p:cNvSpPr/>
              <p:nvPr/>
            </p:nvSpPr>
            <p:spPr>
              <a:xfrm>
                <a:off x="10902596" y="4515432"/>
                <a:ext cx="22146" cy="33059"/>
              </a:xfrm>
            </p:spPr>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873" name="ZoneTexte 3"/>
          <p:cNvSpPr txBox="1">
            <a:spLocks noChangeAspect="1" noMove="1" noResize="1" noRot="1" noAdjustHandles="1" noEditPoints="1" noChangeArrowheads="1" noChangeShapeType="1" noTextEdit="1"/>
          </p:cNvSpPr>
          <p:nvPr/>
        </p:nvSpPr>
        <p:spPr>
          <a:xfrm>
            <a:off x="627343" y="375814"/>
            <a:ext cx="10895527" cy="1730923"/>
          </a:xfrm>
          <a:prstGeom prst="rect"/>
          <a:blipFill rotWithShape="0">
            <a:blip xmlns:r="http://schemas.openxmlformats.org/officeDocument/2006/relationships" r:embed="rId1"/>
            <a:stretch>
              <a:fillRect l="-895" t="-2817" r="-839" b="-5634"/>
            </a:stretch>
          </a:blipFill>
        </p:spPr>
        <p:txBody>
          <a:bodyPr/>
          <a:p>
            <a:r>
              <a:rPr lang="fr-MA">
                <a:noFill/>
              </a:rPr>
              <a:t> </a:t>
            </a:r>
          </a:p>
        </p:txBody>
      </p:sp>
      <p:grpSp>
        <p:nvGrpSpPr>
          <p:cNvPr id="76" name="Groupe 57"/>
          <p:cNvGrpSpPr/>
          <p:nvPr/>
        </p:nvGrpSpPr>
        <p:grpSpPr>
          <a:xfrm>
            <a:off x="3464418" y="2297242"/>
            <a:ext cx="4680557" cy="3299509"/>
            <a:chOff x="3464418" y="2297242"/>
            <a:chExt cx="4680557" cy="3299509"/>
          </a:xfrm>
        </p:grpSpPr>
        <p:sp>
          <p:nvSpPr>
            <p:cNvPr id="1048874" name="ZoneTexte 49"/>
            <p:cNvSpPr txBox="1"/>
            <p:nvPr/>
          </p:nvSpPr>
          <p:spPr>
            <a:xfrm>
              <a:off x="3919833" y="4647231"/>
              <a:ext cx="349776" cy="523220"/>
            </a:xfrm>
            <a:prstGeom prst="rect"/>
            <a:solidFill>
              <a:schemeClr val="bg1"/>
            </a:solidFill>
          </p:spPr>
          <p:txBody>
            <a:bodyPr rtlCol="0" wrap="none">
              <a:spAutoFit/>
            </a:bodyPr>
            <a:p>
              <a:r>
                <a:rPr b="1" dirty="0" sz="2800" lang="fr-MA">
                  <a:solidFill>
                    <a:srgbClr val="FFC000"/>
                  </a:solidFill>
                </a:rPr>
                <a:t>x</a:t>
              </a:r>
              <a:endParaRPr b="1" dirty="0" sz="2800" lang="en-US">
                <a:solidFill>
                  <a:srgbClr val="FFC000"/>
                </a:solidFill>
              </a:endParaRPr>
            </a:p>
          </p:txBody>
        </p:sp>
        <p:cxnSp>
          <p:nvCxnSpPr>
            <p:cNvPr id="3145734" name="Connecteur droit avec flèche 5"/>
            <p:cNvCxnSpPr>
              <a:cxnSpLocks/>
            </p:cNvCxnSpPr>
            <p:nvPr/>
          </p:nvCxnSpPr>
          <p:spPr>
            <a:xfrm>
              <a:off x="4997003" y="4647872"/>
              <a:ext cx="2897747"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5" name="Connecteur droit avec flèche 6"/>
            <p:cNvCxnSpPr>
              <a:cxnSpLocks/>
            </p:cNvCxnSpPr>
            <p:nvPr/>
          </p:nvCxnSpPr>
          <p:spPr>
            <a:xfrm flipV="1">
              <a:off x="4997003" y="2456761"/>
              <a:ext cx="12878" cy="218896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6" name="Connecteur droit avec flèche 7"/>
            <p:cNvCxnSpPr>
              <a:cxnSpLocks/>
            </p:cNvCxnSpPr>
            <p:nvPr/>
          </p:nvCxnSpPr>
          <p:spPr>
            <a:xfrm flipH="1">
              <a:off x="3709116" y="4643578"/>
              <a:ext cx="1300765" cy="71263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75" name="ZoneTexte 8"/>
            <p:cNvSpPr txBox="1"/>
            <p:nvPr/>
          </p:nvSpPr>
          <p:spPr>
            <a:xfrm>
              <a:off x="4649428" y="4322329"/>
              <a:ext cx="393056" cy="461665"/>
            </a:xfrm>
            <a:prstGeom prst="rect"/>
            <a:noFill/>
          </p:spPr>
          <p:txBody>
            <a:bodyPr rtlCol="0" wrap="none">
              <a:spAutoFit/>
            </a:bodyPr>
            <a:p>
              <a:r>
                <a:rPr b="1" dirty="0" sz="2400" lang="fr-MA"/>
                <a:t>O</a:t>
              </a:r>
              <a:endParaRPr b="1" dirty="0" sz="2400" lang="en-US"/>
            </a:p>
          </p:txBody>
        </p:sp>
        <p:sp>
          <p:nvSpPr>
            <p:cNvPr id="1048876" name="ZoneTexte 9"/>
            <p:cNvSpPr txBox="1"/>
            <p:nvPr/>
          </p:nvSpPr>
          <p:spPr>
            <a:xfrm>
              <a:off x="3464418" y="5227419"/>
              <a:ext cx="284052" cy="369332"/>
            </a:xfrm>
            <a:prstGeom prst="rect"/>
            <a:noFill/>
          </p:spPr>
          <p:txBody>
            <a:bodyPr rtlCol="0" wrap="none">
              <a:spAutoFit/>
            </a:bodyPr>
            <a:p>
              <a:r>
                <a:rPr dirty="0" lang="fr-MA"/>
                <a:t>x</a:t>
              </a:r>
              <a:endParaRPr dirty="0" lang="en-US"/>
            </a:p>
          </p:txBody>
        </p:sp>
        <p:sp>
          <p:nvSpPr>
            <p:cNvPr id="1048877" name="ZoneTexte 10"/>
            <p:cNvSpPr txBox="1"/>
            <p:nvPr/>
          </p:nvSpPr>
          <p:spPr>
            <a:xfrm>
              <a:off x="7856113" y="4454692"/>
              <a:ext cx="288862" cy="369332"/>
            </a:xfrm>
            <a:prstGeom prst="rect"/>
            <a:noFill/>
          </p:spPr>
          <p:txBody>
            <a:bodyPr rtlCol="0" wrap="none">
              <a:spAutoFit/>
            </a:bodyPr>
            <a:p>
              <a:r>
                <a:rPr dirty="0" lang="fr-MA"/>
                <a:t>y</a:t>
              </a:r>
              <a:endParaRPr dirty="0" lang="en-US"/>
            </a:p>
          </p:txBody>
        </p:sp>
        <p:sp>
          <p:nvSpPr>
            <p:cNvPr id="1048878" name="ZoneTexte 11"/>
            <p:cNvSpPr txBox="1"/>
            <p:nvPr/>
          </p:nvSpPr>
          <p:spPr>
            <a:xfrm>
              <a:off x="4778302" y="2297242"/>
              <a:ext cx="276038" cy="369332"/>
            </a:xfrm>
            <a:prstGeom prst="rect"/>
            <a:noFill/>
          </p:spPr>
          <p:txBody>
            <a:bodyPr rtlCol="0" wrap="none">
              <a:spAutoFit/>
            </a:bodyPr>
            <a:p>
              <a:r>
                <a:rPr dirty="0" lang="fr-MA"/>
                <a:t>z</a:t>
              </a:r>
              <a:endParaRPr dirty="0" lang="en-US"/>
            </a:p>
          </p:txBody>
        </p:sp>
        <p:cxnSp>
          <p:nvCxnSpPr>
            <p:cNvPr id="3145737" name="Connecteur droit avec flèche 12"/>
            <p:cNvCxnSpPr>
              <a:cxnSpLocks/>
            </p:cNvCxnSpPr>
            <p:nvPr/>
          </p:nvCxnSpPr>
          <p:spPr>
            <a:xfrm flipV="1">
              <a:off x="4994900" y="3836503"/>
              <a:ext cx="2101" cy="802856"/>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738" name="Connecteur droit avec flèche 13"/>
            <p:cNvCxnSpPr>
              <a:cxnSpLocks/>
            </p:cNvCxnSpPr>
            <p:nvPr/>
          </p:nvCxnSpPr>
          <p:spPr>
            <a:xfrm flipV="1">
              <a:off x="4992798" y="4645726"/>
              <a:ext cx="665321" cy="2217"/>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739" name="Connecteur droit avec flèche 14"/>
            <p:cNvCxnSpPr>
              <a:cxnSpLocks/>
            </p:cNvCxnSpPr>
            <p:nvPr/>
          </p:nvCxnSpPr>
          <p:spPr>
            <a:xfrm flipH="1">
              <a:off x="4391784" y="4647944"/>
              <a:ext cx="624173" cy="351949"/>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48879" name="ZoneTexte 15"/>
            <p:cNvSpPr txBox="1">
              <a:spLocks noChangeAspect="1" noMove="1" noResize="1" noRot="1" noAdjustHandles="1" noEditPoints="1" noChangeArrowheads="1" noChangeShapeType="1" noTextEdit="1"/>
            </p:cNvSpPr>
            <p:nvPr/>
          </p:nvSpPr>
          <p:spPr>
            <a:xfrm>
              <a:off x="4101092" y="4582314"/>
              <a:ext cx="458074" cy="369332"/>
            </a:xfrm>
            <a:prstGeom prst="rect"/>
            <a:blipFill rotWithShape="0">
              <a:blip xmlns:r="http://schemas.openxmlformats.org/officeDocument/2006/relationships" r:embed="rId2"/>
              <a:stretch>
                <a:fillRect t="-23333" r="-21333"/>
              </a:stretch>
            </a:blipFill>
          </p:spPr>
          <p:txBody>
            <a:bodyPr/>
            <a:p>
              <a:r>
                <a:rPr lang="en-US">
                  <a:noFill/>
                </a:rPr>
                <a:t> </a:t>
              </a:r>
            </a:p>
          </p:txBody>
        </p:sp>
        <p:sp>
          <p:nvSpPr>
            <p:cNvPr id="1048880" name="ZoneTexte 16"/>
            <p:cNvSpPr txBox="1">
              <a:spLocks noChangeAspect="1" noMove="1" noResize="1" noRot="1" noAdjustHandles="1" noEditPoints="1" noChangeArrowheads="1" noChangeShapeType="1" noTextEdit="1"/>
            </p:cNvSpPr>
            <p:nvPr/>
          </p:nvSpPr>
          <p:spPr>
            <a:xfrm>
              <a:off x="5464102" y="4258191"/>
              <a:ext cx="465705" cy="391261"/>
            </a:xfrm>
            <a:prstGeom prst="rect"/>
            <a:blipFill rotWithShape="0">
              <a:blip xmlns:r="http://schemas.openxmlformats.org/officeDocument/2006/relationships" r:embed="rId3"/>
              <a:stretch>
                <a:fillRect t="-20313" r="-20779" b="-3125"/>
              </a:stretch>
            </a:blipFill>
          </p:spPr>
          <p:txBody>
            <a:bodyPr/>
            <a:p>
              <a:r>
                <a:rPr lang="en-US">
                  <a:noFill/>
                </a:rPr>
                <a:t> </a:t>
              </a:r>
            </a:p>
          </p:txBody>
        </p:sp>
        <p:sp>
          <p:nvSpPr>
            <p:cNvPr id="1048881" name="ZoneTexte 17"/>
            <p:cNvSpPr txBox="1">
              <a:spLocks noChangeAspect="1" noMove="1" noResize="1" noRot="1" noAdjustHandles="1" noEditPoints="1" noChangeArrowheads="1" noChangeShapeType="1" noTextEdit="1"/>
            </p:cNvSpPr>
            <p:nvPr/>
          </p:nvSpPr>
          <p:spPr>
            <a:xfrm>
              <a:off x="4562588" y="3640015"/>
              <a:ext cx="447687" cy="369332"/>
            </a:xfrm>
            <a:prstGeom prst="rect"/>
            <a:blipFill rotWithShape="0">
              <a:blip xmlns:r="http://schemas.openxmlformats.org/officeDocument/2006/relationships" r:embed="rId4"/>
              <a:stretch>
                <a:fillRect t="-22951" r="-21622"/>
              </a:stretch>
            </a:blipFill>
          </p:spPr>
          <p:txBody>
            <a:bodyPr/>
            <a:p>
              <a:r>
                <a:rPr lang="en-US">
                  <a:noFill/>
                </a:rPr>
                <a:t> </a:t>
              </a:r>
            </a:p>
          </p:txBody>
        </p:sp>
        <p:cxnSp>
          <p:nvCxnSpPr>
            <p:cNvPr id="3145740" name="Connecteur droit 19"/>
            <p:cNvCxnSpPr>
              <a:cxnSpLocks/>
            </p:cNvCxnSpPr>
            <p:nvPr/>
          </p:nvCxnSpPr>
          <p:spPr>
            <a:xfrm flipV="1">
              <a:off x="4997397" y="3481330"/>
              <a:ext cx="808492" cy="1157870"/>
            </a:xfrm>
            <a:prstGeom prst="line"/>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741" name="Connecteur droit 26"/>
            <p:cNvCxnSpPr>
              <a:cxnSpLocks/>
            </p:cNvCxnSpPr>
            <p:nvPr/>
          </p:nvCxnSpPr>
          <p:spPr>
            <a:xfrm>
              <a:off x="4974992" y="4647281"/>
              <a:ext cx="830897" cy="580138"/>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42" name="Connecteur droit 28"/>
            <p:cNvCxnSpPr>
              <a:cxnSpLocks/>
            </p:cNvCxnSpPr>
            <p:nvPr/>
          </p:nvCxnSpPr>
          <p:spPr>
            <a:xfrm>
              <a:off x="5805889" y="3481330"/>
              <a:ext cx="0" cy="1746089"/>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43" name="Connecteur droit 32"/>
            <p:cNvCxnSpPr>
              <a:cxnSpLocks/>
            </p:cNvCxnSpPr>
            <p:nvPr/>
          </p:nvCxnSpPr>
          <p:spPr>
            <a:xfrm>
              <a:off x="3966072" y="5227419"/>
              <a:ext cx="1839817" cy="0"/>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44" name="Connecteur droit 36"/>
            <p:cNvCxnSpPr>
              <a:cxnSpLocks/>
            </p:cNvCxnSpPr>
            <p:nvPr/>
          </p:nvCxnSpPr>
          <p:spPr>
            <a:xfrm>
              <a:off x="5006207" y="2904775"/>
              <a:ext cx="830897" cy="580138"/>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45" name="Connecteur droit 39"/>
            <p:cNvCxnSpPr>
              <a:cxnSpLocks/>
            </p:cNvCxnSpPr>
            <p:nvPr/>
          </p:nvCxnSpPr>
          <p:spPr>
            <a:xfrm flipV="1">
              <a:off x="5794876" y="4645726"/>
              <a:ext cx="1049885" cy="58169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46" name="Connecteur droit 41"/>
            <p:cNvCxnSpPr>
              <a:cxnSpLocks/>
            </p:cNvCxnSpPr>
            <p:nvPr/>
          </p:nvCxnSpPr>
          <p:spPr>
            <a:xfrm flipV="1">
              <a:off x="4986380" y="2904775"/>
              <a:ext cx="19827" cy="1745442"/>
            </a:xfrm>
            <a:prstGeom prst="line"/>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47" name="Connecteur droit 43"/>
            <p:cNvCxnSpPr>
              <a:cxnSpLocks/>
            </p:cNvCxnSpPr>
            <p:nvPr/>
          </p:nvCxnSpPr>
          <p:spPr>
            <a:xfrm flipV="1">
              <a:off x="4974992" y="4639201"/>
              <a:ext cx="1869769" cy="13051"/>
            </a:xfrm>
            <a:prstGeom prst="line"/>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8" name="Connecteur droit 45"/>
            <p:cNvCxnSpPr>
              <a:cxnSpLocks/>
            </p:cNvCxnSpPr>
            <p:nvPr/>
          </p:nvCxnSpPr>
          <p:spPr>
            <a:xfrm flipH="1">
              <a:off x="3964011" y="4652252"/>
              <a:ext cx="1028787" cy="575167"/>
            </a:xfrm>
            <a:prstGeom prst="line"/>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48882" name="ZoneTexte 47"/>
            <p:cNvSpPr txBox="1"/>
            <p:nvPr/>
          </p:nvSpPr>
          <p:spPr>
            <a:xfrm>
              <a:off x="4615734" y="3161793"/>
              <a:ext cx="360680" cy="510540"/>
            </a:xfrm>
            <a:prstGeom prst="rect"/>
            <a:solidFill>
              <a:schemeClr val="bg1"/>
            </a:solidFill>
          </p:spPr>
          <p:txBody>
            <a:bodyPr rtlCol="0" wrap="none">
              <a:spAutoFit/>
            </a:bodyPr>
            <a:p>
              <a:r>
                <a:rPr b="1" dirty="0" sz="2800" lang="fr-MA">
                  <a:solidFill>
                    <a:srgbClr val="FF0000"/>
                  </a:solidFill>
                </a:rPr>
                <a:t>z</a:t>
              </a:r>
              <a:endParaRPr b="1" dirty="0" sz="2800" lang="en-US">
                <a:solidFill>
                  <a:srgbClr val="FF0000"/>
                </a:solidFill>
              </a:endParaRPr>
            </a:p>
          </p:txBody>
        </p:sp>
        <p:sp>
          <p:nvSpPr>
            <p:cNvPr id="1048883" name="ZoneTexte 48"/>
            <p:cNvSpPr txBox="1"/>
            <p:nvPr/>
          </p:nvSpPr>
          <p:spPr>
            <a:xfrm>
              <a:off x="5979988" y="4052321"/>
              <a:ext cx="354584" cy="523220"/>
            </a:xfrm>
            <a:prstGeom prst="rect"/>
            <a:solidFill>
              <a:schemeClr val="bg1"/>
            </a:solidFill>
          </p:spPr>
          <p:txBody>
            <a:bodyPr rtlCol="0" wrap="none">
              <a:spAutoFit/>
            </a:bodyPr>
            <a:p>
              <a:r>
                <a:rPr b="1" dirty="0" sz="2800" lang="fr-MA">
                  <a:solidFill>
                    <a:schemeClr val="accent5">
                      <a:lumMod val="75000"/>
                    </a:schemeClr>
                  </a:solidFill>
                </a:rPr>
                <a:t>y</a:t>
              </a:r>
              <a:endParaRPr b="1" dirty="0" sz="2800" lang="en-US">
                <a:solidFill>
                  <a:schemeClr val="accent5">
                    <a:lumMod val="75000"/>
                  </a:schemeClr>
                </a:solidFill>
              </a:endParaRPr>
            </a:p>
          </p:txBody>
        </p:sp>
        <p:sp>
          <p:nvSpPr>
            <p:cNvPr id="1048884" name="ZoneTexte 53"/>
            <p:cNvSpPr txBox="1"/>
            <p:nvPr/>
          </p:nvSpPr>
          <p:spPr>
            <a:xfrm>
              <a:off x="5764553" y="3272007"/>
              <a:ext cx="453970" cy="461665"/>
            </a:xfrm>
            <a:prstGeom prst="rect"/>
            <a:noFill/>
          </p:spPr>
          <p:txBody>
            <a:bodyPr rtlCol="0" wrap="none">
              <a:spAutoFit/>
            </a:bodyPr>
            <a:p>
              <a:r>
                <a:rPr b="1" dirty="0" sz="2400" lang="fr-MA"/>
                <a:t>M</a:t>
              </a:r>
              <a:endParaRPr b="1" dirty="0" sz="2400" lang="en-US"/>
            </a:p>
          </p:txBody>
        </p:sp>
        <p:sp>
          <p:nvSpPr>
            <p:cNvPr id="1048885" name="ZoneTexte 54"/>
            <p:cNvSpPr txBox="1">
              <a:spLocks noChangeAspect="1" noMove="1" noResize="1" noRot="1" noAdjustHandles="1" noEditPoints="1" noChangeArrowheads="1" noChangeShapeType="1" noTextEdit="1"/>
            </p:cNvSpPr>
            <p:nvPr/>
          </p:nvSpPr>
          <p:spPr>
            <a:xfrm>
              <a:off x="5012684" y="3657602"/>
              <a:ext cx="595869" cy="404791"/>
            </a:xfrm>
            <a:prstGeom prst="rect"/>
            <a:blipFill rotWithShape="0">
              <a:blip xmlns:r="http://schemas.openxmlformats.org/officeDocument/2006/relationships" r:embed="rId5"/>
              <a:stretch>
                <a:fillRect/>
              </a:stretch>
            </a:blipFill>
          </p:spPr>
          <p:txBody>
            <a:bodyPr/>
            <a:p>
              <a:r>
                <a:rPr lang="en-US">
                  <a:noFill/>
                </a:rPr>
                <a:t> </a:t>
              </a:r>
            </a:p>
          </p:txBody>
        </p:sp>
        <p:sp>
          <p:nvSpPr>
            <p:cNvPr id="1048886" name="ZoneTexte 55"/>
            <p:cNvSpPr txBox="1"/>
            <p:nvPr/>
          </p:nvSpPr>
          <p:spPr>
            <a:xfrm>
              <a:off x="4616067" y="2721165"/>
              <a:ext cx="378630" cy="461665"/>
            </a:xfrm>
            <a:prstGeom prst="rect"/>
            <a:noFill/>
          </p:spPr>
          <p:txBody>
            <a:bodyPr rtlCol="0" wrap="none">
              <a:spAutoFit/>
            </a:bodyPr>
            <a:p>
              <a:r>
                <a:rPr b="1" dirty="0" sz="2400" lang="fr-MA"/>
                <a:t>H</a:t>
              </a:r>
              <a:endParaRPr b="1" dirty="0" sz="2400" lang="en-US"/>
            </a:p>
          </p:txBody>
        </p:sp>
        <p:sp>
          <p:nvSpPr>
            <p:cNvPr id="1048887" name="ZoneTexte 56"/>
            <p:cNvSpPr txBox="1"/>
            <p:nvPr/>
          </p:nvSpPr>
          <p:spPr>
            <a:xfrm>
              <a:off x="5726935" y="5109992"/>
              <a:ext cx="348172" cy="461665"/>
            </a:xfrm>
            <a:prstGeom prst="rect"/>
            <a:noFill/>
          </p:spPr>
          <p:txBody>
            <a:bodyPr rtlCol="0" wrap="none">
              <a:spAutoFit/>
            </a:bodyPr>
            <a:p>
              <a:r>
                <a:rPr b="1" dirty="0" sz="2400" lang="fr-MA"/>
                <a:t>P</a:t>
              </a:r>
              <a:endParaRPr b="1" dirty="0" sz="2400" lang="en-US"/>
            </a:p>
          </p:txBody>
        </p:sp>
      </p:grpSp>
      <mc:AlternateContent xmlns:mc="http://schemas.openxmlformats.org/markup-compatibility/2006">
        <mc:Choice xmlns:p14="http://schemas.microsoft.com/office/powerpoint/2010/main" Requires="p14">
          <p:contentPart p14:bwMode="auto" r:id="rId6">
            <p14:nvContentPartPr>
              <p14:cNvPr id="1048888" name=""/>
              <p14:cNvContentPartPr/>
              <p14:nvPr/>
            </p14:nvContentPartPr>
            <p14:xfrm>
              <a:off x="5780299" y="3465049"/>
              <a:ext cx="59014" cy="88808"/>
            </p14:xfrm>
          </p:contentPart>
        </mc:Choice>
        <mc:Fallback>
          <p:sp>
            <p:nvSpPr>
              <p:cNvPr id="1048888" name=""/>
              <p:cNvSpPr/>
              <p:nvPr/>
            </p:nvSpPr>
            <p:spPr>
              <a:xfrm>
                <a:off x="5780299" y="3465049"/>
                <a:ext cx="59014" cy="88808"/>
              </a:xfrm>
            </p:spPr>
          </p:sp>
        </mc:Fallback>
      </mc:AlternateContent>
      <mc:AlternateContent xmlns:mc="http://schemas.openxmlformats.org/markup-compatibility/2006">
        <mc:Choice xmlns:p14="http://schemas.microsoft.com/office/powerpoint/2010/main" Requires="p14">
          <p:contentPart p14:bwMode="auto" r:id="rId7">
            <p14:nvContentPartPr>
              <p14:cNvPr id="1048889" name=""/>
              <p14:cNvContentPartPr/>
              <p14:nvPr/>
            </p14:nvContentPartPr>
            <p14:xfrm>
              <a:off x="5023893" y="3046030"/>
              <a:ext cx="195866" cy="85773"/>
            </p14:xfrm>
          </p:contentPart>
        </mc:Choice>
        <mc:Fallback>
          <p:sp>
            <p:nvSpPr>
              <p:cNvPr id="1048889" name=""/>
              <p:cNvSpPr/>
              <p:nvPr/>
            </p:nvSpPr>
            <p:spPr>
              <a:xfrm>
                <a:off x="5023893" y="3046030"/>
                <a:ext cx="195866" cy="85773"/>
              </a:xfrm>
            </p:spPr>
          </p:sp>
        </mc:Fallback>
      </mc:AlternateContent>
      <mc:AlternateContent xmlns:mc="http://schemas.openxmlformats.org/markup-compatibility/2006">
        <mc:Choice xmlns:p14="http://schemas.microsoft.com/office/powerpoint/2010/main" Requires="p14">
          <p:contentPart p14:bwMode="auto" r:id="rId8">
            <p14:nvContentPartPr>
              <p14:cNvPr id="1048890" name=""/>
              <p14:cNvContentPartPr/>
              <p14:nvPr/>
            </p14:nvContentPartPr>
            <p14:xfrm>
              <a:off x="6452809" y="4638788"/>
              <a:ext cx="201483" cy="183770"/>
            </p14:xfrm>
          </p:contentPart>
        </mc:Choice>
        <mc:Fallback>
          <p:sp>
            <p:nvSpPr>
              <p:cNvPr id="1048890" name=""/>
              <p:cNvSpPr/>
              <p:nvPr/>
            </p:nvSpPr>
            <p:spPr>
              <a:xfrm>
                <a:off x="6452809" y="4638788"/>
                <a:ext cx="201483" cy="183770"/>
              </a:xfrm>
            </p:spPr>
          </p:sp>
        </mc:Fallback>
      </mc:AlternateContent>
      <mc:AlternateContent xmlns:mc="http://schemas.openxmlformats.org/markup-compatibility/2006">
        <mc:Choice xmlns:p14="http://schemas.microsoft.com/office/powerpoint/2010/main" Requires="p14">
          <p:contentPart p14:bwMode="auto" r:id="rId9">
            <p14:nvContentPartPr>
              <p14:cNvPr id="1048891" name=""/>
              <p14:cNvContentPartPr/>
              <p14:nvPr/>
            </p14:nvContentPartPr>
            <p14:xfrm>
              <a:off x="5791304" y="3457851"/>
              <a:ext cx="48009" cy="74789"/>
            </p14:xfrm>
          </p:contentPart>
        </mc:Choice>
        <mc:Fallback>
          <p:sp>
            <p:nvSpPr>
              <p:cNvPr id="1048891" name=""/>
              <p:cNvSpPr/>
              <p:nvPr/>
            </p:nvSpPr>
            <p:spPr>
              <a:xfrm>
                <a:off x="5791304" y="3457851"/>
                <a:ext cx="48009" cy="74789"/>
              </a:xfrm>
            </p:spPr>
          </p:sp>
        </mc:Fallback>
      </mc:AlternateContent>
      <mc:AlternateContent xmlns:mc="http://schemas.openxmlformats.org/markup-compatibility/2006">
        <mc:Choice xmlns:p14="http://schemas.microsoft.com/office/powerpoint/2010/main" Requires="p14">
          <p:contentPart p14:bwMode="auto" r:id="rId10">
            <p14:nvContentPartPr>
              <p14:cNvPr id="1048892" name=""/>
              <p14:cNvContentPartPr/>
              <p14:nvPr/>
            </p14:nvContentPartPr>
            <p14:xfrm>
              <a:off x="5796071" y="3472247"/>
              <a:ext cx="61223" cy="67985"/>
            </p14:xfrm>
          </p:contentPart>
        </mc:Choice>
        <mc:Fallback>
          <p:sp>
            <p:nvSpPr>
              <p:cNvPr id="1048892" name=""/>
              <p:cNvSpPr/>
              <p:nvPr/>
            </p:nvSpPr>
            <p:spPr>
              <a:xfrm>
                <a:off x="5796071" y="3472247"/>
                <a:ext cx="61223" cy="67985"/>
              </a:xfrm>
            </p:spPr>
          </p:sp>
        </mc:Fallback>
      </mc:AlternateContent>
      <mc:AlternateContent xmlns:mc="http://schemas.openxmlformats.org/markup-compatibility/2006">
        <mc:Choice xmlns:p14="http://schemas.microsoft.com/office/powerpoint/2010/main" Requires="p14">
          <p:contentPart p14:bwMode="auto" r:id="rId11">
            <p14:nvContentPartPr>
              <p14:cNvPr id="1048893" name=""/>
              <p14:cNvContentPartPr/>
              <p14:nvPr/>
            </p14:nvContentPartPr>
            <p14:xfrm>
              <a:off x="4601341" y="4189793"/>
              <a:ext cx="404596" cy="821448"/>
            </p14:xfrm>
          </p:contentPart>
        </mc:Choice>
        <mc:Fallback>
          <p:sp>
            <p:nvSpPr>
              <p:cNvPr id="1048893" name=""/>
              <p:cNvSpPr/>
              <p:nvPr/>
            </p:nvSpPr>
            <p:spPr>
              <a:xfrm>
                <a:off x="4601341" y="4189793"/>
                <a:ext cx="404596" cy="821448"/>
              </a:xfrm>
            </p:spPr>
          </p:sp>
        </mc:Fallback>
      </mc:AlternateContent>
      <mc:AlternateContent xmlns:mc="http://schemas.openxmlformats.org/markup-compatibility/2006">
        <mc:Choice xmlns:p14="http://schemas.microsoft.com/office/powerpoint/2010/main" Requires="p14">
          <p:contentPart p14:bwMode="auto" r:id="rId12">
            <p14:nvContentPartPr>
              <p14:cNvPr id="1048894" name=""/>
              <p14:cNvContentPartPr/>
              <p14:nvPr/>
            </p14:nvContentPartPr>
            <p14:xfrm>
              <a:off x="4775473" y="4374207"/>
              <a:ext cx="143910" cy="532480"/>
            </p14:xfrm>
          </p:contentPart>
        </mc:Choice>
        <mc:Fallback>
          <p:sp>
            <p:nvSpPr>
              <p:cNvPr id="1048894" name=""/>
              <p:cNvSpPr/>
              <p:nvPr/>
            </p:nvSpPr>
            <p:spPr>
              <a:xfrm>
                <a:off x="4775473" y="4374207"/>
                <a:ext cx="143910" cy="532480"/>
              </a:xfrm>
            </p:spPr>
          </p:sp>
        </mc:Fallback>
      </mc:AlternateContent>
      <mc:AlternateContent xmlns:mc="http://schemas.openxmlformats.org/markup-compatibility/2006">
        <mc:Choice xmlns:p14="http://schemas.microsoft.com/office/powerpoint/2010/main" Requires="p14">
          <p:contentPart p14:bwMode="auto" r:id="rId13">
            <p14:nvContentPartPr>
              <p14:cNvPr id="1048895" name=""/>
              <p14:cNvContentPartPr/>
              <p14:nvPr/>
            </p14:nvContentPartPr>
            <p14:xfrm>
              <a:off x="4839736" y="4637057"/>
              <a:ext cx="76245" cy="74821"/>
            </p14:xfrm>
          </p:contentPart>
        </mc:Choice>
        <mc:Fallback>
          <p:sp>
            <p:nvSpPr>
              <p:cNvPr id="1048895" name=""/>
              <p:cNvSpPr/>
              <p:nvPr/>
            </p:nvSpPr>
            <p:spPr>
              <a:xfrm>
                <a:off x="4839736" y="4637057"/>
                <a:ext cx="76245" cy="74821"/>
              </a:xfrm>
            </p:spPr>
          </p:sp>
        </mc:Fallback>
      </mc:AlternateContent>
      <mc:AlternateContent xmlns:mc="http://schemas.openxmlformats.org/markup-compatibility/2006">
        <mc:Choice xmlns:p14="http://schemas.microsoft.com/office/powerpoint/2010/main" Requires="p14">
          <p:contentPart p14:bwMode="auto" r:id="rId14">
            <p14:nvContentPartPr>
              <p14:cNvPr id="1048896" name=""/>
              <p14:cNvContentPartPr/>
              <p14:nvPr/>
            </p14:nvContentPartPr>
            <p14:xfrm>
              <a:off x="680449" y="2724530"/>
              <a:ext cx="182038" cy="231714"/>
            </p14:xfrm>
          </p:contentPart>
        </mc:Choice>
        <mc:Fallback>
          <p:sp>
            <p:nvSpPr>
              <p:cNvPr id="1048896" name=""/>
              <p:cNvSpPr/>
              <p:nvPr/>
            </p:nvSpPr>
            <p:spPr>
              <a:xfrm>
                <a:off x="680449" y="2724530"/>
                <a:ext cx="182038" cy="231714"/>
              </a:xfrm>
            </p:spPr>
          </p:sp>
        </mc:Fallback>
      </mc:AlternateContent>
      <mc:AlternateContent xmlns:mc="http://schemas.openxmlformats.org/markup-compatibility/2006">
        <mc:Choice xmlns:p14="http://schemas.microsoft.com/office/powerpoint/2010/main" Requires="p14">
          <p:contentPart p14:bwMode="auto" r:id="rId15">
            <p14:nvContentPartPr>
              <p14:cNvPr id="1048897" name=""/>
              <p14:cNvContentPartPr/>
              <p14:nvPr/>
            </p14:nvContentPartPr>
            <p14:xfrm>
              <a:off x="905171" y="2755445"/>
              <a:ext cx="42062" cy="185415"/>
            </p14:xfrm>
          </p:contentPart>
        </mc:Choice>
        <mc:Fallback>
          <p:sp>
            <p:nvSpPr>
              <p:cNvPr id="1048897" name=""/>
              <p:cNvSpPr/>
              <p:nvPr/>
            </p:nvSpPr>
            <p:spPr>
              <a:xfrm>
                <a:off x="905171" y="2755445"/>
                <a:ext cx="42062" cy="185415"/>
              </a:xfrm>
            </p:spPr>
          </p:sp>
        </mc:Fallback>
      </mc:AlternateContent>
      <mc:AlternateContent xmlns:mc="http://schemas.openxmlformats.org/markup-compatibility/2006">
        <mc:Choice xmlns:p14="http://schemas.microsoft.com/office/powerpoint/2010/main" Requires="p14">
          <p:contentPart p14:bwMode="auto" r:id="rId16">
            <p14:nvContentPartPr>
              <p14:cNvPr id="1048898" name=""/>
              <p14:cNvContentPartPr/>
              <p14:nvPr/>
            </p14:nvContentPartPr>
            <p14:xfrm>
              <a:off x="933114" y="2751899"/>
              <a:ext cx="172622" cy="209292"/>
            </p14:xfrm>
          </p:contentPart>
        </mc:Choice>
        <mc:Fallback>
          <p:sp>
            <p:nvSpPr>
              <p:cNvPr id="1048898" name=""/>
              <p:cNvSpPr/>
              <p:nvPr/>
            </p:nvSpPr>
            <p:spPr>
              <a:xfrm>
                <a:off x="933114" y="2751899"/>
                <a:ext cx="172622" cy="209292"/>
              </a:xfrm>
            </p:spPr>
          </p:sp>
        </mc:Fallback>
      </mc:AlternateContent>
      <mc:AlternateContent xmlns:mc="http://schemas.openxmlformats.org/markup-compatibility/2006">
        <mc:Choice xmlns:p14="http://schemas.microsoft.com/office/powerpoint/2010/main" Requires="p14">
          <p:contentPart p14:bwMode="auto" r:id="rId17">
            <p14:nvContentPartPr>
              <p14:cNvPr id="1048899" name=""/>
              <p14:cNvContentPartPr/>
              <p14:nvPr/>
            </p14:nvContentPartPr>
            <p14:xfrm>
              <a:off x="784044" y="2581209"/>
              <a:ext cx="341894" cy="31109"/>
            </p14:xfrm>
          </p:contentPart>
        </mc:Choice>
        <mc:Fallback>
          <p:sp>
            <p:nvSpPr>
              <p:cNvPr id="1048899" name=""/>
              <p:cNvSpPr/>
              <p:nvPr/>
            </p:nvSpPr>
            <p:spPr>
              <a:xfrm>
                <a:off x="784044" y="2581209"/>
                <a:ext cx="341894" cy="31109"/>
              </a:xfrm>
            </p:spPr>
          </p:sp>
        </mc:Fallback>
      </mc:AlternateContent>
      <mc:AlternateContent xmlns:mc="http://schemas.openxmlformats.org/markup-compatibility/2006">
        <mc:Choice xmlns:p14="http://schemas.microsoft.com/office/powerpoint/2010/main" Requires="p14">
          <p:contentPart p14:bwMode="auto" r:id="rId18">
            <p14:nvContentPartPr>
              <p14:cNvPr id="1048900" name=""/>
              <p14:cNvContentPartPr/>
              <p14:nvPr/>
            </p14:nvContentPartPr>
            <p14:xfrm>
              <a:off x="961795" y="2530824"/>
              <a:ext cx="230949" cy="148330"/>
            </p14:xfrm>
          </p:contentPart>
        </mc:Choice>
        <mc:Fallback>
          <p:sp>
            <p:nvSpPr>
              <p:cNvPr id="1048900" name=""/>
              <p:cNvSpPr/>
              <p:nvPr/>
            </p:nvSpPr>
            <p:spPr>
              <a:xfrm>
                <a:off x="961795" y="2530824"/>
                <a:ext cx="230949" cy="148330"/>
              </a:xfrm>
            </p:spPr>
          </p:sp>
        </mc:Fallback>
      </mc:AlternateContent>
      <mc:AlternateContent xmlns:mc="http://schemas.openxmlformats.org/markup-compatibility/2006">
        <mc:Choice xmlns:p14="http://schemas.microsoft.com/office/powerpoint/2010/main" Requires="p14">
          <p:contentPart p14:bwMode="auto" r:id="rId19">
            <p14:nvContentPartPr>
              <p14:cNvPr id="1048901" name=""/>
              <p14:cNvContentPartPr/>
              <p14:nvPr/>
            </p14:nvContentPartPr>
            <p14:xfrm>
              <a:off x="1243492" y="2917710"/>
              <a:ext cx="43041" cy="43853"/>
            </p14:xfrm>
          </p:contentPart>
        </mc:Choice>
        <mc:Fallback>
          <p:sp>
            <p:nvSpPr>
              <p:cNvPr id="1048901" name=""/>
              <p:cNvSpPr/>
              <p:nvPr/>
            </p:nvSpPr>
            <p:spPr>
              <a:xfrm>
                <a:off x="1243492" y="2917710"/>
                <a:ext cx="43041" cy="43853"/>
              </a:xfrm>
            </p:spPr>
          </p:sp>
        </mc:Fallback>
      </mc:AlternateContent>
      <mc:AlternateContent xmlns:mc="http://schemas.openxmlformats.org/markup-compatibility/2006">
        <mc:Choice xmlns:p14="http://schemas.microsoft.com/office/powerpoint/2010/main" Requires="p14">
          <p:contentPart p14:bwMode="auto" r:id="rId20">
            <p14:nvContentPartPr>
              <p14:cNvPr id="1048902" name=""/>
              <p14:cNvContentPartPr/>
              <p14:nvPr/>
            </p14:nvContentPartPr>
            <p14:xfrm>
              <a:off x="1397745" y="2824397"/>
              <a:ext cx="135903" cy="140777"/>
            </p14:xfrm>
          </p:contentPart>
        </mc:Choice>
        <mc:Fallback>
          <p:sp>
            <p:nvSpPr>
              <p:cNvPr id="1048902" name=""/>
              <p:cNvSpPr/>
              <p:nvPr/>
            </p:nvSpPr>
            <p:spPr>
              <a:xfrm>
                <a:off x="1397745" y="2824397"/>
                <a:ext cx="135903" cy="140777"/>
              </a:xfrm>
            </p:spPr>
          </p:sp>
        </mc:Fallback>
      </mc:AlternateContent>
      <mc:AlternateContent xmlns:mc="http://schemas.openxmlformats.org/markup-compatibility/2006">
        <mc:Choice xmlns:p14="http://schemas.microsoft.com/office/powerpoint/2010/main" Requires="p14">
          <p:contentPart p14:bwMode="auto" r:id="rId21">
            <p14:nvContentPartPr>
              <p14:cNvPr id="1048903" name=""/>
              <p14:cNvContentPartPr/>
              <p14:nvPr/>
            </p14:nvContentPartPr>
            <p14:xfrm>
              <a:off x="1505716" y="2921987"/>
              <a:ext cx="121035" cy="148359"/>
            </p14:xfrm>
          </p:contentPart>
        </mc:Choice>
        <mc:Fallback>
          <p:sp>
            <p:nvSpPr>
              <p:cNvPr id="1048903" name=""/>
              <p:cNvSpPr/>
              <p:nvPr/>
            </p:nvSpPr>
            <p:spPr>
              <a:xfrm>
                <a:off x="1505716" y="2921987"/>
                <a:ext cx="121035" cy="148359"/>
              </a:xfrm>
            </p:spPr>
          </p:sp>
        </mc:Fallback>
      </mc:AlternateContent>
      <mc:AlternateContent xmlns:mc="http://schemas.openxmlformats.org/markup-compatibility/2006">
        <mc:Choice xmlns:p14="http://schemas.microsoft.com/office/powerpoint/2010/main" Requires="p14">
          <p:contentPart p14:bwMode="auto" r:id="rId22">
            <p14:nvContentPartPr>
              <p14:cNvPr id="1048904" name=""/>
              <p14:cNvContentPartPr/>
              <p14:nvPr/>
            </p14:nvContentPartPr>
            <p14:xfrm>
              <a:off x="1541149" y="2951027"/>
              <a:ext cx="80358" cy="149747"/>
            </p14:xfrm>
          </p:contentPart>
        </mc:Choice>
        <mc:Fallback>
          <p:sp>
            <p:nvSpPr>
              <p:cNvPr id="1048904" name=""/>
              <p:cNvSpPr/>
              <p:nvPr/>
            </p:nvSpPr>
            <p:spPr>
              <a:xfrm>
                <a:off x="1541149" y="2951027"/>
                <a:ext cx="80358" cy="149747"/>
              </a:xfrm>
            </p:spPr>
          </p:sp>
        </mc:Fallback>
      </mc:AlternateContent>
      <mc:AlternateContent xmlns:mc="http://schemas.openxmlformats.org/markup-compatibility/2006">
        <mc:Choice xmlns:p14="http://schemas.microsoft.com/office/powerpoint/2010/main" Requires="p14">
          <p:contentPart p14:bwMode="auto" r:id="rId23">
            <p14:nvContentPartPr>
              <p14:cNvPr id="1048905" name=""/>
              <p14:cNvContentPartPr/>
              <p14:nvPr/>
            </p14:nvContentPartPr>
            <p14:xfrm>
              <a:off x="1448047" y="2740553"/>
              <a:ext cx="149162" cy="11697"/>
            </p14:xfrm>
          </p:contentPart>
        </mc:Choice>
        <mc:Fallback>
          <p:sp>
            <p:nvSpPr>
              <p:cNvPr id="1048905" name=""/>
              <p:cNvSpPr/>
              <p:nvPr/>
            </p:nvSpPr>
            <p:spPr>
              <a:xfrm>
                <a:off x="1448047" y="2740553"/>
                <a:ext cx="149162" cy="11697"/>
              </a:xfrm>
            </p:spPr>
          </p:sp>
        </mc:Fallback>
      </mc:AlternateContent>
      <mc:AlternateContent xmlns:mc="http://schemas.openxmlformats.org/markup-compatibility/2006">
        <mc:Choice xmlns:p14="http://schemas.microsoft.com/office/powerpoint/2010/main" Requires="p14">
          <p:contentPart p14:bwMode="auto" r:id="rId24">
            <p14:nvContentPartPr>
              <p14:cNvPr id="1048906" name=""/>
              <p14:cNvContentPartPr/>
              <p14:nvPr/>
            </p14:nvContentPartPr>
            <p14:xfrm>
              <a:off x="1512468" y="2689920"/>
              <a:ext cx="85475" cy="110844"/>
            </p14:xfrm>
          </p:contentPart>
        </mc:Choice>
        <mc:Fallback>
          <p:sp>
            <p:nvSpPr>
              <p:cNvPr id="1048906" name=""/>
              <p:cNvSpPr/>
              <p:nvPr/>
            </p:nvSpPr>
            <p:spPr>
              <a:xfrm>
                <a:off x="1512468" y="2689920"/>
                <a:ext cx="85475" cy="110844"/>
              </a:xfrm>
            </p:spPr>
          </p:sp>
        </mc:Fallback>
      </mc:AlternateContent>
      <mc:AlternateContent xmlns:mc="http://schemas.openxmlformats.org/markup-compatibility/2006">
        <mc:Choice xmlns:p14="http://schemas.microsoft.com/office/powerpoint/2010/main" Requires="p14">
          <p:contentPart p14:bwMode="auto" r:id="rId25">
            <p14:nvContentPartPr>
              <p14:cNvPr id="1048907" name=""/>
              <p14:cNvContentPartPr/>
              <p14:nvPr/>
            </p14:nvContentPartPr>
            <p14:xfrm>
              <a:off x="1784275" y="2885502"/>
              <a:ext cx="147074" cy="8307"/>
            </p14:xfrm>
          </p:contentPart>
        </mc:Choice>
        <mc:Fallback>
          <p:sp>
            <p:nvSpPr>
              <p:cNvPr id="1048907" name=""/>
              <p:cNvSpPr/>
              <p:nvPr/>
            </p:nvSpPr>
            <p:spPr>
              <a:xfrm>
                <a:off x="1784275" y="2885502"/>
                <a:ext cx="147074" cy="8307"/>
              </a:xfrm>
            </p:spPr>
          </p:sp>
        </mc:Fallback>
      </mc:AlternateContent>
      <mc:AlternateContent xmlns:mc="http://schemas.openxmlformats.org/markup-compatibility/2006">
        <mc:Choice xmlns:p14="http://schemas.microsoft.com/office/powerpoint/2010/main" Requires="p14">
          <p:contentPart p14:bwMode="auto" r:id="rId26">
            <p14:nvContentPartPr>
              <p14:cNvPr id="1048908" name=""/>
              <p14:cNvContentPartPr/>
              <p14:nvPr/>
            </p14:nvContentPartPr>
            <p14:xfrm>
              <a:off x="1784275" y="3001659"/>
              <a:ext cx="121342" cy="0"/>
            </p14:xfrm>
          </p:contentPart>
        </mc:Choice>
        <mc:Fallback>
          <p:sp>
            <p:nvSpPr>
              <p:cNvPr id="1048908" name=""/>
              <p:cNvSpPr/>
              <p:nvPr/>
            </p:nvSpPr>
            <p:spPr>
              <a:xfrm>
                <a:off x="1784275" y="3001659"/>
                <a:ext cx="121342" cy="0"/>
              </a:xfrm>
            </p:spPr>
          </p:sp>
        </mc:Fallback>
      </mc:AlternateContent>
      <mc:AlternateContent xmlns:mc="http://schemas.openxmlformats.org/markup-compatibility/2006">
        <mc:Choice xmlns:p14="http://schemas.microsoft.com/office/powerpoint/2010/main" Requires="p14">
          <p:contentPart p14:bwMode="auto" r:id="rId27">
            <p14:nvContentPartPr>
              <p14:cNvPr id="1048909" name=""/>
              <p14:cNvContentPartPr/>
              <p14:nvPr/>
            </p14:nvContentPartPr>
            <p14:xfrm>
              <a:off x="2070202" y="2853578"/>
              <a:ext cx="156119" cy="203449"/>
            </p14:xfrm>
          </p:contentPart>
        </mc:Choice>
        <mc:Fallback>
          <p:sp>
            <p:nvSpPr>
              <p:cNvPr id="1048909" name=""/>
              <p:cNvSpPr/>
              <p:nvPr/>
            </p:nvSpPr>
            <p:spPr>
              <a:xfrm>
                <a:off x="2070202" y="2853578"/>
                <a:ext cx="156119" cy="203449"/>
              </a:xfrm>
            </p:spPr>
          </p:sp>
        </mc:Fallback>
      </mc:AlternateContent>
      <mc:AlternateContent xmlns:mc="http://schemas.openxmlformats.org/markup-compatibility/2006">
        <mc:Choice xmlns:p14="http://schemas.microsoft.com/office/powerpoint/2010/main" Requires="p14">
          <p:contentPart p14:bwMode="auto" r:id="rId28">
            <p14:nvContentPartPr>
              <p14:cNvPr id="1048910" name=""/>
              <p14:cNvContentPartPr/>
              <p14:nvPr/>
            </p14:nvContentPartPr>
            <p14:xfrm>
              <a:off x="2218144" y="2878304"/>
              <a:ext cx="120334" cy="147159"/>
            </p14:xfrm>
          </p:contentPart>
        </mc:Choice>
        <mc:Fallback>
          <p:sp>
            <p:nvSpPr>
              <p:cNvPr id="1048910" name=""/>
              <p:cNvSpPr/>
              <p:nvPr/>
            </p:nvSpPr>
            <p:spPr>
              <a:xfrm>
                <a:off x="2218144" y="2878304"/>
                <a:ext cx="120334" cy="147159"/>
              </a:xfrm>
            </p:spPr>
          </p:sp>
        </mc:Fallback>
      </mc:AlternateContent>
      <mc:AlternateContent xmlns:mc="http://schemas.openxmlformats.org/markup-compatibility/2006">
        <mc:Choice xmlns:p14="http://schemas.microsoft.com/office/powerpoint/2010/main" Requires="p14">
          <p:contentPart p14:bwMode="auto" r:id="rId29">
            <p14:nvContentPartPr>
              <p14:cNvPr id="1048911" name=""/>
              <p14:cNvContentPartPr/>
              <p14:nvPr/>
            </p14:nvContentPartPr>
            <p14:xfrm>
              <a:off x="1739213" y="3008609"/>
              <a:ext cx="180965" cy="17778"/>
            </p14:xfrm>
          </p:contentPart>
        </mc:Choice>
        <mc:Fallback>
          <p:sp>
            <p:nvSpPr>
              <p:cNvPr id="1048911" name=""/>
              <p:cNvSpPr/>
              <p:nvPr/>
            </p:nvSpPr>
            <p:spPr>
              <a:xfrm>
                <a:off x="1739213" y="3008609"/>
                <a:ext cx="180965" cy="17778"/>
              </a:xfrm>
            </p:spPr>
          </p:sp>
        </mc:Fallback>
      </mc:AlternateContent>
      <mc:AlternateContent xmlns:mc="http://schemas.openxmlformats.org/markup-compatibility/2006">
        <mc:Choice xmlns:p14="http://schemas.microsoft.com/office/powerpoint/2010/main" Requires="p14">
          <p:contentPart p14:bwMode="auto" r:id="rId30">
            <p14:nvContentPartPr>
              <p14:cNvPr id="1048912" name=""/>
              <p14:cNvContentPartPr/>
              <p14:nvPr/>
            </p14:nvContentPartPr>
            <p14:xfrm>
              <a:off x="3903481" y="4667827"/>
              <a:ext cx="334183" cy="413000"/>
            </p14:xfrm>
          </p:contentPart>
        </mc:Choice>
        <mc:Fallback>
          <p:sp>
            <p:nvSpPr>
              <p:cNvPr id="1048912" name=""/>
              <p:cNvSpPr/>
              <p:nvPr/>
            </p:nvSpPr>
            <p:spPr>
              <a:xfrm>
                <a:off x="3903481" y="4667827"/>
                <a:ext cx="334183" cy="413000"/>
              </a:xfrm>
            </p:spPr>
          </p:sp>
        </mc:Fallback>
      </mc:AlternateContent>
      <mc:AlternateContent xmlns:mc="http://schemas.openxmlformats.org/markup-compatibility/2006">
        <mc:Choice xmlns:p14="http://schemas.microsoft.com/office/powerpoint/2010/main" Requires="p14">
          <p:contentPart p14:bwMode="auto" r:id="rId31">
            <p14:nvContentPartPr>
              <p14:cNvPr id="1048913" name=""/>
              <p14:cNvContentPartPr/>
              <p14:nvPr/>
            </p14:nvContentPartPr>
            <p14:xfrm>
              <a:off x="1365613" y="2620924"/>
              <a:ext cx="296878" cy="105481"/>
            </p14:xfrm>
          </p:contentPart>
        </mc:Choice>
        <mc:Fallback>
          <p:sp>
            <p:nvSpPr>
              <p:cNvPr id="1048913" name=""/>
              <p:cNvSpPr/>
              <p:nvPr/>
            </p:nvSpPr>
            <p:spPr>
              <a:xfrm>
                <a:off x="1365613" y="2620924"/>
                <a:ext cx="296878" cy="105481"/>
              </a:xfrm>
            </p:spPr>
          </p:sp>
        </mc:Fallback>
      </mc:AlternateContent>
      <mc:AlternateContent xmlns:mc="http://schemas.openxmlformats.org/markup-compatibility/2006">
        <mc:Choice xmlns:p14="http://schemas.microsoft.com/office/powerpoint/2010/main" Requires="p14">
          <p:contentPart p14:bwMode="auto" r:id="rId32">
            <p14:nvContentPartPr>
              <p14:cNvPr id="1048914" name=""/>
              <p14:cNvContentPartPr/>
              <p14:nvPr/>
            </p14:nvContentPartPr>
            <p14:xfrm>
              <a:off x="694322" y="3385625"/>
              <a:ext cx="165200" cy="283322"/>
            </p14:xfrm>
          </p:contentPart>
        </mc:Choice>
        <mc:Fallback>
          <p:sp>
            <p:nvSpPr>
              <p:cNvPr id="1048914" name=""/>
              <p:cNvSpPr/>
              <p:nvPr/>
            </p:nvSpPr>
            <p:spPr>
              <a:xfrm>
                <a:off x="694322" y="3385625"/>
                <a:ext cx="165200" cy="283322"/>
              </a:xfrm>
            </p:spPr>
          </p:sp>
        </mc:Fallback>
      </mc:AlternateContent>
      <mc:AlternateContent xmlns:mc="http://schemas.openxmlformats.org/markup-compatibility/2006">
        <mc:Choice xmlns:p14="http://schemas.microsoft.com/office/powerpoint/2010/main" Requires="p14">
          <p:contentPart p14:bwMode="auto" r:id="rId33">
            <p14:nvContentPartPr>
              <p14:cNvPr id="1048915" name=""/>
              <p14:cNvContentPartPr/>
              <p14:nvPr/>
            </p14:nvContentPartPr>
            <p14:xfrm>
              <a:off x="874356" y="3465049"/>
              <a:ext cx="65818" cy="195380"/>
            </p14:xfrm>
          </p:contentPart>
        </mc:Choice>
        <mc:Fallback>
          <p:sp>
            <p:nvSpPr>
              <p:cNvPr id="1048915" name=""/>
              <p:cNvSpPr/>
              <p:nvPr/>
            </p:nvSpPr>
            <p:spPr>
              <a:xfrm>
                <a:off x="874356" y="3465049"/>
                <a:ext cx="65818" cy="195380"/>
              </a:xfrm>
            </p:spPr>
          </p:sp>
        </mc:Fallback>
      </mc:AlternateContent>
      <mc:AlternateContent xmlns:mc="http://schemas.openxmlformats.org/markup-compatibility/2006">
        <mc:Choice xmlns:p14="http://schemas.microsoft.com/office/powerpoint/2010/main" Requires="p14">
          <p:contentPart p14:bwMode="auto" r:id="rId34">
            <p14:nvContentPartPr>
              <p14:cNvPr id="1048916" name=""/>
              <p14:cNvContentPartPr/>
              <p14:nvPr/>
            </p14:nvContentPartPr>
            <p14:xfrm>
              <a:off x="918553" y="3438909"/>
              <a:ext cx="144608" cy="250905"/>
            </p14:xfrm>
          </p:contentPart>
        </mc:Choice>
        <mc:Fallback>
          <p:sp>
            <p:nvSpPr>
              <p:cNvPr id="1048916" name=""/>
              <p:cNvSpPr/>
              <p:nvPr/>
            </p:nvSpPr>
            <p:spPr>
              <a:xfrm>
                <a:off x="918553" y="3438909"/>
                <a:ext cx="144608" cy="250905"/>
              </a:xfrm>
            </p:spPr>
          </p:sp>
        </mc:Fallback>
      </mc:AlternateContent>
      <mc:AlternateContent xmlns:mc="http://schemas.openxmlformats.org/markup-compatibility/2006">
        <mc:Choice xmlns:p14="http://schemas.microsoft.com/office/powerpoint/2010/main" Requires="p14">
          <p:contentPart p14:bwMode="auto" r:id="rId35">
            <p14:nvContentPartPr>
              <p14:cNvPr id="1048917" name=""/>
              <p14:cNvContentPartPr/>
              <p14:nvPr/>
            </p14:nvContentPartPr>
            <p14:xfrm>
              <a:off x="746909" y="3308571"/>
              <a:ext cx="286367" cy="4331"/>
            </p14:xfrm>
          </p:contentPart>
        </mc:Choice>
        <mc:Fallback>
          <p:sp>
            <p:nvSpPr>
              <p:cNvPr id="1048917" name=""/>
              <p:cNvSpPr/>
              <p:nvPr/>
            </p:nvSpPr>
            <p:spPr>
              <a:xfrm>
                <a:off x="746909" y="3308571"/>
                <a:ext cx="286367" cy="4331"/>
              </a:xfrm>
            </p:spPr>
          </p:sp>
        </mc:Fallback>
      </mc:AlternateContent>
      <mc:AlternateContent xmlns:mc="http://schemas.openxmlformats.org/markup-compatibility/2006">
        <mc:Choice xmlns:p14="http://schemas.microsoft.com/office/powerpoint/2010/main" Requires="p14">
          <p:contentPart p14:bwMode="auto" r:id="rId36">
            <p14:nvContentPartPr>
              <p14:cNvPr id="1048918" name=""/>
              <p14:cNvContentPartPr/>
              <p14:nvPr/>
            </p14:nvContentPartPr>
            <p14:xfrm>
              <a:off x="893402" y="3240428"/>
              <a:ext cx="149553" cy="105553"/>
            </p14:xfrm>
          </p:contentPart>
        </mc:Choice>
        <mc:Fallback>
          <p:sp>
            <p:nvSpPr>
              <p:cNvPr id="1048918" name=""/>
              <p:cNvSpPr/>
              <p:nvPr/>
            </p:nvSpPr>
            <p:spPr>
              <a:xfrm>
                <a:off x="893402" y="3240428"/>
                <a:ext cx="149553" cy="105553"/>
              </a:xfrm>
            </p:spPr>
          </p:sp>
        </mc:Fallback>
      </mc:AlternateContent>
      <mc:AlternateContent xmlns:mc="http://schemas.openxmlformats.org/markup-compatibility/2006">
        <mc:Choice xmlns:p14="http://schemas.microsoft.com/office/powerpoint/2010/main" Requires="p14">
          <p:contentPart p14:bwMode="auto" r:id="rId37">
            <p14:nvContentPartPr>
              <p14:cNvPr id="1048919" name=""/>
              <p14:cNvContentPartPr/>
              <p14:nvPr/>
            </p14:nvContentPartPr>
            <p14:xfrm>
              <a:off x="1137077" y="3602552"/>
              <a:ext cx="10482" cy="32804"/>
            </p14:xfrm>
          </p:contentPart>
        </mc:Choice>
        <mc:Fallback>
          <p:sp>
            <p:nvSpPr>
              <p:cNvPr id="1048919" name=""/>
              <p:cNvSpPr/>
              <p:nvPr/>
            </p:nvSpPr>
            <p:spPr>
              <a:xfrm>
                <a:off x="1137077" y="3602552"/>
                <a:ext cx="10482" cy="32804"/>
              </a:xfrm>
            </p:spPr>
          </p:sp>
        </mc:Fallback>
      </mc:AlternateContent>
      <mc:AlternateContent xmlns:mc="http://schemas.openxmlformats.org/markup-compatibility/2006">
        <mc:Choice xmlns:p14="http://schemas.microsoft.com/office/powerpoint/2010/main" Requires="p14">
          <p:contentPart p14:bwMode="auto" r:id="rId38">
            <p14:nvContentPartPr>
              <p14:cNvPr id="1048920" name=""/>
              <p14:cNvContentPartPr/>
              <p14:nvPr/>
            </p14:nvContentPartPr>
            <p14:xfrm>
              <a:off x="1290522" y="3520918"/>
              <a:ext cx="271046" cy="281539"/>
            </p14:xfrm>
          </p:contentPart>
        </mc:Choice>
        <mc:Fallback>
          <p:sp>
            <p:nvSpPr>
              <p:cNvPr id="1048920" name=""/>
              <p:cNvSpPr/>
              <p:nvPr/>
            </p:nvSpPr>
            <p:spPr>
              <a:xfrm>
                <a:off x="1290522" y="3520918"/>
                <a:ext cx="271046" cy="281539"/>
              </a:xfrm>
            </p:spPr>
          </p:sp>
        </mc:Fallback>
      </mc:AlternateContent>
      <mc:AlternateContent xmlns:mc="http://schemas.openxmlformats.org/markup-compatibility/2006">
        <mc:Choice xmlns:p14="http://schemas.microsoft.com/office/powerpoint/2010/main" Requires="p14">
          <p:contentPart p14:bwMode="auto" r:id="rId39">
            <p14:nvContentPartPr>
              <p14:cNvPr id="1048921" name=""/>
              <p14:cNvContentPartPr/>
              <p14:nvPr/>
            </p14:nvContentPartPr>
            <p14:xfrm>
              <a:off x="1282825" y="3414708"/>
              <a:ext cx="193902" cy="25469"/>
            </p14:xfrm>
          </p:contentPart>
        </mc:Choice>
        <mc:Fallback>
          <p:sp>
            <p:nvSpPr>
              <p:cNvPr id="1048921" name=""/>
              <p:cNvSpPr/>
              <p:nvPr/>
            </p:nvSpPr>
            <p:spPr>
              <a:xfrm>
                <a:off x="1282825" y="3414708"/>
                <a:ext cx="193902" cy="25469"/>
              </a:xfrm>
            </p:spPr>
          </p:sp>
        </mc:Fallback>
      </mc:AlternateContent>
      <mc:AlternateContent xmlns:mc="http://schemas.openxmlformats.org/markup-compatibility/2006">
        <mc:Choice xmlns:p14="http://schemas.microsoft.com/office/powerpoint/2010/main" Requires="p14">
          <p:contentPart p14:bwMode="auto" r:id="rId40">
            <p14:nvContentPartPr>
              <p14:cNvPr id="1048922" name=""/>
              <p14:cNvContentPartPr/>
              <p14:nvPr/>
            </p14:nvContentPartPr>
            <p14:xfrm>
              <a:off x="1433486" y="3378179"/>
              <a:ext cx="46249" cy="125474"/>
            </p14:xfrm>
          </p:contentPart>
        </mc:Choice>
        <mc:Fallback>
          <p:sp>
            <p:nvSpPr>
              <p:cNvPr id="1048922" name=""/>
              <p:cNvSpPr/>
              <p:nvPr/>
            </p:nvSpPr>
            <p:spPr>
              <a:xfrm>
                <a:off x="1433486" y="3378179"/>
                <a:ext cx="46249" cy="125474"/>
              </a:xfrm>
            </p:spPr>
          </p:sp>
        </mc:Fallback>
      </mc:AlternateContent>
      <mc:AlternateContent xmlns:mc="http://schemas.openxmlformats.org/markup-compatibility/2006">
        <mc:Choice xmlns:p14="http://schemas.microsoft.com/office/powerpoint/2010/main" Requires="p14">
          <p:contentPart p14:bwMode="auto" r:id="rId41">
            <p14:nvContentPartPr>
              <p14:cNvPr id="1048923" name=""/>
              <p14:cNvContentPartPr/>
              <p14:nvPr/>
            </p14:nvContentPartPr>
            <p14:xfrm>
              <a:off x="1705292" y="3595354"/>
              <a:ext cx="118671" cy="0"/>
            </p14:xfrm>
          </p:contentPart>
        </mc:Choice>
        <mc:Fallback>
          <p:sp>
            <p:nvSpPr>
              <p:cNvPr id="1048923" name=""/>
              <p:cNvSpPr/>
              <p:nvPr/>
            </p:nvSpPr>
            <p:spPr>
              <a:xfrm>
                <a:off x="1705292" y="3595354"/>
                <a:ext cx="118671" cy="0"/>
              </a:xfrm>
            </p:spPr>
          </p:sp>
        </mc:Fallback>
      </mc:AlternateContent>
      <mc:AlternateContent xmlns:mc="http://schemas.openxmlformats.org/markup-compatibility/2006">
        <mc:Choice xmlns:p14="http://schemas.microsoft.com/office/powerpoint/2010/main" Requires="p14">
          <p:contentPart p14:bwMode="auto" r:id="rId42">
            <p14:nvContentPartPr>
              <p14:cNvPr id="1048924" name=""/>
              <p14:cNvContentPartPr/>
              <p14:nvPr/>
            </p14:nvContentPartPr>
            <p14:xfrm>
              <a:off x="1712793" y="3672435"/>
              <a:ext cx="167617" cy="17483"/>
            </p14:xfrm>
          </p:contentPart>
        </mc:Choice>
        <mc:Fallback>
          <p:sp>
            <p:nvSpPr>
              <p:cNvPr id="1048924" name=""/>
              <p:cNvSpPr/>
              <p:nvPr/>
            </p:nvSpPr>
            <p:spPr>
              <a:xfrm>
                <a:off x="1712793" y="3672435"/>
                <a:ext cx="167617" cy="17483"/>
              </a:xfrm>
            </p:spPr>
          </p:sp>
        </mc:Fallback>
      </mc:AlternateContent>
      <mc:AlternateContent xmlns:mc="http://schemas.openxmlformats.org/markup-compatibility/2006">
        <mc:Choice xmlns:p14="http://schemas.microsoft.com/office/powerpoint/2010/main" Requires="p14">
          <p:contentPart p14:bwMode="auto" r:id="rId43">
            <p14:nvContentPartPr>
              <p14:cNvPr id="1048925" name=""/>
              <p14:cNvContentPartPr/>
              <p14:nvPr/>
            </p14:nvContentPartPr>
            <p14:xfrm>
              <a:off x="2012840" y="3537524"/>
              <a:ext cx="159240" cy="387300"/>
            </p14:xfrm>
          </p:contentPart>
        </mc:Choice>
        <mc:Fallback>
          <p:sp>
            <p:nvSpPr>
              <p:cNvPr id="1048925" name=""/>
              <p:cNvSpPr/>
              <p:nvPr/>
            </p:nvSpPr>
            <p:spPr>
              <a:xfrm>
                <a:off x="2012840" y="3537524"/>
                <a:ext cx="159240" cy="387300"/>
              </a:xfrm>
            </p:spPr>
          </p:sp>
        </mc:Fallback>
      </mc:AlternateContent>
      <mc:AlternateContent xmlns:mc="http://schemas.openxmlformats.org/markup-compatibility/2006">
        <mc:Choice xmlns:p14="http://schemas.microsoft.com/office/powerpoint/2010/main" Requires="p14">
          <p:contentPart p14:bwMode="auto" r:id="rId44">
            <p14:nvContentPartPr>
              <p14:cNvPr id="1048926" name=""/>
              <p14:cNvContentPartPr/>
              <p14:nvPr/>
            </p14:nvContentPartPr>
            <p14:xfrm>
              <a:off x="1662491" y="3564820"/>
              <a:ext cx="203844" cy="2272"/>
            </p14:xfrm>
          </p:contentPart>
        </mc:Choice>
        <mc:Fallback>
          <p:sp>
            <p:nvSpPr>
              <p:cNvPr id="1048926" name=""/>
              <p:cNvSpPr/>
              <p:nvPr/>
            </p:nvSpPr>
            <p:spPr>
              <a:xfrm>
                <a:off x="1662491" y="3564820"/>
                <a:ext cx="203844" cy="2272"/>
              </a:xfrm>
            </p:spPr>
          </p:sp>
        </mc:Fallback>
      </mc:AlternateContent>
      <mc:AlternateContent xmlns:mc="http://schemas.openxmlformats.org/markup-compatibility/2006">
        <mc:Choice xmlns:p14="http://schemas.microsoft.com/office/powerpoint/2010/main" Requires="p14">
          <p:contentPart p14:bwMode="auto" r:id="rId45">
            <p14:nvContentPartPr>
              <p14:cNvPr id="1048927" name=""/>
              <p14:cNvContentPartPr/>
              <p14:nvPr/>
            </p14:nvContentPartPr>
            <p14:xfrm>
              <a:off x="762594" y="4088169"/>
              <a:ext cx="128686" cy="157846"/>
            </p14:xfrm>
          </p:contentPart>
        </mc:Choice>
        <mc:Fallback>
          <p:sp>
            <p:nvSpPr>
              <p:cNvPr id="1048927" name=""/>
              <p:cNvSpPr/>
              <p:nvPr/>
            </p:nvSpPr>
            <p:spPr>
              <a:xfrm>
                <a:off x="762594" y="4088169"/>
                <a:ext cx="128686" cy="157846"/>
              </a:xfrm>
            </p:spPr>
          </p:sp>
        </mc:Fallback>
      </mc:AlternateContent>
      <mc:AlternateContent xmlns:mc="http://schemas.openxmlformats.org/markup-compatibility/2006">
        <mc:Choice xmlns:p14="http://schemas.microsoft.com/office/powerpoint/2010/main" Requires="p14">
          <p:contentPart p14:bwMode="auto" r:id="rId46">
            <p14:nvContentPartPr>
              <p14:cNvPr id="1048928" name=""/>
              <p14:cNvContentPartPr/>
              <p14:nvPr/>
            </p14:nvContentPartPr>
            <p14:xfrm>
              <a:off x="940066" y="4160754"/>
              <a:ext cx="42908" cy="145711"/>
            </p14:xfrm>
          </p:contentPart>
        </mc:Choice>
        <mc:Fallback>
          <p:sp>
            <p:nvSpPr>
              <p:cNvPr id="1048928" name=""/>
              <p:cNvSpPr/>
              <p:nvPr/>
            </p:nvSpPr>
            <p:spPr>
              <a:xfrm>
                <a:off x="940066" y="4160754"/>
                <a:ext cx="42908" cy="145711"/>
              </a:xfrm>
            </p:spPr>
          </p:sp>
        </mc:Fallback>
      </mc:AlternateContent>
      <mc:AlternateContent xmlns:mc="http://schemas.openxmlformats.org/markup-compatibility/2006">
        <mc:Choice xmlns:p14="http://schemas.microsoft.com/office/powerpoint/2010/main" Requires="p14">
          <p:contentPart p14:bwMode="auto" r:id="rId47">
            <p14:nvContentPartPr>
              <p14:cNvPr id="1048929" name=""/>
              <p14:cNvContentPartPr/>
              <p14:nvPr/>
            </p14:nvContentPartPr>
            <p14:xfrm>
              <a:off x="961795" y="4116368"/>
              <a:ext cx="169595" cy="196449"/>
            </p14:xfrm>
          </p:contentPart>
        </mc:Choice>
        <mc:Fallback>
          <p:sp>
            <p:nvSpPr>
              <p:cNvPr id="1048929" name=""/>
              <p:cNvSpPr/>
              <p:nvPr/>
            </p:nvSpPr>
            <p:spPr>
              <a:xfrm>
                <a:off x="961795" y="4116368"/>
                <a:ext cx="169595" cy="196449"/>
              </a:xfrm>
            </p:spPr>
          </p:sp>
        </mc:Fallback>
      </mc:AlternateContent>
      <mc:AlternateContent xmlns:mc="http://schemas.openxmlformats.org/markup-compatibility/2006">
        <mc:Choice xmlns:p14="http://schemas.microsoft.com/office/powerpoint/2010/main" Requires="p14">
          <p:contentPart p14:bwMode="auto" r:id="rId48">
            <p14:nvContentPartPr>
              <p14:cNvPr id="1048930" name=""/>
              <p14:cNvContentPartPr/>
              <p14:nvPr/>
            </p14:nvContentPartPr>
            <p14:xfrm>
              <a:off x="859060" y="3986269"/>
              <a:ext cx="259818" cy="7943"/>
            </p14:xfrm>
          </p:contentPart>
        </mc:Choice>
        <mc:Fallback>
          <p:sp>
            <p:nvSpPr>
              <p:cNvPr id="1048930" name=""/>
              <p:cNvSpPr/>
              <p:nvPr/>
            </p:nvSpPr>
            <p:spPr>
              <a:xfrm>
                <a:off x="859060" y="3986269"/>
                <a:ext cx="259818" cy="7943"/>
              </a:xfrm>
            </p:spPr>
          </p:sp>
        </mc:Fallback>
      </mc:AlternateContent>
      <mc:AlternateContent xmlns:mc="http://schemas.openxmlformats.org/markup-compatibility/2006">
        <mc:Choice xmlns:p14="http://schemas.microsoft.com/office/powerpoint/2010/main" Requires="p14">
          <p:contentPart p14:bwMode="auto" r:id="rId49">
            <p14:nvContentPartPr>
              <p14:cNvPr id="1048931" name=""/>
              <p14:cNvContentPartPr/>
              <p14:nvPr/>
            </p14:nvContentPartPr>
            <p14:xfrm>
              <a:off x="1014744" y="3950529"/>
              <a:ext cx="140124" cy="137285"/>
            </p14:xfrm>
          </p:contentPart>
        </mc:Choice>
        <mc:Fallback>
          <p:sp>
            <p:nvSpPr>
              <p:cNvPr id="1048931" name=""/>
              <p:cNvSpPr/>
              <p:nvPr/>
            </p:nvSpPr>
            <p:spPr>
              <a:xfrm>
                <a:off x="1014744" y="3950529"/>
                <a:ext cx="140124" cy="137285"/>
              </a:xfrm>
            </p:spPr>
          </p:sp>
        </mc:Fallback>
      </mc:AlternateContent>
      <mc:AlternateContent xmlns:mc="http://schemas.openxmlformats.org/markup-compatibility/2006">
        <mc:Choice xmlns:p14="http://schemas.microsoft.com/office/powerpoint/2010/main" Requires="p14">
          <p:contentPart p14:bwMode="auto" r:id="rId50">
            <p14:nvContentPartPr>
              <p14:cNvPr id="1048932" name=""/>
              <p14:cNvContentPartPr/>
              <p14:nvPr/>
            </p14:nvContentPartPr>
            <p14:xfrm>
              <a:off x="1204460" y="4283862"/>
              <a:ext cx="14581" cy="31752"/>
            </p14:xfrm>
          </p:contentPart>
        </mc:Choice>
        <mc:Fallback>
          <p:sp>
            <p:nvSpPr>
              <p:cNvPr id="1048932" name=""/>
              <p:cNvSpPr/>
              <p:nvPr/>
            </p:nvSpPr>
            <p:spPr>
              <a:xfrm>
                <a:off x="1204460" y="4283862"/>
                <a:ext cx="14581" cy="31752"/>
              </a:xfrm>
            </p:spPr>
          </p:sp>
        </mc:Fallback>
      </mc:AlternateContent>
      <mc:AlternateContent xmlns:mc="http://schemas.openxmlformats.org/markup-compatibility/2006">
        <mc:Choice xmlns:p14="http://schemas.microsoft.com/office/powerpoint/2010/main" Requires="p14">
          <p:contentPart p14:bwMode="auto" r:id="rId51">
            <p14:nvContentPartPr>
              <p14:cNvPr id="1048933" name=""/>
              <p14:cNvContentPartPr/>
              <p14:nvPr/>
            </p14:nvContentPartPr>
            <p14:xfrm>
              <a:off x="1319203" y="4165109"/>
              <a:ext cx="235767" cy="392346"/>
            </p14:xfrm>
          </p:contentPart>
        </mc:Choice>
        <mc:Fallback>
          <p:sp>
            <p:nvSpPr>
              <p:cNvPr id="1048933" name=""/>
              <p:cNvSpPr/>
              <p:nvPr/>
            </p:nvSpPr>
            <p:spPr>
              <a:xfrm>
                <a:off x="1319203" y="4165109"/>
                <a:ext cx="235767" cy="392346"/>
              </a:xfrm>
            </p:spPr>
          </p:sp>
        </mc:Fallback>
      </mc:AlternateContent>
      <mc:AlternateContent xmlns:mc="http://schemas.openxmlformats.org/markup-compatibility/2006">
        <mc:Choice xmlns:p14="http://schemas.microsoft.com/office/powerpoint/2010/main" Requires="p14">
          <p:contentPart p14:bwMode="auto" r:id="rId52">
            <p14:nvContentPartPr>
              <p14:cNvPr id="1048934" name=""/>
              <p14:cNvContentPartPr/>
              <p14:nvPr/>
            </p14:nvContentPartPr>
            <p14:xfrm>
              <a:off x="1305083" y="4101835"/>
              <a:ext cx="223107" cy="36829"/>
            </p14:xfrm>
          </p:contentPart>
        </mc:Choice>
        <mc:Fallback>
          <p:sp>
            <p:nvSpPr>
              <p:cNvPr id="1048934" name=""/>
              <p:cNvSpPr/>
              <p:nvPr/>
            </p:nvSpPr>
            <p:spPr>
              <a:xfrm>
                <a:off x="1305083" y="4101835"/>
                <a:ext cx="223107" cy="36829"/>
              </a:xfrm>
            </p:spPr>
          </p:sp>
        </mc:Fallback>
      </mc:AlternateContent>
      <mc:AlternateContent xmlns:mc="http://schemas.openxmlformats.org/markup-compatibility/2006">
        <mc:Choice xmlns:p14="http://schemas.microsoft.com/office/powerpoint/2010/main" Requires="p14">
          <p:contentPart p14:bwMode="auto" r:id="rId53">
            <p14:nvContentPartPr>
              <p14:cNvPr id="1048935" name=""/>
              <p14:cNvContentPartPr/>
              <p14:nvPr/>
            </p14:nvContentPartPr>
            <p14:xfrm>
              <a:off x="1412306" y="4044597"/>
              <a:ext cx="96981" cy="191653"/>
            </p14:xfrm>
          </p:contentPart>
        </mc:Choice>
        <mc:Fallback>
          <p:sp>
            <p:nvSpPr>
              <p:cNvPr id="1048935" name=""/>
              <p:cNvSpPr/>
              <p:nvPr/>
            </p:nvSpPr>
            <p:spPr>
              <a:xfrm>
                <a:off x="1412306" y="4044597"/>
                <a:ext cx="96981" cy="191653"/>
              </a:xfrm>
            </p:spPr>
          </p:sp>
        </mc:Fallback>
      </mc:AlternateContent>
      <mc:AlternateContent xmlns:mc="http://schemas.openxmlformats.org/markup-compatibility/2006">
        <mc:Choice xmlns:p14="http://schemas.microsoft.com/office/powerpoint/2010/main" Requires="p14">
          <p:contentPart p14:bwMode="auto" r:id="rId54">
            <p14:nvContentPartPr>
              <p14:cNvPr id="1048936" name=""/>
              <p14:cNvContentPartPr/>
              <p14:nvPr/>
            </p14:nvContentPartPr>
            <p14:xfrm>
              <a:off x="1669552" y="4269466"/>
              <a:ext cx="161287" cy="4065"/>
            </p14:xfrm>
          </p:contentPart>
        </mc:Choice>
        <mc:Fallback>
          <p:sp>
            <p:nvSpPr>
              <p:cNvPr id="1048936" name=""/>
              <p:cNvSpPr/>
              <p:nvPr/>
            </p:nvSpPr>
            <p:spPr>
              <a:xfrm>
                <a:off x="1669552" y="4269466"/>
                <a:ext cx="161287" cy="4065"/>
              </a:xfrm>
            </p:spPr>
          </p:sp>
        </mc:Fallback>
      </mc:AlternateContent>
      <mc:AlternateContent xmlns:mc="http://schemas.openxmlformats.org/markup-compatibility/2006">
        <mc:Choice xmlns:p14="http://schemas.microsoft.com/office/powerpoint/2010/main" Requires="p14">
          <p:contentPart p14:bwMode="auto" r:id="rId55">
            <p14:nvContentPartPr>
              <p14:cNvPr id="1048937" name=""/>
              <p14:cNvContentPartPr/>
              <p14:nvPr/>
            </p14:nvContentPartPr>
            <p14:xfrm>
              <a:off x="1691172" y="4338735"/>
              <a:ext cx="178989" cy="24798"/>
            </p14:xfrm>
          </p:contentPart>
        </mc:Choice>
        <mc:Fallback>
          <p:sp>
            <p:nvSpPr>
              <p:cNvPr id="1048937" name=""/>
              <p:cNvSpPr/>
              <p:nvPr/>
            </p:nvSpPr>
            <p:spPr>
              <a:xfrm>
                <a:off x="1691172" y="4338735"/>
                <a:ext cx="178989" cy="24798"/>
              </a:xfrm>
            </p:spPr>
          </p:sp>
        </mc:Fallback>
      </mc:AlternateContent>
      <mc:AlternateContent xmlns:mc="http://schemas.openxmlformats.org/markup-compatibility/2006">
        <mc:Choice xmlns:p14="http://schemas.microsoft.com/office/powerpoint/2010/main" Requires="p14">
          <p:contentPart p14:bwMode="auto" r:id="rId56">
            <p14:nvContentPartPr>
              <p14:cNvPr id="1048938" name=""/>
              <p14:cNvContentPartPr/>
              <p14:nvPr/>
            </p14:nvContentPartPr>
            <p14:xfrm>
              <a:off x="1941358" y="4246656"/>
              <a:ext cx="213811" cy="374540"/>
            </p14:xfrm>
          </p:contentPart>
        </mc:Choice>
        <mc:Fallback>
          <p:sp>
            <p:nvSpPr>
              <p:cNvPr id="1048938" name=""/>
              <p:cNvSpPr/>
              <p:nvPr/>
            </p:nvSpPr>
            <p:spPr>
              <a:xfrm>
                <a:off x="1941358" y="4246656"/>
                <a:ext cx="213811" cy="374540"/>
              </a:xfrm>
            </p:spPr>
          </p:sp>
        </mc:Fallback>
      </mc:AlternateContent>
      <mc:AlternateContent xmlns:mc="http://schemas.openxmlformats.org/markup-compatibility/2006">
        <mc:Choice xmlns:p14="http://schemas.microsoft.com/office/powerpoint/2010/main" Requires="p14">
          <p:contentPart p14:bwMode="auto" r:id="rId57">
            <p14:nvContentPartPr>
              <p14:cNvPr id="1048939" name=""/>
              <p14:cNvContentPartPr/>
              <p14:nvPr/>
            </p14:nvContentPartPr>
            <p14:xfrm>
              <a:off x="1676611" y="3689987"/>
              <a:ext cx="138019" cy="14079"/>
            </p14:xfrm>
          </p:contentPart>
        </mc:Choice>
        <mc:Fallback>
          <p:sp>
            <p:nvSpPr>
              <p:cNvPr id="1048939" name=""/>
              <p:cNvSpPr/>
              <p:nvPr/>
            </p:nvSpPr>
            <p:spPr>
              <a:xfrm>
                <a:off x="1676611" y="3689987"/>
                <a:ext cx="138019" cy="14079"/>
              </a:xfrm>
            </p:spPr>
          </p:sp>
        </mc:Fallback>
      </mc:AlternateContent>
      <mc:AlternateContent xmlns:mc="http://schemas.openxmlformats.org/markup-compatibility/2006">
        <mc:Choice xmlns:p14="http://schemas.microsoft.com/office/powerpoint/2010/main" Requires="p14">
          <p:contentPart p14:bwMode="auto" r:id="rId58">
            <p14:nvContentPartPr>
              <p14:cNvPr id="1048940" name=""/>
              <p14:cNvContentPartPr/>
              <p14:nvPr/>
            </p14:nvContentPartPr>
            <p14:xfrm>
              <a:off x="768530" y="5218335"/>
              <a:ext cx="137659" cy="244485"/>
            </p14:xfrm>
          </p:contentPart>
        </mc:Choice>
        <mc:Fallback>
          <p:sp>
            <p:nvSpPr>
              <p:cNvPr id="1048940" name=""/>
              <p:cNvSpPr/>
              <p:nvPr/>
            </p:nvSpPr>
            <p:spPr>
              <a:xfrm>
                <a:off x="768530" y="5218335"/>
                <a:ext cx="137659" cy="244485"/>
              </a:xfrm>
            </p:spPr>
          </p:sp>
        </mc:Fallback>
      </mc:AlternateContent>
      <mc:AlternateContent xmlns:mc="http://schemas.openxmlformats.org/markup-compatibility/2006">
        <mc:Choice xmlns:p14="http://schemas.microsoft.com/office/powerpoint/2010/main" Requires="p14">
          <p:contentPart p14:bwMode="auto" r:id="rId59">
            <p14:nvContentPartPr>
              <p14:cNvPr id="1048941" name=""/>
              <p14:cNvContentPartPr/>
              <p14:nvPr/>
            </p14:nvContentPartPr>
            <p14:xfrm>
              <a:off x="867213" y="5301234"/>
              <a:ext cx="180183" cy="137850"/>
            </p14:xfrm>
          </p:contentPart>
        </mc:Choice>
        <mc:Fallback>
          <p:sp>
            <p:nvSpPr>
              <p:cNvPr id="1048941" name=""/>
              <p:cNvSpPr/>
              <p:nvPr/>
            </p:nvSpPr>
            <p:spPr>
              <a:xfrm>
                <a:off x="867213" y="5301234"/>
                <a:ext cx="180183" cy="137850"/>
              </a:xfrm>
            </p:spPr>
          </p:sp>
        </mc:Fallback>
      </mc:AlternateContent>
      <mc:AlternateContent xmlns:mc="http://schemas.openxmlformats.org/markup-compatibility/2006">
        <mc:Choice xmlns:p14="http://schemas.microsoft.com/office/powerpoint/2010/main" Requires="p14">
          <p:contentPart p14:bwMode="auto" r:id="rId60">
            <p14:nvContentPartPr>
              <p14:cNvPr id="1048942" name=""/>
              <p14:cNvContentPartPr/>
              <p14:nvPr/>
            </p14:nvContentPartPr>
            <p14:xfrm>
              <a:off x="901530" y="5268720"/>
              <a:ext cx="36592" cy="82374"/>
            </p14:xfrm>
          </p:contentPart>
        </mc:Choice>
        <mc:Fallback>
          <p:sp>
            <p:nvSpPr>
              <p:cNvPr id="1048942" name=""/>
              <p:cNvSpPr/>
              <p:nvPr/>
            </p:nvSpPr>
            <p:spPr>
              <a:xfrm>
                <a:off x="901530" y="5268720"/>
                <a:ext cx="36592" cy="82374"/>
              </a:xfrm>
            </p:spPr>
          </p:sp>
        </mc:Fallback>
      </mc:AlternateContent>
      <mc:AlternateContent xmlns:mc="http://schemas.openxmlformats.org/markup-compatibility/2006">
        <mc:Choice xmlns:p14="http://schemas.microsoft.com/office/powerpoint/2010/main" Requires="p14">
          <p:contentPart p14:bwMode="auto" r:id="rId61">
            <p14:nvContentPartPr>
              <p14:cNvPr id="1048943" name=""/>
              <p14:cNvContentPartPr/>
              <p14:nvPr/>
            </p14:nvContentPartPr>
            <p14:xfrm>
              <a:off x="1090197" y="5399273"/>
              <a:ext cx="21620" cy="116157"/>
            </p14:xfrm>
          </p:contentPart>
        </mc:Choice>
        <mc:Fallback>
          <p:sp>
            <p:nvSpPr>
              <p:cNvPr id="1048943" name=""/>
              <p:cNvSpPr/>
              <p:nvPr/>
            </p:nvSpPr>
            <p:spPr>
              <a:xfrm>
                <a:off x="1090197" y="5399273"/>
                <a:ext cx="21620" cy="116157"/>
              </a:xfrm>
            </p:spPr>
          </p:sp>
        </mc:Fallback>
      </mc:AlternateContent>
      <mc:AlternateContent xmlns:mc="http://schemas.openxmlformats.org/markup-compatibility/2006">
        <mc:Choice xmlns:p14="http://schemas.microsoft.com/office/powerpoint/2010/main" Requires="p14">
          <p:contentPart p14:bwMode="auto" r:id="rId62">
            <p14:nvContentPartPr>
              <p14:cNvPr id="1048944" name=""/>
              <p14:cNvContentPartPr/>
              <p14:nvPr/>
            </p14:nvContentPartPr>
            <p14:xfrm>
              <a:off x="1223439" y="5284137"/>
              <a:ext cx="122641" cy="300349"/>
            </p14:xfrm>
          </p:contentPart>
        </mc:Choice>
        <mc:Fallback>
          <p:sp>
            <p:nvSpPr>
              <p:cNvPr id="1048944" name=""/>
              <p:cNvSpPr/>
              <p:nvPr/>
            </p:nvSpPr>
            <p:spPr>
              <a:xfrm>
                <a:off x="1223439" y="5284137"/>
                <a:ext cx="122641" cy="300349"/>
              </a:xfrm>
            </p:spPr>
          </p:sp>
        </mc:Fallback>
      </mc:AlternateContent>
      <mc:AlternateContent xmlns:mc="http://schemas.openxmlformats.org/markup-compatibility/2006">
        <mc:Choice xmlns:p14="http://schemas.microsoft.com/office/powerpoint/2010/main" Requires="p14">
          <p:contentPart p14:bwMode="auto" r:id="rId63">
            <p14:nvContentPartPr>
              <p14:cNvPr id="1048945" name=""/>
              <p14:cNvContentPartPr/>
              <p14:nvPr/>
            </p14:nvContentPartPr>
            <p14:xfrm>
              <a:off x="1444510" y="5406471"/>
              <a:ext cx="27605" cy="169280"/>
            </p14:xfrm>
          </p:contentPart>
        </mc:Choice>
        <mc:Fallback>
          <p:sp>
            <p:nvSpPr>
              <p:cNvPr id="1048945" name=""/>
              <p:cNvSpPr/>
              <p:nvPr/>
            </p:nvSpPr>
            <p:spPr>
              <a:xfrm>
                <a:off x="1444510" y="5406471"/>
                <a:ext cx="27605" cy="169280"/>
              </a:xfrm>
            </p:spPr>
          </p:sp>
        </mc:Fallback>
      </mc:AlternateContent>
      <mc:AlternateContent xmlns:mc="http://schemas.openxmlformats.org/markup-compatibility/2006">
        <mc:Choice xmlns:p14="http://schemas.microsoft.com/office/powerpoint/2010/main" Requires="p14">
          <p:contentPart p14:bwMode="auto" r:id="rId64">
            <p14:nvContentPartPr>
              <p14:cNvPr id="1048946" name=""/>
              <p14:cNvContentPartPr/>
              <p14:nvPr/>
            </p14:nvContentPartPr>
            <p14:xfrm>
              <a:off x="1512468" y="5319822"/>
              <a:ext cx="242923" cy="345915"/>
            </p14:xfrm>
          </p:contentPart>
        </mc:Choice>
        <mc:Fallback>
          <p:sp>
            <p:nvSpPr>
              <p:cNvPr id="1048946" name=""/>
              <p:cNvSpPr/>
              <p:nvPr/>
            </p:nvSpPr>
            <p:spPr>
              <a:xfrm>
                <a:off x="1512468" y="5319822"/>
                <a:ext cx="242923" cy="345915"/>
              </a:xfrm>
            </p:spPr>
          </p:sp>
        </mc:Fallback>
      </mc:AlternateContent>
      <mc:AlternateContent xmlns:mc="http://schemas.openxmlformats.org/markup-compatibility/2006">
        <mc:Choice xmlns:p14="http://schemas.microsoft.com/office/powerpoint/2010/main" Requires="p14">
          <p:contentPart p14:bwMode="auto" r:id="rId65">
            <p14:nvContentPartPr>
              <p14:cNvPr id="1048947" name=""/>
              <p14:cNvContentPartPr/>
              <p14:nvPr/>
            </p14:nvContentPartPr>
            <p14:xfrm>
              <a:off x="1791335" y="5203939"/>
              <a:ext cx="200234" cy="507945"/>
            </p14:xfrm>
          </p:contentPart>
        </mc:Choice>
        <mc:Fallback>
          <p:sp>
            <p:nvSpPr>
              <p:cNvPr id="1048947" name=""/>
              <p:cNvSpPr/>
              <p:nvPr/>
            </p:nvSpPr>
            <p:spPr>
              <a:xfrm>
                <a:off x="1791335" y="5203939"/>
                <a:ext cx="200234" cy="507945"/>
              </a:xfrm>
            </p:spPr>
          </p:sp>
        </mc:Fallback>
      </mc:AlternateContent>
      <mc:AlternateContent xmlns:mc="http://schemas.openxmlformats.org/markup-compatibility/2006">
        <mc:Choice xmlns:p14="http://schemas.microsoft.com/office/powerpoint/2010/main" Requires="p14">
          <p:contentPart p14:bwMode="auto" r:id="rId66">
            <p14:nvContentPartPr>
              <p14:cNvPr id="1048948" name=""/>
              <p14:cNvContentPartPr/>
              <p14:nvPr/>
            </p14:nvContentPartPr>
            <p14:xfrm>
              <a:off x="529746" y="5015307"/>
              <a:ext cx="224815" cy="588199"/>
            </p14:xfrm>
          </p:contentPart>
        </mc:Choice>
        <mc:Fallback>
          <p:sp>
            <p:nvSpPr>
              <p:cNvPr id="1048948" name=""/>
              <p:cNvSpPr/>
              <p:nvPr/>
            </p:nvSpPr>
            <p:spPr>
              <a:xfrm>
                <a:off x="529746" y="5015307"/>
                <a:ext cx="224815" cy="588199"/>
              </a:xfrm>
            </p:spPr>
          </p:sp>
        </mc:Fallback>
      </mc:AlternateContent>
      <mc:AlternateContent xmlns:mc="http://schemas.openxmlformats.org/markup-compatibility/2006">
        <mc:Choice xmlns:p14="http://schemas.microsoft.com/office/powerpoint/2010/main" Requires="p14">
          <p:contentPart p14:bwMode="auto" r:id="rId67">
            <p14:nvContentPartPr>
              <p14:cNvPr id="1048949" name=""/>
              <p14:cNvContentPartPr/>
              <p14:nvPr/>
            </p14:nvContentPartPr>
            <p14:xfrm>
              <a:off x="2086518" y="5354349"/>
              <a:ext cx="160948" cy="252038"/>
            </p14:xfrm>
          </p:contentPart>
        </mc:Choice>
        <mc:Fallback>
          <p:sp>
            <p:nvSpPr>
              <p:cNvPr id="1048949" name=""/>
              <p:cNvSpPr/>
              <p:nvPr/>
            </p:nvSpPr>
            <p:spPr>
              <a:xfrm>
                <a:off x="2086518" y="5354349"/>
                <a:ext cx="160948" cy="252038"/>
              </a:xfrm>
            </p:spPr>
          </p:sp>
        </mc:Fallback>
      </mc:AlternateContent>
      <mc:AlternateContent xmlns:mc="http://schemas.openxmlformats.org/markup-compatibility/2006">
        <mc:Choice xmlns:p14="http://schemas.microsoft.com/office/powerpoint/2010/main" Requires="p14">
          <p:contentPart p14:bwMode="auto" r:id="rId68">
            <p14:nvContentPartPr>
              <p14:cNvPr id="1048950" name=""/>
              <p14:cNvContentPartPr/>
              <p14:nvPr/>
            </p14:nvContentPartPr>
            <p14:xfrm>
              <a:off x="2077262" y="5421115"/>
              <a:ext cx="259147" cy="57448"/>
            </p14:xfrm>
          </p:contentPart>
        </mc:Choice>
        <mc:Fallback>
          <p:sp>
            <p:nvSpPr>
              <p:cNvPr id="1048950" name=""/>
              <p:cNvSpPr/>
              <p:nvPr/>
            </p:nvSpPr>
            <p:spPr>
              <a:xfrm>
                <a:off x="2077262" y="5421115"/>
                <a:ext cx="259147" cy="57448"/>
              </a:xfrm>
            </p:spPr>
          </p:sp>
        </mc:Fallback>
      </mc:AlternateContent>
      <mc:AlternateContent xmlns:mc="http://schemas.openxmlformats.org/markup-compatibility/2006">
        <mc:Choice xmlns:p14="http://schemas.microsoft.com/office/powerpoint/2010/main" Requires="p14">
          <p:contentPart p14:bwMode="auto" r:id="rId69">
            <p14:nvContentPartPr>
              <p14:cNvPr id="1048951" name=""/>
              <p14:cNvContentPartPr/>
              <p14:nvPr/>
            </p14:nvContentPartPr>
            <p14:xfrm>
              <a:off x="2527772" y="5377431"/>
              <a:ext cx="15363" cy="333779"/>
            </p14:xfrm>
          </p:contentPart>
        </mc:Choice>
        <mc:Fallback>
          <p:sp>
            <p:nvSpPr>
              <p:cNvPr id="1048951" name=""/>
              <p:cNvSpPr/>
              <p:nvPr/>
            </p:nvSpPr>
            <p:spPr>
              <a:xfrm>
                <a:off x="2527772" y="5377431"/>
                <a:ext cx="15363" cy="333779"/>
              </a:xfrm>
            </p:spPr>
          </p:sp>
        </mc:Fallback>
      </mc:AlternateContent>
      <mc:AlternateContent xmlns:mc="http://schemas.openxmlformats.org/markup-compatibility/2006">
        <mc:Choice xmlns:p14="http://schemas.microsoft.com/office/powerpoint/2010/main" Requires="p14">
          <p:contentPart p14:bwMode="auto" r:id="rId70">
            <p14:nvContentPartPr>
              <p14:cNvPr id="1048952" name=""/>
              <p14:cNvContentPartPr/>
              <p14:nvPr/>
            </p14:nvContentPartPr>
            <p14:xfrm>
              <a:off x="2499091" y="5340478"/>
              <a:ext cx="208485" cy="324067"/>
            </p14:xfrm>
          </p:contentPart>
        </mc:Choice>
        <mc:Fallback>
          <p:sp>
            <p:nvSpPr>
              <p:cNvPr id="1048952" name=""/>
              <p:cNvSpPr/>
              <p:nvPr/>
            </p:nvSpPr>
            <p:spPr>
              <a:xfrm>
                <a:off x="2499091" y="5340478"/>
                <a:ext cx="208485" cy="324067"/>
              </a:xfrm>
            </p:spPr>
          </p:sp>
        </mc:Fallback>
      </mc:AlternateContent>
      <mc:AlternateContent xmlns:mc="http://schemas.openxmlformats.org/markup-compatibility/2006">
        <mc:Choice xmlns:p14="http://schemas.microsoft.com/office/powerpoint/2010/main" Requires="p14">
          <p:contentPart p14:bwMode="auto" r:id="rId71">
            <p14:nvContentPartPr>
              <p14:cNvPr id="1048953" name=""/>
              <p14:cNvContentPartPr/>
              <p14:nvPr/>
            </p14:nvContentPartPr>
            <p14:xfrm>
              <a:off x="2411229" y="5268720"/>
              <a:ext cx="38001" cy="434846"/>
            </p14:xfrm>
          </p:contentPart>
        </mc:Choice>
        <mc:Fallback>
          <p:sp>
            <p:nvSpPr>
              <p:cNvPr id="1048953" name=""/>
              <p:cNvSpPr/>
              <p:nvPr/>
            </p:nvSpPr>
            <p:spPr>
              <a:xfrm>
                <a:off x="2411229" y="5268720"/>
                <a:ext cx="38001" cy="434846"/>
              </a:xfrm>
            </p:spPr>
          </p:sp>
        </mc:Fallback>
      </mc:AlternateContent>
      <mc:AlternateContent xmlns:mc="http://schemas.openxmlformats.org/markup-compatibility/2006">
        <mc:Choice xmlns:p14="http://schemas.microsoft.com/office/powerpoint/2010/main" Requires="p14">
          <p:contentPart p14:bwMode="auto" r:id="rId72">
            <p14:nvContentPartPr>
              <p14:cNvPr id="1048954" name=""/>
              <p14:cNvContentPartPr/>
              <p14:nvPr/>
            </p14:nvContentPartPr>
            <p14:xfrm>
              <a:off x="2656616" y="5152810"/>
              <a:ext cx="160824" cy="260079"/>
            </p14:xfrm>
          </p:contentPart>
        </mc:Choice>
        <mc:Fallback>
          <p:sp>
            <p:nvSpPr>
              <p:cNvPr id="1048954" name=""/>
              <p:cNvSpPr/>
              <p:nvPr/>
            </p:nvSpPr>
            <p:spPr>
              <a:xfrm>
                <a:off x="2656616" y="5152810"/>
                <a:ext cx="160824" cy="260079"/>
              </a:xfrm>
            </p:spPr>
          </p:sp>
        </mc:Fallback>
      </mc:AlternateContent>
      <mc:AlternateContent xmlns:mc="http://schemas.openxmlformats.org/markup-compatibility/2006">
        <mc:Choice xmlns:p14="http://schemas.microsoft.com/office/powerpoint/2010/main" Requires="p14">
          <p:contentPart p14:bwMode="auto" r:id="rId73">
            <p14:nvContentPartPr>
              <p14:cNvPr id="1048955" name=""/>
              <p14:cNvContentPartPr/>
              <p14:nvPr/>
            </p14:nvContentPartPr>
            <p14:xfrm>
              <a:off x="2406430" y="5297759"/>
              <a:ext cx="177855" cy="47295"/>
            </p14:xfrm>
          </p:contentPart>
        </mc:Choice>
        <mc:Fallback>
          <p:sp>
            <p:nvSpPr>
              <p:cNvPr id="1048955" name=""/>
              <p:cNvSpPr/>
              <p:nvPr/>
            </p:nvSpPr>
            <p:spPr>
              <a:xfrm>
                <a:off x="2406430" y="5297759"/>
                <a:ext cx="177855" cy="47295"/>
              </a:xfrm>
            </p:spPr>
          </p:sp>
        </mc:Fallback>
      </mc:AlternateContent>
      <mc:AlternateContent xmlns:mc="http://schemas.openxmlformats.org/markup-compatibility/2006">
        <mc:Choice xmlns:p14="http://schemas.microsoft.com/office/powerpoint/2010/main" Requires="p14">
          <p:contentPart p14:bwMode="auto" r:id="rId74">
            <p14:nvContentPartPr>
              <p14:cNvPr id="1048956" name=""/>
              <p14:cNvContentPartPr/>
              <p14:nvPr/>
            </p14:nvContentPartPr>
            <p14:xfrm>
              <a:off x="2471671" y="5688922"/>
              <a:ext cx="34921" cy="2755"/>
            </p14:xfrm>
          </p:contentPart>
        </mc:Choice>
        <mc:Fallback>
          <p:sp>
            <p:nvSpPr>
              <p:cNvPr id="1048956" name=""/>
              <p:cNvSpPr/>
              <p:nvPr/>
            </p:nvSpPr>
            <p:spPr>
              <a:xfrm>
                <a:off x="2471671" y="5688922"/>
                <a:ext cx="34921" cy="2755"/>
              </a:xfrm>
            </p:spPr>
          </p:sp>
        </mc:Fallback>
      </mc:AlternateContent>
      <mc:AlternateContent xmlns:mc="http://schemas.openxmlformats.org/markup-compatibility/2006">
        <mc:Choice xmlns:p14="http://schemas.microsoft.com/office/powerpoint/2010/main" Requires="p14">
          <p:contentPart p14:bwMode="auto" r:id="rId75">
            <p14:nvContentPartPr>
              <p14:cNvPr id="1048957" name=""/>
              <p14:cNvContentPartPr/>
              <p14:nvPr/>
            </p14:nvContentPartPr>
            <p14:xfrm>
              <a:off x="8256452" y="2023503"/>
              <a:ext cx="1370702" cy="194073"/>
            </p14:xfrm>
          </p:contentPart>
        </mc:Choice>
        <mc:Fallback>
          <p:sp>
            <p:nvSpPr>
              <p:cNvPr id="1048957" name=""/>
              <p:cNvSpPr/>
              <p:nvPr/>
            </p:nvSpPr>
            <p:spPr>
              <a:xfrm>
                <a:off x="8256452" y="2023503"/>
                <a:ext cx="1370702" cy="194073"/>
              </a:xfrm>
            </p:spPr>
          </p:sp>
        </mc:Fallback>
      </mc:AlternateContent>
      <mc:AlternateContent xmlns:mc="http://schemas.openxmlformats.org/markup-compatibility/2006">
        <mc:Choice xmlns:p14="http://schemas.microsoft.com/office/powerpoint/2010/main" Requires="p14">
          <p:contentPart p14:bwMode="auto" r:id="rId76">
            <p14:nvContentPartPr>
              <p14:cNvPr id="1048958" name=""/>
              <p14:cNvContentPartPr/>
              <p14:nvPr/>
            </p14:nvContentPartPr>
            <p14:xfrm>
              <a:off x="7535985" y="2615212"/>
              <a:ext cx="59481" cy="221168"/>
            </p14:xfrm>
          </p:contentPart>
        </mc:Choice>
        <mc:Fallback>
          <p:sp>
            <p:nvSpPr>
              <p:cNvPr id="1048958" name=""/>
              <p:cNvSpPr/>
              <p:nvPr/>
            </p:nvSpPr>
            <p:spPr>
              <a:xfrm>
                <a:off x="7535985" y="2615212"/>
                <a:ext cx="59481" cy="221168"/>
              </a:xfrm>
            </p:spPr>
          </p:sp>
        </mc:Fallback>
      </mc:AlternateContent>
      <mc:AlternateContent xmlns:mc="http://schemas.openxmlformats.org/markup-compatibility/2006">
        <mc:Choice xmlns:p14="http://schemas.microsoft.com/office/powerpoint/2010/main" Requires="p14">
          <p:contentPart p14:bwMode="auto" r:id="rId77">
            <p14:nvContentPartPr>
              <p14:cNvPr id="1048959" name=""/>
              <p14:cNvContentPartPr/>
              <p14:nvPr/>
            </p14:nvContentPartPr>
            <p14:xfrm>
              <a:off x="7598556" y="2609681"/>
              <a:ext cx="158081" cy="256943"/>
            </p14:xfrm>
          </p:contentPart>
        </mc:Choice>
        <mc:Fallback>
          <p:sp>
            <p:nvSpPr>
              <p:cNvPr id="1048959" name=""/>
              <p:cNvSpPr/>
              <p:nvPr/>
            </p:nvSpPr>
            <p:spPr>
              <a:xfrm>
                <a:off x="7598556" y="2609681"/>
                <a:ext cx="158081" cy="256943"/>
              </a:xfrm>
            </p:spPr>
          </p:sp>
        </mc:Fallback>
      </mc:AlternateContent>
      <mc:AlternateContent xmlns:mc="http://schemas.openxmlformats.org/markup-compatibility/2006">
        <mc:Choice xmlns:p14="http://schemas.microsoft.com/office/powerpoint/2010/main" Requires="p14">
          <p:contentPart p14:bwMode="auto" r:id="rId78">
            <p14:nvContentPartPr>
              <p14:cNvPr id="1048960" name=""/>
              <p14:cNvContentPartPr/>
              <p14:nvPr/>
            </p14:nvContentPartPr>
            <p14:xfrm>
              <a:off x="7963024" y="2773127"/>
              <a:ext cx="124734" cy="121591"/>
            </p14:xfrm>
          </p:contentPart>
        </mc:Choice>
        <mc:Fallback>
          <p:sp>
            <p:nvSpPr>
              <p:cNvPr id="1048960" name=""/>
              <p:cNvSpPr/>
              <p:nvPr/>
            </p:nvSpPr>
            <p:spPr>
              <a:xfrm>
                <a:off x="7963024" y="2773127"/>
                <a:ext cx="124734" cy="121591"/>
              </a:xfrm>
            </p:spPr>
          </p:sp>
        </mc:Fallback>
      </mc:AlternateContent>
      <mc:AlternateContent xmlns:mc="http://schemas.openxmlformats.org/markup-compatibility/2006">
        <mc:Choice xmlns:p14="http://schemas.microsoft.com/office/powerpoint/2010/main" Requires="p14">
          <p:contentPart p14:bwMode="auto" r:id="rId79">
            <p14:nvContentPartPr>
              <p14:cNvPr id="1048961" name=""/>
              <p14:cNvContentPartPr/>
              <p14:nvPr/>
            </p14:nvContentPartPr>
            <p14:xfrm>
              <a:off x="7926113" y="2680489"/>
              <a:ext cx="125601" cy="78742"/>
            </p14:xfrm>
          </p:contentPart>
        </mc:Choice>
        <mc:Fallback>
          <p:sp>
            <p:nvSpPr>
              <p:cNvPr id="1048961" name=""/>
              <p:cNvSpPr/>
              <p:nvPr/>
            </p:nvSpPr>
            <p:spPr>
              <a:xfrm>
                <a:off x="7926113" y="2680489"/>
                <a:ext cx="125601" cy="78742"/>
              </a:xfrm>
            </p:spPr>
          </p:sp>
        </mc:Fallback>
      </mc:AlternateContent>
      <mc:AlternateContent xmlns:mc="http://schemas.openxmlformats.org/markup-compatibility/2006">
        <mc:Choice xmlns:p14="http://schemas.microsoft.com/office/powerpoint/2010/main" Requires="p14">
          <p:contentPart p14:bwMode="auto" r:id="rId80">
            <p14:nvContentPartPr>
              <p14:cNvPr id="1048962" name=""/>
              <p14:cNvContentPartPr/>
              <p14:nvPr/>
            </p14:nvContentPartPr>
            <p14:xfrm>
              <a:off x="8152759" y="2768844"/>
              <a:ext cx="170529" cy="140433"/>
            </p14:xfrm>
          </p:contentPart>
        </mc:Choice>
        <mc:Fallback>
          <p:sp>
            <p:nvSpPr>
              <p:cNvPr id="1048962" name=""/>
              <p:cNvSpPr/>
              <p:nvPr/>
            </p:nvSpPr>
            <p:spPr>
              <a:xfrm>
                <a:off x="8152759" y="2768844"/>
                <a:ext cx="170529" cy="140433"/>
              </a:xfrm>
            </p:spPr>
          </p:sp>
        </mc:Fallback>
      </mc:AlternateContent>
      <mc:AlternateContent xmlns:mc="http://schemas.openxmlformats.org/markup-compatibility/2006">
        <mc:Choice xmlns:p14="http://schemas.microsoft.com/office/powerpoint/2010/main" Requires="p14">
          <p:contentPart p14:bwMode="auto" r:id="rId81">
            <p14:nvContentPartPr>
              <p14:cNvPr id="1048963" name=""/>
              <p14:cNvContentPartPr/>
              <p14:nvPr/>
            </p14:nvContentPartPr>
            <p14:xfrm>
              <a:off x="8328666" y="2616915"/>
              <a:ext cx="711342" cy="324982"/>
            </p14:xfrm>
          </p:contentPart>
        </mc:Choice>
        <mc:Fallback>
          <p:sp>
            <p:nvSpPr>
              <p:cNvPr id="1048963" name=""/>
              <p:cNvSpPr/>
              <p:nvPr/>
            </p:nvSpPr>
            <p:spPr>
              <a:xfrm>
                <a:off x="8328666" y="2616915"/>
                <a:ext cx="711342" cy="324982"/>
              </a:xfrm>
            </p:spPr>
          </p:sp>
        </mc:Fallback>
      </mc:AlternateContent>
      <mc:AlternateContent xmlns:mc="http://schemas.openxmlformats.org/markup-compatibility/2006">
        <mc:Choice xmlns:p14="http://schemas.microsoft.com/office/powerpoint/2010/main" Requires="p14">
          <p:contentPart p14:bwMode="auto" r:id="rId82">
            <p14:nvContentPartPr>
              <p14:cNvPr id="1048964" name=""/>
              <p14:cNvContentPartPr/>
              <p14:nvPr/>
            </p14:nvContentPartPr>
            <p14:xfrm>
              <a:off x="7891542" y="3277623"/>
              <a:ext cx="154928" cy="151189"/>
            </p14:xfrm>
          </p:contentPart>
        </mc:Choice>
        <mc:Fallback>
          <p:sp>
            <p:nvSpPr>
              <p:cNvPr id="1048964" name=""/>
              <p:cNvSpPr/>
              <p:nvPr/>
            </p:nvSpPr>
            <p:spPr>
              <a:xfrm>
                <a:off x="7891542" y="3277623"/>
                <a:ext cx="154928" cy="151189"/>
              </a:xfrm>
            </p:spPr>
          </p:sp>
        </mc:Fallback>
      </mc:AlternateContent>
      <mc:AlternateContent xmlns:mc="http://schemas.openxmlformats.org/markup-compatibility/2006">
        <mc:Choice xmlns:p14="http://schemas.microsoft.com/office/powerpoint/2010/main" Requires="p14">
          <p:contentPart p14:bwMode="auto" r:id="rId83">
            <p14:nvContentPartPr>
              <p14:cNvPr id="1048965" name=""/>
              <p14:cNvContentPartPr/>
              <p14:nvPr/>
            </p14:nvContentPartPr>
            <p14:xfrm>
              <a:off x="9342002" y="2642046"/>
              <a:ext cx="272178" cy="296344"/>
            </p14:xfrm>
          </p:contentPart>
        </mc:Choice>
        <mc:Fallback>
          <p:sp>
            <p:nvSpPr>
              <p:cNvPr id="1048965" name=""/>
              <p:cNvSpPr/>
              <p:nvPr/>
            </p:nvSpPr>
            <p:spPr>
              <a:xfrm>
                <a:off x="9342002" y="2642046"/>
                <a:ext cx="272178" cy="296344"/>
              </a:xfrm>
            </p:spPr>
          </p:sp>
        </mc:Fallback>
      </mc:AlternateContent>
      <mc:AlternateContent xmlns:mc="http://schemas.openxmlformats.org/markup-compatibility/2006">
        <mc:Choice xmlns:p14="http://schemas.microsoft.com/office/powerpoint/2010/main" Requires="p14">
          <p:contentPart p14:bwMode="auto" r:id="rId84">
            <p14:nvContentPartPr>
              <p14:cNvPr id="1048966" name=""/>
              <p14:cNvContentPartPr/>
              <p14:nvPr/>
            </p14:nvContentPartPr>
            <p14:xfrm>
              <a:off x="9616156" y="2827920"/>
              <a:ext cx="652179" cy="180689"/>
            </p14:xfrm>
          </p:contentPart>
        </mc:Choice>
        <mc:Fallback>
          <p:sp>
            <p:nvSpPr>
              <p:cNvPr id="1048966" name=""/>
              <p:cNvSpPr/>
              <p:nvPr/>
            </p:nvSpPr>
            <p:spPr>
              <a:xfrm>
                <a:off x="9616156" y="2827920"/>
                <a:ext cx="652179" cy="180689"/>
              </a:xfrm>
            </p:spPr>
          </p:sp>
        </mc:Fallback>
      </mc:AlternateContent>
      <mc:AlternateContent xmlns:mc="http://schemas.openxmlformats.org/markup-compatibility/2006">
        <mc:Choice xmlns:p14="http://schemas.microsoft.com/office/powerpoint/2010/main" Requires="p14">
          <p:contentPart p14:bwMode="auto" r:id="rId85">
            <p14:nvContentPartPr>
              <p14:cNvPr id="1048967" name=""/>
              <p14:cNvContentPartPr/>
              <p14:nvPr/>
            </p14:nvContentPartPr>
            <p14:xfrm>
              <a:off x="10404929" y="2577486"/>
              <a:ext cx="239980" cy="394886"/>
            </p14:xfrm>
          </p:contentPart>
        </mc:Choice>
        <mc:Fallback>
          <p:sp>
            <p:nvSpPr>
              <p:cNvPr id="1048967" name=""/>
              <p:cNvSpPr/>
              <p:nvPr/>
            </p:nvSpPr>
            <p:spPr>
              <a:xfrm>
                <a:off x="10404929" y="2577486"/>
                <a:ext cx="239980" cy="394886"/>
              </a:xfrm>
            </p:spPr>
          </p:sp>
        </mc:Fallback>
      </mc:AlternateContent>
      <mc:AlternateContent xmlns:mc="http://schemas.openxmlformats.org/markup-compatibility/2006">
        <mc:Choice xmlns:p14="http://schemas.microsoft.com/office/powerpoint/2010/main" Requires="p14">
          <p:contentPart p14:bwMode="auto" r:id="rId86">
            <p14:nvContentPartPr>
              <p14:cNvPr id="1048968" name=""/>
              <p14:cNvContentPartPr/>
              <p14:nvPr/>
            </p14:nvContentPartPr>
            <p14:xfrm>
              <a:off x="10740095" y="2626381"/>
              <a:ext cx="15864" cy="339388"/>
            </p14:xfrm>
          </p:contentPart>
        </mc:Choice>
        <mc:Fallback>
          <p:sp>
            <p:nvSpPr>
              <p:cNvPr id="1048968" name=""/>
              <p:cNvSpPr/>
              <p:nvPr/>
            </p:nvSpPr>
            <p:spPr>
              <a:xfrm>
                <a:off x="10740095" y="2626381"/>
                <a:ext cx="15864" cy="339388"/>
              </a:xfrm>
            </p:spPr>
          </p:sp>
        </mc:Fallback>
      </mc:AlternateContent>
      <mc:AlternateContent xmlns:mc="http://schemas.openxmlformats.org/markup-compatibility/2006">
        <mc:Choice xmlns:p14="http://schemas.microsoft.com/office/powerpoint/2010/main" Requires="p14">
          <p:contentPart p14:bwMode="auto" r:id="rId87">
            <p14:nvContentPartPr>
              <p14:cNvPr id="1048969" name=""/>
              <p14:cNvContentPartPr/>
              <p14:nvPr/>
            </p14:nvContentPartPr>
            <p14:xfrm>
              <a:off x="10716390" y="2758531"/>
              <a:ext cx="713146" cy="395759"/>
            </p14:xfrm>
          </p:contentPart>
        </mc:Choice>
        <mc:Fallback>
          <p:sp>
            <p:nvSpPr>
              <p:cNvPr id="1048969" name=""/>
              <p:cNvSpPr/>
              <p:nvPr/>
            </p:nvSpPr>
            <p:spPr>
              <a:xfrm>
                <a:off x="10716390" y="2758531"/>
                <a:ext cx="713146" cy="395759"/>
              </a:xfrm>
            </p:spPr>
          </p:sp>
        </mc:Fallback>
      </mc:AlternateContent>
      <mc:AlternateContent xmlns:mc="http://schemas.openxmlformats.org/markup-compatibility/2006">
        <mc:Choice xmlns:p14="http://schemas.microsoft.com/office/powerpoint/2010/main" Requires="p14">
          <p:contentPart p14:bwMode="auto" r:id="rId88">
            <p14:nvContentPartPr>
              <p14:cNvPr id="1048970" name=""/>
              <p14:cNvContentPartPr/>
              <p14:nvPr/>
            </p14:nvContentPartPr>
            <p14:xfrm>
              <a:off x="8021596" y="3269468"/>
              <a:ext cx="129799" cy="160494"/>
            </p14:xfrm>
          </p:contentPart>
        </mc:Choice>
        <mc:Fallback>
          <p:sp>
            <p:nvSpPr>
              <p:cNvPr id="1048970" name=""/>
              <p:cNvSpPr/>
              <p:nvPr/>
            </p:nvSpPr>
            <p:spPr>
              <a:xfrm>
                <a:off x="8021596" y="3269468"/>
                <a:ext cx="129799" cy="160494"/>
              </a:xfrm>
            </p:spPr>
          </p:sp>
        </mc:Fallback>
      </mc:AlternateContent>
      <mc:AlternateContent xmlns:mc="http://schemas.openxmlformats.org/markup-compatibility/2006">
        <mc:Choice xmlns:p14="http://schemas.microsoft.com/office/powerpoint/2010/main" Requires="p14">
          <p:contentPart p14:bwMode="auto" r:id="rId89">
            <p14:nvContentPartPr>
              <p14:cNvPr id="1048971" name=""/>
              <p14:cNvContentPartPr/>
              <p14:nvPr/>
            </p14:nvContentPartPr>
            <p14:xfrm>
              <a:off x="8275855" y="3421862"/>
              <a:ext cx="37958" cy="126114"/>
            </p14:xfrm>
          </p:contentPart>
        </mc:Choice>
        <mc:Fallback>
          <p:sp>
            <p:nvSpPr>
              <p:cNvPr id="1048971" name=""/>
              <p:cNvSpPr/>
              <p:nvPr/>
            </p:nvSpPr>
            <p:spPr>
              <a:xfrm>
                <a:off x="8275855" y="3421862"/>
                <a:ext cx="37958" cy="126114"/>
              </a:xfrm>
            </p:spPr>
          </p:sp>
        </mc:Fallback>
      </mc:AlternateContent>
      <mc:AlternateContent xmlns:mc="http://schemas.openxmlformats.org/markup-compatibility/2006">
        <mc:Choice xmlns:p14="http://schemas.microsoft.com/office/powerpoint/2010/main" Requires="p14">
          <p:contentPart p14:bwMode="auto" r:id="rId90">
            <p14:nvContentPartPr>
              <p14:cNvPr id="1048972" name=""/>
              <p14:cNvContentPartPr/>
              <p14:nvPr/>
            </p14:nvContentPartPr>
            <p14:xfrm>
              <a:off x="8470896" y="3327298"/>
              <a:ext cx="151403" cy="268260"/>
            </p14:xfrm>
          </p:contentPart>
        </mc:Choice>
        <mc:Fallback>
          <p:sp>
            <p:nvSpPr>
              <p:cNvPr id="1048972" name=""/>
              <p:cNvSpPr/>
              <p:nvPr/>
            </p:nvSpPr>
            <p:spPr>
              <a:xfrm>
                <a:off x="8470896" y="3327298"/>
                <a:ext cx="151403" cy="268260"/>
              </a:xfrm>
            </p:spPr>
          </p:sp>
        </mc:Fallback>
      </mc:AlternateContent>
      <mc:AlternateContent xmlns:mc="http://schemas.openxmlformats.org/markup-compatibility/2006">
        <mc:Choice xmlns:p14="http://schemas.microsoft.com/office/powerpoint/2010/main" Requires="p14">
          <p:contentPart p14:bwMode="auto" r:id="rId91">
            <p14:nvContentPartPr>
              <p14:cNvPr id="1048973" name=""/>
              <p14:cNvContentPartPr/>
              <p14:nvPr/>
            </p14:nvContentPartPr>
            <p14:xfrm>
              <a:off x="8828305" y="3276336"/>
              <a:ext cx="278714" cy="214583"/>
            </p14:xfrm>
          </p:contentPart>
        </mc:Choice>
        <mc:Fallback>
          <p:sp>
            <p:nvSpPr>
              <p:cNvPr id="1048973" name=""/>
              <p:cNvSpPr/>
              <p:nvPr/>
            </p:nvSpPr>
            <p:spPr>
              <a:xfrm>
                <a:off x="8828305" y="3276336"/>
                <a:ext cx="278714" cy="214583"/>
              </a:xfrm>
            </p:spPr>
          </p:sp>
        </mc:Fallback>
      </mc:AlternateContent>
      <mc:AlternateContent xmlns:mc="http://schemas.openxmlformats.org/markup-compatibility/2006">
        <mc:Choice xmlns:p14="http://schemas.microsoft.com/office/powerpoint/2010/main" Requires="p14">
          <p:contentPart p14:bwMode="auto" r:id="rId92">
            <p14:nvContentPartPr>
              <p14:cNvPr id="1048974" name=""/>
              <p14:cNvContentPartPr/>
              <p14:nvPr/>
            </p14:nvContentPartPr>
            <p14:xfrm>
              <a:off x="9228955" y="3365260"/>
              <a:ext cx="173165" cy="325244"/>
            </p14:xfrm>
          </p:contentPart>
        </mc:Choice>
        <mc:Fallback>
          <p:sp>
            <p:nvSpPr>
              <p:cNvPr id="1048974" name=""/>
              <p:cNvSpPr/>
              <p:nvPr/>
            </p:nvSpPr>
            <p:spPr>
              <a:xfrm>
                <a:off x="9228955" y="3365260"/>
                <a:ext cx="173165" cy="325244"/>
              </a:xfrm>
            </p:spPr>
          </p:sp>
        </mc:Fallback>
      </mc:AlternateContent>
      <mc:AlternateContent xmlns:mc="http://schemas.openxmlformats.org/markup-compatibility/2006">
        <mc:Choice xmlns:p14="http://schemas.microsoft.com/office/powerpoint/2010/main" Requires="p14">
          <p:contentPart p14:bwMode="auto" r:id="rId93">
            <p14:nvContentPartPr>
              <p14:cNvPr id="1048975" name=""/>
              <p14:cNvContentPartPr/>
              <p14:nvPr/>
            </p14:nvContentPartPr>
            <p14:xfrm>
              <a:off x="9622545" y="3363890"/>
              <a:ext cx="308270" cy="152023"/>
            </p14:xfrm>
          </p:contentPart>
        </mc:Choice>
        <mc:Fallback>
          <p:sp>
            <p:nvSpPr>
              <p:cNvPr id="1048975" name=""/>
              <p:cNvSpPr/>
              <p:nvPr/>
            </p:nvSpPr>
            <p:spPr>
              <a:xfrm>
                <a:off x="9622545" y="3363890"/>
                <a:ext cx="308270" cy="152023"/>
              </a:xfrm>
            </p:spPr>
          </p:sp>
        </mc:Fallback>
      </mc:AlternateContent>
      <mc:AlternateContent xmlns:mc="http://schemas.openxmlformats.org/markup-compatibility/2006">
        <mc:Choice xmlns:p14="http://schemas.microsoft.com/office/powerpoint/2010/main" Requires="p14">
          <p:contentPart p14:bwMode="auto" r:id="rId94">
            <p14:nvContentPartPr>
              <p14:cNvPr id="1048976" name=""/>
              <p14:cNvContentPartPr/>
              <p14:nvPr/>
            </p14:nvContentPartPr>
            <p14:xfrm>
              <a:off x="9706118" y="3247626"/>
              <a:ext cx="16148" cy="105625"/>
            </p14:xfrm>
          </p:contentPart>
        </mc:Choice>
        <mc:Fallback>
          <p:sp>
            <p:nvSpPr>
              <p:cNvPr id="1048976" name=""/>
              <p:cNvSpPr/>
              <p:nvPr/>
            </p:nvSpPr>
            <p:spPr>
              <a:xfrm>
                <a:off x="9706118" y="3247626"/>
                <a:ext cx="16148" cy="105625"/>
              </a:xfrm>
            </p:spPr>
          </p:sp>
        </mc:Fallback>
      </mc:AlternateContent>
      <mc:AlternateContent xmlns:mc="http://schemas.openxmlformats.org/markup-compatibility/2006">
        <mc:Choice xmlns:p14="http://schemas.microsoft.com/office/powerpoint/2010/main" Requires="p14">
          <p:contentPart p14:bwMode="auto" r:id="rId95">
            <p14:nvContentPartPr>
              <p14:cNvPr id="1048977" name=""/>
              <p14:cNvContentPartPr/>
              <p14:nvPr/>
            </p14:nvContentPartPr>
            <p14:xfrm>
              <a:off x="9999140" y="3189559"/>
              <a:ext cx="615708" cy="371481"/>
            </p14:xfrm>
          </p:contentPart>
        </mc:Choice>
        <mc:Fallback>
          <p:sp>
            <p:nvSpPr>
              <p:cNvPr id="1048977" name=""/>
              <p:cNvSpPr/>
              <p:nvPr/>
            </p:nvSpPr>
            <p:spPr>
              <a:xfrm>
                <a:off x="9999140" y="3189559"/>
                <a:ext cx="615708" cy="371481"/>
              </a:xfrm>
            </p:spPr>
          </p:sp>
        </mc:Fallback>
      </mc:AlternateContent>
      <mc:AlternateContent xmlns:mc="http://schemas.openxmlformats.org/markup-compatibility/2006">
        <mc:Choice xmlns:p14="http://schemas.microsoft.com/office/powerpoint/2010/main" Requires="p14">
          <p:contentPart p14:bwMode="auto" r:id="rId96">
            <p14:nvContentPartPr>
              <p14:cNvPr id="1048978" name=""/>
              <p14:cNvContentPartPr/>
              <p14:nvPr/>
            </p14:nvContentPartPr>
            <p14:xfrm>
              <a:off x="10767375" y="3317080"/>
              <a:ext cx="320984" cy="252823"/>
            </p14:xfrm>
          </p:contentPart>
        </mc:Choice>
        <mc:Fallback>
          <p:sp>
            <p:nvSpPr>
              <p:cNvPr id="1048978" name=""/>
              <p:cNvSpPr/>
              <p:nvPr/>
            </p:nvSpPr>
            <p:spPr>
              <a:xfrm>
                <a:off x="10767375" y="3317080"/>
                <a:ext cx="320984" cy="252823"/>
              </a:xfrm>
            </p:spPr>
          </p:sp>
        </mc:Fallback>
      </mc:AlternateContent>
      <mc:AlternateContent xmlns:mc="http://schemas.openxmlformats.org/markup-compatibility/2006">
        <mc:Choice xmlns:p14="http://schemas.microsoft.com/office/powerpoint/2010/main" Requires="p14">
          <p:contentPart p14:bwMode="auto" r:id="rId97">
            <p14:nvContentPartPr>
              <p14:cNvPr id="1048979" name=""/>
              <p14:cNvContentPartPr/>
              <p14:nvPr/>
            </p14:nvContentPartPr>
            <p14:xfrm>
              <a:off x="11082209" y="3483580"/>
              <a:ext cx="637800" cy="257654"/>
            </p14:xfrm>
          </p:contentPart>
        </mc:Choice>
        <mc:Fallback>
          <p:sp>
            <p:nvSpPr>
              <p:cNvPr id="1048979" name=""/>
              <p:cNvSpPr/>
              <p:nvPr/>
            </p:nvSpPr>
            <p:spPr>
              <a:xfrm>
                <a:off x="11082209" y="3483580"/>
                <a:ext cx="637800" cy="257654"/>
              </a:xfrm>
            </p:spPr>
          </p:sp>
        </mc:Fallback>
      </mc:AlternateContent>
      <mc:AlternateContent xmlns:mc="http://schemas.openxmlformats.org/markup-compatibility/2006">
        <mc:Choice xmlns:p14="http://schemas.microsoft.com/office/powerpoint/2010/main" Requires="p14">
          <p:contentPart p14:bwMode="auto" r:id="rId98">
            <p14:nvContentPartPr>
              <p14:cNvPr id="1048980" name=""/>
              <p14:cNvContentPartPr/>
              <p14:nvPr/>
            </p14:nvContentPartPr>
            <p14:xfrm>
              <a:off x="9794825" y="3697116"/>
              <a:ext cx="238221" cy="392679"/>
            </p14:xfrm>
          </p:contentPart>
        </mc:Choice>
        <mc:Fallback>
          <p:sp>
            <p:nvSpPr>
              <p:cNvPr id="1048980" name=""/>
              <p:cNvSpPr/>
              <p:nvPr/>
            </p:nvSpPr>
            <p:spPr>
              <a:xfrm>
                <a:off x="9794825" y="3697116"/>
                <a:ext cx="238221" cy="392679"/>
              </a:xfrm>
            </p:spPr>
          </p:sp>
        </mc:Fallback>
      </mc:AlternateContent>
      <mc:AlternateContent xmlns:mc="http://schemas.openxmlformats.org/markup-compatibility/2006">
        <mc:Choice xmlns:p14="http://schemas.microsoft.com/office/powerpoint/2010/main" Requires="p14">
          <p:contentPart p14:bwMode="auto" r:id="rId99">
            <p14:nvContentPartPr>
              <p14:cNvPr id="1048981" name=""/>
              <p14:cNvContentPartPr/>
              <p14:nvPr/>
            </p14:nvContentPartPr>
            <p14:xfrm>
              <a:off x="10154698" y="3726156"/>
              <a:ext cx="14936" cy="382508"/>
            </p14:xfrm>
          </p:contentPart>
        </mc:Choice>
        <mc:Fallback>
          <p:sp>
            <p:nvSpPr>
              <p:cNvPr id="1048981" name=""/>
              <p:cNvSpPr/>
              <p:nvPr/>
            </p:nvSpPr>
            <p:spPr>
              <a:xfrm>
                <a:off x="10154698" y="3726156"/>
                <a:ext cx="14936" cy="382508"/>
              </a:xfrm>
            </p:spPr>
          </p:sp>
        </mc:Fallback>
      </mc:AlternateContent>
      <mc:AlternateContent xmlns:mc="http://schemas.openxmlformats.org/markup-compatibility/2006">
        <mc:Choice xmlns:p14="http://schemas.microsoft.com/office/powerpoint/2010/main" Requires="p14">
          <p:contentPart p14:bwMode="auto" r:id="rId100">
            <p14:nvContentPartPr>
              <p14:cNvPr id="1048982" name=""/>
              <p14:cNvContentPartPr/>
              <p14:nvPr/>
            </p14:nvContentPartPr>
            <p14:xfrm>
              <a:off x="10101737" y="3914211"/>
              <a:ext cx="812859" cy="332001"/>
            </p14:xfrm>
          </p:contentPart>
        </mc:Choice>
        <mc:Fallback>
          <p:sp>
            <p:nvSpPr>
              <p:cNvPr id="1048982" name=""/>
              <p:cNvSpPr/>
              <p:nvPr/>
            </p:nvSpPr>
            <p:spPr>
              <a:xfrm>
                <a:off x="10101737" y="3914211"/>
                <a:ext cx="812859" cy="332001"/>
              </a:xfrm>
            </p:spPr>
          </p:sp>
        </mc:Fallback>
      </mc:AlternateContent>
      <mc:AlternateContent xmlns:mc="http://schemas.openxmlformats.org/markup-compatibility/2006">
        <mc:Choice xmlns:p14="http://schemas.microsoft.com/office/powerpoint/2010/main" Requires="p14">
          <p:contentPart p14:bwMode="auto" r:id="rId101">
            <p14:nvContentPartPr>
              <p14:cNvPr id="1048983" name=""/>
              <p14:cNvContentPartPr/>
              <p14:nvPr/>
            </p14:nvContentPartPr>
            <p14:xfrm>
              <a:off x="10976624" y="4066190"/>
              <a:ext cx="47314" cy="60912"/>
            </p14:xfrm>
          </p:contentPart>
        </mc:Choice>
        <mc:Fallback>
          <p:sp>
            <p:nvSpPr>
              <p:cNvPr id="1048983" name=""/>
              <p:cNvSpPr/>
              <p:nvPr/>
            </p:nvSpPr>
            <p:spPr>
              <a:xfrm>
                <a:off x="10976624" y="4066190"/>
                <a:ext cx="47314" cy="60912"/>
              </a:xfrm>
            </p:spPr>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9043" name="Titre 1"/>
          <p:cNvSpPr>
            <a:spLocks noGrp="1"/>
          </p:cNvSpPr>
          <p:nvPr>
            <p:ph type="title"/>
          </p:nvPr>
        </p:nvSpPr>
        <p:spPr>
          <a:xfrm>
            <a:off x="750065" y="88135"/>
            <a:ext cx="6201578" cy="809339"/>
          </a:xfrm>
          <a:solidFill>
            <a:schemeClr val="accent5">
              <a:lumMod val="20000"/>
              <a:lumOff val="80000"/>
            </a:schemeClr>
          </a:solidFill>
        </p:spPr>
        <p:txBody>
          <a:bodyPr>
            <a:normAutofit fontScale="90000"/>
          </a:bodyPr>
          <a:p>
            <a:r>
              <a:rPr b="1" dirty="0" lang="fr-MA" u="sng"/>
              <a:t>Coordonnées cylindriques</a:t>
            </a:r>
            <a:endParaRPr b="1" dirty="0" lang="en-US" u="sng"/>
          </a:p>
        </p:txBody>
      </p:sp>
      <p:sp>
        <p:nvSpPr>
          <p:cNvPr id="1049044" name="ZoneTexte 3"/>
          <p:cNvSpPr txBox="1">
            <a:spLocks noChangeAspect="1" noMove="1" noResize="1" noRot="1" noAdjustHandles="1" noEditPoints="1" noChangeArrowheads="1" noChangeShapeType="1" noTextEdit="1"/>
          </p:cNvSpPr>
          <p:nvPr/>
        </p:nvSpPr>
        <p:spPr>
          <a:xfrm>
            <a:off x="141669" y="1004549"/>
            <a:ext cx="11848562" cy="1938992"/>
          </a:xfrm>
          <a:prstGeom prst="rect"/>
          <a:blipFill rotWithShape="0">
            <a:blip xmlns:r="http://schemas.openxmlformats.org/officeDocument/2006/relationships" r:embed="rId1"/>
            <a:stretch>
              <a:fillRect l="-463" t="-1887" b="-4717"/>
            </a:stretch>
          </a:blipFill>
        </p:spPr>
        <p:txBody>
          <a:bodyPr/>
          <a:p>
            <a:r>
              <a:rPr lang="en-US">
                <a:noFill/>
              </a:rPr>
              <a:t> </a:t>
            </a:r>
          </a:p>
        </p:txBody>
      </p:sp>
      <p:grpSp>
        <p:nvGrpSpPr>
          <p:cNvPr id="79" name="Groupe 44"/>
          <p:cNvGrpSpPr/>
          <p:nvPr/>
        </p:nvGrpSpPr>
        <p:grpSpPr>
          <a:xfrm>
            <a:off x="948735" y="3121489"/>
            <a:ext cx="4787890" cy="3299509"/>
            <a:chOff x="3357085" y="3379069"/>
            <a:chExt cx="4787890" cy="3299509"/>
          </a:xfrm>
        </p:grpSpPr>
        <p:sp>
          <p:nvSpPr>
            <p:cNvPr id="1049045" name="ZoneTexte 5"/>
            <p:cNvSpPr txBox="1"/>
            <p:nvPr/>
          </p:nvSpPr>
          <p:spPr>
            <a:xfrm>
              <a:off x="3919833" y="5729058"/>
              <a:ext cx="349776" cy="523220"/>
            </a:xfrm>
            <a:prstGeom prst="rect"/>
            <a:solidFill>
              <a:schemeClr val="bg1"/>
            </a:solidFill>
          </p:spPr>
          <p:txBody>
            <a:bodyPr rtlCol="0" wrap="none">
              <a:spAutoFit/>
            </a:bodyPr>
            <a:p>
              <a:r>
                <a:rPr b="1" dirty="0" sz="2800" lang="fr-MA">
                  <a:solidFill>
                    <a:srgbClr val="FFC000"/>
                  </a:solidFill>
                </a:rPr>
                <a:t>x</a:t>
              </a:r>
              <a:endParaRPr b="1" dirty="0" sz="2800" lang="en-US">
                <a:solidFill>
                  <a:srgbClr val="FFC000"/>
                </a:solidFill>
              </a:endParaRPr>
            </a:p>
          </p:txBody>
        </p:sp>
        <p:sp>
          <p:nvSpPr>
            <p:cNvPr id="1049046" name="Triangle isocèle 43"/>
            <p:cNvSpPr/>
            <p:nvPr/>
          </p:nvSpPr>
          <p:spPr>
            <a:xfrm rot="21433810">
              <a:off x="3741840" y="5775512"/>
              <a:ext cx="2038933" cy="632968"/>
            </a:xfrm>
            <a:prstGeom prst="triangle">
              <a:avLst>
                <a:gd name="adj" fmla="val 6261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49" name="Connecteur droit avec flèche 6"/>
            <p:cNvCxnSpPr>
              <a:cxnSpLocks/>
            </p:cNvCxnSpPr>
            <p:nvPr/>
          </p:nvCxnSpPr>
          <p:spPr>
            <a:xfrm>
              <a:off x="4997003" y="5729699"/>
              <a:ext cx="2897747"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50" name="Connecteur droit avec flèche 7"/>
            <p:cNvCxnSpPr>
              <a:cxnSpLocks/>
            </p:cNvCxnSpPr>
            <p:nvPr/>
          </p:nvCxnSpPr>
          <p:spPr>
            <a:xfrm flipV="1">
              <a:off x="4997003" y="3538588"/>
              <a:ext cx="12878" cy="2188965"/>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51" name="Connecteur droit avec flèche 8"/>
            <p:cNvCxnSpPr>
              <a:cxnSpLocks/>
            </p:cNvCxnSpPr>
            <p:nvPr/>
          </p:nvCxnSpPr>
          <p:spPr>
            <a:xfrm flipH="1">
              <a:off x="3709116" y="5725405"/>
              <a:ext cx="1300765" cy="71263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047" name="ZoneTexte 9"/>
            <p:cNvSpPr txBox="1"/>
            <p:nvPr/>
          </p:nvSpPr>
          <p:spPr>
            <a:xfrm>
              <a:off x="4649428" y="5404156"/>
              <a:ext cx="393056" cy="461665"/>
            </a:xfrm>
            <a:prstGeom prst="rect"/>
            <a:noFill/>
          </p:spPr>
          <p:txBody>
            <a:bodyPr rtlCol="0" wrap="none">
              <a:spAutoFit/>
            </a:bodyPr>
            <a:p>
              <a:r>
                <a:rPr b="1" dirty="0" sz="2400" lang="fr-MA"/>
                <a:t>O</a:t>
              </a:r>
              <a:endParaRPr b="1" dirty="0" sz="2400" lang="en-US"/>
            </a:p>
          </p:txBody>
        </p:sp>
        <p:sp>
          <p:nvSpPr>
            <p:cNvPr id="1049048" name="ZoneTexte 10"/>
            <p:cNvSpPr txBox="1"/>
            <p:nvPr/>
          </p:nvSpPr>
          <p:spPr>
            <a:xfrm>
              <a:off x="3464418" y="6309246"/>
              <a:ext cx="284052" cy="369332"/>
            </a:xfrm>
            <a:prstGeom prst="rect"/>
            <a:noFill/>
          </p:spPr>
          <p:txBody>
            <a:bodyPr rtlCol="0" wrap="none">
              <a:spAutoFit/>
            </a:bodyPr>
            <a:p>
              <a:r>
                <a:rPr dirty="0" lang="fr-MA"/>
                <a:t>x</a:t>
              </a:r>
              <a:endParaRPr dirty="0" lang="en-US"/>
            </a:p>
          </p:txBody>
        </p:sp>
        <p:sp>
          <p:nvSpPr>
            <p:cNvPr id="1049049" name="ZoneTexte 11"/>
            <p:cNvSpPr txBox="1"/>
            <p:nvPr/>
          </p:nvSpPr>
          <p:spPr>
            <a:xfrm>
              <a:off x="7856113" y="5536519"/>
              <a:ext cx="288862" cy="369332"/>
            </a:xfrm>
            <a:prstGeom prst="rect"/>
            <a:noFill/>
          </p:spPr>
          <p:txBody>
            <a:bodyPr rtlCol="0" wrap="none">
              <a:spAutoFit/>
            </a:bodyPr>
            <a:p>
              <a:r>
                <a:rPr dirty="0" lang="fr-MA"/>
                <a:t>y</a:t>
              </a:r>
              <a:endParaRPr dirty="0" lang="en-US"/>
            </a:p>
          </p:txBody>
        </p:sp>
        <p:sp>
          <p:nvSpPr>
            <p:cNvPr id="1049050" name="ZoneTexte 12"/>
            <p:cNvSpPr txBox="1"/>
            <p:nvPr/>
          </p:nvSpPr>
          <p:spPr>
            <a:xfrm>
              <a:off x="4778302" y="3379069"/>
              <a:ext cx="276038" cy="369332"/>
            </a:xfrm>
            <a:prstGeom prst="rect"/>
            <a:noFill/>
          </p:spPr>
          <p:txBody>
            <a:bodyPr rtlCol="0" wrap="none">
              <a:spAutoFit/>
            </a:bodyPr>
            <a:p>
              <a:r>
                <a:rPr dirty="0" lang="fr-MA"/>
                <a:t>z</a:t>
              </a:r>
              <a:endParaRPr dirty="0" lang="en-US"/>
            </a:p>
          </p:txBody>
        </p:sp>
        <p:cxnSp>
          <p:nvCxnSpPr>
            <p:cNvPr id="3145752" name="Connecteur droit avec flèche 13"/>
            <p:cNvCxnSpPr>
              <a:cxnSpLocks/>
            </p:cNvCxnSpPr>
            <p:nvPr/>
          </p:nvCxnSpPr>
          <p:spPr>
            <a:xfrm flipV="1">
              <a:off x="4994900" y="4918330"/>
              <a:ext cx="2101" cy="802856"/>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753" name="Connecteur droit avec flèche 14"/>
            <p:cNvCxnSpPr>
              <a:cxnSpLocks/>
            </p:cNvCxnSpPr>
            <p:nvPr/>
          </p:nvCxnSpPr>
          <p:spPr>
            <a:xfrm flipV="1">
              <a:off x="4992798" y="5727553"/>
              <a:ext cx="665321" cy="2217"/>
            </a:xfrm>
            <a:prstGeom prst="straightConnector1"/>
            <a:ln>
              <a:tailEnd type="triangle"/>
            </a:ln>
          </p:spPr>
          <p:style>
            <a:lnRef idx="3">
              <a:schemeClr val="dk1"/>
            </a:lnRef>
            <a:fillRef idx="0">
              <a:schemeClr val="dk1"/>
            </a:fillRef>
            <a:effectRef idx="2">
              <a:schemeClr val="dk1"/>
            </a:effectRef>
            <a:fontRef idx="minor">
              <a:schemeClr val="tx1"/>
            </a:fontRef>
          </p:style>
        </p:cxnSp>
        <p:cxnSp>
          <p:nvCxnSpPr>
            <p:cNvPr id="3145754" name="Connecteur droit avec flèche 15"/>
            <p:cNvCxnSpPr>
              <a:cxnSpLocks/>
            </p:cNvCxnSpPr>
            <p:nvPr/>
          </p:nvCxnSpPr>
          <p:spPr>
            <a:xfrm flipH="1">
              <a:off x="4391784" y="5729771"/>
              <a:ext cx="624173" cy="351949"/>
            </a:xfrm>
            <a:prstGeom prst="straightConnector1"/>
            <a:ln>
              <a:tailEnd type="triangle"/>
            </a:ln>
          </p:spPr>
          <p:style>
            <a:lnRef idx="3">
              <a:schemeClr val="dk1"/>
            </a:lnRef>
            <a:fillRef idx="0">
              <a:schemeClr val="dk1"/>
            </a:fillRef>
            <a:effectRef idx="2">
              <a:schemeClr val="dk1"/>
            </a:effectRef>
            <a:fontRef idx="minor">
              <a:schemeClr val="tx1"/>
            </a:fontRef>
          </p:style>
        </p:cxnSp>
        <p:sp>
          <p:nvSpPr>
            <p:cNvPr id="1049051" name="ZoneTexte 16"/>
            <p:cNvSpPr txBox="1">
              <a:spLocks noChangeAspect="1" noMove="1" noResize="1" noRot="1" noAdjustHandles="1" noEditPoints="1" noChangeArrowheads="1" noChangeShapeType="1" noTextEdit="1"/>
            </p:cNvSpPr>
            <p:nvPr/>
          </p:nvSpPr>
          <p:spPr>
            <a:xfrm>
              <a:off x="4101092" y="5664141"/>
              <a:ext cx="458074" cy="369332"/>
            </a:xfrm>
            <a:prstGeom prst="rect"/>
            <a:blipFill rotWithShape="0">
              <a:blip xmlns:r="http://schemas.openxmlformats.org/officeDocument/2006/relationships" r:embed="rId2"/>
              <a:stretch>
                <a:fillRect t="-23333" r="-21333"/>
              </a:stretch>
            </a:blipFill>
          </p:spPr>
          <p:txBody>
            <a:bodyPr/>
            <a:p>
              <a:r>
                <a:rPr lang="en-US">
                  <a:noFill/>
                </a:rPr>
                <a:t> </a:t>
              </a:r>
            </a:p>
          </p:txBody>
        </p:sp>
        <p:sp>
          <p:nvSpPr>
            <p:cNvPr id="1049052" name="ZoneTexte 17"/>
            <p:cNvSpPr txBox="1">
              <a:spLocks noChangeAspect="1" noMove="1" noResize="1" noRot="1" noAdjustHandles="1" noEditPoints="1" noChangeArrowheads="1" noChangeShapeType="1" noTextEdit="1"/>
            </p:cNvSpPr>
            <p:nvPr/>
          </p:nvSpPr>
          <p:spPr>
            <a:xfrm>
              <a:off x="5464102" y="5340018"/>
              <a:ext cx="465705" cy="391261"/>
            </a:xfrm>
            <a:prstGeom prst="rect"/>
            <a:blipFill rotWithShape="0">
              <a:blip xmlns:r="http://schemas.openxmlformats.org/officeDocument/2006/relationships" r:embed="rId3"/>
              <a:stretch>
                <a:fillRect t="-20313" r="-20779" b="-3125"/>
              </a:stretch>
            </a:blipFill>
          </p:spPr>
          <p:txBody>
            <a:bodyPr/>
            <a:p>
              <a:r>
                <a:rPr lang="en-US">
                  <a:noFill/>
                </a:rPr>
                <a:t> </a:t>
              </a:r>
            </a:p>
          </p:txBody>
        </p:sp>
        <p:sp>
          <p:nvSpPr>
            <p:cNvPr id="1049053" name="ZoneTexte 18"/>
            <p:cNvSpPr txBox="1">
              <a:spLocks noChangeAspect="1" noMove="1" noResize="1" noRot="1" noAdjustHandles="1" noEditPoints="1" noChangeArrowheads="1" noChangeShapeType="1" noTextEdit="1"/>
            </p:cNvSpPr>
            <p:nvPr/>
          </p:nvSpPr>
          <p:spPr>
            <a:xfrm>
              <a:off x="4562588" y="4721842"/>
              <a:ext cx="447687" cy="369332"/>
            </a:xfrm>
            <a:prstGeom prst="rect"/>
            <a:blipFill rotWithShape="0">
              <a:blip xmlns:r="http://schemas.openxmlformats.org/officeDocument/2006/relationships" r:embed="rId4"/>
              <a:stretch>
                <a:fillRect t="-22951" r="-21622"/>
              </a:stretch>
            </a:blipFill>
          </p:spPr>
          <p:txBody>
            <a:bodyPr/>
            <a:p>
              <a:r>
                <a:rPr lang="en-US">
                  <a:noFill/>
                </a:rPr>
                <a:t> </a:t>
              </a:r>
            </a:p>
          </p:txBody>
        </p:sp>
        <p:cxnSp>
          <p:nvCxnSpPr>
            <p:cNvPr id="3145755" name="Connecteur droit 19"/>
            <p:cNvCxnSpPr>
              <a:cxnSpLocks/>
            </p:cNvCxnSpPr>
            <p:nvPr/>
          </p:nvCxnSpPr>
          <p:spPr>
            <a:xfrm flipV="1">
              <a:off x="4997397" y="4563157"/>
              <a:ext cx="808492" cy="1157870"/>
            </a:xfrm>
            <a:prstGeom prst="line"/>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756" name="Connecteur droit 20"/>
            <p:cNvCxnSpPr>
              <a:cxnSpLocks/>
            </p:cNvCxnSpPr>
            <p:nvPr/>
          </p:nvCxnSpPr>
          <p:spPr>
            <a:xfrm>
              <a:off x="4974992" y="5729108"/>
              <a:ext cx="830897" cy="580138"/>
            </a:xfrm>
            <a:prstGeom prst="line"/>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45757" name="Connecteur droit 21"/>
            <p:cNvCxnSpPr>
              <a:cxnSpLocks/>
            </p:cNvCxnSpPr>
            <p:nvPr/>
          </p:nvCxnSpPr>
          <p:spPr>
            <a:xfrm>
              <a:off x="5805889" y="4563157"/>
              <a:ext cx="0" cy="1746089"/>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58" name="Connecteur droit 22"/>
            <p:cNvCxnSpPr>
              <a:cxnSpLocks/>
            </p:cNvCxnSpPr>
            <p:nvPr/>
          </p:nvCxnSpPr>
          <p:spPr>
            <a:xfrm>
              <a:off x="3966072" y="6309246"/>
              <a:ext cx="1839817" cy="0"/>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59" name="Connecteur droit 23"/>
            <p:cNvCxnSpPr>
              <a:cxnSpLocks/>
            </p:cNvCxnSpPr>
            <p:nvPr/>
          </p:nvCxnSpPr>
          <p:spPr>
            <a:xfrm>
              <a:off x="5006207" y="3986602"/>
              <a:ext cx="830897" cy="580138"/>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60" name="Connecteur droit 24"/>
            <p:cNvCxnSpPr>
              <a:cxnSpLocks/>
            </p:cNvCxnSpPr>
            <p:nvPr/>
          </p:nvCxnSpPr>
          <p:spPr>
            <a:xfrm flipV="1">
              <a:off x="5794876" y="5727553"/>
              <a:ext cx="1049885" cy="581693"/>
            </a:xfrm>
            <a:prstGeom prst="line"/>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61" name="Connecteur droit 25"/>
            <p:cNvCxnSpPr>
              <a:cxnSpLocks/>
            </p:cNvCxnSpPr>
            <p:nvPr/>
          </p:nvCxnSpPr>
          <p:spPr>
            <a:xfrm flipV="1">
              <a:off x="4986380" y="3986602"/>
              <a:ext cx="19827" cy="1745442"/>
            </a:xfrm>
            <a:prstGeom prst="line"/>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45762" name="Connecteur droit 26"/>
            <p:cNvCxnSpPr>
              <a:cxnSpLocks/>
            </p:cNvCxnSpPr>
            <p:nvPr/>
          </p:nvCxnSpPr>
          <p:spPr>
            <a:xfrm flipV="1">
              <a:off x="4974992" y="5721028"/>
              <a:ext cx="1869769" cy="13051"/>
            </a:xfrm>
            <a:prstGeom prst="line"/>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63" name="Connecteur droit 27"/>
            <p:cNvCxnSpPr>
              <a:cxnSpLocks/>
            </p:cNvCxnSpPr>
            <p:nvPr/>
          </p:nvCxnSpPr>
          <p:spPr>
            <a:xfrm flipH="1">
              <a:off x="3964011" y="5734079"/>
              <a:ext cx="1028787" cy="575167"/>
            </a:xfrm>
            <a:prstGeom prst="line"/>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49054" name="ZoneTexte 28"/>
            <p:cNvSpPr txBox="1"/>
            <p:nvPr/>
          </p:nvSpPr>
          <p:spPr>
            <a:xfrm>
              <a:off x="4615734" y="4243620"/>
              <a:ext cx="360680" cy="510540"/>
            </a:xfrm>
            <a:prstGeom prst="rect"/>
            <a:solidFill>
              <a:schemeClr val="bg1"/>
            </a:solidFill>
          </p:spPr>
          <p:txBody>
            <a:bodyPr rtlCol="0" wrap="none">
              <a:spAutoFit/>
            </a:bodyPr>
            <a:p>
              <a:r>
                <a:rPr b="1" dirty="0" sz="2800" lang="fr-MA">
                  <a:solidFill>
                    <a:srgbClr val="FF0000"/>
                  </a:solidFill>
                </a:rPr>
                <a:t>z</a:t>
              </a:r>
              <a:endParaRPr b="1" dirty="0" sz="2800" lang="en-US">
                <a:solidFill>
                  <a:srgbClr val="FF0000"/>
                </a:solidFill>
              </a:endParaRPr>
            </a:p>
          </p:txBody>
        </p:sp>
        <p:sp>
          <p:nvSpPr>
            <p:cNvPr id="1049055" name="ZoneTexte 29"/>
            <p:cNvSpPr txBox="1"/>
            <p:nvPr/>
          </p:nvSpPr>
          <p:spPr>
            <a:xfrm>
              <a:off x="5979988" y="5134148"/>
              <a:ext cx="354584" cy="523220"/>
            </a:xfrm>
            <a:prstGeom prst="rect"/>
            <a:solidFill>
              <a:schemeClr val="bg1"/>
            </a:solidFill>
          </p:spPr>
          <p:txBody>
            <a:bodyPr rtlCol="0" wrap="none">
              <a:spAutoFit/>
            </a:bodyPr>
            <a:p>
              <a:r>
                <a:rPr b="1" dirty="0" sz="2800" lang="fr-MA">
                  <a:solidFill>
                    <a:schemeClr val="accent5">
                      <a:lumMod val="75000"/>
                    </a:schemeClr>
                  </a:solidFill>
                </a:rPr>
                <a:t>y</a:t>
              </a:r>
              <a:endParaRPr b="1" dirty="0" sz="2800" lang="en-US">
                <a:solidFill>
                  <a:schemeClr val="accent5">
                    <a:lumMod val="75000"/>
                  </a:schemeClr>
                </a:solidFill>
              </a:endParaRPr>
            </a:p>
          </p:txBody>
        </p:sp>
        <p:sp>
          <p:nvSpPr>
            <p:cNvPr id="1049056" name="ZoneTexte 30"/>
            <p:cNvSpPr txBox="1"/>
            <p:nvPr/>
          </p:nvSpPr>
          <p:spPr>
            <a:xfrm>
              <a:off x="5764553" y="4353834"/>
              <a:ext cx="453970" cy="461665"/>
            </a:xfrm>
            <a:prstGeom prst="rect"/>
            <a:noFill/>
          </p:spPr>
          <p:txBody>
            <a:bodyPr rtlCol="0" wrap="none">
              <a:spAutoFit/>
            </a:bodyPr>
            <a:p>
              <a:r>
                <a:rPr b="1" dirty="0" sz="2400" lang="fr-MA"/>
                <a:t>M</a:t>
              </a:r>
              <a:endParaRPr b="1" dirty="0" sz="2400" lang="en-US"/>
            </a:p>
          </p:txBody>
        </p:sp>
        <p:sp>
          <p:nvSpPr>
            <p:cNvPr id="1049057" name="ZoneTexte 31"/>
            <p:cNvSpPr txBox="1">
              <a:spLocks noChangeAspect="1" noMove="1" noResize="1" noRot="1" noAdjustHandles="1" noEditPoints="1" noChangeArrowheads="1" noChangeShapeType="1" noTextEdit="1"/>
            </p:cNvSpPr>
            <p:nvPr/>
          </p:nvSpPr>
          <p:spPr>
            <a:xfrm>
              <a:off x="5012684" y="4739429"/>
              <a:ext cx="595869" cy="404791"/>
            </a:xfrm>
            <a:prstGeom prst="rect"/>
            <a:blipFill rotWithShape="0">
              <a:blip xmlns:r="http://schemas.openxmlformats.org/officeDocument/2006/relationships" r:embed="rId5"/>
              <a:stretch>
                <a:fillRect/>
              </a:stretch>
            </a:blipFill>
          </p:spPr>
          <p:txBody>
            <a:bodyPr/>
            <a:p>
              <a:r>
                <a:rPr lang="en-US">
                  <a:noFill/>
                </a:rPr>
                <a:t> </a:t>
              </a:r>
            </a:p>
          </p:txBody>
        </p:sp>
        <p:sp>
          <p:nvSpPr>
            <p:cNvPr id="1049058" name="ZoneTexte 32"/>
            <p:cNvSpPr txBox="1"/>
            <p:nvPr/>
          </p:nvSpPr>
          <p:spPr>
            <a:xfrm>
              <a:off x="4616067" y="3802992"/>
              <a:ext cx="378630" cy="461665"/>
            </a:xfrm>
            <a:prstGeom prst="rect"/>
            <a:noFill/>
          </p:spPr>
          <p:txBody>
            <a:bodyPr rtlCol="0" wrap="none">
              <a:spAutoFit/>
            </a:bodyPr>
            <a:p>
              <a:r>
                <a:rPr b="1" dirty="0" sz="2400" lang="fr-MA"/>
                <a:t>H</a:t>
              </a:r>
              <a:endParaRPr b="1" dirty="0" sz="2400" lang="en-US"/>
            </a:p>
          </p:txBody>
        </p:sp>
        <p:sp>
          <p:nvSpPr>
            <p:cNvPr id="1049059" name="ZoneTexte 33"/>
            <p:cNvSpPr txBox="1"/>
            <p:nvPr/>
          </p:nvSpPr>
          <p:spPr>
            <a:xfrm>
              <a:off x="5726935" y="6191819"/>
              <a:ext cx="348172" cy="461665"/>
            </a:xfrm>
            <a:prstGeom prst="rect"/>
            <a:noFill/>
          </p:spPr>
          <p:txBody>
            <a:bodyPr rtlCol="0" wrap="none">
              <a:spAutoFit/>
            </a:bodyPr>
            <a:p>
              <a:r>
                <a:rPr b="1" dirty="0" sz="2400" lang="fr-MA"/>
                <a:t>P</a:t>
              </a:r>
              <a:endParaRPr b="1" dirty="0" sz="2400" lang="en-US"/>
            </a:p>
          </p:txBody>
        </p:sp>
        <p:sp>
          <p:nvSpPr>
            <p:cNvPr id="1049060" name="Ellipse 34"/>
            <p:cNvSpPr/>
            <p:nvPr/>
          </p:nvSpPr>
          <p:spPr>
            <a:xfrm>
              <a:off x="3361386" y="3725718"/>
              <a:ext cx="3206839" cy="918850"/>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061" name="Ellipse 35"/>
            <p:cNvSpPr/>
            <p:nvPr/>
          </p:nvSpPr>
          <p:spPr>
            <a:xfrm>
              <a:off x="3359238" y="5475097"/>
              <a:ext cx="3206839" cy="918850"/>
            </a:xfrm>
            <a:prstGeom prst="ellipse"/>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64" name="Connecteur droit 37"/>
            <p:cNvCxnSpPr>
              <a:cxnSpLocks/>
              <a:stCxn id="1049060" idx="6"/>
              <a:endCxn id="1049061" idx="6"/>
            </p:cNvCxnSpPr>
            <p:nvPr/>
          </p:nvCxnSpPr>
          <p:spPr>
            <a:xfrm flipH="1">
              <a:off x="6566077" y="4185143"/>
              <a:ext cx="2148" cy="174937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5" name="Connecteur droit 38"/>
            <p:cNvCxnSpPr>
              <a:cxnSpLocks/>
            </p:cNvCxnSpPr>
            <p:nvPr/>
          </p:nvCxnSpPr>
          <p:spPr>
            <a:xfrm flipH="1">
              <a:off x="3357085" y="4208753"/>
              <a:ext cx="2148" cy="1749379"/>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9062" name="Arc 40"/>
            <p:cNvSpPr/>
            <p:nvPr/>
          </p:nvSpPr>
          <p:spPr>
            <a:xfrm rot="9092169">
              <a:off x="4621605" y="5260158"/>
              <a:ext cx="975246" cy="856807"/>
            </a:xfrm>
            <a:prstGeom prst="arc">
              <a:avLst>
                <a:gd name="adj1" fmla="val 15307045"/>
                <a:gd name="adj2" fmla="val 0"/>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9063" name="ZoneTexte 41"/>
            <p:cNvSpPr txBox="1"/>
            <p:nvPr/>
          </p:nvSpPr>
          <p:spPr>
            <a:xfrm>
              <a:off x="5383863" y="5757171"/>
              <a:ext cx="276038" cy="400110"/>
            </a:xfrm>
            <a:prstGeom prst="rect"/>
            <a:noFill/>
          </p:spPr>
          <p:txBody>
            <a:bodyPr rtlCol="0" wrap="none">
              <a:spAutoFit/>
            </a:bodyPr>
            <a:p>
              <a:r>
                <a:rPr b="1" dirty="0" sz="2000" lang="fr-MA"/>
                <a:t>r</a:t>
              </a:r>
              <a:endParaRPr b="1" dirty="0" sz="2000" lang="en-US"/>
            </a:p>
          </p:txBody>
        </p:sp>
        <p:sp>
          <p:nvSpPr>
            <p:cNvPr id="1049064" name="ZoneTexte 42"/>
            <p:cNvSpPr txBox="1">
              <a:spLocks noChangeAspect="1" noMove="1" noResize="1" noRot="1" noAdjustHandles="1" noEditPoints="1" noChangeArrowheads="1" noChangeShapeType="1" noTextEdit="1"/>
            </p:cNvSpPr>
            <p:nvPr/>
          </p:nvSpPr>
          <p:spPr>
            <a:xfrm>
              <a:off x="4581000" y="5991194"/>
              <a:ext cx="490840" cy="523220"/>
            </a:xfrm>
            <a:prstGeom prst="rect"/>
            <a:blipFill rotWithShape="0">
              <a:blip xmlns:r="http://schemas.openxmlformats.org/officeDocument/2006/relationships" r:embed="rId6"/>
              <a:stretch>
                <a:fillRect/>
              </a:stretch>
            </a:blipFill>
          </p:spPr>
          <p:txBody>
            <a:bodyPr/>
            <a:p>
              <a:r>
                <a:rPr lang="en-US">
                  <a:noFill/>
                </a:rPr>
                <a:t> </a:t>
              </a:r>
            </a:p>
          </p:txBody>
        </p:sp>
      </p:grpSp>
      <p:sp>
        <p:nvSpPr>
          <p:cNvPr id="1049065" name="ZoneTexte 45"/>
          <p:cNvSpPr txBox="1">
            <a:spLocks noChangeAspect="1" noMove="1" noResize="1" noRot="1" noAdjustHandles="1" noEditPoints="1" noChangeArrowheads="1" noChangeShapeType="1" noTextEdit="1"/>
          </p:cNvSpPr>
          <p:nvPr/>
        </p:nvSpPr>
        <p:spPr>
          <a:xfrm>
            <a:off x="6259139" y="2687271"/>
            <a:ext cx="1822230" cy="404791"/>
          </a:xfrm>
          <a:prstGeom prst="rect"/>
          <a:blipFill rotWithShape="0">
            <a:blip xmlns:r="http://schemas.openxmlformats.org/officeDocument/2006/relationships" r:embed="rId7"/>
            <a:stretch>
              <a:fillRect/>
            </a:stretch>
          </a:blipFill>
          <a:ln>
            <a:solidFill>
              <a:schemeClr val="tx1"/>
            </a:solidFill>
          </a:ln>
        </p:spPr>
        <p:txBody>
          <a:bodyPr/>
          <a:p>
            <a:r>
              <a:rPr lang="en-US">
                <a:noFill/>
              </a:rPr>
              <a:t> </a:t>
            </a:r>
          </a:p>
        </p:txBody>
      </p:sp>
      <p:sp>
        <p:nvSpPr>
          <p:cNvPr id="1049066" name="ZoneTexte 46"/>
          <p:cNvSpPr txBox="1">
            <a:spLocks noChangeAspect="1" noMove="1" noResize="1" noRot="1" noAdjustHandles="1" noEditPoints="1" noChangeArrowheads="1" noChangeShapeType="1" noTextEdit="1"/>
          </p:cNvSpPr>
          <p:nvPr/>
        </p:nvSpPr>
        <p:spPr>
          <a:xfrm>
            <a:off x="6284889" y="3209569"/>
            <a:ext cx="1632498" cy="369332"/>
          </a:xfrm>
          <a:prstGeom prst="rect"/>
          <a:blipFill rotWithShape="0">
            <a:blip xmlns:r="http://schemas.openxmlformats.org/officeDocument/2006/relationships" r:embed="rId8"/>
            <a:stretch>
              <a:fillRect/>
            </a:stretch>
          </a:blipFill>
          <a:ln>
            <a:solidFill>
              <a:schemeClr val="tx1"/>
            </a:solidFill>
          </a:ln>
        </p:spPr>
        <p:txBody>
          <a:bodyPr/>
          <a:p>
            <a:r>
              <a:rPr lang="en-US">
                <a:noFill/>
              </a:rPr>
              <a:t> </a:t>
            </a:r>
          </a:p>
        </p:txBody>
      </p:sp>
      <p:sp>
        <p:nvSpPr>
          <p:cNvPr id="1049067" name="ZoneTexte 47"/>
          <p:cNvSpPr txBox="1">
            <a:spLocks noChangeAspect="1" noMove="1" noResize="1" noRot="1" noAdjustHandles="1" noEditPoints="1" noChangeArrowheads="1" noChangeShapeType="1" noTextEdit="1"/>
          </p:cNvSpPr>
          <p:nvPr/>
        </p:nvSpPr>
        <p:spPr>
          <a:xfrm>
            <a:off x="6310645" y="3735643"/>
            <a:ext cx="956800" cy="369332"/>
          </a:xfrm>
          <a:prstGeom prst="rect"/>
          <a:blipFill rotWithShape="0">
            <a:blip xmlns:r="http://schemas.openxmlformats.org/officeDocument/2006/relationships" r:embed="rId9"/>
            <a:stretch>
              <a:fillRect/>
            </a:stretch>
          </a:blipFill>
        </p:spPr>
        <p:txBody>
          <a:bodyPr/>
          <a:p>
            <a:r>
              <a:rPr lang="en-US">
                <a:noFill/>
              </a:rPr>
              <a:t> </a:t>
            </a:r>
          </a:p>
        </p:txBody>
      </p:sp>
      <p:sp>
        <p:nvSpPr>
          <p:cNvPr id="1049068" name="ZoneTexte 48"/>
          <p:cNvSpPr txBox="1"/>
          <p:nvPr/>
        </p:nvSpPr>
        <p:spPr>
          <a:xfrm>
            <a:off x="7379591" y="3751781"/>
            <a:ext cx="2824479" cy="358140"/>
          </a:xfrm>
          <a:prstGeom prst="rect"/>
          <a:noFill/>
        </p:spPr>
        <p:txBody>
          <a:bodyPr rtlCol="0" wrap="none">
            <a:spAutoFit/>
          </a:bodyPr>
          <a:p>
            <a:r>
              <a:rPr dirty="0" lang="fr-MA"/>
              <a:t>est appelé le rayon polaire</a:t>
            </a:r>
            <a:endParaRPr dirty="0" lang="en-US"/>
          </a:p>
        </p:txBody>
      </p:sp>
      <p:sp>
        <p:nvSpPr>
          <p:cNvPr id="1049069" name="ZoneTexte 49"/>
          <p:cNvSpPr txBox="1">
            <a:spLocks noChangeAspect="1" noMove="1" noResize="1" noRot="1" noAdjustHandles="1" noEditPoints="1" noChangeArrowheads="1" noChangeShapeType="1" noTextEdit="1"/>
          </p:cNvSpPr>
          <p:nvPr/>
        </p:nvSpPr>
        <p:spPr>
          <a:xfrm>
            <a:off x="6375040" y="4156208"/>
            <a:ext cx="1523109" cy="450316"/>
          </a:xfrm>
          <a:prstGeom prst="rect"/>
          <a:blipFill rotWithShape="0">
            <a:blip xmlns:r="http://schemas.openxmlformats.org/officeDocument/2006/relationships" r:embed="rId10"/>
            <a:stretch>
              <a:fillRect t="-1351" r="-43200" b="-10811"/>
            </a:stretch>
          </a:blipFill>
        </p:spPr>
        <p:txBody>
          <a:bodyPr/>
          <a:p>
            <a:r>
              <a:rPr lang="en-US">
                <a:noFill/>
              </a:rPr>
              <a:t> </a:t>
            </a:r>
          </a:p>
        </p:txBody>
      </p:sp>
      <p:sp>
        <p:nvSpPr>
          <p:cNvPr id="1049070" name="ZoneTexte 50"/>
          <p:cNvSpPr txBox="1"/>
          <p:nvPr/>
        </p:nvSpPr>
        <p:spPr>
          <a:xfrm>
            <a:off x="7898149" y="4220444"/>
            <a:ext cx="2684779" cy="358141"/>
          </a:xfrm>
          <a:prstGeom prst="rect"/>
          <a:noFill/>
        </p:spPr>
        <p:txBody>
          <a:bodyPr rtlCol="0" wrap="none">
            <a:spAutoFit/>
          </a:bodyPr>
          <a:p>
            <a:r>
              <a:rPr dirty="0" lang="fr-MA"/>
              <a:t>est appelé l’angle polaire</a:t>
            </a:r>
            <a:endParaRPr dirty="0" lang="en-US"/>
          </a:p>
        </p:txBody>
      </p:sp>
      <p:sp>
        <p:nvSpPr>
          <p:cNvPr id="1049071" name="ZoneTexte 51"/>
          <p:cNvSpPr txBox="1">
            <a:spLocks noChangeAspect="1" noMove="1" noResize="1" noRot="1" noAdjustHandles="1" noEditPoints="1" noChangeArrowheads="1" noChangeShapeType="1" noTextEdit="1"/>
          </p:cNvSpPr>
          <p:nvPr/>
        </p:nvSpPr>
        <p:spPr>
          <a:xfrm>
            <a:off x="7984897" y="3098022"/>
            <a:ext cx="4020268" cy="646331"/>
          </a:xfrm>
          <a:prstGeom prst="rect"/>
          <a:blipFill rotWithShape="0">
            <a:blip xmlns:r="http://schemas.openxmlformats.org/officeDocument/2006/relationships" r:embed="rId11"/>
            <a:stretch>
              <a:fillRect l="-1366" t="-4717" r="-303" b="-14151"/>
            </a:stretch>
          </a:blipFill>
        </p:spPr>
        <p:txBody>
          <a:bodyPr/>
          <a:p>
            <a:r>
              <a:rPr lang="en-US">
                <a:noFill/>
              </a:rPr>
              <a:t> </a:t>
            </a:r>
          </a:p>
        </p:txBody>
      </p:sp>
      <p:sp>
        <p:nvSpPr>
          <p:cNvPr id="1049072" name="ZoneTexte 52"/>
          <p:cNvSpPr txBox="1">
            <a:spLocks noChangeAspect="1" noMove="1" noResize="1" noRot="1" noAdjustHandles="1" noEditPoints="1" noChangeArrowheads="1" noChangeShapeType="1" noTextEdit="1"/>
          </p:cNvSpPr>
          <p:nvPr/>
        </p:nvSpPr>
        <p:spPr>
          <a:xfrm>
            <a:off x="6297766" y="5821557"/>
            <a:ext cx="5434885" cy="923330"/>
          </a:xfrm>
          <a:prstGeom prst="rect"/>
          <a:blipFill rotWithShape="0">
            <a:blip xmlns:r="http://schemas.openxmlformats.org/officeDocument/2006/relationships" r:embed="rId12"/>
            <a:stretch>
              <a:fillRect l="-783" t="-3268" b="-9150"/>
            </a:stretch>
          </a:blipFill>
          <a:ln>
            <a:solidFill>
              <a:schemeClr val="tx1"/>
            </a:solidFill>
          </a:ln>
        </p:spPr>
        <p:txBody>
          <a:bodyPr/>
          <a:p>
            <a:r>
              <a:rPr lang="en-US">
                <a:noFill/>
              </a:rPr>
              <a:t> </a:t>
            </a:r>
          </a:p>
        </p:txBody>
      </p:sp>
      <p:sp>
        <p:nvSpPr>
          <p:cNvPr id="1049073" name="ZoneTexte 53"/>
          <p:cNvSpPr txBox="1">
            <a:spLocks noChangeAspect="1" noMove="1" noResize="1" noRot="1" noAdjustHandles="1" noEditPoints="1" noChangeArrowheads="1" noChangeShapeType="1" noTextEdit="1"/>
          </p:cNvSpPr>
          <p:nvPr/>
        </p:nvSpPr>
        <p:spPr>
          <a:xfrm>
            <a:off x="6259139" y="4886640"/>
            <a:ext cx="5631093" cy="369332"/>
          </a:xfrm>
          <a:prstGeom prst="rect"/>
          <a:blipFill rotWithShape="0">
            <a:blip xmlns:r="http://schemas.openxmlformats.org/officeDocument/2006/relationships" r:embed="rId13"/>
            <a:stretch>
              <a:fillRect l="-216" t="-8065" b="-24194"/>
            </a:stretch>
          </a:blipFill>
          <a:ln>
            <a:solidFill>
              <a:schemeClr val="tx1"/>
            </a:solidFill>
          </a:ln>
        </p:spPr>
        <p:txBody>
          <a:bodyPr/>
          <a:p>
            <a:r>
              <a:rPr lang="en-US">
                <a:noFill/>
              </a:rPr>
              <a:t> </a:t>
            </a:r>
          </a:p>
        </p:txBody>
      </p:sp>
      <mc:AlternateContent xmlns:mc="http://schemas.openxmlformats.org/markup-compatibility/2006">
        <mc:Choice xmlns:p14="http://schemas.microsoft.com/office/powerpoint/2010/main" Requires="p14">
          <p:contentPart p14:bwMode="auto" r:id="rId14">
            <p14:nvContentPartPr>
              <p14:cNvPr id="1049074" name=""/>
              <p14:cNvContentPartPr/>
              <p14:nvPr/>
            </p14:nvContentPartPr>
            <p14:xfrm>
              <a:off x="2442171" y="5464301"/>
              <a:ext cx="66179" cy="49053"/>
            </p14:xfrm>
          </p:contentPart>
        </mc:Choice>
        <mc:Fallback>
          <p:sp>
            <p:nvSpPr>
              <p:cNvPr id="1049074" name=""/>
              <p:cNvSpPr/>
              <p:nvPr/>
            </p:nvSpPr>
            <p:spPr>
              <a:xfrm>
                <a:off x="2442171" y="5464301"/>
                <a:ext cx="66179" cy="49053"/>
              </a:xfrm>
            </p:spPr>
          </p:sp>
        </mc:Fallback>
      </mc:AlternateContent>
      <mc:AlternateContent xmlns:mc="http://schemas.openxmlformats.org/markup-compatibility/2006">
        <mc:Choice xmlns:p14="http://schemas.microsoft.com/office/powerpoint/2010/main" Requires="p14">
          <p:contentPart p14:bwMode="auto" r:id="rId15">
            <p14:nvContentPartPr>
              <p14:cNvPr id="1049075" name=""/>
              <p14:cNvContentPartPr/>
              <p14:nvPr/>
            </p14:nvContentPartPr>
            <p14:xfrm>
              <a:off x="3340737" y="4269466"/>
              <a:ext cx="39369" cy="120492"/>
            </p14:xfrm>
          </p:contentPart>
        </mc:Choice>
        <mc:Fallback>
          <p:sp>
            <p:nvSpPr>
              <p:cNvPr id="1049075" name=""/>
              <p:cNvSpPr/>
              <p:nvPr/>
            </p:nvSpPr>
            <p:spPr>
              <a:xfrm>
                <a:off x="3340737" y="4269466"/>
                <a:ext cx="39369" cy="120492"/>
              </a:xfrm>
            </p:spPr>
          </p:sp>
        </mc:Fallback>
      </mc:AlternateContent>
      <mc:AlternateContent xmlns:mc="http://schemas.openxmlformats.org/markup-compatibility/2006">
        <mc:Choice xmlns:p14="http://schemas.microsoft.com/office/powerpoint/2010/main" Requires="p14">
          <p:contentPart p14:bwMode="auto" r:id="rId16">
            <p14:nvContentPartPr>
              <p14:cNvPr id="1049076" name=""/>
              <p14:cNvContentPartPr/>
              <p14:nvPr/>
            </p14:nvContentPartPr>
            <p14:xfrm>
              <a:off x="3350252" y="4254822"/>
              <a:ext cx="84550" cy="155307"/>
            </p14:xfrm>
          </p:contentPart>
        </mc:Choice>
        <mc:Fallback>
          <p:sp>
            <p:nvSpPr>
              <p:cNvPr id="1049076" name=""/>
              <p:cNvSpPr/>
              <p:nvPr/>
            </p:nvSpPr>
            <p:spPr>
              <a:xfrm>
                <a:off x="3350252" y="4254822"/>
                <a:ext cx="84550" cy="155307"/>
              </a:xfrm>
            </p:spPr>
          </p:sp>
        </mc:Fallback>
      </mc:AlternateContent>
      <mc:AlternateContent xmlns:mc="http://schemas.openxmlformats.org/markup-compatibility/2006">
        <mc:Choice xmlns:p14="http://schemas.microsoft.com/office/powerpoint/2010/main" Requires="p14">
          <p:contentPart p14:bwMode="auto" r:id="rId17">
            <p14:nvContentPartPr>
              <p14:cNvPr id="1049077" name=""/>
              <p14:cNvContentPartPr/>
              <p14:nvPr/>
            </p14:nvContentPartPr>
            <p14:xfrm>
              <a:off x="3378823" y="4290811"/>
              <a:ext cx="42910" cy="85715"/>
            </p14:xfrm>
          </p:contentPart>
        </mc:Choice>
        <mc:Fallback>
          <p:sp>
            <p:nvSpPr>
              <p:cNvPr id="1049077" name=""/>
              <p:cNvSpPr/>
              <p:nvPr/>
            </p:nvSpPr>
            <p:spPr>
              <a:xfrm>
                <a:off x="3378823" y="4290811"/>
                <a:ext cx="42910" cy="85715"/>
              </a:xfrm>
            </p:spPr>
          </p:sp>
        </mc:Fallback>
      </mc:AlternateContent>
      <mc:AlternateContent xmlns:mc="http://schemas.openxmlformats.org/markup-compatibility/2006">
        <mc:Choice xmlns:p14="http://schemas.microsoft.com/office/powerpoint/2010/main" Requires="p14">
          <p:contentPart p14:bwMode="auto" r:id="rId18">
            <p14:nvContentPartPr>
              <p14:cNvPr id="1049078" name=""/>
              <p14:cNvContentPartPr/>
              <p14:nvPr/>
            </p14:nvContentPartPr>
            <p14:xfrm>
              <a:off x="3343192" y="4254822"/>
              <a:ext cx="57986" cy="108948"/>
            </p14:xfrm>
          </p:contentPart>
        </mc:Choice>
        <mc:Fallback>
          <p:sp>
            <p:nvSpPr>
              <p:cNvPr id="1049078" name=""/>
              <p:cNvSpPr/>
              <p:nvPr/>
            </p:nvSpPr>
            <p:spPr>
              <a:xfrm>
                <a:off x="3343192" y="4254822"/>
                <a:ext cx="57986" cy="108948"/>
              </a:xfrm>
            </p:spPr>
          </p:sp>
        </mc:Fallback>
      </mc:AlternateContent>
      <mc:AlternateContent xmlns:mc="http://schemas.openxmlformats.org/markup-compatibility/2006">
        <mc:Choice xmlns:p14="http://schemas.microsoft.com/office/powerpoint/2010/main" Requires="p14">
          <p:contentPart p14:bwMode="auto" r:id="rId19">
            <p14:nvContentPartPr>
              <p14:cNvPr id="1049079" name=""/>
              <p14:cNvContentPartPr/>
              <p14:nvPr/>
            </p14:nvContentPartPr>
            <p14:xfrm>
              <a:off x="2535313" y="4022755"/>
              <a:ext cx="71442" cy="60501"/>
            </p14:xfrm>
          </p:contentPart>
        </mc:Choice>
        <mc:Fallback>
          <p:sp>
            <p:nvSpPr>
              <p:cNvPr id="1049079" name=""/>
              <p:cNvSpPr/>
              <p:nvPr/>
            </p:nvSpPr>
            <p:spPr>
              <a:xfrm>
                <a:off x="2535313" y="4022755"/>
                <a:ext cx="71442" cy="60501"/>
              </a:xfrm>
            </p:spPr>
          </p:sp>
        </mc:Fallback>
      </mc:AlternateContent>
      <mc:AlternateContent xmlns:mc="http://schemas.openxmlformats.org/markup-compatibility/2006">
        <mc:Choice xmlns:p14="http://schemas.microsoft.com/office/powerpoint/2010/main" Requires="p14">
          <p:contentPart p14:bwMode="auto" r:id="rId20">
            <p14:nvContentPartPr>
              <p14:cNvPr id="1049080" name=""/>
              <p14:cNvContentPartPr/>
              <p14:nvPr/>
            </p14:nvContentPartPr>
            <p14:xfrm>
              <a:off x="2570573" y="4008359"/>
              <a:ext cx="66904" cy="71409"/>
            </p14:xfrm>
          </p:contentPart>
        </mc:Choice>
        <mc:Fallback>
          <p:sp>
            <p:nvSpPr>
              <p:cNvPr id="1049080" name=""/>
              <p:cNvSpPr/>
              <p:nvPr/>
            </p:nvSpPr>
            <p:spPr>
              <a:xfrm>
                <a:off x="2570573" y="4008359"/>
                <a:ext cx="66904" cy="71409"/>
              </a:xfrm>
            </p:spPr>
          </p:sp>
        </mc:Fallback>
      </mc:AlternateContent>
      <mc:AlternateContent xmlns:mc="http://schemas.openxmlformats.org/markup-compatibility/2006">
        <mc:Choice xmlns:p14="http://schemas.microsoft.com/office/powerpoint/2010/main" Requires="p14">
          <p:contentPart p14:bwMode="auto" r:id="rId21">
            <p14:nvContentPartPr>
              <p14:cNvPr id="1049081" name=""/>
              <p14:cNvContentPartPr/>
              <p14:nvPr/>
            </p14:nvContentPartPr>
            <p14:xfrm>
              <a:off x="3329582" y="5985966"/>
              <a:ext cx="85090" cy="114313"/>
            </p14:xfrm>
          </p:contentPart>
        </mc:Choice>
        <mc:Fallback>
          <p:sp>
            <p:nvSpPr>
              <p:cNvPr id="1049081" name=""/>
              <p:cNvSpPr/>
              <p:nvPr/>
            </p:nvSpPr>
            <p:spPr>
              <a:xfrm>
                <a:off x="3329582" y="5985966"/>
                <a:ext cx="85090" cy="114313"/>
              </a:xfrm>
            </p:spPr>
          </p:sp>
        </mc:Fallback>
      </mc:AlternateContent>
      <mc:AlternateContent xmlns:mc="http://schemas.openxmlformats.org/markup-compatibility/2006">
        <mc:Choice xmlns:p14="http://schemas.microsoft.com/office/powerpoint/2010/main" Requires="p14">
          <p:contentPart p14:bwMode="auto" r:id="rId22">
            <p14:nvContentPartPr>
              <p14:cNvPr id="1049082" name=""/>
              <p14:cNvContentPartPr/>
              <p14:nvPr/>
            </p14:nvContentPartPr>
            <p14:xfrm>
              <a:off x="3868262" y="120078"/>
              <a:ext cx="2944276" cy="834700"/>
            </p14:xfrm>
          </p:contentPart>
        </mc:Choice>
        <mc:Fallback>
          <p:sp>
            <p:nvSpPr>
              <p:cNvPr id="1049082" name=""/>
              <p:cNvSpPr/>
              <p:nvPr/>
            </p:nvSpPr>
            <p:spPr>
              <a:xfrm>
                <a:off x="3868262" y="120078"/>
                <a:ext cx="2944276" cy="834700"/>
              </a:xfrm>
            </p:spPr>
          </p:sp>
        </mc:Fallback>
      </mc:AlternateContent>
      <mc:AlternateContent xmlns:mc="http://schemas.openxmlformats.org/markup-compatibility/2006">
        <mc:Choice xmlns:p14="http://schemas.microsoft.com/office/powerpoint/2010/main" Requires="p14">
          <p:contentPart p14:bwMode="auto" r:id="rId23">
            <p14:nvContentPartPr>
              <p14:cNvPr id="1049083" name=""/>
              <p14:cNvContentPartPr/>
              <p14:nvPr/>
            </p14:nvContentPartPr>
            <p14:xfrm>
              <a:off x="697048" y="2525408"/>
              <a:ext cx="3722535" cy="534486"/>
            </p14:xfrm>
          </p:contentPart>
        </mc:Choice>
        <mc:Fallback>
          <p:sp>
            <p:nvSpPr>
              <p:cNvPr id="1049083" name=""/>
              <p:cNvSpPr/>
              <p:nvPr/>
            </p:nvSpPr>
            <p:spPr>
              <a:xfrm>
                <a:off x="697048" y="2525408"/>
                <a:ext cx="3722535" cy="534486"/>
              </a:xfrm>
            </p:spPr>
          </p:sp>
        </mc:Fallback>
      </mc:AlternateContent>
      <mc:AlternateContent xmlns:mc="http://schemas.openxmlformats.org/markup-compatibility/2006">
        <mc:Choice xmlns:p14="http://schemas.microsoft.com/office/powerpoint/2010/main" Requires="p14">
          <p:contentPart p14:bwMode="auto" r:id="rId24">
            <p14:nvContentPartPr>
              <p14:cNvPr id="1049084" name=""/>
              <p14:cNvContentPartPr/>
              <p14:nvPr/>
            </p14:nvContentPartPr>
            <p14:xfrm>
              <a:off x="3253186" y="4305703"/>
              <a:ext cx="154427" cy="63673"/>
            </p14:xfrm>
          </p:contentPart>
        </mc:Choice>
        <mc:Fallback>
          <p:sp>
            <p:nvSpPr>
              <p:cNvPr id="1049084" name=""/>
              <p:cNvSpPr/>
              <p:nvPr/>
            </p:nvSpPr>
            <p:spPr>
              <a:xfrm>
                <a:off x="3253186" y="4305703"/>
                <a:ext cx="154427" cy="63673"/>
              </a:xfrm>
            </p:spPr>
          </p:sp>
        </mc:Fallback>
      </mc:AlternateContent>
      <mc:AlternateContent xmlns:mc="http://schemas.openxmlformats.org/markup-compatibility/2006">
        <mc:Choice xmlns:p14="http://schemas.microsoft.com/office/powerpoint/2010/main" Requires="p14">
          <p:contentPart p14:bwMode="auto" r:id="rId25">
            <p14:nvContentPartPr>
              <p14:cNvPr id="1049085" name=""/>
              <p14:cNvContentPartPr/>
              <p14:nvPr/>
            </p14:nvContentPartPr>
            <p14:xfrm>
              <a:off x="3376213" y="4305703"/>
              <a:ext cx="9780" cy="122062"/>
            </p14:xfrm>
          </p:contentPart>
        </mc:Choice>
        <mc:Fallback>
          <p:sp>
            <p:nvSpPr>
              <p:cNvPr id="1049085" name=""/>
              <p:cNvSpPr/>
              <p:nvPr/>
            </p:nvSpPr>
            <p:spPr>
              <a:xfrm>
                <a:off x="3376213" y="4305703"/>
                <a:ext cx="9780" cy="122062"/>
              </a:xfrm>
            </p:spPr>
          </p:sp>
        </mc:Fallback>
      </mc:AlternateContent>
      <mc:AlternateContent xmlns:mc="http://schemas.openxmlformats.org/markup-compatibility/2006">
        <mc:Choice xmlns:p14="http://schemas.microsoft.com/office/powerpoint/2010/main" Requires="p14">
          <p:contentPart p14:bwMode="auto" r:id="rId26">
            <p14:nvContentPartPr>
              <p14:cNvPr id="1049086" name=""/>
              <p14:cNvContentPartPr/>
              <p14:nvPr/>
            </p14:nvContentPartPr>
            <p14:xfrm>
              <a:off x="3384404" y="4308331"/>
              <a:ext cx="30269" cy="31588"/>
            </p14:xfrm>
          </p:contentPart>
        </mc:Choice>
        <mc:Fallback>
          <p:sp>
            <p:nvSpPr>
              <p:cNvPr id="1049086" name=""/>
              <p:cNvSpPr/>
              <p:nvPr/>
            </p:nvSpPr>
            <p:spPr>
              <a:xfrm>
                <a:off x="3384404" y="4308331"/>
                <a:ext cx="30269" cy="31588"/>
              </a:xfrm>
            </p:spPr>
          </p:sp>
        </mc:Fallback>
      </mc:AlternateContent>
      <mc:AlternateContent xmlns:mc="http://schemas.openxmlformats.org/markup-compatibility/2006">
        <mc:Choice xmlns:p14="http://schemas.microsoft.com/office/powerpoint/2010/main" Requires="p14">
          <p:contentPart p14:bwMode="auto" r:id="rId27">
            <p14:nvContentPartPr>
              <p14:cNvPr id="1049087" name=""/>
              <p14:cNvContentPartPr/>
              <p14:nvPr/>
            </p14:nvContentPartPr>
            <p14:xfrm>
              <a:off x="2281672" y="5036901"/>
              <a:ext cx="330262" cy="673832"/>
            </p14:xfrm>
          </p:contentPart>
        </mc:Choice>
        <mc:Fallback>
          <p:sp>
            <p:nvSpPr>
              <p:cNvPr id="1049087" name=""/>
              <p:cNvSpPr/>
              <p:nvPr/>
            </p:nvSpPr>
            <p:spPr>
              <a:xfrm>
                <a:off x="2281672" y="5036901"/>
                <a:ext cx="330262" cy="673832"/>
              </a:xfrm>
            </p:spPr>
          </p:sp>
        </mc:Fallback>
      </mc:AlternateContent>
      <mc:AlternateContent xmlns:mc="http://schemas.openxmlformats.org/markup-compatibility/2006">
        <mc:Choice xmlns:p14="http://schemas.microsoft.com/office/powerpoint/2010/main" Requires="p14">
          <p:contentPart p14:bwMode="auto" r:id="rId28">
            <p14:nvContentPartPr>
              <p14:cNvPr id="1049088" name=""/>
              <p14:cNvContentPartPr/>
              <p14:nvPr/>
            </p14:nvContentPartPr>
            <p14:xfrm>
              <a:off x="2492032" y="5232482"/>
              <a:ext cx="92855" cy="394030"/>
            </p14:xfrm>
          </p:contentPart>
        </mc:Choice>
        <mc:Fallback>
          <p:sp>
            <p:nvSpPr>
              <p:cNvPr id="1049088" name=""/>
              <p:cNvSpPr/>
              <p:nvPr/>
            </p:nvSpPr>
            <p:spPr>
              <a:xfrm>
                <a:off x="2492032" y="5232482"/>
                <a:ext cx="92855" cy="394030"/>
              </a:xfrm>
            </p:spPr>
          </p:sp>
        </mc:Fallback>
      </mc:AlternateContent>
      <mc:AlternateContent xmlns:mc="http://schemas.openxmlformats.org/markup-compatibility/2006">
        <mc:Choice xmlns:p14="http://schemas.microsoft.com/office/powerpoint/2010/main" Requires="p14">
          <p:contentPart p14:bwMode="auto" r:id="rId29">
            <p14:nvContentPartPr>
              <p14:cNvPr id="1049089" name=""/>
              <p14:cNvContentPartPr/>
              <p14:nvPr/>
            </p14:nvContentPartPr>
            <p14:xfrm>
              <a:off x="2520712" y="5413917"/>
              <a:ext cx="62911" cy="73995"/>
            </p14:xfrm>
          </p:contentPart>
        </mc:Choice>
        <mc:Fallback>
          <p:sp>
            <p:nvSpPr>
              <p:cNvPr id="1049089" name=""/>
              <p:cNvSpPr/>
              <p:nvPr/>
            </p:nvSpPr>
            <p:spPr>
              <a:xfrm>
                <a:off x="2520712" y="5413917"/>
                <a:ext cx="62911" cy="73995"/>
              </a:xfrm>
            </p:spPr>
          </p:sp>
        </mc:Fallback>
      </mc:AlternateContent>
      <mc:AlternateContent xmlns:mc="http://schemas.openxmlformats.org/markup-compatibility/2006">
        <mc:Choice xmlns:p14="http://schemas.microsoft.com/office/powerpoint/2010/main" Requires="p14">
          <p:contentPart p14:bwMode="auto" r:id="rId30">
            <p14:nvContentPartPr>
              <p14:cNvPr id="1049090" name=""/>
              <p14:cNvContentPartPr/>
              <p14:nvPr/>
            </p14:nvContentPartPr>
            <p14:xfrm>
              <a:off x="2556453" y="5462887"/>
              <a:ext cx="22298" cy="74137"/>
            </p14:xfrm>
          </p:contentPart>
        </mc:Choice>
        <mc:Fallback>
          <p:sp>
            <p:nvSpPr>
              <p:cNvPr id="1049090" name=""/>
              <p:cNvSpPr/>
              <p:nvPr/>
            </p:nvSpPr>
            <p:spPr>
              <a:xfrm>
                <a:off x="2556453" y="5462887"/>
                <a:ext cx="22298" cy="74137"/>
              </a:xfrm>
            </p:spPr>
          </p:sp>
        </mc:Fallback>
      </mc:AlternateContent>
      <mc:AlternateContent xmlns:mc="http://schemas.openxmlformats.org/markup-compatibility/2006">
        <mc:Choice xmlns:p14="http://schemas.microsoft.com/office/powerpoint/2010/main" Requires="p14">
          <p:contentPart p14:bwMode="auto" r:id="rId31">
            <p14:nvContentPartPr>
              <p14:cNvPr id="1049091" name=""/>
              <p14:cNvContentPartPr/>
              <p14:nvPr/>
            </p14:nvContentPartPr>
            <p14:xfrm>
              <a:off x="2563513" y="5507985"/>
              <a:ext cx="35088" cy="30103"/>
            </p14:xfrm>
          </p:contentPart>
        </mc:Choice>
        <mc:Fallback>
          <p:sp>
            <p:nvSpPr>
              <p:cNvPr id="1049091" name=""/>
              <p:cNvSpPr/>
              <p:nvPr/>
            </p:nvSpPr>
            <p:spPr>
              <a:xfrm>
                <a:off x="2563513" y="5507985"/>
                <a:ext cx="35088" cy="30103"/>
              </a:xfrm>
            </p:spPr>
          </p:sp>
        </mc:Fallback>
      </mc:AlternateContent>
      <mc:AlternateContent xmlns:mc="http://schemas.openxmlformats.org/markup-compatibility/2006">
        <mc:Choice xmlns:p14="http://schemas.microsoft.com/office/powerpoint/2010/main" Requires="p14">
          <p:contentPart p14:bwMode="auto" r:id="rId32">
            <p14:nvContentPartPr>
              <p14:cNvPr id="1049092" name=""/>
              <p14:cNvContentPartPr/>
              <p14:nvPr/>
            </p14:nvContentPartPr>
            <p14:xfrm>
              <a:off x="2527772" y="5421114"/>
              <a:ext cx="21621" cy="79673"/>
            </p14:xfrm>
          </p:contentPart>
        </mc:Choice>
        <mc:Fallback>
          <p:sp>
            <p:nvSpPr>
              <p:cNvPr id="1049092" name=""/>
              <p:cNvSpPr/>
              <p:nvPr/>
            </p:nvSpPr>
            <p:spPr>
              <a:xfrm>
                <a:off x="2527772" y="5421114"/>
                <a:ext cx="21621" cy="79673"/>
              </a:xfrm>
            </p:spPr>
          </p:sp>
        </mc:Fallback>
      </mc:AlternateContent>
      <mc:AlternateContent xmlns:mc="http://schemas.openxmlformats.org/markup-compatibility/2006">
        <mc:Choice xmlns:p14="http://schemas.microsoft.com/office/powerpoint/2010/main" Requires="p14">
          <p:contentPart p14:bwMode="auto" r:id="rId33">
            <p14:nvContentPartPr>
              <p14:cNvPr id="1049093" name=""/>
              <p14:cNvContentPartPr/>
              <p14:nvPr/>
            </p14:nvContentPartPr>
            <p14:xfrm>
              <a:off x="4691762" y="3935885"/>
              <a:ext cx="17346" cy="322459"/>
            </p14:xfrm>
          </p:contentPart>
        </mc:Choice>
        <mc:Fallback>
          <p:sp>
            <p:nvSpPr>
              <p:cNvPr id="1049093" name=""/>
              <p:cNvSpPr/>
              <p:nvPr/>
            </p:nvSpPr>
            <p:spPr>
              <a:xfrm>
                <a:off x="4691762" y="3935885"/>
                <a:ext cx="17346" cy="322459"/>
              </a:xfrm>
            </p:spPr>
          </p:sp>
        </mc:Fallback>
      </mc:AlternateContent>
      <mc:AlternateContent xmlns:mc="http://schemas.openxmlformats.org/markup-compatibility/2006">
        <mc:Choice xmlns:p14="http://schemas.microsoft.com/office/powerpoint/2010/main" Requires="p14">
          <p:contentPart p14:bwMode="auto" r:id="rId34">
            <p14:nvContentPartPr>
              <p14:cNvPr id="1049094" name=""/>
              <p14:cNvContentPartPr/>
              <p14:nvPr/>
            </p14:nvContentPartPr>
            <p14:xfrm>
              <a:off x="4673545" y="3923412"/>
              <a:ext cx="190913" cy="132004"/>
            </p14:xfrm>
          </p:contentPart>
        </mc:Choice>
        <mc:Fallback>
          <p:sp>
            <p:nvSpPr>
              <p:cNvPr id="1049094" name=""/>
              <p:cNvSpPr/>
              <p:nvPr/>
            </p:nvSpPr>
            <p:spPr>
              <a:xfrm>
                <a:off x="4673545" y="3923412"/>
                <a:ext cx="190913" cy="132004"/>
              </a:xfrm>
            </p:spPr>
          </p:sp>
        </mc:Fallback>
      </mc:AlternateContent>
      <mc:AlternateContent xmlns:mc="http://schemas.openxmlformats.org/markup-compatibility/2006">
        <mc:Choice xmlns:p14="http://schemas.microsoft.com/office/powerpoint/2010/main" Requires="p14">
          <p:contentPart p14:bwMode="auto" r:id="rId35">
            <p14:nvContentPartPr>
              <p14:cNvPr id="1049095" name=""/>
              <p14:cNvContentPartPr/>
              <p14:nvPr/>
            </p14:nvContentPartPr>
            <p14:xfrm>
              <a:off x="4912536" y="4015557"/>
              <a:ext cx="12118" cy="225144"/>
            </p14:xfrm>
          </p:contentPart>
        </mc:Choice>
        <mc:Fallback>
          <p:sp>
            <p:nvSpPr>
              <p:cNvPr id="1049095" name=""/>
              <p:cNvSpPr/>
              <p:nvPr/>
            </p:nvSpPr>
            <p:spPr>
              <a:xfrm>
                <a:off x="4912536" y="4015557"/>
                <a:ext cx="12118" cy="225144"/>
              </a:xfrm>
            </p:spPr>
          </p:sp>
        </mc:Fallback>
      </mc:AlternateContent>
      <mc:AlternateContent xmlns:mc="http://schemas.openxmlformats.org/markup-compatibility/2006">
        <mc:Choice xmlns:p14="http://schemas.microsoft.com/office/powerpoint/2010/main" Requires="p14">
          <p:contentPart p14:bwMode="auto" r:id="rId36">
            <p14:nvContentPartPr>
              <p14:cNvPr id="1049096" name=""/>
              <p14:cNvContentPartPr/>
              <p14:nvPr/>
            </p14:nvContentPartPr>
            <p14:xfrm>
              <a:off x="4916671" y="3999482"/>
              <a:ext cx="149398" cy="267660"/>
            </p14:xfrm>
          </p:contentPart>
        </mc:Choice>
        <mc:Fallback>
          <p:sp>
            <p:nvSpPr>
              <p:cNvPr id="1049096" name=""/>
              <p:cNvSpPr/>
              <p:nvPr/>
            </p:nvSpPr>
            <p:spPr>
              <a:xfrm>
                <a:off x="4916671" y="3999482"/>
                <a:ext cx="149398" cy="267660"/>
              </a:xfrm>
            </p:spPr>
          </p:sp>
        </mc:Fallback>
      </mc:AlternateContent>
      <mc:AlternateContent xmlns:mc="http://schemas.openxmlformats.org/markup-compatibility/2006">
        <mc:Choice xmlns:p14="http://schemas.microsoft.com/office/powerpoint/2010/main" Requires="p14">
          <p:contentPart p14:bwMode="auto" r:id="rId37">
            <p14:nvContentPartPr>
              <p14:cNvPr id="1049097" name=""/>
              <p14:cNvContentPartPr/>
              <p14:nvPr/>
            </p14:nvContentPartPr>
            <p14:xfrm>
              <a:off x="4804928" y="3834371"/>
              <a:ext cx="247646" cy="7876"/>
            </p14:xfrm>
          </p:contentPart>
        </mc:Choice>
        <mc:Fallback>
          <p:sp>
            <p:nvSpPr>
              <p:cNvPr id="1049097" name=""/>
              <p:cNvSpPr/>
              <p:nvPr/>
            </p:nvSpPr>
            <p:spPr>
              <a:xfrm>
                <a:off x="4804928" y="3834371"/>
                <a:ext cx="247646" cy="7876"/>
              </a:xfrm>
            </p:spPr>
          </p:sp>
        </mc:Fallback>
      </mc:AlternateContent>
      <mc:AlternateContent xmlns:mc="http://schemas.openxmlformats.org/markup-compatibility/2006">
        <mc:Choice xmlns:p14="http://schemas.microsoft.com/office/powerpoint/2010/main" Requires="p14">
          <p:contentPart p14:bwMode="auto" r:id="rId38">
            <p14:nvContentPartPr>
              <p14:cNvPr id="1049098" name=""/>
              <p14:cNvContentPartPr/>
              <p14:nvPr/>
            </p14:nvContentPartPr>
            <p14:xfrm>
              <a:off x="4952412" y="3762145"/>
              <a:ext cx="147537" cy="185327"/>
            </p14:xfrm>
          </p:contentPart>
        </mc:Choice>
        <mc:Fallback>
          <p:sp>
            <p:nvSpPr>
              <p:cNvPr id="1049098" name=""/>
              <p:cNvSpPr/>
              <p:nvPr/>
            </p:nvSpPr>
            <p:spPr>
              <a:xfrm>
                <a:off x="4952412" y="3762145"/>
                <a:ext cx="147537" cy="185327"/>
              </a:xfrm>
            </p:spPr>
          </p:sp>
        </mc:Fallback>
      </mc:AlternateContent>
      <mc:AlternateContent xmlns:mc="http://schemas.openxmlformats.org/markup-compatibility/2006">
        <mc:Choice xmlns:p14="http://schemas.microsoft.com/office/powerpoint/2010/main" Requires="p14">
          <p:contentPart p14:bwMode="auto" r:id="rId39">
            <p14:nvContentPartPr>
              <p14:cNvPr id="1049099" name=""/>
              <p14:cNvContentPartPr/>
              <p14:nvPr/>
            </p14:nvContentPartPr>
            <p14:xfrm>
              <a:off x="5195537" y="4102428"/>
              <a:ext cx="111537" cy="13524"/>
            </p14:xfrm>
          </p:contentPart>
        </mc:Choice>
        <mc:Fallback>
          <p:sp>
            <p:nvSpPr>
              <p:cNvPr id="1049099" name=""/>
              <p:cNvSpPr/>
              <p:nvPr/>
            </p:nvSpPr>
            <p:spPr>
              <a:xfrm>
                <a:off x="5195537" y="4102428"/>
                <a:ext cx="111537" cy="13524"/>
              </a:xfrm>
            </p:spPr>
          </p:sp>
        </mc:Fallback>
      </mc:AlternateContent>
      <mc:AlternateContent xmlns:mc="http://schemas.openxmlformats.org/markup-compatibility/2006">
        <mc:Choice xmlns:p14="http://schemas.microsoft.com/office/powerpoint/2010/main" Requires="p14">
          <p:contentPart p14:bwMode="auto" r:id="rId40">
            <p14:nvContentPartPr>
              <p14:cNvPr id="1049100" name=""/>
              <p14:cNvContentPartPr/>
              <p14:nvPr/>
            </p14:nvContentPartPr>
            <p14:xfrm>
              <a:off x="5180976" y="4193110"/>
              <a:ext cx="164747" cy="25192"/>
            </p14:xfrm>
          </p:contentPart>
        </mc:Choice>
        <mc:Fallback>
          <p:sp>
            <p:nvSpPr>
              <p:cNvPr id="1049100" name=""/>
              <p:cNvSpPr/>
              <p:nvPr/>
            </p:nvSpPr>
            <p:spPr>
              <a:xfrm>
                <a:off x="5180976" y="4193110"/>
                <a:ext cx="164747" cy="25192"/>
              </a:xfrm>
            </p:spPr>
          </p:sp>
        </mc:Fallback>
      </mc:AlternateContent>
      <mc:AlternateContent xmlns:mc="http://schemas.openxmlformats.org/markup-compatibility/2006">
        <mc:Choice xmlns:p14="http://schemas.microsoft.com/office/powerpoint/2010/main" Requires="p14">
          <p:contentPart p14:bwMode="auto" r:id="rId41">
            <p14:nvContentPartPr>
              <p14:cNvPr id="1049101" name=""/>
              <p14:cNvContentPartPr/>
              <p14:nvPr/>
            </p14:nvContentPartPr>
            <p14:xfrm>
              <a:off x="5382659" y="4088280"/>
              <a:ext cx="114844" cy="141710"/>
            </p14:xfrm>
          </p:contentPart>
        </mc:Choice>
        <mc:Fallback>
          <p:sp>
            <p:nvSpPr>
              <p:cNvPr id="1049101" name=""/>
              <p:cNvSpPr/>
              <p:nvPr/>
            </p:nvSpPr>
            <p:spPr>
              <a:xfrm>
                <a:off x="5382659" y="4088280"/>
                <a:ext cx="114844" cy="141710"/>
              </a:xfrm>
            </p:spPr>
          </p:sp>
        </mc:Fallback>
      </mc:AlternateContent>
      <mc:AlternateContent xmlns:mc="http://schemas.openxmlformats.org/markup-compatibility/2006">
        <mc:Choice xmlns:p14="http://schemas.microsoft.com/office/powerpoint/2010/main" Requires="p14">
          <p:contentPart p14:bwMode="auto" r:id="rId42">
            <p14:nvContentPartPr>
              <p14:cNvPr id="1049102" name=""/>
              <p14:cNvContentPartPr/>
              <p14:nvPr/>
            </p14:nvContentPartPr>
            <p14:xfrm>
              <a:off x="5602956" y="4015557"/>
              <a:ext cx="5697" cy="259691"/>
            </p14:xfrm>
          </p:contentPart>
        </mc:Choice>
        <mc:Fallback>
          <p:sp>
            <p:nvSpPr>
              <p:cNvPr id="1049102" name=""/>
              <p:cNvSpPr/>
              <p:nvPr/>
            </p:nvSpPr>
            <p:spPr>
              <a:xfrm>
                <a:off x="5602956" y="4015557"/>
                <a:ext cx="5697" cy="259691"/>
              </a:xfrm>
            </p:spPr>
          </p:sp>
        </mc:Fallback>
      </mc:AlternateContent>
      <mc:AlternateContent xmlns:mc="http://schemas.openxmlformats.org/markup-compatibility/2006">
        <mc:Choice xmlns:p14="http://schemas.microsoft.com/office/powerpoint/2010/main" Requires="p14">
          <p:contentPart p14:bwMode="auto" r:id="rId43">
            <p14:nvContentPartPr>
              <p14:cNvPr id="1049103" name=""/>
              <p14:cNvContentPartPr/>
              <p14:nvPr/>
            </p14:nvContentPartPr>
            <p14:xfrm>
              <a:off x="5695909" y="4078848"/>
              <a:ext cx="14846" cy="190792"/>
            </p14:xfrm>
          </p:contentPart>
        </mc:Choice>
        <mc:Fallback>
          <p:sp>
            <p:nvSpPr>
              <p:cNvPr id="1049103" name=""/>
              <p:cNvSpPr/>
              <p:nvPr/>
            </p:nvSpPr>
            <p:spPr>
              <a:xfrm>
                <a:off x="5695909" y="4078848"/>
                <a:ext cx="14846" cy="190792"/>
              </a:xfrm>
            </p:spPr>
          </p:sp>
        </mc:Fallback>
      </mc:AlternateContent>
      <mc:AlternateContent xmlns:mc="http://schemas.openxmlformats.org/markup-compatibility/2006">
        <mc:Choice xmlns:p14="http://schemas.microsoft.com/office/powerpoint/2010/main" Requires="p14">
          <p:contentPart p14:bwMode="auto" r:id="rId44">
            <p14:nvContentPartPr>
              <p14:cNvPr id="1049104" name=""/>
              <p14:cNvContentPartPr/>
              <p14:nvPr/>
            </p14:nvContentPartPr>
            <p14:xfrm>
              <a:off x="5574567" y="4131153"/>
              <a:ext cx="153791" cy="22155"/>
            </p14:xfrm>
          </p:contentPart>
        </mc:Choice>
        <mc:Fallback>
          <p:sp>
            <p:nvSpPr>
              <p:cNvPr id="1049104" name=""/>
              <p:cNvSpPr/>
              <p:nvPr/>
            </p:nvSpPr>
            <p:spPr>
              <a:xfrm>
                <a:off x="5574567" y="4131153"/>
                <a:ext cx="153791" cy="22155"/>
              </a:xfrm>
            </p:spPr>
          </p:sp>
        </mc:Fallback>
      </mc:AlternateContent>
      <mc:AlternateContent xmlns:mc="http://schemas.openxmlformats.org/markup-compatibility/2006">
        <mc:Choice xmlns:p14="http://schemas.microsoft.com/office/powerpoint/2010/main" Requires="p14">
          <p:contentPart p14:bwMode="auto" r:id="rId45">
            <p14:nvContentPartPr>
              <p14:cNvPr id="1049105" name=""/>
              <p14:cNvContentPartPr/>
              <p14:nvPr/>
            </p14:nvContentPartPr>
            <p14:xfrm>
              <a:off x="5367182" y="3899648"/>
              <a:ext cx="284019" cy="1628"/>
            </p14:xfrm>
          </p:contentPart>
        </mc:Choice>
        <mc:Fallback>
          <p:sp>
            <p:nvSpPr>
              <p:cNvPr id="1049105" name=""/>
              <p:cNvSpPr/>
              <p:nvPr/>
            </p:nvSpPr>
            <p:spPr>
              <a:xfrm>
                <a:off x="5367182" y="3899648"/>
                <a:ext cx="284019" cy="1628"/>
              </a:xfrm>
            </p:spPr>
          </p:sp>
        </mc:Fallback>
      </mc:AlternateContent>
      <mc:AlternateContent xmlns:mc="http://schemas.openxmlformats.org/markup-compatibility/2006">
        <mc:Choice xmlns:p14="http://schemas.microsoft.com/office/powerpoint/2010/main" Requires="p14">
          <p:contentPart p14:bwMode="auto" r:id="rId46">
            <p14:nvContentPartPr>
              <p14:cNvPr id="1049106" name=""/>
              <p14:cNvContentPartPr/>
              <p14:nvPr/>
            </p14:nvContentPartPr>
            <p14:xfrm>
              <a:off x="5560005" y="3813026"/>
              <a:ext cx="135318" cy="145938"/>
            </p14:xfrm>
          </p:contentPart>
        </mc:Choice>
        <mc:Fallback>
          <p:sp>
            <p:nvSpPr>
              <p:cNvPr id="1049106" name=""/>
              <p:cNvSpPr/>
              <p:nvPr/>
            </p:nvSpPr>
            <p:spPr>
              <a:xfrm>
                <a:off x="5560005" y="3813026"/>
                <a:ext cx="135318" cy="145938"/>
              </a:xfrm>
            </p:spPr>
          </p:sp>
        </mc:Fallback>
      </mc:AlternateContent>
      <mc:AlternateContent xmlns:mc="http://schemas.openxmlformats.org/markup-compatibility/2006">
        <mc:Choice xmlns:p14="http://schemas.microsoft.com/office/powerpoint/2010/main" Requires="p14">
          <p:contentPart p14:bwMode="auto" r:id="rId47">
            <p14:nvContentPartPr>
              <p14:cNvPr id="1049107" name=""/>
              <p14:cNvContentPartPr/>
              <p14:nvPr/>
            </p14:nvContentPartPr>
            <p14:xfrm>
              <a:off x="2578074" y="3858435"/>
              <a:ext cx="171640" cy="81918"/>
            </p14:xfrm>
          </p:contentPart>
        </mc:Choice>
        <mc:Fallback>
          <p:sp>
            <p:nvSpPr>
              <p:cNvPr id="1049107" name=""/>
              <p:cNvSpPr/>
              <p:nvPr/>
            </p:nvSpPr>
            <p:spPr>
              <a:xfrm>
                <a:off x="2578074" y="3858435"/>
                <a:ext cx="171640" cy="81918"/>
              </a:xfrm>
            </p:spPr>
          </p:sp>
        </mc:Fallback>
      </mc:AlternateContent>
      <mc:AlternateContent xmlns:mc="http://schemas.openxmlformats.org/markup-compatibility/2006">
        <mc:Choice xmlns:p14="http://schemas.microsoft.com/office/powerpoint/2010/main" Requires="p14">
          <p:contentPart p14:bwMode="auto" r:id="rId48">
            <p14:nvContentPartPr>
              <p14:cNvPr id="1049108" name=""/>
              <p14:cNvContentPartPr/>
              <p14:nvPr/>
            </p14:nvContentPartPr>
            <p14:xfrm>
              <a:off x="3235151" y="5806783"/>
              <a:ext cx="115101" cy="118669"/>
            </p14:xfrm>
          </p:contentPart>
        </mc:Choice>
        <mc:Fallback>
          <p:sp>
            <p:nvSpPr>
              <p:cNvPr id="1049108" name=""/>
              <p:cNvSpPr/>
              <p:nvPr/>
            </p:nvSpPr>
            <p:spPr>
              <a:xfrm>
                <a:off x="3235151" y="5806783"/>
                <a:ext cx="115101" cy="118669"/>
              </a:xfrm>
            </p:spPr>
          </p:sp>
        </mc:Fallback>
      </mc:AlternateContent>
      <mc:AlternateContent xmlns:mc="http://schemas.openxmlformats.org/markup-compatibility/2006">
        <mc:Choice xmlns:p14="http://schemas.microsoft.com/office/powerpoint/2010/main" Requires="p14">
          <p:contentPart p14:bwMode="auto" r:id="rId49">
            <p14:nvContentPartPr>
              <p14:cNvPr id="1049109" name=""/>
              <p14:cNvContentPartPr/>
              <p14:nvPr/>
            </p14:nvContentPartPr>
            <p14:xfrm>
              <a:off x="3364813" y="4385376"/>
              <a:ext cx="30491" cy="6305"/>
            </p14:xfrm>
          </p:contentPart>
        </mc:Choice>
        <mc:Fallback>
          <p:sp>
            <p:nvSpPr>
              <p:cNvPr id="1049109" name=""/>
              <p:cNvSpPr/>
              <p:nvPr/>
            </p:nvSpPr>
            <p:spPr>
              <a:xfrm>
                <a:off x="3364813" y="4385376"/>
                <a:ext cx="30491" cy="6305"/>
              </a:xfrm>
            </p:spPr>
          </p:sp>
        </mc:Fallback>
      </mc:AlternateContent>
      <mc:AlternateContent xmlns:mc="http://schemas.openxmlformats.org/markup-compatibility/2006">
        <mc:Choice xmlns:p14="http://schemas.microsoft.com/office/powerpoint/2010/main" Requires="p14">
          <p:contentPart p14:bwMode="auto" r:id="rId50">
            <p14:nvContentPartPr>
              <p14:cNvPr id="1049110" name=""/>
              <p14:cNvContentPartPr/>
              <p14:nvPr/>
            </p14:nvContentPartPr>
            <p14:xfrm>
              <a:off x="8828305" y="2501136"/>
              <a:ext cx="145503" cy="174230"/>
            </p14:xfrm>
          </p:contentPart>
        </mc:Choice>
        <mc:Fallback>
          <p:sp>
            <p:nvSpPr>
              <p:cNvPr id="1049110" name=""/>
              <p:cNvSpPr/>
              <p:nvPr/>
            </p:nvSpPr>
            <p:spPr>
              <a:xfrm>
                <a:off x="8828305" y="2501136"/>
                <a:ext cx="145503" cy="174230"/>
              </a:xfrm>
            </p:spPr>
          </p:sp>
        </mc:Fallback>
      </mc:AlternateContent>
      <mc:AlternateContent xmlns:mc="http://schemas.openxmlformats.org/markup-compatibility/2006">
        <mc:Choice xmlns:p14="http://schemas.microsoft.com/office/powerpoint/2010/main" Requires="p14">
          <p:contentPart p14:bwMode="auto" r:id="rId51">
            <p14:nvContentPartPr>
              <p14:cNvPr id="1049111" name=""/>
              <p14:cNvContentPartPr/>
              <p14:nvPr/>
            </p14:nvContentPartPr>
            <p14:xfrm>
              <a:off x="8948830" y="2472993"/>
              <a:ext cx="115540" cy="178685"/>
            </p14:xfrm>
          </p:contentPart>
        </mc:Choice>
        <mc:Fallback>
          <p:sp>
            <p:nvSpPr>
              <p:cNvPr id="1049111" name=""/>
              <p:cNvSpPr/>
              <p:nvPr/>
            </p:nvSpPr>
            <p:spPr>
              <a:xfrm>
                <a:off x="8948830" y="2472993"/>
                <a:ext cx="115540" cy="178685"/>
              </a:xfrm>
            </p:spPr>
          </p:sp>
        </mc:Fallback>
      </mc:AlternateContent>
      <mc:AlternateContent xmlns:mc="http://schemas.openxmlformats.org/markup-compatibility/2006">
        <mc:Choice xmlns:p14="http://schemas.microsoft.com/office/powerpoint/2010/main" Requires="p14">
          <p:contentPart p14:bwMode="auto" r:id="rId52">
            <p14:nvContentPartPr>
              <p14:cNvPr id="1049112" name=""/>
              <p14:cNvContentPartPr/>
              <p14:nvPr/>
            </p14:nvContentPartPr>
            <p14:xfrm>
              <a:off x="9095765" y="2635316"/>
              <a:ext cx="51559" cy="134513"/>
            </p14:xfrm>
          </p:contentPart>
        </mc:Choice>
        <mc:Fallback>
          <p:sp>
            <p:nvSpPr>
              <p:cNvPr id="1049112" name=""/>
              <p:cNvSpPr/>
              <p:nvPr/>
            </p:nvSpPr>
            <p:spPr>
              <a:xfrm>
                <a:off x="9095765" y="2635316"/>
                <a:ext cx="51559" cy="134513"/>
              </a:xfrm>
            </p:spPr>
          </p:sp>
        </mc:Fallback>
      </mc:AlternateContent>
      <mc:AlternateContent xmlns:mc="http://schemas.openxmlformats.org/markup-compatibility/2006">
        <mc:Choice xmlns:p14="http://schemas.microsoft.com/office/powerpoint/2010/main" Requires="p14">
          <p:contentPart p14:bwMode="auto" r:id="rId53">
            <p14:nvContentPartPr>
              <p14:cNvPr id="1049113" name=""/>
              <p14:cNvContentPartPr/>
              <p14:nvPr/>
            </p14:nvContentPartPr>
            <p14:xfrm>
              <a:off x="9233113" y="2516180"/>
              <a:ext cx="114455" cy="241222"/>
            </p14:xfrm>
          </p:contentPart>
        </mc:Choice>
        <mc:Fallback>
          <p:sp>
            <p:nvSpPr>
              <p:cNvPr id="1049113" name=""/>
              <p:cNvSpPr/>
              <p:nvPr/>
            </p:nvSpPr>
            <p:spPr>
              <a:xfrm>
                <a:off x="9233113" y="2516180"/>
                <a:ext cx="114455" cy="241222"/>
              </a:xfrm>
            </p:spPr>
          </p:sp>
        </mc:Fallback>
      </mc:AlternateContent>
      <mc:AlternateContent xmlns:mc="http://schemas.openxmlformats.org/markup-compatibility/2006">
        <mc:Choice xmlns:p14="http://schemas.microsoft.com/office/powerpoint/2010/main" Requires="p14">
          <p:contentPart p14:bwMode="auto" r:id="rId54">
            <p14:nvContentPartPr>
              <p14:cNvPr id="1049114" name=""/>
              <p14:cNvContentPartPr/>
              <p14:nvPr/>
            </p14:nvContentPartPr>
            <p14:xfrm>
              <a:off x="9421412" y="2617446"/>
              <a:ext cx="65230" cy="183355"/>
            </p14:xfrm>
          </p:contentPart>
        </mc:Choice>
        <mc:Fallback>
          <p:sp>
            <p:nvSpPr>
              <p:cNvPr id="1049114" name=""/>
              <p:cNvSpPr/>
              <p:nvPr/>
            </p:nvSpPr>
            <p:spPr>
              <a:xfrm>
                <a:off x="9421412" y="2617446"/>
                <a:ext cx="65230" cy="183355"/>
              </a:xfrm>
            </p:spPr>
          </p:sp>
        </mc:Fallback>
      </mc:AlternateContent>
      <mc:AlternateContent xmlns:mc="http://schemas.openxmlformats.org/markup-compatibility/2006">
        <mc:Choice xmlns:p14="http://schemas.microsoft.com/office/powerpoint/2010/main" Requires="p14">
          <p:contentPart p14:bwMode="auto" r:id="rId55">
            <p14:nvContentPartPr>
              <p14:cNvPr id="1049115" name=""/>
              <p14:cNvContentPartPr/>
              <p14:nvPr/>
            </p14:nvContentPartPr>
            <p14:xfrm>
              <a:off x="9536502" y="2476402"/>
              <a:ext cx="168574" cy="253550"/>
            </p14:xfrm>
          </p:contentPart>
        </mc:Choice>
        <mc:Fallback>
          <p:sp>
            <p:nvSpPr>
              <p:cNvPr id="1049115" name=""/>
              <p:cNvSpPr/>
              <p:nvPr/>
            </p:nvSpPr>
            <p:spPr>
              <a:xfrm>
                <a:off x="9536502" y="2476402"/>
                <a:ext cx="168574" cy="253550"/>
              </a:xfrm>
            </p:spPr>
          </p:sp>
        </mc:Fallback>
      </mc:AlternateContent>
      <mc:AlternateContent xmlns:mc="http://schemas.openxmlformats.org/markup-compatibility/2006">
        <mc:Choice xmlns:p14="http://schemas.microsoft.com/office/powerpoint/2010/main" Requires="p14">
          <p:contentPart p14:bwMode="auto" r:id="rId56">
            <p14:nvContentPartPr>
              <p14:cNvPr id="1049116" name=""/>
              <p14:cNvContentPartPr/>
              <p14:nvPr/>
            </p14:nvContentPartPr>
            <p14:xfrm>
              <a:off x="9815369" y="2407469"/>
              <a:ext cx="116883" cy="420451"/>
            </p14:xfrm>
          </p:contentPart>
        </mc:Choice>
        <mc:Fallback>
          <p:sp>
            <p:nvSpPr>
              <p:cNvPr id="1049116" name=""/>
              <p:cNvSpPr/>
              <p:nvPr/>
            </p:nvSpPr>
            <p:spPr>
              <a:xfrm>
                <a:off x="9815369" y="2407469"/>
                <a:ext cx="116883" cy="420451"/>
              </a:xfrm>
            </p:spPr>
          </p:sp>
        </mc:Fallback>
      </mc:AlternateContent>
      <mc:AlternateContent xmlns:mc="http://schemas.openxmlformats.org/markup-compatibility/2006">
        <mc:Choice xmlns:p14="http://schemas.microsoft.com/office/powerpoint/2010/main" Requires="p14">
          <p:contentPart p14:bwMode="auto" r:id="rId57">
            <p14:nvContentPartPr>
              <p14:cNvPr id="1049117" name=""/>
              <p14:cNvContentPartPr/>
              <p14:nvPr/>
            </p14:nvContentPartPr>
            <p14:xfrm>
              <a:off x="8744599" y="2357084"/>
              <a:ext cx="105327" cy="511797"/>
            </p14:xfrm>
          </p:contentPart>
        </mc:Choice>
        <mc:Fallback>
          <p:sp>
            <p:nvSpPr>
              <p:cNvPr id="1049117" name=""/>
              <p:cNvSpPr/>
              <p:nvPr/>
            </p:nvSpPr>
            <p:spPr>
              <a:xfrm>
                <a:off x="8744599" y="2357084"/>
                <a:ext cx="105327" cy="511797"/>
              </a:xfrm>
            </p:spPr>
          </p:sp>
        </mc:Fallback>
      </mc:AlternateContent>
      <mc:AlternateContent xmlns:mc="http://schemas.openxmlformats.org/markup-compatibility/2006">
        <mc:Choice xmlns:p14="http://schemas.microsoft.com/office/powerpoint/2010/main" Requires="p14">
          <p:contentPart p14:bwMode="auto" r:id="rId58">
            <p14:nvContentPartPr>
              <p14:cNvPr id="1049118" name=""/>
              <p14:cNvContentPartPr/>
              <p14:nvPr/>
            </p14:nvContentPartPr>
            <p14:xfrm>
              <a:off x="8465984" y="2523626"/>
              <a:ext cx="12993" cy="224628"/>
            </p14:xfrm>
          </p:contentPart>
        </mc:Choice>
        <mc:Fallback>
          <p:sp>
            <p:nvSpPr>
              <p:cNvPr id="1049118" name=""/>
              <p:cNvSpPr/>
              <p:nvPr/>
            </p:nvSpPr>
            <p:spPr>
              <a:xfrm>
                <a:off x="8465984" y="2523626"/>
                <a:ext cx="12993" cy="224628"/>
              </a:xfrm>
            </p:spPr>
          </p:sp>
        </mc:Fallback>
      </mc:AlternateContent>
      <mc:AlternateContent xmlns:mc="http://schemas.openxmlformats.org/markup-compatibility/2006">
        <mc:Choice xmlns:p14="http://schemas.microsoft.com/office/powerpoint/2010/main" Requires="p14">
          <p:contentPart p14:bwMode="auto" r:id="rId59">
            <p14:nvContentPartPr>
              <p14:cNvPr id="1049119" name=""/>
              <p14:cNvContentPartPr/>
              <p14:nvPr/>
            </p14:nvContentPartPr>
            <p14:xfrm>
              <a:off x="8470896" y="2500462"/>
              <a:ext cx="153465" cy="287806"/>
            </p14:xfrm>
          </p:contentPart>
        </mc:Choice>
        <mc:Fallback>
          <p:sp>
            <p:nvSpPr>
              <p:cNvPr id="1049119" name=""/>
              <p:cNvSpPr/>
              <p:nvPr/>
            </p:nvSpPr>
            <p:spPr>
              <a:xfrm>
                <a:off x="8470896" y="2500462"/>
                <a:ext cx="153465" cy="287806"/>
              </a:xfrm>
            </p:spPr>
          </p:sp>
        </mc:Fallback>
      </mc:AlternateContent>
      <mc:AlternateContent xmlns:mc="http://schemas.openxmlformats.org/markup-compatibility/2006">
        <mc:Choice xmlns:p14="http://schemas.microsoft.com/office/powerpoint/2010/main" Requires="p14">
          <p:contentPart p14:bwMode="auto" r:id="rId60">
            <p14:nvContentPartPr>
              <p14:cNvPr id="1049120" name=""/>
              <p14:cNvContentPartPr/>
              <p14:nvPr/>
            </p14:nvContentPartPr>
            <p14:xfrm>
              <a:off x="10037315" y="2685666"/>
              <a:ext cx="367998" cy="33542"/>
            </p14:xfrm>
          </p:contentPart>
        </mc:Choice>
        <mc:Fallback>
          <p:sp>
            <p:nvSpPr>
              <p:cNvPr id="1049120" name=""/>
              <p:cNvSpPr/>
              <p:nvPr/>
            </p:nvSpPr>
            <p:spPr>
              <a:xfrm>
                <a:off x="10037315" y="2685666"/>
                <a:ext cx="367998" cy="33542"/>
              </a:xfrm>
            </p:spPr>
          </p:sp>
        </mc:Fallback>
      </mc:AlternateContent>
      <mc:AlternateContent xmlns:mc="http://schemas.openxmlformats.org/markup-compatibility/2006">
        <mc:Choice xmlns:p14="http://schemas.microsoft.com/office/powerpoint/2010/main" Requires="p14">
          <p:contentPart p14:bwMode="auto" r:id="rId61">
            <p14:nvContentPartPr>
              <p14:cNvPr id="1049121" name=""/>
              <p14:cNvContentPartPr/>
              <p14:nvPr/>
            </p14:nvContentPartPr>
            <p14:xfrm>
              <a:off x="10265880" y="2632338"/>
              <a:ext cx="126430" cy="199737"/>
            </p14:xfrm>
          </p:contentPart>
        </mc:Choice>
        <mc:Fallback>
          <p:sp>
            <p:nvSpPr>
              <p:cNvPr id="1049121" name=""/>
              <p:cNvSpPr/>
              <p:nvPr/>
            </p:nvSpPr>
            <p:spPr>
              <a:xfrm>
                <a:off x="10265880" y="2632338"/>
                <a:ext cx="126430" cy="199737"/>
              </a:xfrm>
            </p:spPr>
          </p:sp>
        </mc:Fallback>
      </mc:AlternateContent>
      <mc:AlternateContent xmlns:mc="http://schemas.openxmlformats.org/markup-compatibility/2006">
        <mc:Choice xmlns:p14="http://schemas.microsoft.com/office/powerpoint/2010/main" Requires="p14">
          <p:contentPart p14:bwMode="auto" r:id="rId62">
            <p14:nvContentPartPr>
              <p14:cNvPr id="1049122" name=""/>
              <p14:cNvContentPartPr/>
              <p14:nvPr/>
            </p14:nvContentPartPr>
            <p14:xfrm>
              <a:off x="10480862" y="2566813"/>
              <a:ext cx="19498" cy="210004"/>
            </p14:xfrm>
          </p:contentPart>
        </mc:Choice>
        <mc:Fallback>
          <p:sp>
            <p:nvSpPr>
              <p:cNvPr id="1049122" name=""/>
              <p:cNvSpPr/>
              <p:nvPr/>
            </p:nvSpPr>
            <p:spPr>
              <a:xfrm>
                <a:off x="10480862" y="2566813"/>
                <a:ext cx="19498" cy="210004"/>
              </a:xfrm>
            </p:spPr>
          </p:sp>
        </mc:Fallback>
      </mc:AlternateContent>
      <mc:AlternateContent xmlns:mc="http://schemas.openxmlformats.org/markup-compatibility/2006">
        <mc:Choice xmlns:p14="http://schemas.microsoft.com/office/powerpoint/2010/main" Requires="p14">
          <p:contentPart p14:bwMode="auto" r:id="rId63">
            <p14:nvContentPartPr>
              <p14:cNvPr id="1049123" name=""/>
              <p14:cNvContentPartPr/>
              <p14:nvPr/>
            </p14:nvContentPartPr>
            <p14:xfrm>
              <a:off x="10466205" y="2522334"/>
              <a:ext cx="163853" cy="229340"/>
            </p14:xfrm>
          </p:contentPart>
        </mc:Choice>
        <mc:Fallback>
          <p:sp>
            <p:nvSpPr>
              <p:cNvPr id="1049123" name=""/>
              <p:cNvSpPr/>
              <p:nvPr/>
            </p:nvSpPr>
            <p:spPr>
              <a:xfrm>
                <a:off x="10466205" y="2522334"/>
                <a:ext cx="163853" cy="229340"/>
              </a:xfrm>
            </p:spPr>
          </p:sp>
        </mc:Fallback>
      </mc:AlternateContent>
      <mc:AlternateContent xmlns:mc="http://schemas.openxmlformats.org/markup-compatibility/2006">
        <mc:Choice xmlns:p14="http://schemas.microsoft.com/office/powerpoint/2010/main" Requires="p14">
          <p:contentPart p14:bwMode="auto" r:id="rId64">
            <p14:nvContentPartPr>
              <p14:cNvPr id="1049124" name=""/>
              <p14:cNvContentPartPr/>
              <p14:nvPr/>
            </p14:nvContentPartPr>
            <p14:xfrm>
              <a:off x="10720299" y="2407469"/>
              <a:ext cx="117875" cy="473957"/>
            </p14:xfrm>
          </p:contentPart>
        </mc:Choice>
        <mc:Fallback>
          <p:sp>
            <p:nvSpPr>
              <p:cNvPr id="1049124" name=""/>
              <p:cNvSpPr/>
              <p:nvPr/>
            </p:nvSpPr>
            <p:spPr>
              <a:xfrm>
                <a:off x="10720299" y="2407469"/>
                <a:ext cx="117875" cy="473957"/>
              </a:xfrm>
            </p:spPr>
          </p:sp>
        </mc:Fallback>
      </mc:AlternateContent>
      <mc:AlternateContent xmlns:mc="http://schemas.openxmlformats.org/markup-compatibility/2006">
        <mc:Choice xmlns:p14="http://schemas.microsoft.com/office/powerpoint/2010/main" Requires="p14">
          <p:contentPart p14:bwMode="auto" r:id="rId65">
            <p14:nvContentPartPr>
              <p14:cNvPr id="1049125" name=""/>
              <p14:cNvContentPartPr/>
              <p14:nvPr/>
            </p14:nvContentPartPr>
            <p14:xfrm>
              <a:off x="11059679" y="2719208"/>
              <a:ext cx="21621" cy="108711"/>
            </p14:xfrm>
          </p:contentPart>
        </mc:Choice>
        <mc:Fallback>
          <p:sp>
            <p:nvSpPr>
              <p:cNvPr id="1049125" name=""/>
              <p:cNvSpPr/>
              <p:nvPr/>
            </p:nvSpPr>
            <p:spPr>
              <a:xfrm>
                <a:off x="11059679" y="2719208"/>
                <a:ext cx="21621" cy="108711"/>
              </a:xfrm>
            </p:spPr>
          </p:sp>
        </mc:Fallback>
      </mc:AlternateContent>
      <mc:AlternateContent xmlns:mc="http://schemas.openxmlformats.org/markup-compatibility/2006">
        <mc:Choice xmlns:p14="http://schemas.microsoft.com/office/powerpoint/2010/main" Requires="p14">
          <p:contentPart p14:bwMode="auto" r:id="rId66">
            <p14:nvContentPartPr>
              <p14:cNvPr id="1049126" name=""/>
              <p14:cNvContentPartPr/>
              <p14:nvPr/>
            </p14:nvContentPartPr>
            <p14:xfrm>
              <a:off x="11358509" y="2719208"/>
              <a:ext cx="3062" cy="110939"/>
            </p14:xfrm>
          </p:contentPart>
        </mc:Choice>
        <mc:Fallback>
          <p:sp>
            <p:nvSpPr>
              <p:cNvPr id="1049126" name=""/>
              <p:cNvSpPr/>
              <p:nvPr/>
            </p:nvSpPr>
            <p:spPr>
              <a:xfrm>
                <a:off x="11358509" y="2719208"/>
                <a:ext cx="3062" cy="110939"/>
              </a:xfrm>
            </p:spPr>
          </p:sp>
        </mc:Fallback>
      </mc:AlternateContent>
      <mc:AlternateContent xmlns:mc="http://schemas.openxmlformats.org/markup-compatibility/2006">
        <mc:Choice xmlns:p14="http://schemas.microsoft.com/office/powerpoint/2010/main" Requires="p14">
          <p:contentPart p14:bwMode="auto" r:id="rId67">
            <p14:nvContentPartPr>
              <p14:cNvPr id="1049127" name=""/>
              <p14:cNvContentPartPr/>
              <p14:nvPr/>
            </p14:nvContentPartPr>
            <p14:xfrm>
              <a:off x="11553431" y="2400271"/>
              <a:ext cx="85231" cy="572101"/>
            </p14:xfrm>
          </p:contentPart>
        </mc:Choice>
        <mc:Fallback>
          <p:sp>
            <p:nvSpPr>
              <p:cNvPr id="1049127" name=""/>
              <p:cNvSpPr/>
              <p:nvPr/>
            </p:nvSpPr>
            <p:spPr>
              <a:xfrm>
                <a:off x="11553431" y="2400271"/>
                <a:ext cx="85231" cy="572101"/>
              </a:xfrm>
            </p:spPr>
          </p:sp>
        </mc:Fallback>
      </mc:AlternateContent>
      <mc:AlternateContent xmlns:mc="http://schemas.openxmlformats.org/markup-compatibility/2006">
        <mc:Choice xmlns:p14="http://schemas.microsoft.com/office/powerpoint/2010/main" Requires="p14">
          <p:contentPart p14:bwMode="auto" r:id="rId68">
            <p14:nvContentPartPr>
              <p14:cNvPr id="1049128" name=""/>
              <p14:cNvContentPartPr/>
              <p14:nvPr/>
            </p14:nvContentPartPr>
            <p14:xfrm>
              <a:off x="11410468" y="2472993"/>
              <a:ext cx="111610" cy="241343"/>
            </p14:xfrm>
          </p:contentPart>
        </mc:Choice>
        <mc:Fallback>
          <p:sp>
            <p:nvSpPr>
              <p:cNvPr id="1049128" name=""/>
              <p:cNvSpPr/>
              <p:nvPr/>
            </p:nvSpPr>
            <p:spPr>
              <a:xfrm>
                <a:off x="11410468" y="2472993"/>
                <a:ext cx="111610" cy="241343"/>
              </a:xfrm>
            </p:spPr>
          </p:sp>
        </mc:Fallback>
      </mc:AlternateContent>
      <mc:AlternateContent xmlns:mc="http://schemas.openxmlformats.org/markup-compatibility/2006">
        <mc:Choice xmlns:p14="http://schemas.microsoft.com/office/powerpoint/2010/main" Requires="p14">
          <p:contentPart p14:bwMode="auto" r:id="rId69">
            <p14:nvContentPartPr>
              <p14:cNvPr id="1049129" name=""/>
              <p14:cNvContentPartPr/>
              <p14:nvPr/>
            </p14:nvContentPartPr>
            <p14:xfrm>
              <a:off x="11467389" y="2776790"/>
              <a:ext cx="21953" cy="34775"/>
            </p14:xfrm>
          </p:contentPart>
        </mc:Choice>
        <mc:Fallback>
          <p:sp>
            <p:nvSpPr>
              <p:cNvPr id="1049129" name=""/>
              <p:cNvSpPr/>
              <p:nvPr/>
            </p:nvSpPr>
            <p:spPr>
              <a:xfrm>
                <a:off x="11467389" y="2776790"/>
                <a:ext cx="21953" cy="34775"/>
              </a:xfrm>
            </p:spPr>
          </p:sp>
        </mc:Fallback>
      </mc:AlternateContent>
      <mc:AlternateContent xmlns:mc="http://schemas.openxmlformats.org/markup-compatibility/2006">
        <mc:Choice xmlns:p14="http://schemas.microsoft.com/office/powerpoint/2010/main" Requires="p14">
          <p:contentPart p14:bwMode="auto" r:id="rId70">
            <p14:nvContentPartPr>
              <p14:cNvPr id="1049130" name=""/>
              <p14:cNvContentPartPr/>
              <p14:nvPr/>
            </p14:nvContentPartPr>
            <p14:xfrm>
              <a:off x="11131160" y="2523626"/>
              <a:ext cx="102102" cy="152569"/>
            </p14:xfrm>
          </p:contentPart>
        </mc:Choice>
        <mc:Fallback>
          <p:sp>
            <p:nvSpPr>
              <p:cNvPr id="1049130" name=""/>
              <p:cNvSpPr/>
              <p:nvPr/>
            </p:nvSpPr>
            <p:spPr>
              <a:xfrm>
                <a:off x="11131160" y="2523626"/>
                <a:ext cx="102102" cy="152569"/>
              </a:xfrm>
            </p:spPr>
          </p:sp>
        </mc:Fallback>
      </mc:AlternateContent>
      <mc:AlternateContent xmlns:mc="http://schemas.openxmlformats.org/markup-compatibility/2006">
        <mc:Choice xmlns:p14="http://schemas.microsoft.com/office/powerpoint/2010/main" Requires="p14">
          <p:contentPart p14:bwMode="auto" r:id="rId71">
            <p14:nvContentPartPr>
              <p14:cNvPr id="1049131" name=""/>
              <p14:cNvContentPartPr/>
              <p14:nvPr/>
            </p14:nvContentPartPr>
            <p14:xfrm>
              <a:off x="11202312" y="2784236"/>
              <a:ext cx="771" cy="31352"/>
            </p14:xfrm>
          </p:contentPart>
        </mc:Choice>
        <mc:Fallback>
          <p:sp>
            <p:nvSpPr>
              <p:cNvPr id="1049131" name=""/>
              <p:cNvSpPr/>
              <p:nvPr/>
            </p:nvSpPr>
            <p:spPr>
              <a:xfrm>
                <a:off x="11202312" y="2784236"/>
                <a:ext cx="771" cy="31352"/>
              </a:xfrm>
            </p:spPr>
          </p:sp>
        </mc:Fallback>
      </mc:AlternateContent>
      <mc:AlternateContent xmlns:mc="http://schemas.openxmlformats.org/markup-compatibility/2006">
        <mc:Choice xmlns:p14="http://schemas.microsoft.com/office/powerpoint/2010/main" Requires="p14">
          <p:contentPart p14:bwMode="auto" r:id="rId72">
            <p14:nvContentPartPr>
              <p14:cNvPr id="1049132" name=""/>
              <p14:cNvContentPartPr/>
              <p14:nvPr/>
            </p14:nvContentPartPr>
            <p14:xfrm>
              <a:off x="10838174" y="2523626"/>
              <a:ext cx="103549" cy="151669"/>
            </p14:xfrm>
          </p:contentPart>
        </mc:Choice>
        <mc:Fallback>
          <p:sp>
            <p:nvSpPr>
              <p:cNvPr id="1049132" name=""/>
              <p:cNvSpPr/>
              <p:nvPr/>
            </p:nvSpPr>
            <p:spPr>
              <a:xfrm>
                <a:off x="10838174" y="2523626"/>
                <a:ext cx="103549" cy="151669"/>
              </a:xfrm>
            </p:spPr>
          </p:sp>
        </mc:Fallback>
      </mc:AlternateContent>
      <mc:AlternateContent xmlns:mc="http://schemas.openxmlformats.org/markup-compatibility/2006">
        <mc:Choice xmlns:p14="http://schemas.microsoft.com/office/powerpoint/2010/main" Requires="p14">
          <p:contentPart p14:bwMode="auto" r:id="rId73">
            <p14:nvContentPartPr>
              <p14:cNvPr id="1049133" name=""/>
              <p14:cNvContentPartPr/>
              <p14:nvPr/>
            </p14:nvContentPartPr>
            <p14:xfrm>
              <a:off x="2570573" y="5515431"/>
              <a:ext cx="80689" cy="43755"/>
            </p14:xfrm>
          </p:contentPart>
        </mc:Choice>
        <mc:Fallback>
          <p:sp>
            <p:nvSpPr>
              <p:cNvPr id="1049133" name=""/>
              <p:cNvSpPr/>
              <p:nvPr/>
            </p:nvSpPr>
            <p:spPr>
              <a:xfrm>
                <a:off x="2570573" y="5515431"/>
                <a:ext cx="80689" cy="43755"/>
              </a:xfrm>
            </p:spPr>
          </p:sp>
        </mc:Fallback>
      </mc:AlternateContent>
      <mc:AlternateContent xmlns:mc="http://schemas.openxmlformats.org/markup-compatibility/2006">
        <mc:Choice xmlns:p14="http://schemas.microsoft.com/office/powerpoint/2010/main" Requires="p14">
          <p:contentPart p14:bwMode="auto" r:id="rId74">
            <p14:nvContentPartPr>
              <p14:cNvPr id="1049134" name=""/>
              <p14:cNvContentPartPr/>
              <p14:nvPr/>
            </p14:nvContentPartPr>
            <p14:xfrm>
              <a:off x="6361306" y="4053550"/>
              <a:ext cx="715257" cy="20334"/>
            </p14:xfrm>
          </p:contentPart>
        </mc:Choice>
        <mc:Fallback>
          <p:sp>
            <p:nvSpPr>
              <p:cNvPr id="1049134" name=""/>
              <p:cNvSpPr/>
              <p:nvPr/>
            </p:nvSpPr>
            <p:spPr>
              <a:xfrm>
                <a:off x="6361306" y="4053550"/>
                <a:ext cx="715257" cy="20334"/>
              </a:xfrm>
            </p:spPr>
          </p:sp>
        </mc:Fallback>
      </mc:AlternateContent>
      <mc:AlternateContent xmlns:mc="http://schemas.openxmlformats.org/markup-compatibility/2006">
        <mc:Choice xmlns:p14="http://schemas.microsoft.com/office/powerpoint/2010/main" Requires="p14">
          <p:contentPart p14:bwMode="auto" r:id="rId75">
            <p14:nvContentPartPr>
              <p14:cNvPr id="1049135" name=""/>
              <p14:cNvContentPartPr/>
              <p14:nvPr/>
            </p14:nvContentPartPr>
            <p14:xfrm>
              <a:off x="3891685" y="4102428"/>
              <a:ext cx="52041" cy="111067"/>
            </p14:xfrm>
          </p:contentPart>
        </mc:Choice>
        <mc:Fallback>
          <p:sp>
            <p:nvSpPr>
              <p:cNvPr id="1049135" name=""/>
              <p:cNvSpPr/>
              <p:nvPr/>
            </p:nvSpPr>
            <p:spPr>
              <a:xfrm>
                <a:off x="3891685" y="4102428"/>
                <a:ext cx="52041" cy="111067"/>
              </a:xfrm>
            </p:spPr>
          </p:sp>
        </mc:Fallback>
      </mc:AlternateContent>
      <mc:AlternateContent xmlns:mc="http://schemas.openxmlformats.org/markup-compatibility/2006">
        <mc:Choice xmlns:p14="http://schemas.microsoft.com/office/powerpoint/2010/main" Requires="p14">
          <p:contentPart p14:bwMode="auto" r:id="rId76">
            <p14:nvContentPartPr>
              <p14:cNvPr id="1049136" name=""/>
              <p14:cNvContentPartPr/>
              <p14:nvPr/>
            </p14:nvContentPartPr>
            <p14:xfrm>
              <a:off x="3872245" y="4146111"/>
              <a:ext cx="97030" cy="85488"/>
            </p14:xfrm>
          </p:contentPart>
        </mc:Choice>
        <mc:Fallback>
          <p:sp>
            <p:nvSpPr>
              <p:cNvPr id="1049136" name=""/>
              <p:cNvSpPr/>
              <p:nvPr/>
            </p:nvSpPr>
            <p:spPr>
              <a:xfrm>
                <a:off x="3872245" y="4146111"/>
                <a:ext cx="97030" cy="85488"/>
              </a:xfrm>
            </p:spPr>
          </p:sp>
        </mc:Fallback>
      </mc:AlternateContent>
      <mc:AlternateContent xmlns:mc="http://schemas.openxmlformats.org/markup-compatibility/2006">
        <mc:Choice xmlns:p14="http://schemas.microsoft.com/office/powerpoint/2010/main" Requires="p14">
          <p:contentPart p14:bwMode="auto" r:id="rId77">
            <p14:nvContentPartPr>
              <p14:cNvPr id="1049137" name=""/>
              <p14:cNvContentPartPr/>
              <p14:nvPr/>
            </p14:nvContentPartPr>
            <p14:xfrm>
              <a:off x="3785817" y="3872326"/>
              <a:ext cx="193961" cy="166509"/>
            </p14:xfrm>
          </p:contentPart>
        </mc:Choice>
        <mc:Fallback>
          <p:sp>
            <p:nvSpPr>
              <p:cNvPr id="1049137" name=""/>
              <p:cNvSpPr/>
              <p:nvPr/>
            </p:nvSpPr>
            <p:spPr>
              <a:xfrm>
                <a:off x="3785817" y="3872326"/>
                <a:ext cx="193961" cy="166509"/>
              </a:xfrm>
            </p:spPr>
          </p:sp>
        </mc:Fallback>
      </mc:AlternateContent>
      <mc:AlternateContent xmlns:mc="http://schemas.openxmlformats.org/markup-compatibility/2006">
        <mc:Choice xmlns:p14="http://schemas.microsoft.com/office/powerpoint/2010/main" Requires="p14">
          <p:contentPart p14:bwMode="auto" r:id="rId78">
            <p14:nvContentPartPr>
              <p14:cNvPr id="1049138" name=""/>
              <p14:cNvContentPartPr/>
              <p14:nvPr/>
            </p14:nvContentPartPr>
            <p14:xfrm>
              <a:off x="4057485" y="3849015"/>
              <a:ext cx="8024" cy="30219"/>
            </p14:xfrm>
          </p:contentPart>
        </mc:Choice>
        <mc:Fallback>
          <p:sp>
            <p:nvSpPr>
              <p:cNvPr id="1049138" name=""/>
              <p:cNvSpPr/>
              <p:nvPr/>
            </p:nvSpPr>
            <p:spPr>
              <a:xfrm>
                <a:off x="4057485" y="3849015"/>
                <a:ext cx="8024" cy="30219"/>
              </a:xfrm>
            </p:spPr>
          </p:sp>
        </mc:Fallback>
      </mc:AlternateContent>
      <mc:AlternateContent xmlns:mc="http://schemas.openxmlformats.org/markup-compatibility/2006">
        <mc:Choice xmlns:p14="http://schemas.microsoft.com/office/powerpoint/2010/main" Requires="p14">
          <p:contentPart p14:bwMode="auto" r:id="rId79">
            <p14:nvContentPartPr>
              <p14:cNvPr id="1049139" name=""/>
              <p14:cNvContentPartPr/>
              <p14:nvPr/>
            </p14:nvContentPartPr>
            <p14:xfrm>
              <a:off x="3888779" y="4225535"/>
              <a:ext cx="5086" cy="31193"/>
            </p14:xfrm>
          </p:contentPart>
        </mc:Choice>
        <mc:Fallback>
          <p:sp>
            <p:nvSpPr>
              <p:cNvPr id="1049139" name=""/>
              <p:cNvSpPr/>
              <p:nvPr/>
            </p:nvSpPr>
            <p:spPr>
              <a:xfrm>
                <a:off x="3888779" y="4225535"/>
                <a:ext cx="5086" cy="31193"/>
              </a:xfrm>
            </p:spPr>
          </p:sp>
        </mc:Fallback>
      </mc:AlternateContent>
      <mc:AlternateContent xmlns:mc="http://schemas.openxmlformats.org/markup-compatibility/2006">
        <mc:Choice xmlns:p14="http://schemas.microsoft.com/office/powerpoint/2010/main" Requires="p14">
          <p:contentPart p14:bwMode="auto" r:id="rId80">
            <p14:nvContentPartPr>
              <p14:cNvPr id="1049140" name=""/>
              <p14:cNvContentPartPr/>
              <p14:nvPr/>
            </p14:nvContentPartPr>
            <p14:xfrm>
              <a:off x="3885437" y="4399523"/>
              <a:ext cx="3171" cy="109216"/>
            </p14:xfrm>
          </p:contentPart>
        </mc:Choice>
        <mc:Fallback>
          <p:sp>
            <p:nvSpPr>
              <p:cNvPr id="1049140" name=""/>
              <p:cNvSpPr/>
              <p:nvPr/>
            </p:nvSpPr>
            <p:spPr>
              <a:xfrm>
                <a:off x="3885437" y="4399523"/>
                <a:ext cx="3171" cy="109216"/>
              </a:xfrm>
            </p:spPr>
          </p:sp>
        </mc:Fallback>
      </mc:AlternateContent>
      <mc:AlternateContent xmlns:mc="http://schemas.openxmlformats.org/markup-compatibility/2006">
        <mc:Choice xmlns:p14="http://schemas.microsoft.com/office/powerpoint/2010/main" Requires="p14">
          <p:contentPart p14:bwMode="auto" r:id="rId81">
            <p14:nvContentPartPr>
              <p14:cNvPr id="1049141" name=""/>
              <p14:cNvContentPartPr/>
              <p14:nvPr/>
            </p14:nvContentPartPr>
            <p14:xfrm>
              <a:off x="3864326" y="4624144"/>
              <a:ext cx="7918" cy="72735"/>
            </p14:xfrm>
          </p:contentPart>
        </mc:Choice>
        <mc:Fallback>
          <p:sp>
            <p:nvSpPr>
              <p:cNvPr id="1049141" name=""/>
              <p:cNvSpPr/>
              <p:nvPr/>
            </p:nvSpPr>
            <p:spPr>
              <a:xfrm>
                <a:off x="3864326" y="4624144"/>
                <a:ext cx="7918" cy="72735"/>
              </a:xfrm>
            </p:spPr>
          </p:sp>
        </mc:Fallback>
      </mc:AlternateContent>
      <mc:AlternateContent xmlns:mc="http://schemas.openxmlformats.org/markup-compatibility/2006">
        <mc:Choice xmlns:p14="http://schemas.microsoft.com/office/powerpoint/2010/main" Requires="p14">
          <p:contentPart p14:bwMode="auto" r:id="rId82">
            <p14:nvContentPartPr>
              <p14:cNvPr id="1049142" name=""/>
              <p14:cNvContentPartPr/>
              <p14:nvPr/>
            </p14:nvContentPartPr>
            <p14:xfrm>
              <a:off x="3816082" y="4964426"/>
              <a:ext cx="13361" cy="68519"/>
            </p14:xfrm>
          </p:contentPart>
        </mc:Choice>
        <mc:Fallback>
          <p:sp>
            <p:nvSpPr>
              <p:cNvPr id="1049142" name=""/>
              <p:cNvSpPr/>
              <p:nvPr/>
            </p:nvSpPr>
            <p:spPr>
              <a:xfrm>
                <a:off x="3816082" y="4964426"/>
                <a:ext cx="13361" cy="68519"/>
              </a:xfrm>
            </p:spPr>
          </p:sp>
        </mc:Fallback>
      </mc:AlternateContent>
      <mc:AlternateContent xmlns:mc="http://schemas.openxmlformats.org/markup-compatibility/2006">
        <mc:Choice xmlns:p14="http://schemas.microsoft.com/office/powerpoint/2010/main" Requires="p14">
          <p:contentPart p14:bwMode="auto" r:id="rId83">
            <p14:nvContentPartPr>
              <p14:cNvPr id="1049143" name=""/>
              <p14:cNvContentPartPr/>
              <p14:nvPr/>
            </p14:nvContentPartPr>
            <p14:xfrm>
              <a:off x="3814728" y="5160008"/>
              <a:ext cx="7655" cy="106201"/>
            </p14:xfrm>
          </p:contentPart>
        </mc:Choice>
        <mc:Fallback>
          <p:sp>
            <p:nvSpPr>
              <p:cNvPr id="1049143" name=""/>
              <p:cNvSpPr/>
              <p:nvPr/>
            </p:nvSpPr>
            <p:spPr>
              <a:xfrm>
                <a:off x="3814728" y="5160008"/>
                <a:ext cx="7655" cy="106201"/>
              </a:xfrm>
            </p:spPr>
          </p:sp>
        </mc:Fallback>
      </mc:AlternateContent>
      <mc:AlternateContent xmlns:mc="http://schemas.openxmlformats.org/markup-compatibility/2006">
        <mc:Choice xmlns:p14="http://schemas.microsoft.com/office/powerpoint/2010/main" Requires="p14">
          <p:contentPart p14:bwMode="auto" r:id="rId84">
            <p14:nvContentPartPr>
              <p14:cNvPr id="1049144" name=""/>
              <p14:cNvContentPartPr/>
              <p14:nvPr/>
            </p14:nvContentPartPr>
            <p14:xfrm>
              <a:off x="3807823" y="5370482"/>
              <a:ext cx="25150" cy="170017"/>
            </p14:xfrm>
          </p:contentPart>
        </mc:Choice>
        <mc:Fallback>
          <p:sp>
            <p:nvSpPr>
              <p:cNvPr id="1049144" name=""/>
              <p:cNvSpPr/>
              <p:nvPr/>
            </p:nvSpPr>
            <p:spPr>
              <a:xfrm>
                <a:off x="3807823" y="5370482"/>
                <a:ext cx="25150" cy="170017"/>
              </a:xfrm>
            </p:spPr>
          </p:sp>
        </mc:Fallback>
      </mc:AlternateContent>
      <mc:AlternateContent xmlns:mc="http://schemas.openxmlformats.org/markup-compatibility/2006">
        <mc:Choice xmlns:p14="http://schemas.microsoft.com/office/powerpoint/2010/main" Requires="p14">
          <p:contentPart p14:bwMode="auto" r:id="rId85">
            <p14:nvContentPartPr>
              <p14:cNvPr id="1049145" name=""/>
              <p14:cNvContentPartPr/>
              <p14:nvPr/>
            </p14:nvContentPartPr>
            <p14:xfrm>
              <a:off x="3842483" y="5602052"/>
              <a:ext cx="1522" cy="98294"/>
            </p14:xfrm>
          </p:contentPart>
        </mc:Choice>
        <mc:Fallback>
          <p:sp>
            <p:nvSpPr>
              <p:cNvPr id="1049145" name=""/>
              <p:cNvSpPr/>
              <p:nvPr/>
            </p:nvSpPr>
            <p:spPr>
              <a:xfrm>
                <a:off x="3842483" y="5602052"/>
                <a:ext cx="1522" cy="98294"/>
              </a:xfrm>
            </p:spPr>
          </p:sp>
        </mc:Fallback>
      </mc:AlternateContent>
      <mc:AlternateContent xmlns:mc="http://schemas.openxmlformats.org/markup-compatibility/2006">
        <mc:Choice xmlns:p14="http://schemas.microsoft.com/office/powerpoint/2010/main" Requires="p14">
          <p:contentPart p14:bwMode="auto" r:id="rId86">
            <p14:nvContentPartPr>
              <p14:cNvPr id="1049146" name=""/>
              <p14:cNvContentPartPr/>
              <p14:nvPr/>
            </p14:nvContentPartPr>
            <p14:xfrm>
              <a:off x="3854595" y="5768595"/>
              <a:ext cx="3530" cy="163067"/>
            </p14:xfrm>
          </p:contentPart>
        </mc:Choice>
        <mc:Fallback>
          <p:sp>
            <p:nvSpPr>
              <p:cNvPr id="1049146" name=""/>
              <p:cNvSpPr/>
              <p:nvPr/>
            </p:nvSpPr>
            <p:spPr>
              <a:xfrm>
                <a:off x="3854595" y="5768595"/>
                <a:ext cx="3530" cy="163067"/>
              </a:xfrm>
            </p:spPr>
          </p:sp>
        </mc:Fallback>
      </mc:AlternateContent>
      <mc:AlternateContent xmlns:mc="http://schemas.openxmlformats.org/markup-compatibility/2006">
        <mc:Choice xmlns:p14="http://schemas.microsoft.com/office/powerpoint/2010/main" Requires="p14">
          <p:contentPart p14:bwMode="auto" r:id="rId87">
            <p14:nvContentPartPr>
              <p14:cNvPr id="1049147" name=""/>
              <p14:cNvContentPartPr/>
              <p14:nvPr/>
            </p14:nvContentPartPr>
            <p14:xfrm>
              <a:off x="3831934" y="5907883"/>
              <a:ext cx="67116" cy="40868"/>
            </p14:xfrm>
          </p:contentPart>
        </mc:Choice>
        <mc:Fallback>
          <p:sp>
            <p:nvSpPr>
              <p:cNvPr id="1049147" name=""/>
              <p:cNvSpPr/>
              <p:nvPr/>
            </p:nvSpPr>
            <p:spPr>
              <a:xfrm>
                <a:off x="3831934" y="5907883"/>
                <a:ext cx="67116" cy="40868"/>
              </a:xfrm>
            </p:spPr>
          </p:sp>
        </mc:Fallback>
      </mc:AlternateContent>
      <mc:AlternateContent xmlns:mc="http://schemas.openxmlformats.org/markup-compatibility/2006">
        <mc:Choice xmlns:p14="http://schemas.microsoft.com/office/powerpoint/2010/main" Requires="p14">
          <p:contentPart p14:bwMode="auto" r:id="rId88">
            <p14:nvContentPartPr>
              <p14:cNvPr id="1049148" name=""/>
              <p14:cNvContentPartPr/>
              <p14:nvPr/>
            </p14:nvContentPartPr>
            <p14:xfrm>
              <a:off x="3984331" y="6000874"/>
              <a:ext cx="118479" cy="306834"/>
            </p14:xfrm>
          </p:contentPart>
        </mc:Choice>
        <mc:Fallback>
          <p:sp>
            <p:nvSpPr>
              <p:cNvPr id="1049148" name=""/>
              <p:cNvSpPr/>
              <p:nvPr/>
            </p:nvSpPr>
            <p:spPr>
              <a:xfrm>
                <a:off x="3984331" y="6000874"/>
                <a:ext cx="118479" cy="306834"/>
              </a:xfrm>
            </p:spPr>
          </p:sp>
        </mc:Fallback>
      </mc:AlternateContent>
      <mc:AlternateContent xmlns:mc="http://schemas.openxmlformats.org/markup-compatibility/2006">
        <mc:Choice xmlns:p14="http://schemas.microsoft.com/office/powerpoint/2010/main" Requires="p14">
          <p:contentPart p14:bwMode="auto" r:id="rId89">
            <p14:nvContentPartPr>
              <p14:cNvPr id="1049149" name=""/>
              <p14:cNvContentPartPr/>
              <p14:nvPr/>
            </p14:nvContentPartPr>
            <p14:xfrm>
              <a:off x="4187342" y="5935137"/>
              <a:ext cx="85552" cy="101001"/>
            </p14:xfrm>
          </p:contentPart>
        </mc:Choice>
        <mc:Fallback>
          <p:sp>
            <p:nvSpPr>
              <p:cNvPr id="1049149" name=""/>
              <p:cNvSpPr/>
              <p:nvPr/>
            </p:nvSpPr>
            <p:spPr>
              <a:xfrm>
                <a:off x="4187342" y="5935137"/>
                <a:ext cx="85552" cy="101001"/>
              </a:xfrm>
            </p:spPr>
          </p:sp>
        </mc:Fallback>
      </mc:AlternateContent>
      <mc:AlternateContent xmlns:mc="http://schemas.openxmlformats.org/markup-compatibility/2006">
        <mc:Choice xmlns:p14="http://schemas.microsoft.com/office/powerpoint/2010/main" Requires="p14">
          <p:contentPart p14:bwMode="auto" r:id="rId90">
            <p14:nvContentPartPr>
              <p14:cNvPr id="1049150" name=""/>
              <p14:cNvContentPartPr/>
              <p14:nvPr/>
            </p14:nvContentPartPr>
            <p14:xfrm>
              <a:off x="2578074" y="5486143"/>
              <a:ext cx="1286082" cy="418669"/>
            </p14:xfrm>
          </p:contentPart>
        </mc:Choice>
        <mc:Fallback>
          <p:sp>
            <p:nvSpPr>
              <p:cNvPr id="1049150" name=""/>
              <p:cNvSpPr/>
              <p:nvPr/>
            </p:nvSpPr>
            <p:spPr>
              <a:xfrm>
                <a:off x="2578074" y="5486143"/>
                <a:ext cx="1286082" cy="418669"/>
              </a:xfrm>
            </p:spPr>
          </p:sp>
        </mc:Fallback>
      </mc:AlternateContent>
      <mc:AlternateContent xmlns:mc="http://schemas.openxmlformats.org/markup-compatibility/2006">
        <mc:Choice xmlns:p14="http://schemas.microsoft.com/office/powerpoint/2010/main" Requires="p14">
          <p:contentPart p14:bwMode="auto" r:id="rId91">
            <p14:nvContentPartPr>
              <p14:cNvPr id="1049151" name=""/>
              <p14:cNvContentPartPr/>
              <p14:nvPr/>
            </p14:nvContentPartPr>
            <p14:xfrm>
              <a:off x="911493" y="5587278"/>
              <a:ext cx="1150051" cy="869575"/>
            </p14:xfrm>
          </p:contentPart>
        </mc:Choice>
        <mc:Fallback>
          <p:sp>
            <p:nvSpPr>
              <p:cNvPr id="1049151" name=""/>
              <p:cNvSpPr/>
              <p:nvPr/>
            </p:nvSpPr>
            <p:spPr>
              <a:xfrm>
                <a:off x="911493" y="5587278"/>
                <a:ext cx="1150051" cy="869575"/>
              </a:xfrm>
            </p:spPr>
          </p:sp>
        </mc:Fallback>
      </mc:AlternateContent>
      <mc:AlternateContent xmlns:mc="http://schemas.openxmlformats.org/markup-compatibility/2006">
        <mc:Choice xmlns:p14="http://schemas.microsoft.com/office/powerpoint/2010/main" Requires="p14">
          <p:contentPart p14:bwMode="auto" r:id="rId92">
            <p14:nvContentPartPr>
              <p14:cNvPr id="1049152" name=""/>
              <p14:cNvContentPartPr/>
              <p14:nvPr/>
            </p14:nvContentPartPr>
            <p14:xfrm>
              <a:off x="1885969" y="5870357"/>
              <a:ext cx="1994666" cy="539359"/>
            </p14:xfrm>
          </p:contentPart>
        </mc:Choice>
        <mc:Fallback>
          <p:sp>
            <p:nvSpPr>
              <p:cNvPr id="1049152" name=""/>
              <p:cNvSpPr/>
              <p:nvPr/>
            </p:nvSpPr>
            <p:spPr>
              <a:xfrm>
                <a:off x="1885969" y="5870357"/>
                <a:ext cx="1994666" cy="539359"/>
              </a:xfrm>
            </p:spPr>
          </p:sp>
        </mc:Fallback>
      </mc:AlternateContent>
      <mc:AlternateContent xmlns:mc="http://schemas.openxmlformats.org/markup-compatibility/2006">
        <mc:Choice xmlns:p14="http://schemas.microsoft.com/office/powerpoint/2010/main" Requires="p14">
          <p:contentPart p14:bwMode="auto" r:id="rId93">
            <p14:nvContentPartPr>
              <p14:cNvPr id="1049153" name=""/>
              <p14:cNvContentPartPr/>
              <p14:nvPr/>
            </p14:nvContentPartPr>
            <p14:xfrm>
              <a:off x="3183688" y="6468993"/>
              <a:ext cx="147980" cy="202788"/>
            </p14:xfrm>
          </p:contentPart>
        </mc:Choice>
        <mc:Fallback>
          <p:sp>
            <p:nvSpPr>
              <p:cNvPr id="1049153" name=""/>
              <p:cNvSpPr/>
              <p:nvPr/>
            </p:nvSpPr>
            <p:spPr>
              <a:xfrm>
                <a:off x="3183688" y="6468993"/>
                <a:ext cx="147980" cy="202788"/>
              </a:xfrm>
            </p:spPr>
          </p:sp>
        </mc:Fallback>
      </mc:AlternateContent>
      <mc:AlternateContent xmlns:mc="http://schemas.openxmlformats.org/markup-compatibility/2006">
        <mc:Choice xmlns:p14="http://schemas.microsoft.com/office/powerpoint/2010/main" Requires="p14">
          <p:contentPart p14:bwMode="auto" r:id="rId94">
            <p14:nvContentPartPr>
              <p14:cNvPr id="1049154" name=""/>
              <p14:cNvContentPartPr/>
              <p14:nvPr/>
            </p14:nvContentPartPr>
            <p14:xfrm>
              <a:off x="3358805" y="6428062"/>
              <a:ext cx="69988" cy="69981"/>
            </p14:xfrm>
          </p:contentPart>
        </mc:Choice>
        <mc:Fallback>
          <p:sp>
            <p:nvSpPr>
              <p:cNvPr id="1049154" name=""/>
              <p:cNvSpPr/>
              <p:nvPr/>
            </p:nvSpPr>
            <p:spPr>
              <a:xfrm>
                <a:off x="3358805" y="6428062"/>
                <a:ext cx="69988" cy="69981"/>
              </a:xfrm>
            </p:spPr>
          </p:sp>
        </mc:Fallback>
      </mc:AlternateContent>
      <mc:AlternateContent xmlns:mc="http://schemas.openxmlformats.org/markup-compatibility/2006">
        <mc:Choice xmlns:p14="http://schemas.microsoft.com/office/powerpoint/2010/main" Requires="p14">
          <p:contentPart p14:bwMode="auto" r:id="rId95">
            <p14:nvContentPartPr>
              <p14:cNvPr id="1049155" name=""/>
              <p14:cNvContentPartPr/>
              <p14:nvPr/>
            </p14:nvContentPartPr>
            <p14:xfrm>
              <a:off x="2547023" y="5521546"/>
              <a:ext cx="31051" cy="15477"/>
            </p14:xfrm>
          </p:contentPart>
        </mc:Choice>
        <mc:Fallback>
          <p:sp>
            <p:nvSpPr>
              <p:cNvPr id="1049155" name=""/>
              <p:cNvSpPr/>
              <p:nvPr/>
            </p:nvSpPr>
            <p:spPr>
              <a:xfrm>
                <a:off x="2547023" y="5521546"/>
                <a:ext cx="31051" cy="15477"/>
              </a:xfrm>
            </p:spPr>
          </p:sp>
        </mc:Fallback>
      </mc:AlternateContent>
      <mc:AlternateContent xmlns:mc="http://schemas.openxmlformats.org/markup-compatibility/2006">
        <mc:Choice xmlns:p14="http://schemas.microsoft.com/office/powerpoint/2010/main" Requires="p14">
          <p:contentPart p14:bwMode="auto" r:id="rId96">
            <p14:nvContentPartPr>
              <p14:cNvPr id="1049156" name=""/>
              <p14:cNvContentPartPr/>
              <p14:nvPr/>
            </p14:nvContentPartPr>
            <p14:xfrm>
              <a:off x="11309341" y="2507539"/>
              <a:ext cx="254548" cy="550317"/>
            </p14:xfrm>
          </p:contentPart>
        </mc:Choice>
        <mc:Fallback>
          <p:sp>
            <p:nvSpPr>
              <p:cNvPr id="1049156" name=""/>
              <p:cNvSpPr/>
              <p:nvPr/>
            </p:nvSpPr>
            <p:spPr>
              <a:xfrm>
                <a:off x="11309341" y="2507539"/>
                <a:ext cx="254548" cy="550317"/>
              </a:xfrm>
            </p:spPr>
          </p:sp>
        </mc:Fallback>
      </mc:AlternateContent>
      <mc:AlternateContent xmlns:mc="http://schemas.openxmlformats.org/markup-compatibility/2006">
        <mc:Choice xmlns:p14="http://schemas.microsoft.com/office/powerpoint/2010/main" Requires="p14">
          <p:contentPart p14:bwMode="auto" r:id="rId97">
            <p14:nvContentPartPr>
              <p14:cNvPr id="1049157" name=""/>
              <p14:cNvContentPartPr/>
              <p14:nvPr/>
            </p14:nvContentPartPr>
            <p14:xfrm>
              <a:off x="10845234" y="2269718"/>
              <a:ext cx="200036" cy="178285"/>
            </p14:xfrm>
          </p:contentPart>
        </mc:Choice>
        <mc:Fallback>
          <p:sp>
            <p:nvSpPr>
              <p:cNvPr id="1049157" name=""/>
              <p:cNvSpPr/>
              <p:nvPr/>
            </p:nvSpPr>
            <p:spPr>
              <a:xfrm>
                <a:off x="10845234" y="2269718"/>
                <a:ext cx="200036" cy="178285"/>
              </a:xfrm>
            </p:spPr>
          </p:sp>
        </mc:Fallback>
      </mc:AlternateContent>
      <mc:AlternateContent xmlns:mc="http://schemas.openxmlformats.org/markup-compatibility/2006">
        <mc:Choice xmlns:p14="http://schemas.microsoft.com/office/powerpoint/2010/main" Requires="p14">
          <p:contentPart p14:bwMode="auto" r:id="rId98">
            <p14:nvContentPartPr>
              <p14:cNvPr id="1049158" name=""/>
              <p14:cNvContentPartPr/>
              <p14:nvPr/>
            </p14:nvContentPartPr>
            <p14:xfrm>
              <a:off x="11164521" y="2264836"/>
              <a:ext cx="105853" cy="167368"/>
            </p14:xfrm>
          </p:contentPart>
        </mc:Choice>
        <mc:Fallback>
          <p:sp>
            <p:nvSpPr>
              <p:cNvPr id="1049158" name=""/>
              <p:cNvSpPr/>
              <p:nvPr/>
            </p:nvSpPr>
            <p:spPr>
              <a:xfrm>
                <a:off x="11164521" y="2264836"/>
                <a:ext cx="105853" cy="167368"/>
              </a:xfrm>
            </p:spPr>
          </p:sp>
        </mc:Fallback>
      </mc:AlternateContent>
      <mc:AlternateContent xmlns:mc="http://schemas.openxmlformats.org/markup-compatibility/2006">
        <mc:Choice xmlns:p14="http://schemas.microsoft.com/office/powerpoint/2010/main" Requires="p14">
          <p:contentPart p14:bwMode="auto" r:id="rId99">
            <p14:nvContentPartPr>
              <p14:cNvPr id="1049159" name=""/>
              <p14:cNvContentPartPr/>
              <p14:nvPr/>
            </p14:nvContentPartPr>
            <p14:xfrm>
              <a:off x="11066523" y="2465299"/>
              <a:ext cx="14777" cy="67317"/>
            </p14:xfrm>
          </p:contentPart>
        </mc:Choice>
        <mc:Fallback>
          <p:sp>
            <p:nvSpPr>
              <p:cNvPr id="1049159" name=""/>
              <p:cNvSpPr/>
              <p:nvPr/>
            </p:nvSpPr>
            <p:spPr>
              <a:xfrm>
                <a:off x="11066523" y="2465299"/>
                <a:ext cx="14777" cy="67317"/>
              </a:xfrm>
            </p:spPr>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984" name=""/>
              <p14:cNvContentPartPr/>
              <p14:nvPr/>
            </p14:nvContentPartPr>
            <p14:xfrm>
              <a:off x="508821" y="649261"/>
              <a:ext cx="172839" cy="288181"/>
            </p14:xfrm>
          </p:contentPart>
        </mc:Choice>
        <mc:Fallback>
          <p:sp>
            <p:nvSpPr>
              <p:cNvPr id="1048984" name=""/>
              <p:cNvSpPr/>
              <p:nvPr/>
            </p:nvSpPr>
            <p:spPr>
              <a:xfrm>
                <a:off x="508821" y="649261"/>
                <a:ext cx="172839" cy="288181"/>
              </a:xfrm>
            </p:spPr>
          </p:sp>
        </mc:Fallback>
      </mc:AlternateContent>
      <mc:AlternateContent xmlns:mc="http://schemas.openxmlformats.org/markup-compatibility/2006">
        <mc:Choice xmlns:p14="http://schemas.microsoft.com/office/powerpoint/2010/main" Requires="p14">
          <p:contentPart p14:bwMode="auto" r:id="rId2">
            <p14:nvContentPartPr>
              <p14:cNvPr id="1048985" name=""/>
              <p14:cNvContentPartPr/>
              <p14:nvPr/>
            </p14:nvContentPartPr>
            <p14:xfrm>
              <a:off x="718276" y="726906"/>
              <a:ext cx="50254" cy="233469"/>
            </p14:xfrm>
          </p:contentPart>
        </mc:Choice>
        <mc:Fallback>
          <p:sp>
            <p:nvSpPr>
              <p:cNvPr id="1048985" name=""/>
              <p:cNvSpPr/>
              <p:nvPr/>
            </p:nvSpPr>
            <p:spPr>
              <a:xfrm>
                <a:off x="718276" y="726906"/>
                <a:ext cx="50254" cy="233469"/>
              </a:xfrm>
            </p:spPr>
          </p:sp>
        </mc:Fallback>
      </mc:AlternateContent>
      <mc:AlternateContent xmlns:mc="http://schemas.openxmlformats.org/markup-compatibility/2006">
        <mc:Choice xmlns:p14="http://schemas.microsoft.com/office/powerpoint/2010/main" Requires="p14">
          <p:contentPart p14:bwMode="auto" r:id="rId3">
            <p14:nvContentPartPr>
              <p14:cNvPr id="1048986" name=""/>
              <p14:cNvContentPartPr/>
              <p14:nvPr/>
            </p14:nvContentPartPr>
            <p14:xfrm>
              <a:off x="754410" y="682688"/>
              <a:ext cx="177099" cy="302934"/>
            </p14:xfrm>
          </p:contentPart>
        </mc:Choice>
        <mc:Fallback>
          <p:sp>
            <p:nvSpPr>
              <p:cNvPr id="1048986" name=""/>
              <p:cNvSpPr/>
              <p:nvPr/>
            </p:nvSpPr>
            <p:spPr>
              <a:xfrm>
                <a:off x="754410" y="682688"/>
                <a:ext cx="177099" cy="302934"/>
              </a:xfrm>
            </p:spPr>
          </p:sp>
        </mc:Fallback>
      </mc:AlternateContent>
      <mc:AlternateContent xmlns:mc="http://schemas.openxmlformats.org/markup-compatibility/2006">
        <mc:Choice xmlns:p14="http://schemas.microsoft.com/office/powerpoint/2010/main" Requires="p14">
          <p:contentPart p14:bwMode="auto" r:id="rId4">
            <p14:nvContentPartPr>
              <p14:cNvPr id="1048987" name=""/>
              <p14:cNvContentPartPr/>
              <p14:nvPr/>
            </p14:nvContentPartPr>
            <p14:xfrm>
              <a:off x="732852" y="495335"/>
              <a:ext cx="214382" cy="43172"/>
            </p14:xfrm>
          </p:contentPart>
        </mc:Choice>
        <mc:Fallback>
          <p:sp>
            <p:nvSpPr>
              <p:cNvPr id="1048987" name=""/>
              <p:cNvSpPr/>
              <p:nvPr/>
            </p:nvSpPr>
            <p:spPr>
              <a:xfrm>
                <a:off x="732852" y="495335"/>
                <a:ext cx="214382" cy="43172"/>
              </a:xfrm>
            </p:spPr>
          </p:sp>
        </mc:Fallback>
      </mc:AlternateContent>
      <mc:AlternateContent xmlns:mc="http://schemas.openxmlformats.org/markup-compatibility/2006">
        <mc:Choice xmlns:p14="http://schemas.microsoft.com/office/powerpoint/2010/main" Requires="p14">
          <p:contentPart p14:bwMode="auto" r:id="rId5">
            <p14:nvContentPartPr>
              <p14:cNvPr id="1048988" name=""/>
              <p14:cNvContentPartPr/>
              <p14:nvPr/>
            </p14:nvContentPartPr>
            <p14:xfrm>
              <a:off x="882371" y="447998"/>
              <a:ext cx="117612" cy="163840"/>
            </p14:xfrm>
          </p:contentPart>
        </mc:Choice>
        <mc:Fallback>
          <p:sp>
            <p:nvSpPr>
              <p:cNvPr id="1048988" name=""/>
              <p:cNvSpPr/>
              <p:nvPr/>
            </p:nvSpPr>
            <p:spPr>
              <a:xfrm>
                <a:off x="882371" y="447998"/>
                <a:ext cx="117612" cy="163840"/>
              </a:xfrm>
            </p:spPr>
          </p:sp>
        </mc:Fallback>
      </mc:AlternateContent>
      <mc:AlternateContent xmlns:mc="http://schemas.openxmlformats.org/markup-compatibility/2006">
        <mc:Choice xmlns:p14="http://schemas.microsoft.com/office/powerpoint/2010/main" Requires="p14">
          <p:contentPart p14:bwMode="auto" r:id="rId6">
            <p14:nvContentPartPr>
              <p14:cNvPr id="1048989" name=""/>
              <p14:cNvContentPartPr/>
              <p14:nvPr/>
            </p14:nvContentPartPr>
            <p14:xfrm>
              <a:off x="1061958" y="767858"/>
              <a:ext cx="159524" cy="24076"/>
            </p14:xfrm>
          </p:contentPart>
        </mc:Choice>
        <mc:Fallback>
          <p:sp>
            <p:nvSpPr>
              <p:cNvPr id="1048989" name=""/>
              <p:cNvSpPr/>
              <p:nvPr/>
            </p:nvSpPr>
            <p:spPr>
              <a:xfrm>
                <a:off x="1061958" y="767858"/>
                <a:ext cx="159524" cy="24076"/>
              </a:xfrm>
            </p:spPr>
          </p:sp>
        </mc:Fallback>
      </mc:AlternateContent>
      <mc:AlternateContent xmlns:mc="http://schemas.openxmlformats.org/markup-compatibility/2006">
        <mc:Choice xmlns:p14="http://schemas.microsoft.com/office/powerpoint/2010/main" Requires="p14">
          <p:contentPart p14:bwMode="auto" r:id="rId7">
            <p14:nvContentPartPr>
              <p14:cNvPr id="1048990" name=""/>
              <p14:cNvContentPartPr/>
              <p14:nvPr/>
            </p14:nvContentPartPr>
            <p14:xfrm>
              <a:off x="1097698" y="840419"/>
              <a:ext cx="157126" cy="53028"/>
            </p14:xfrm>
          </p:contentPart>
        </mc:Choice>
        <mc:Fallback>
          <p:sp>
            <p:nvSpPr>
              <p:cNvPr id="1048990" name=""/>
              <p:cNvSpPr/>
              <p:nvPr/>
            </p:nvSpPr>
            <p:spPr>
              <a:xfrm>
                <a:off x="1097698" y="840419"/>
                <a:ext cx="157126" cy="53028"/>
              </a:xfrm>
            </p:spPr>
          </p:sp>
        </mc:Fallback>
      </mc:AlternateContent>
      <mc:AlternateContent xmlns:mc="http://schemas.openxmlformats.org/markup-compatibility/2006">
        <mc:Choice xmlns:p14="http://schemas.microsoft.com/office/powerpoint/2010/main" Requires="p14">
          <p:contentPart p14:bwMode="auto" r:id="rId8">
            <p14:nvContentPartPr>
              <p14:cNvPr id="1048991" name=""/>
              <p14:cNvContentPartPr/>
              <p14:nvPr/>
            </p14:nvContentPartPr>
            <p14:xfrm>
              <a:off x="1423118" y="681566"/>
              <a:ext cx="183528" cy="193241"/>
            </p14:xfrm>
          </p:contentPart>
        </mc:Choice>
        <mc:Fallback>
          <p:sp>
            <p:nvSpPr>
              <p:cNvPr id="1048991" name=""/>
              <p:cNvSpPr/>
              <p:nvPr/>
            </p:nvSpPr>
            <p:spPr>
              <a:xfrm>
                <a:off x="1423118" y="681566"/>
                <a:ext cx="183528" cy="193241"/>
              </a:xfrm>
            </p:spPr>
          </p:sp>
        </mc:Fallback>
      </mc:AlternateContent>
      <mc:AlternateContent xmlns:mc="http://schemas.openxmlformats.org/markup-compatibility/2006">
        <mc:Choice xmlns:p14="http://schemas.microsoft.com/office/powerpoint/2010/main" Requires="p14">
          <p:contentPart p14:bwMode="auto" r:id="rId9">
            <p14:nvContentPartPr>
              <p14:cNvPr id="1048992" name=""/>
              <p14:cNvContentPartPr/>
              <p14:nvPr/>
            </p14:nvContentPartPr>
            <p14:xfrm>
              <a:off x="1697999" y="605211"/>
              <a:ext cx="185785" cy="301367"/>
            </p14:xfrm>
          </p:contentPart>
        </mc:Choice>
        <mc:Fallback>
          <p:sp>
            <p:nvSpPr>
              <p:cNvPr id="1048992" name=""/>
              <p:cNvSpPr/>
              <p:nvPr/>
            </p:nvSpPr>
            <p:spPr>
              <a:xfrm>
                <a:off x="1697999" y="605211"/>
                <a:ext cx="185785" cy="301367"/>
              </a:xfrm>
            </p:spPr>
          </p:sp>
        </mc:Fallback>
      </mc:AlternateContent>
      <mc:AlternateContent xmlns:mc="http://schemas.openxmlformats.org/markup-compatibility/2006">
        <mc:Choice xmlns:p14="http://schemas.microsoft.com/office/powerpoint/2010/main" Requires="p14">
          <p:contentPart p14:bwMode="auto" r:id="rId10">
            <p14:nvContentPartPr>
              <p14:cNvPr id="1048993" name=""/>
              <p14:cNvContentPartPr/>
              <p14:nvPr/>
            </p14:nvContentPartPr>
            <p14:xfrm>
              <a:off x="1605130" y="454777"/>
              <a:ext cx="382996" cy="83745"/>
            </p14:xfrm>
          </p:contentPart>
        </mc:Choice>
        <mc:Fallback>
          <p:sp>
            <p:nvSpPr>
              <p:cNvPr id="1048993" name=""/>
              <p:cNvSpPr/>
              <p:nvPr/>
            </p:nvSpPr>
            <p:spPr>
              <a:xfrm>
                <a:off x="1605130" y="454777"/>
                <a:ext cx="382996" cy="83745"/>
              </a:xfrm>
            </p:spPr>
          </p:sp>
        </mc:Fallback>
      </mc:AlternateContent>
      <mc:AlternateContent xmlns:mc="http://schemas.openxmlformats.org/markup-compatibility/2006">
        <mc:Choice xmlns:p14="http://schemas.microsoft.com/office/powerpoint/2010/main" Requires="p14">
          <p:contentPart p14:bwMode="auto" r:id="rId11">
            <p14:nvContentPartPr>
              <p14:cNvPr id="1048994" name=""/>
              <p14:cNvContentPartPr/>
              <p14:nvPr/>
            </p14:nvContentPartPr>
            <p14:xfrm>
              <a:off x="1884438" y="437008"/>
              <a:ext cx="102875" cy="170235"/>
            </p14:xfrm>
          </p:contentPart>
        </mc:Choice>
        <mc:Fallback>
          <p:sp>
            <p:nvSpPr>
              <p:cNvPr id="1048994" name=""/>
              <p:cNvSpPr/>
              <p:nvPr/>
            </p:nvSpPr>
            <p:spPr>
              <a:xfrm>
                <a:off x="1884438" y="437008"/>
                <a:ext cx="102875" cy="170235"/>
              </a:xfrm>
            </p:spPr>
          </p:sp>
        </mc:Fallback>
      </mc:AlternateContent>
      <mc:AlternateContent xmlns:mc="http://schemas.openxmlformats.org/markup-compatibility/2006">
        <mc:Choice xmlns:p14="http://schemas.microsoft.com/office/powerpoint/2010/main" Requires="p14">
          <p:contentPart p14:bwMode="auto" r:id="rId12">
            <p14:nvContentPartPr>
              <p14:cNvPr id="1048995" name=""/>
              <p14:cNvContentPartPr/>
              <p14:nvPr/>
            </p14:nvContentPartPr>
            <p14:xfrm>
              <a:off x="2019900" y="707803"/>
              <a:ext cx="196722" cy="33498"/>
            </p14:xfrm>
          </p:contentPart>
        </mc:Choice>
        <mc:Fallback>
          <p:sp>
            <p:nvSpPr>
              <p:cNvPr id="1048995" name=""/>
              <p:cNvSpPr/>
              <p:nvPr/>
            </p:nvSpPr>
            <p:spPr>
              <a:xfrm>
                <a:off x="2019900" y="707803"/>
                <a:ext cx="196722" cy="33498"/>
              </a:xfrm>
            </p:spPr>
          </p:sp>
        </mc:Fallback>
      </mc:AlternateContent>
      <mc:AlternateContent xmlns:mc="http://schemas.openxmlformats.org/markup-compatibility/2006">
        <mc:Choice xmlns:p14="http://schemas.microsoft.com/office/powerpoint/2010/main" Requires="p14">
          <p:contentPart p14:bwMode="auto" r:id="rId13">
            <p14:nvContentPartPr>
              <p14:cNvPr id="1048996" name=""/>
              <p14:cNvContentPartPr/>
              <p14:nvPr/>
            </p14:nvContentPartPr>
            <p14:xfrm>
              <a:off x="2113002" y="632590"/>
              <a:ext cx="7060" cy="210225"/>
            </p14:xfrm>
          </p:contentPart>
        </mc:Choice>
        <mc:Fallback>
          <p:sp>
            <p:nvSpPr>
              <p:cNvPr id="1048996" name=""/>
              <p:cNvSpPr/>
              <p:nvPr/>
            </p:nvSpPr>
            <p:spPr>
              <a:xfrm>
                <a:off x="2113002" y="632590"/>
                <a:ext cx="7060" cy="210225"/>
              </a:xfrm>
            </p:spPr>
          </p:sp>
        </mc:Fallback>
      </mc:AlternateContent>
      <mc:AlternateContent xmlns:mc="http://schemas.openxmlformats.org/markup-compatibility/2006">
        <mc:Choice xmlns:p14="http://schemas.microsoft.com/office/powerpoint/2010/main" Requires="p14">
          <p:contentPart p14:bwMode="auto" r:id="rId14">
            <p14:nvContentPartPr>
              <p14:cNvPr id="1048997" name=""/>
              <p14:cNvContentPartPr/>
              <p14:nvPr/>
            </p14:nvContentPartPr>
            <p14:xfrm>
              <a:off x="2406430" y="611244"/>
              <a:ext cx="21179" cy="220898"/>
            </p14:xfrm>
          </p:contentPart>
        </mc:Choice>
        <mc:Fallback>
          <p:sp>
            <p:nvSpPr>
              <p:cNvPr id="1048997" name=""/>
              <p:cNvSpPr/>
              <p:nvPr/>
            </p:nvSpPr>
            <p:spPr>
              <a:xfrm>
                <a:off x="2406430" y="611244"/>
                <a:ext cx="21179" cy="220898"/>
              </a:xfrm>
            </p:spPr>
          </p:sp>
        </mc:Fallback>
      </mc:AlternateContent>
      <mc:AlternateContent xmlns:mc="http://schemas.openxmlformats.org/markup-compatibility/2006">
        <mc:Choice xmlns:p14="http://schemas.microsoft.com/office/powerpoint/2010/main" Requires="p14">
          <p:contentPart p14:bwMode="auto" r:id="rId15">
            <p14:nvContentPartPr>
              <p14:cNvPr id="1048998" name=""/>
              <p14:cNvContentPartPr/>
              <p14:nvPr/>
            </p14:nvContentPartPr>
            <p14:xfrm>
              <a:off x="2388339" y="530461"/>
              <a:ext cx="202685" cy="196225"/>
            </p14:xfrm>
          </p:contentPart>
        </mc:Choice>
        <mc:Fallback>
          <p:sp>
            <p:nvSpPr>
              <p:cNvPr id="1048998" name=""/>
              <p:cNvSpPr/>
              <p:nvPr/>
            </p:nvSpPr>
            <p:spPr>
              <a:xfrm>
                <a:off x="2388339" y="530461"/>
                <a:ext cx="202685" cy="196225"/>
              </a:xfrm>
            </p:spPr>
          </p:sp>
        </mc:Fallback>
      </mc:AlternateContent>
      <mc:AlternateContent xmlns:mc="http://schemas.openxmlformats.org/markup-compatibility/2006">
        <mc:Choice xmlns:p14="http://schemas.microsoft.com/office/powerpoint/2010/main" Requires="p14">
          <p:contentPart p14:bwMode="auto" r:id="rId16">
            <p14:nvContentPartPr>
              <p14:cNvPr id="1048999" name=""/>
              <p14:cNvContentPartPr/>
              <p14:nvPr/>
            </p14:nvContentPartPr>
            <p14:xfrm>
              <a:off x="2604492" y="581957"/>
              <a:ext cx="45063" cy="223255"/>
            </p14:xfrm>
          </p:contentPart>
        </mc:Choice>
        <mc:Fallback>
          <p:sp>
            <p:nvSpPr>
              <p:cNvPr id="1048999" name=""/>
              <p:cNvSpPr/>
              <p:nvPr/>
            </p:nvSpPr>
            <p:spPr>
              <a:xfrm>
                <a:off x="2604492" y="581957"/>
                <a:ext cx="45063" cy="223255"/>
              </a:xfrm>
            </p:spPr>
          </p:sp>
        </mc:Fallback>
      </mc:AlternateContent>
      <mc:AlternateContent xmlns:mc="http://schemas.openxmlformats.org/markup-compatibility/2006">
        <mc:Choice xmlns:p14="http://schemas.microsoft.com/office/powerpoint/2010/main" Requires="p14">
          <p:contentPart p14:bwMode="auto" r:id="rId17">
            <p14:nvContentPartPr>
              <p14:cNvPr id="1049000" name=""/>
              <p14:cNvContentPartPr/>
              <p14:nvPr/>
            </p14:nvContentPartPr>
            <p14:xfrm>
              <a:off x="2678237" y="538540"/>
              <a:ext cx="196864" cy="214925"/>
            </p14:xfrm>
          </p:contentPart>
        </mc:Choice>
        <mc:Fallback>
          <p:sp>
            <p:nvSpPr>
              <p:cNvPr id="1049000" name=""/>
              <p:cNvSpPr/>
              <p:nvPr/>
            </p:nvSpPr>
            <p:spPr>
              <a:xfrm>
                <a:off x="2678237" y="538540"/>
                <a:ext cx="196864" cy="214925"/>
              </a:xfrm>
            </p:spPr>
          </p:sp>
        </mc:Fallback>
      </mc:AlternateContent>
      <mc:AlternateContent xmlns:mc="http://schemas.openxmlformats.org/markup-compatibility/2006">
        <mc:Choice xmlns:p14="http://schemas.microsoft.com/office/powerpoint/2010/main" Requires="p14">
          <p:contentPart p14:bwMode="auto" r:id="rId18">
            <p14:nvContentPartPr>
              <p14:cNvPr id="1049001" name=""/>
              <p14:cNvContentPartPr/>
              <p14:nvPr/>
            </p14:nvContentPartPr>
            <p14:xfrm>
              <a:off x="2561070" y="379177"/>
              <a:ext cx="331611" cy="23173"/>
            </p14:xfrm>
          </p:contentPart>
        </mc:Choice>
        <mc:Fallback>
          <p:sp>
            <p:nvSpPr>
              <p:cNvPr id="1049001" name=""/>
              <p:cNvSpPr/>
              <p:nvPr/>
            </p:nvSpPr>
            <p:spPr>
              <a:xfrm>
                <a:off x="2561070" y="379177"/>
                <a:ext cx="331611" cy="23173"/>
              </a:xfrm>
            </p:spPr>
          </p:sp>
        </mc:Fallback>
      </mc:AlternateContent>
      <mc:AlternateContent xmlns:mc="http://schemas.openxmlformats.org/markup-compatibility/2006">
        <mc:Choice xmlns:p14="http://schemas.microsoft.com/office/powerpoint/2010/main" Requires="p14">
          <p:contentPart p14:bwMode="auto" r:id="rId19">
            <p14:nvContentPartPr>
              <p14:cNvPr id="1049002" name=""/>
              <p14:cNvContentPartPr/>
              <p14:nvPr/>
            </p14:nvContentPartPr>
            <p14:xfrm>
              <a:off x="2814140" y="299753"/>
              <a:ext cx="150674" cy="185808"/>
            </p14:xfrm>
          </p:contentPart>
        </mc:Choice>
        <mc:Fallback>
          <p:sp>
            <p:nvSpPr>
              <p:cNvPr id="1049002" name=""/>
              <p:cNvSpPr/>
              <p:nvPr/>
            </p:nvSpPr>
            <p:spPr>
              <a:xfrm>
                <a:off x="2814140" y="299753"/>
                <a:ext cx="150674" cy="185808"/>
              </a:xfrm>
            </p:spPr>
          </p:sp>
        </mc:Fallback>
      </mc:AlternateContent>
      <mc:AlternateContent xmlns:mc="http://schemas.openxmlformats.org/markup-compatibility/2006">
        <mc:Choice xmlns:p14="http://schemas.microsoft.com/office/powerpoint/2010/main" Requires="p14">
          <p:contentPart p14:bwMode="auto" r:id="rId20">
            <p14:nvContentPartPr>
              <p14:cNvPr id="1049003" name=""/>
              <p14:cNvContentPartPr/>
              <p14:nvPr/>
            </p14:nvContentPartPr>
            <p14:xfrm>
              <a:off x="1069018" y="1386373"/>
              <a:ext cx="114078" cy="3221"/>
            </p14:xfrm>
          </p:contentPart>
        </mc:Choice>
        <mc:Fallback>
          <p:sp>
            <p:nvSpPr>
              <p:cNvPr id="1049003" name=""/>
              <p:cNvSpPr/>
              <p:nvPr/>
            </p:nvSpPr>
            <p:spPr>
              <a:xfrm>
                <a:off x="1069018" y="1386373"/>
                <a:ext cx="114078" cy="3221"/>
              </a:xfrm>
            </p:spPr>
          </p:sp>
        </mc:Fallback>
      </mc:AlternateContent>
      <mc:AlternateContent xmlns:mc="http://schemas.openxmlformats.org/markup-compatibility/2006">
        <mc:Choice xmlns:p14="http://schemas.microsoft.com/office/powerpoint/2010/main" Requires="p14">
          <p:contentPart p14:bwMode="auto" r:id="rId21">
            <p14:nvContentPartPr>
              <p14:cNvPr id="1049004" name=""/>
              <p14:cNvContentPartPr/>
              <p14:nvPr/>
            </p14:nvContentPartPr>
            <p14:xfrm>
              <a:off x="1076078" y="1448813"/>
              <a:ext cx="154599" cy="31379"/>
            </p14:xfrm>
          </p:contentPart>
        </mc:Choice>
        <mc:Fallback>
          <p:sp>
            <p:nvSpPr>
              <p:cNvPr id="1049004" name=""/>
              <p:cNvSpPr/>
              <p:nvPr/>
            </p:nvSpPr>
            <p:spPr>
              <a:xfrm>
                <a:off x="1076078" y="1448813"/>
                <a:ext cx="154599" cy="31379"/>
              </a:xfrm>
            </p:spPr>
          </p:sp>
        </mc:Fallback>
      </mc:AlternateContent>
      <mc:AlternateContent xmlns:mc="http://schemas.openxmlformats.org/markup-compatibility/2006">
        <mc:Choice xmlns:p14="http://schemas.microsoft.com/office/powerpoint/2010/main" Requires="p14">
          <p:contentPart p14:bwMode="auto" r:id="rId22">
            <p14:nvContentPartPr>
              <p14:cNvPr id="1049005" name=""/>
              <p14:cNvContentPartPr/>
              <p14:nvPr/>
            </p14:nvContentPartPr>
            <p14:xfrm>
              <a:off x="1366527" y="1270919"/>
              <a:ext cx="160548" cy="200243"/>
            </p14:xfrm>
          </p:contentPart>
        </mc:Choice>
        <mc:Fallback>
          <p:sp>
            <p:nvSpPr>
              <p:cNvPr id="1049005" name=""/>
              <p:cNvSpPr/>
              <p:nvPr/>
            </p:nvSpPr>
            <p:spPr>
              <a:xfrm>
                <a:off x="1366527" y="1270919"/>
                <a:ext cx="160548" cy="200243"/>
              </a:xfrm>
            </p:spPr>
          </p:sp>
        </mc:Fallback>
      </mc:AlternateContent>
      <mc:AlternateContent xmlns:mc="http://schemas.openxmlformats.org/markup-compatibility/2006">
        <mc:Choice xmlns:p14="http://schemas.microsoft.com/office/powerpoint/2010/main" Requires="p14">
          <p:contentPart p14:bwMode="auto" r:id="rId23">
            <p14:nvContentPartPr>
              <p14:cNvPr id="1049006" name=""/>
              <p14:cNvContentPartPr/>
              <p14:nvPr/>
            </p14:nvContentPartPr>
            <p14:xfrm>
              <a:off x="1573466" y="1180481"/>
              <a:ext cx="177117" cy="389549"/>
            </p14:xfrm>
          </p:contentPart>
        </mc:Choice>
        <mc:Fallback>
          <p:sp>
            <p:nvSpPr>
              <p:cNvPr id="1049006" name=""/>
              <p:cNvSpPr/>
              <p:nvPr/>
            </p:nvSpPr>
            <p:spPr>
              <a:xfrm>
                <a:off x="1573466" y="1180481"/>
                <a:ext cx="177117" cy="389549"/>
              </a:xfrm>
            </p:spPr>
          </p:sp>
        </mc:Fallback>
      </mc:AlternateContent>
      <mc:AlternateContent xmlns:mc="http://schemas.openxmlformats.org/markup-compatibility/2006">
        <mc:Choice xmlns:p14="http://schemas.microsoft.com/office/powerpoint/2010/main" Requires="p14">
          <p:contentPart p14:bwMode="auto" r:id="rId24">
            <p14:nvContentPartPr>
              <p14:cNvPr id="1049007" name=""/>
              <p14:cNvContentPartPr/>
              <p14:nvPr/>
            </p14:nvContentPartPr>
            <p14:xfrm>
              <a:off x="1483788" y="1090085"/>
              <a:ext cx="268893" cy="57023"/>
            </p14:xfrm>
          </p:contentPart>
        </mc:Choice>
        <mc:Fallback>
          <p:sp>
            <p:nvSpPr>
              <p:cNvPr id="1049007" name=""/>
              <p:cNvSpPr/>
              <p:nvPr/>
            </p:nvSpPr>
            <p:spPr>
              <a:xfrm>
                <a:off x="1483788" y="1090085"/>
                <a:ext cx="268893" cy="57023"/>
              </a:xfrm>
            </p:spPr>
          </p:sp>
        </mc:Fallback>
      </mc:AlternateContent>
      <mc:AlternateContent xmlns:mc="http://schemas.openxmlformats.org/markup-compatibility/2006">
        <mc:Choice xmlns:p14="http://schemas.microsoft.com/office/powerpoint/2010/main" Requires="p14">
          <p:contentPart p14:bwMode="auto" r:id="rId25">
            <p14:nvContentPartPr>
              <p14:cNvPr id="1049008" name=""/>
              <p14:cNvContentPartPr/>
              <p14:nvPr/>
            </p14:nvContentPartPr>
            <p14:xfrm>
              <a:off x="1691172" y="1038397"/>
              <a:ext cx="106338" cy="180937"/>
            </p14:xfrm>
          </p:contentPart>
        </mc:Choice>
        <mc:Fallback>
          <p:sp>
            <p:nvSpPr>
              <p:cNvPr id="1049008" name=""/>
              <p:cNvSpPr/>
              <p:nvPr/>
            </p:nvSpPr>
            <p:spPr>
              <a:xfrm>
                <a:off x="1691172" y="1038397"/>
                <a:ext cx="106338" cy="180937"/>
              </a:xfrm>
            </p:spPr>
          </p:sp>
        </mc:Fallback>
      </mc:AlternateContent>
      <mc:AlternateContent xmlns:mc="http://schemas.openxmlformats.org/markup-compatibility/2006">
        <mc:Choice xmlns:p14="http://schemas.microsoft.com/office/powerpoint/2010/main" Requires="p14">
          <p:contentPart p14:bwMode="auto" r:id="rId26">
            <p14:nvContentPartPr>
              <p14:cNvPr id="1049009" name=""/>
              <p14:cNvContentPartPr/>
              <p14:nvPr/>
            </p14:nvContentPartPr>
            <p14:xfrm>
              <a:off x="1955919" y="1315780"/>
              <a:ext cx="175248" cy="34107"/>
            </p14:xfrm>
          </p:contentPart>
        </mc:Choice>
        <mc:Fallback>
          <p:sp>
            <p:nvSpPr>
              <p:cNvPr id="1049009" name=""/>
              <p:cNvSpPr/>
              <p:nvPr/>
            </p:nvSpPr>
            <p:spPr>
              <a:xfrm>
                <a:off x="1955919" y="1315780"/>
                <a:ext cx="175248" cy="34107"/>
              </a:xfrm>
            </p:spPr>
          </p:sp>
        </mc:Fallback>
      </mc:AlternateContent>
      <mc:AlternateContent xmlns:mc="http://schemas.openxmlformats.org/markup-compatibility/2006">
        <mc:Choice xmlns:p14="http://schemas.microsoft.com/office/powerpoint/2010/main" Requires="p14">
          <p:contentPart p14:bwMode="auto" r:id="rId27">
            <p14:nvContentPartPr>
              <p14:cNvPr id="1049010" name=""/>
              <p14:cNvContentPartPr/>
              <p14:nvPr/>
            </p14:nvContentPartPr>
            <p14:xfrm>
              <a:off x="2052205" y="1248374"/>
              <a:ext cx="13834" cy="171428"/>
            </p14:xfrm>
          </p:contentPart>
        </mc:Choice>
        <mc:Fallback>
          <p:sp>
            <p:nvSpPr>
              <p:cNvPr id="1049010" name=""/>
              <p:cNvSpPr/>
              <p:nvPr/>
            </p:nvSpPr>
            <p:spPr>
              <a:xfrm>
                <a:off x="2052205" y="1248374"/>
                <a:ext cx="13834" cy="171428"/>
              </a:xfrm>
            </p:spPr>
          </p:sp>
        </mc:Fallback>
      </mc:AlternateContent>
      <mc:AlternateContent xmlns:mc="http://schemas.openxmlformats.org/markup-compatibility/2006">
        <mc:Choice xmlns:p14="http://schemas.microsoft.com/office/powerpoint/2010/main" Requires="p14">
          <p:contentPart p14:bwMode="auto" r:id="rId28">
            <p14:nvContentPartPr>
              <p14:cNvPr id="1049011" name=""/>
              <p14:cNvContentPartPr/>
              <p14:nvPr/>
            </p14:nvContentPartPr>
            <p14:xfrm>
              <a:off x="2263467" y="1202740"/>
              <a:ext cx="208239" cy="299445"/>
            </p14:xfrm>
          </p:contentPart>
        </mc:Choice>
        <mc:Fallback>
          <p:sp>
            <p:nvSpPr>
              <p:cNvPr id="1049011" name=""/>
              <p:cNvSpPr/>
              <p:nvPr/>
            </p:nvSpPr>
            <p:spPr>
              <a:xfrm>
                <a:off x="2263467" y="1202740"/>
                <a:ext cx="208239" cy="299445"/>
              </a:xfrm>
            </p:spPr>
          </p:sp>
        </mc:Fallback>
      </mc:AlternateContent>
      <mc:AlternateContent xmlns:mc="http://schemas.openxmlformats.org/markup-compatibility/2006">
        <mc:Choice xmlns:p14="http://schemas.microsoft.com/office/powerpoint/2010/main" Requires="p14">
          <p:contentPart p14:bwMode="auto" r:id="rId29">
            <p14:nvContentPartPr>
              <p14:cNvPr id="1049012" name=""/>
              <p14:cNvContentPartPr/>
              <p14:nvPr/>
            </p14:nvContentPartPr>
            <p14:xfrm>
              <a:off x="2578574" y="1120987"/>
              <a:ext cx="301019" cy="372399"/>
            </p14:xfrm>
          </p:contentPart>
        </mc:Choice>
        <mc:Fallback>
          <p:sp>
            <p:nvSpPr>
              <p:cNvPr id="1049012" name=""/>
              <p:cNvSpPr/>
              <p:nvPr/>
            </p:nvSpPr>
            <p:spPr>
              <a:xfrm>
                <a:off x="2578574" y="1120987"/>
                <a:ext cx="301019" cy="372399"/>
              </a:xfrm>
            </p:spPr>
          </p:sp>
        </mc:Fallback>
      </mc:AlternateContent>
      <mc:AlternateContent xmlns:mc="http://schemas.openxmlformats.org/markup-compatibility/2006">
        <mc:Choice xmlns:p14="http://schemas.microsoft.com/office/powerpoint/2010/main" Requires="p14">
          <p:contentPart p14:bwMode="auto" r:id="rId30">
            <p14:nvContentPartPr>
              <p14:cNvPr id="1049013" name=""/>
              <p14:cNvContentPartPr/>
              <p14:nvPr/>
            </p14:nvContentPartPr>
            <p14:xfrm>
              <a:off x="2556453" y="974872"/>
              <a:ext cx="284982" cy="63524"/>
            </p14:xfrm>
          </p:contentPart>
        </mc:Choice>
        <mc:Fallback>
          <p:sp>
            <p:nvSpPr>
              <p:cNvPr id="1049013" name=""/>
              <p:cNvSpPr/>
              <p:nvPr/>
            </p:nvSpPr>
            <p:spPr>
              <a:xfrm>
                <a:off x="2556453" y="974872"/>
                <a:ext cx="284982" cy="63524"/>
              </a:xfrm>
            </p:spPr>
          </p:sp>
        </mc:Fallback>
      </mc:AlternateContent>
      <mc:AlternateContent xmlns:mc="http://schemas.openxmlformats.org/markup-compatibility/2006">
        <mc:Choice xmlns:p14="http://schemas.microsoft.com/office/powerpoint/2010/main" Requires="p14">
          <p:contentPart p14:bwMode="auto" r:id="rId31">
            <p14:nvContentPartPr>
              <p14:cNvPr id="1049014" name=""/>
              <p14:cNvContentPartPr/>
              <p14:nvPr/>
            </p14:nvContentPartPr>
            <p14:xfrm>
              <a:off x="2721037" y="942086"/>
              <a:ext cx="158217" cy="125294"/>
            </p14:xfrm>
          </p:contentPart>
        </mc:Choice>
        <mc:Fallback>
          <p:sp>
            <p:nvSpPr>
              <p:cNvPr id="1049014" name=""/>
              <p:cNvSpPr/>
              <p:nvPr/>
            </p:nvSpPr>
            <p:spPr>
              <a:xfrm>
                <a:off x="2721037" y="942086"/>
                <a:ext cx="158217" cy="125294"/>
              </a:xfrm>
            </p:spPr>
          </p:sp>
        </mc:Fallback>
      </mc:AlternateContent>
      <mc:AlternateContent xmlns:mc="http://schemas.openxmlformats.org/markup-compatibility/2006">
        <mc:Choice xmlns:p14="http://schemas.microsoft.com/office/powerpoint/2010/main" Requires="p14">
          <p:contentPart p14:bwMode="auto" r:id="rId32">
            <p14:nvContentPartPr>
              <p14:cNvPr id="1049015" name=""/>
              <p14:cNvContentPartPr/>
              <p14:nvPr/>
            </p14:nvContentPartPr>
            <p14:xfrm>
              <a:off x="1283462" y="1625142"/>
              <a:ext cx="500812" cy="95776"/>
            </p14:xfrm>
          </p:contentPart>
        </mc:Choice>
        <mc:Fallback>
          <p:sp>
            <p:nvSpPr>
              <p:cNvPr id="1049015" name=""/>
              <p:cNvSpPr/>
              <p:nvPr/>
            </p:nvSpPr>
            <p:spPr>
              <a:xfrm>
                <a:off x="1283462" y="1625142"/>
                <a:ext cx="500812" cy="95776"/>
              </a:xfrm>
            </p:spPr>
          </p:sp>
        </mc:Fallback>
      </mc:AlternateContent>
      <mc:AlternateContent xmlns:mc="http://schemas.openxmlformats.org/markup-compatibility/2006">
        <mc:Choice xmlns:p14="http://schemas.microsoft.com/office/powerpoint/2010/main" Requires="p14">
          <p:contentPart p14:bwMode="auto" r:id="rId33">
            <p14:nvContentPartPr>
              <p14:cNvPr id="1049016" name=""/>
              <p14:cNvContentPartPr/>
              <p14:nvPr/>
            </p14:nvContentPartPr>
            <p14:xfrm>
              <a:off x="1413208" y="1782890"/>
              <a:ext cx="180663" cy="369822"/>
            </p14:xfrm>
          </p:contentPart>
        </mc:Choice>
        <mc:Fallback>
          <p:sp>
            <p:nvSpPr>
              <p:cNvPr id="1049016" name=""/>
              <p:cNvSpPr/>
              <p:nvPr/>
            </p:nvSpPr>
            <p:spPr>
              <a:xfrm>
                <a:off x="1413208" y="1782890"/>
                <a:ext cx="180663" cy="369822"/>
              </a:xfrm>
            </p:spPr>
          </p:sp>
        </mc:Fallback>
      </mc:AlternateContent>
      <mc:AlternateContent xmlns:mc="http://schemas.openxmlformats.org/markup-compatibility/2006">
        <mc:Choice xmlns:p14="http://schemas.microsoft.com/office/powerpoint/2010/main" Requires="p14">
          <p:contentPart p14:bwMode="auto" r:id="rId34">
            <p14:nvContentPartPr>
              <p14:cNvPr id="1049017" name=""/>
              <p14:cNvContentPartPr/>
              <p14:nvPr/>
            </p14:nvContentPartPr>
            <p14:xfrm>
              <a:off x="1510349" y="2241175"/>
              <a:ext cx="9179" cy="70040"/>
            </p14:xfrm>
          </p:contentPart>
        </mc:Choice>
        <mc:Fallback>
          <p:sp>
            <p:nvSpPr>
              <p:cNvPr id="1049017" name=""/>
              <p:cNvSpPr/>
              <p:nvPr/>
            </p:nvSpPr>
            <p:spPr>
              <a:xfrm>
                <a:off x="1510349" y="2241175"/>
                <a:ext cx="9179" cy="70040"/>
              </a:xfrm>
            </p:spPr>
          </p:sp>
        </mc:Fallback>
      </mc:AlternateContent>
      <mc:AlternateContent xmlns:mc="http://schemas.openxmlformats.org/markup-compatibility/2006">
        <mc:Choice xmlns:p14="http://schemas.microsoft.com/office/powerpoint/2010/main" Requires="p14">
          <p:contentPart p14:bwMode="auto" r:id="rId35">
            <p14:nvContentPartPr>
              <p14:cNvPr id="1049018" name=""/>
              <p14:cNvContentPartPr/>
              <p14:nvPr/>
            </p14:nvContentPartPr>
            <p14:xfrm>
              <a:off x="629894" y="2922624"/>
              <a:ext cx="206169" cy="248080"/>
            </p14:xfrm>
          </p:contentPart>
        </mc:Choice>
        <mc:Fallback>
          <p:sp>
            <p:nvSpPr>
              <p:cNvPr id="1049018" name=""/>
              <p:cNvSpPr/>
              <p:nvPr/>
            </p:nvSpPr>
            <p:spPr>
              <a:xfrm>
                <a:off x="629894" y="2922624"/>
                <a:ext cx="206169" cy="248080"/>
              </a:xfrm>
            </p:spPr>
          </p:sp>
        </mc:Fallback>
      </mc:AlternateContent>
      <mc:AlternateContent xmlns:mc="http://schemas.openxmlformats.org/markup-compatibility/2006">
        <mc:Choice xmlns:p14="http://schemas.microsoft.com/office/powerpoint/2010/main" Requires="p14">
          <p:contentPart p14:bwMode="auto" r:id="rId36">
            <p14:nvContentPartPr>
              <p14:cNvPr id="1049019" name=""/>
              <p14:cNvContentPartPr/>
              <p14:nvPr/>
            </p14:nvContentPartPr>
            <p14:xfrm>
              <a:off x="891500" y="2850579"/>
              <a:ext cx="206309" cy="361612"/>
            </p14:xfrm>
          </p:contentPart>
        </mc:Choice>
        <mc:Fallback>
          <p:sp>
            <p:nvSpPr>
              <p:cNvPr id="1049019" name=""/>
              <p:cNvSpPr/>
              <p:nvPr/>
            </p:nvSpPr>
            <p:spPr>
              <a:xfrm>
                <a:off x="891500" y="2850579"/>
                <a:ext cx="206309" cy="361612"/>
              </a:xfrm>
            </p:spPr>
          </p:sp>
        </mc:Fallback>
      </mc:AlternateContent>
      <mc:AlternateContent xmlns:mc="http://schemas.openxmlformats.org/markup-compatibility/2006">
        <mc:Choice xmlns:p14="http://schemas.microsoft.com/office/powerpoint/2010/main" Requires="p14">
          <p:contentPart p14:bwMode="auto" r:id="rId37">
            <p14:nvContentPartPr>
              <p14:cNvPr id="1049020" name=""/>
              <p14:cNvContentPartPr/>
              <p14:nvPr/>
            </p14:nvContentPartPr>
            <p14:xfrm>
              <a:off x="783549" y="2697118"/>
              <a:ext cx="278408" cy="31772"/>
            </p14:xfrm>
          </p:contentPart>
        </mc:Choice>
        <mc:Fallback>
          <p:sp>
            <p:nvSpPr>
              <p:cNvPr id="1049020" name=""/>
              <p:cNvSpPr/>
              <p:nvPr/>
            </p:nvSpPr>
            <p:spPr>
              <a:xfrm>
                <a:off x="783549" y="2697118"/>
                <a:ext cx="278408" cy="31772"/>
              </a:xfrm>
            </p:spPr>
          </p:sp>
        </mc:Fallback>
      </mc:AlternateContent>
      <mc:AlternateContent xmlns:mc="http://schemas.openxmlformats.org/markup-compatibility/2006">
        <mc:Choice xmlns:p14="http://schemas.microsoft.com/office/powerpoint/2010/main" Requires="p14">
          <p:contentPart p14:bwMode="auto" r:id="rId38">
            <p14:nvContentPartPr>
              <p14:cNvPr id="1049021" name=""/>
              <p14:cNvContentPartPr/>
              <p14:nvPr/>
            </p14:nvContentPartPr>
            <p14:xfrm>
              <a:off x="975915" y="2632338"/>
              <a:ext cx="136099" cy="123435"/>
            </p14:xfrm>
          </p:contentPart>
        </mc:Choice>
        <mc:Fallback>
          <p:sp>
            <p:nvSpPr>
              <p:cNvPr id="1049021" name=""/>
              <p:cNvSpPr/>
              <p:nvPr/>
            </p:nvSpPr>
            <p:spPr>
              <a:xfrm>
                <a:off x="975915" y="2632338"/>
                <a:ext cx="136099" cy="123435"/>
              </a:xfrm>
            </p:spPr>
          </p:sp>
        </mc:Fallback>
      </mc:AlternateContent>
      <mc:AlternateContent xmlns:mc="http://schemas.openxmlformats.org/markup-compatibility/2006">
        <mc:Choice xmlns:p14="http://schemas.microsoft.com/office/powerpoint/2010/main" Requires="p14">
          <p:contentPart p14:bwMode="auto" r:id="rId39">
            <p14:nvContentPartPr>
              <p14:cNvPr id="1049022" name=""/>
              <p14:cNvContentPartPr/>
              <p14:nvPr/>
            </p14:nvContentPartPr>
            <p14:xfrm>
              <a:off x="561145" y="3267408"/>
              <a:ext cx="519344" cy="26135"/>
            </p14:xfrm>
          </p:contentPart>
        </mc:Choice>
        <mc:Fallback>
          <p:sp>
            <p:nvSpPr>
              <p:cNvPr id="1049022" name=""/>
              <p:cNvSpPr/>
              <p:nvPr/>
            </p:nvSpPr>
            <p:spPr>
              <a:xfrm>
                <a:off x="561145" y="3267408"/>
                <a:ext cx="519344" cy="26135"/>
              </a:xfrm>
            </p:spPr>
          </p:sp>
        </mc:Fallback>
      </mc:AlternateContent>
      <mc:AlternateContent xmlns:mc="http://schemas.openxmlformats.org/markup-compatibility/2006">
        <mc:Choice xmlns:p14="http://schemas.microsoft.com/office/powerpoint/2010/main" Requires="p14">
          <p:contentPart p14:bwMode="auto" r:id="rId40">
            <p14:nvContentPartPr>
              <p14:cNvPr id="1049023" name=""/>
              <p14:cNvContentPartPr/>
              <p14:nvPr/>
            </p14:nvContentPartPr>
            <p14:xfrm>
              <a:off x="782650" y="3392823"/>
              <a:ext cx="186205" cy="203147"/>
            </p14:xfrm>
          </p:contentPart>
        </mc:Choice>
        <mc:Fallback>
          <p:sp>
            <p:nvSpPr>
              <p:cNvPr id="1049023" name=""/>
              <p:cNvSpPr/>
              <p:nvPr/>
            </p:nvSpPr>
            <p:spPr>
              <a:xfrm>
                <a:off x="782650" y="3392823"/>
                <a:ext cx="186205" cy="203147"/>
              </a:xfrm>
            </p:spPr>
          </p:sp>
        </mc:Fallback>
      </mc:AlternateContent>
      <mc:AlternateContent xmlns:mc="http://schemas.openxmlformats.org/markup-compatibility/2006">
        <mc:Choice xmlns:p14="http://schemas.microsoft.com/office/powerpoint/2010/main" Requires="p14">
          <p:contentPart p14:bwMode="auto" r:id="rId41">
            <p14:nvContentPartPr>
              <p14:cNvPr id="1049024" name=""/>
              <p14:cNvContentPartPr/>
              <p14:nvPr/>
            </p14:nvContentPartPr>
            <p14:xfrm>
              <a:off x="1190360" y="3262270"/>
              <a:ext cx="124158" cy="2258"/>
            </p14:xfrm>
          </p:contentPart>
        </mc:Choice>
        <mc:Fallback>
          <p:sp>
            <p:nvSpPr>
              <p:cNvPr id="1049024" name=""/>
              <p:cNvSpPr/>
              <p:nvPr/>
            </p:nvSpPr>
            <p:spPr>
              <a:xfrm>
                <a:off x="1190360" y="3262270"/>
                <a:ext cx="124158" cy="2258"/>
              </a:xfrm>
            </p:spPr>
          </p:sp>
        </mc:Fallback>
      </mc:AlternateContent>
      <mc:AlternateContent xmlns:mc="http://schemas.openxmlformats.org/markup-compatibility/2006">
        <mc:Choice xmlns:p14="http://schemas.microsoft.com/office/powerpoint/2010/main" Requires="p14">
          <p:contentPart p14:bwMode="auto" r:id="rId42">
            <p14:nvContentPartPr>
              <p14:cNvPr id="1049025" name=""/>
              <p14:cNvContentPartPr/>
              <p14:nvPr/>
            </p14:nvContentPartPr>
            <p14:xfrm>
              <a:off x="1226101" y="3341424"/>
              <a:ext cx="163147" cy="15458"/>
            </p14:xfrm>
          </p:contentPart>
        </mc:Choice>
        <mc:Fallback>
          <p:sp>
            <p:nvSpPr>
              <p:cNvPr id="1049025" name=""/>
              <p:cNvSpPr/>
              <p:nvPr/>
            </p:nvSpPr>
            <p:spPr>
              <a:xfrm>
                <a:off x="1226101" y="3341424"/>
                <a:ext cx="163147" cy="15458"/>
              </a:xfrm>
            </p:spPr>
          </p:sp>
        </mc:Fallback>
      </mc:AlternateContent>
      <mc:AlternateContent xmlns:mc="http://schemas.openxmlformats.org/markup-compatibility/2006">
        <mc:Choice xmlns:p14="http://schemas.microsoft.com/office/powerpoint/2010/main" Requires="p14">
          <p:contentPart p14:bwMode="auto" r:id="rId43">
            <p14:nvContentPartPr>
              <p14:cNvPr id="1049026" name=""/>
              <p14:cNvContentPartPr/>
              <p14:nvPr/>
            </p14:nvContentPartPr>
            <p14:xfrm>
              <a:off x="1512468" y="3181284"/>
              <a:ext cx="300046" cy="320515"/>
            </p14:xfrm>
          </p:contentPart>
        </mc:Choice>
        <mc:Fallback>
          <p:sp>
            <p:nvSpPr>
              <p:cNvPr id="1049026" name=""/>
              <p:cNvSpPr/>
              <p:nvPr/>
            </p:nvSpPr>
            <p:spPr>
              <a:xfrm>
                <a:off x="1512468" y="3181284"/>
                <a:ext cx="300046" cy="320515"/>
              </a:xfrm>
            </p:spPr>
          </p:sp>
        </mc:Fallback>
      </mc:AlternateContent>
      <mc:AlternateContent xmlns:mc="http://schemas.openxmlformats.org/markup-compatibility/2006">
        <mc:Choice xmlns:p14="http://schemas.microsoft.com/office/powerpoint/2010/main" Requires="p14">
          <p:contentPart p14:bwMode="auto" r:id="rId44">
            <p14:nvContentPartPr>
              <p14:cNvPr id="1049027" name=""/>
              <p14:cNvContentPartPr/>
              <p14:nvPr/>
            </p14:nvContentPartPr>
            <p14:xfrm>
              <a:off x="1522774" y="3037649"/>
              <a:ext cx="268560" cy="11069"/>
            </p14:xfrm>
          </p:contentPart>
        </mc:Choice>
        <mc:Fallback>
          <p:sp>
            <p:nvSpPr>
              <p:cNvPr id="1049027" name=""/>
              <p:cNvSpPr/>
              <p:nvPr/>
            </p:nvSpPr>
            <p:spPr>
              <a:xfrm>
                <a:off x="1522774" y="3037649"/>
                <a:ext cx="268560" cy="11069"/>
              </a:xfrm>
            </p:spPr>
          </p:sp>
        </mc:Fallback>
      </mc:AlternateContent>
      <mc:AlternateContent xmlns:mc="http://schemas.openxmlformats.org/markup-compatibility/2006">
        <mc:Choice xmlns:p14="http://schemas.microsoft.com/office/powerpoint/2010/main" Requires="p14">
          <p:contentPart p14:bwMode="auto" r:id="rId45">
            <p14:nvContentPartPr>
              <p14:cNvPr id="1049028" name=""/>
              <p14:cNvContentPartPr/>
              <p14:nvPr/>
            </p14:nvContentPartPr>
            <p14:xfrm>
              <a:off x="1619691" y="2987016"/>
              <a:ext cx="164423" cy="130030"/>
            </p14:xfrm>
          </p:contentPart>
        </mc:Choice>
        <mc:Fallback>
          <p:sp>
            <p:nvSpPr>
              <p:cNvPr id="1049028" name=""/>
              <p:cNvSpPr/>
              <p:nvPr/>
            </p:nvSpPr>
            <p:spPr>
              <a:xfrm>
                <a:off x="1619691" y="2987016"/>
                <a:ext cx="164423" cy="130030"/>
              </a:xfrm>
            </p:spPr>
          </p:sp>
        </mc:Fallback>
      </mc:AlternateContent>
      <mc:AlternateContent xmlns:mc="http://schemas.openxmlformats.org/markup-compatibility/2006">
        <mc:Choice xmlns:p14="http://schemas.microsoft.com/office/powerpoint/2010/main" Requires="p14">
          <p:contentPart p14:bwMode="auto" r:id="rId46">
            <p14:nvContentPartPr>
              <p14:cNvPr id="1049029" name=""/>
              <p14:cNvContentPartPr/>
              <p14:nvPr/>
            </p14:nvContentPartPr>
            <p14:xfrm>
              <a:off x="3121688" y="1263119"/>
              <a:ext cx="218806" cy="7344"/>
            </p14:xfrm>
          </p:contentPart>
        </mc:Choice>
        <mc:Fallback>
          <p:sp>
            <p:nvSpPr>
              <p:cNvPr id="1049029" name=""/>
              <p:cNvSpPr/>
              <p:nvPr/>
            </p:nvSpPr>
            <p:spPr>
              <a:xfrm>
                <a:off x="3121688" y="1263119"/>
                <a:ext cx="218806" cy="7344"/>
              </a:xfrm>
            </p:spPr>
          </p:sp>
        </mc:Fallback>
      </mc:AlternateContent>
      <mc:AlternateContent xmlns:mc="http://schemas.openxmlformats.org/markup-compatibility/2006">
        <mc:Choice xmlns:p14="http://schemas.microsoft.com/office/powerpoint/2010/main" Requires="p14">
          <p:contentPart p14:bwMode="auto" r:id="rId47">
            <p14:nvContentPartPr>
              <p14:cNvPr id="1049030" name=""/>
              <p14:cNvContentPartPr/>
              <p14:nvPr/>
            </p14:nvContentPartPr>
            <p14:xfrm>
              <a:off x="3085506" y="1132837"/>
              <a:ext cx="232909" cy="28667"/>
            </p14:xfrm>
          </p:contentPart>
        </mc:Choice>
        <mc:Fallback>
          <p:sp>
            <p:nvSpPr>
              <p:cNvPr id="1049030" name=""/>
              <p:cNvSpPr/>
              <p:nvPr/>
            </p:nvSpPr>
            <p:spPr>
              <a:xfrm>
                <a:off x="3085506" y="1132837"/>
                <a:ext cx="232909" cy="28667"/>
              </a:xfrm>
            </p:spPr>
          </p:sp>
        </mc:Fallback>
      </mc:AlternateContent>
      <mc:AlternateContent xmlns:mc="http://schemas.openxmlformats.org/markup-compatibility/2006">
        <mc:Choice xmlns:p14="http://schemas.microsoft.com/office/powerpoint/2010/main" Requires="p14">
          <p:contentPart p14:bwMode="auto" r:id="rId48">
            <p14:nvContentPartPr>
              <p14:cNvPr id="1049031" name=""/>
              <p14:cNvContentPartPr/>
              <p14:nvPr/>
            </p14:nvContentPartPr>
            <p14:xfrm>
              <a:off x="3536458" y="1075171"/>
              <a:ext cx="221383" cy="201993"/>
            </p14:xfrm>
          </p:contentPart>
        </mc:Choice>
        <mc:Fallback>
          <p:sp>
            <p:nvSpPr>
              <p:cNvPr id="1049031" name=""/>
              <p:cNvSpPr/>
              <p:nvPr/>
            </p:nvSpPr>
            <p:spPr>
              <a:xfrm>
                <a:off x="3536458" y="1075171"/>
                <a:ext cx="221383" cy="201993"/>
              </a:xfrm>
            </p:spPr>
          </p:sp>
        </mc:Fallback>
      </mc:AlternateContent>
      <mc:AlternateContent xmlns:mc="http://schemas.openxmlformats.org/markup-compatibility/2006">
        <mc:Choice xmlns:p14="http://schemas.microsoft.com/office/powerpoint/2010/main" Requires="p14">
          <p:contentPart p14:bwMode="auto" r:id="rId49">
            <p14:nvContentPartPr>
              <p14:cNvPr id="1049032" name=""/>
              <p14:cNvContentPartPr/>
              <p14:nvPr/>
            </p14:nvContentPartPr>
            <p14:xfrm>
              <a:off x="3793703" y="1066867"/>
              <a:ext cx="177996" cy="199422"/>
            </p14:xfrm>
          </p:contentPart>
        </mc:Choice>
        <mc:Fallback>
          <p:sp>
            <p:nvSpPr>
              <p:cNvPr id="1049032" name=""/>
              <p:cNvSpPr/>
              <p:nvPr/>
            </p:nvSpPr>
            <p:spPr>
              <a:xfrm>
                <a:off x="3793703" y="1066867"/>
                <a:ext cx="177996" cy="199422"/>
              </a:xfrm>
            </p:spPr>
          </p:sp>
        </mc:Fallback>
      </mc:AlternateContent>
      <mc:AlternateContent xmlns:mc="http://schemas.openxmlformats.org/markup-compatibility/2006">
        <mc:Choice xmlns:p14="http://schemas.microsoft.com/office/powerpoint/2010/main" Requires="p14">
          <p:contentPart p14:bwMode="auto" r:id="rId50">
            <p14:nvContentPartPr>
              <p14:cNvPr id="1049033" name=""/>
              <p14:cNvContentPartPr/>
              <p14:nvPr/>
            </p14:nvContentPartPr>
            <p14:xfrm>
              <a:off x="3972385" y="1154952"/>
              <a:ext cx="168828" cy="195338"/>
            </p14:xfrm>
          </p:contentPart>
        </mc:Choice>
        <mc:Fallback>
          <p:sp>
            <p:nvSpPr>
              <p:cNvPr id="1049033" name=""/>
              <p:cNvSpPr/>
              <p:nvPr/>
            </p:nvSpPr>
            <p:spPr>
              <a:xfrm>
                <a:off x="3972385" y="1154952"/>
                <a:ext cx="168828" cy="195338"/>
              </a:xfrm>
            </p:spPr>
          </p:sp>
        </mc:Fallback>
      </mc:AlternateContent>
      <mc:AlternateContent xmlns:mc="http://schemas.openxmlformats.org/markup-compatibility/2006">
        <mc:Choice xmlns:p14="http://schemas.microsoft.com/office/powerpoint/2010/main" Requires="p14">
          <p:contentPart p14:bwMode="auto" r:id="rId51">
            <p14:nvContentPartPr>
              <p14:cNvPr id="1049034" name=""/>
              <p14:cNvContentPartPr/>
              <p14:nvPr/>
            </p14:nvContentPartPr>
            <p14:xfrm>
              <a:off x="3844005" y="956121"/>
              <a:ext cx="221178" cy="24197"/>
            </p14:xfrm>
          </p:contentPart>
        </mc:Choice>
        <mc:Fallback>
          <p:sp>
            <p:nvSpPr>
              <p:cNvPr id="1049034" name=""/>
              <p:cNvSpPr/>
              <p:nvPr/>
            </p:nvSpPr>
            <p:spPr>
              <a:xfrm>
                <a:off x="3844005" y="956121"/>
                <a:ext cx="221178" cy="24197"/>
              </a:xfrm>
            </p:spPr>
          </p:sp>
        </mc:Fallback>
      </mc:AlternateContent>
      <mc:AlternateContent xmlns:mc="http://schemas.openxmlformats.org/markup-compatibility/2006">
        <mc:Choice xmlns:p14="http://schemas.microsoft.com/office/powerpoint/2010/main" Requires="p14">
          <p:contentPart p14:bwMode="auto" r:id="rId52">
            <p14:nvContentPartPr>
              <p14:cNvPr id="1049035" name=""/>
              <p14:cNvContentPartPr/>
              <p14:nvPr/>
            </p14:nvContentPartPr>
            <p14:xfrm>
              <a:off x="3972407" y="922487"/>
              <a:ext cx="131466" cy="144700"/>
            </p14:xfrm>
          </p:contentPart>
        </mc:Choice>
        <mc:Fallback>
          <p:sp>
            <p:nvSpPr>
              <p:cNvPr id="1049035" name=""/>
              <p:cNvSpPr/>
              <p:nvPr/>
            </p:nvSpPr>
            <p:spPr>
              <a:xfrm>
                <a:off x="3972407" y="922487"/>
                <a:ext cx="131466" cy="144700"/>
              </a:xfrm>
            </p:spPr>
          </p:sp>
        </mc:Fallback>
      </mc:AlternateContent>
      <mc:AlternateContent xmlns:mc="http://schemas.openxmlformats.org/markup-compatibility/2006">
        <mc:Choice xmlns:p14="http://schemas.microsoft.com/office/powerpoint/2010/main" Requires="p14">
          <p:contentPart p14:bwMode="auto" r:id="rId53">
            <p14:nvContentPartPr>
              <p14:cNvPr id="1049036" name=""/>
              <p14:cNvContentPartPr/>
              <p14:nvPr/>
            </p14:nvContentPartPr>
            <p14:xfrm>
              <a:off x="4251274" y="1140661"/>
              <a:ext cx="161948" cy="22652"/>
            </p14:xfrm>
          </p:contentPart>
        </mc:Choice>
        <mc:Fallback>
          <p:sp>
            <p:nvSpPr>
              <p:cNvPr id="1049036" name=""/>
              <p:cNvSpPr/>
              <p:nvPr/>
            </p:nvSpPr>
            <p:spPr>
              <a:xfrm>
                <a:off x="4251274" y="1140661"/>
                <a:ext cx="161948" cy="22652"/>
              </a:xfrm>
            </p:spPr>
          </p:sp>
        </mc:Fallback>
      </mc:AlternateContent>
      <mc:AlternateContent xmlns:mc="http://schemas.openxmlformats.org/markup-compatibility/2006">
        <mc:Choice xmlns:p14="http://schemas.microsoft.com/office/powerpoint/2010/main" Requires="p14">
          <p:contentPart p14:bwMode="auto" r:id="rId54">
            <p14:nvContentPartPr>
              <p14:cNvPr id="1049037" name=""/>
              <p14:cNvContentPartPr/>
              <p14:nvPr/>
            </p14:nvContentPartPr>
            <p14:xfrm>
              <a:off x="4321791" y="1096227"/>
              <a:ext cx="4958" cy="157456"/>
            </p14:xfrm>
          </p:contentPart>
        </mc:Choice>
        <mc:Fallback>
          <p:sp>
            <p:nvSpPr>
              <p:cNvPr id="1049037" name=""/>
              <p:cNvSpPr/>
              <p:nvPr/>
            </p:nvSpPr>
            <p:spPr>
              <a:xfrm>
                <a:off x="4321791" y="1096227"/>
                <a:ext cx="4958" cy="157456"/>
              </a:xfrm>
            </p:spPr>
          </p:sp>
        </mc:Fallback>
      </mc:AlternateContent>
      <mc:AlternateContent xmlns:mc="http://schemas.openxmlformats.org/markup-compatibility/2006">
        <mc:Choice xmlns:p14="http://schemas.microsoft.com/office/powerpoint/2010/main" Requires="p14">
          <p:contentPart p14:bwMode="auto" r:id="rId55">
            <p14:nvContentPartPr>
              <p14:cNvPr id="1049038" name=""/>
              <p14:cNvContentPartPr/>
              <p14:nvPr/>
            </p14:nvContentPartPr>
            <p14:xfrm>
              <a:off x="4516021" y="1038840"/>
              <a:ext cx="143477" cy="271989"/>
            </p14:xfrm>
          </p:contentPart>
        </mc:Choice>
        <mc:Fallback>
          <p:sp>
            <p:nvSpPr>
              <p:cNvPr id="1049038" name=""/>
              <p:cNvSpPr/>
              <p:nvPr/>
            </p:nvSpPr>
            <p:spPr>
              <a:xfrm>
                <a:off x="4516021" y="1038840"/>
                <a:ext cx="143477" cy="271989"/>
              </a:xfrm>
            </p:spPr>
          </p:sp>
        </mc:Fallback>
      </mc:AlternateContent>
      <mc:AlternateContent xmlns:mc="http://schemas.openxmlformats.org/markup-compatibility/2006">
        <mc:Choice xmlns:p14="http://schemas.microsoft.com/office/powerpoint/2010/main" Requires="p14">
          <p:contentPart p14:bwMode="auto" r:id="rId56">
            <p14:nvContentPartPr>
              <p14:cNvPr id="1049039" name=""/>
              <p14:cNvContentPartPr/>
              <p14:nvPr/>
            </p14:nvContentPartPr>
            <p14:xfrm>
              <a:off x="4723406" y="1004275"/>
              <a:ext cx="316040" cy="381561"/>
            </p14:xfrm>
          </p:contentPart>
        </mc:Choice>
        <mc:Fallback>
          <p:sp>
            <p:nvSpPr>
              <p:cNvPr id="1049039" name=""/>
              <p:cNvSpPr/>
              <p:nvPr/>
            </p:nvSpPr>
            <p:spPr>
              <a:xfrm>
                <a:off x="4723406" y="1004275"/>
                <a:ext cx="316040" cy="381561"/>
              </a:xfrm>
            </p:spPr>
          </p:sp>
        </mc:Fallback>
      </mc:AlternateContent>
      <mc:AlternateContent xmlns:mc="http://schemas.openxmlformats.org/markup-compatibility/2006">
        <mc:Choice xmlns:p14="http://schemas.microsoft.com/office/powerpoint/2010/main" Requires="p14">
          <p:contentPart p14:bwMode="auto" r:id="rId57">
            <p14:nvContentPartPr>
              <p14:cNvPr id="1049040" name=""/>
              <p14:cNvContentPartPr/>
              <p14:nvPr/>
            </p14:nvContentPartPr>
            <p14:xfrm>
              <a:off x="4752087" y="889949"/>
              <a:ext cx="216180" cy="10696"/>
            </p14:xfrm>
          </p:contentPart>
        </mc:Choice>
        <mc:Fallback>
          <p:sp>
            <p:nvSpPr>
              <p:cNvPr id="1049040" name=""/>
              <p:cNvSpPr/>
              <p:nvPr/>
            </p:nvSpPr>
            <p:spPr>
              <a:xfrm>
                <a:off x="4752087" y="889949"/>
                <a:ext cx="216180" cy="10696"/>
              </a:xfrm>
            </p:spPr>
          </p:sp>
        </mc:Fallback>
      </mc:AlternateContent>
      <mc:AlternateContent xmlns:mc="http://schemas.openxmlformats.org/markup-compatibility/2006">
        <mc:Choice xmlns:p14="http://schemas.microsoft.com/office/powerpoint/2010/main" Requires="p14">
          <p:contentPart p14:bwMode="auto" r:id="rId58">
            <p14:nvContentPartPr>
              <p14:cNvPr id="1049041" name=""/>
              <p14:cNvContentPartPr/>
              <p14:nvPr/>
            </p14:nvContentPartPr>
            <p14:xfrm>
              <a:off x="4866369" y="828171"/>
              <a:ext cx="160407" cy="131518"/>
            </p14:xfrm>
          </p:contentPart>
        </mc:Choice>
        <mc:Fallback>
          <p:sp>
            <p:nvSpPr>
              <p:cNvPr id="1049041" name=""/>
              <p:cNvSpPr/>
              <p:nvPr/>
            </p:nvSpPr>
            <p:spPr>
              <a:xfrm>
                <a:off x="4866369" y="828171"/>
                <a:ext cx="160407" cy="131518"/>
              </a:xfrm>
            </p:spPr>
          </p:sp>
        </mc:Fallback>
      </mc:AlternateContent>
      <mc:AlternateContent xmlns:mc="http://schemas.openxmlformats.org/markup-compatibility/2006">
        <mc:Choice xmlns:p14="http://schemas.microsoft.com/office/powerpoint/2010/main" Requires="p14">
          <p:contentPart p14:bwMode="auto" r:id="rId59">
            <p14:nvContentPartPr>
              <p14:cNvPr id="1049042" name=""/>
              <p14:cNvContentPartPr/>
              <p14:nvPr/>
            </p14:nvContentPartPr>
            <p14:xfrm>
              <a:off x="2163304" y="2117571"/>
              <a:ext cx="60367" cy="1682234"/>
            </p14:xfrm>
          </p:contentPart>
        </mc:Choice>
        <mc:Fallback>
          <p:sp>
            <p:nvSpPr>
              <p:cNvPr id="1049042" name=""/>
              <p:cNvSpPr/>
              <p:nvPr/>
            </p:nvSpPr>
            <p:spPr>
              <a:xfrm>
                <a:off x="2163304" y="2117571"/>
                <a:ext cx="60367" cy="1682234"/>
              </a:xfrm>
            </p:spPr>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Thème Offic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Hewlett-Packard</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Cinématique du point</dc:title>
  <dc:creator>Azagrouze</dc:creator>
  <cp:lastModifiedBy>Mohamed Azagrouze</cp:lastModifiedBy>
  <dcterms:created xsi:type="dcterms:W3CDTF">2015-09-13T23:32:45Z</dcterms:created>
  <dcterms:modified xsi:type="dcterms:W3CDTF">2025-09-26T08:42:21Z</dcterms:modified>
</cp:coreProperties>
</file>